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6" r:id="rId3"/>
    <p:sldId id="287" r:id="rId4"/>
    <p:sldId id="288" r:id="rId5"/>
    <p:sldId id="290" r:id="rId6"/>
    <p:sldId id="294" r:id="rId7"/>
    <p:sldId id="291" r:id="rId8"/>
    <p:sldId id="292" r:id="rId9"/>
    <p:sldId id="293" r:id="rId10"/>
    <p:sldId id="28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a Schwarzmann" initials="SS" lastIdx="1" clrIdx="0">
    <p:extLst>
      <p:ext uri="{19B8F6BF-5375-455C-9EA6-DF929625EA0E}">
        <p15:presenceInfo xmlns:p15="http://schemas.microsoft.com/office/powerpoint/2012/main" userId="7a9972c54b8b2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66713" y="1960563"/>
            <a:ext cx="8410575" cy="1828800"/>
          </a:xfrm>
        </p:spPr>
        <p:txBody>
          <a:bodyPr/>
          <a:lstStyle>
            <a:lvl1pPr>
              <a:defRPr sz="300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4149725"/>
            <a:ext cx="6400800" cy="4064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author name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966B054-2E18-4D45-A9BF-AF1B6A27D575}"/>
              </a:ext>
            </a:extLst>
          </p:cNvPr>
          <p:cNvSpPr/>
          <p:nvPr userDrawn="1"/>
        </p:nvSpPr>
        <p:spPr bwMode="auto">
          <a:xfrm>
            <a:off x="-6056" y="477000"/>
            <a:ext cx="9150056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pic>
        <p:nvPicPr>
          <p:cNvPr id="2053" name="Picture 5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C553B658-1E0D-4C0F-8A93-0B0705FC8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1" y="566591"/>
            <a:ext cx="1138043" cy="6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E7B3B1FE-F55B-437D-BC6C-C39619DC2C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00" y="400286"/>
            <a:ext cx="969000" cy="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7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5DBC8CDE-0D2E-2B46-98B0-18E71EAC5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666750"/>
            <a:ext cx="800893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2CFE5829-3AC1-5447-A86F-8391C4BA6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7AA2-DC10-7C40-BE93-1CFAEDE49800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557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70" y="30163"/>
            <a:ext cx="7993063" cy="6461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07" y="708026"/>
            <a:ext cx="9144000" cy="183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E1487-3696-4DFF-AE4A-DA8B688B28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-2207" y="2545228"/>
            <a:ext cx="9144000" cy="183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108000" bIns="108000"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-2207" y="4382430"/>
            <a:ext cx="9144000" cy="183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7315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orient="horz" pos="39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8D2AA6E-10EF-0745-87D9-21B75138A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1B40-1898-D849-8BB5-46C7DE27326F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5864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 userDrawn="1"/>
        </p:nvSpPr>
        <p:spPr bwMode="auto">
          <a:xfrm>
            <a:off x="611188" y="6237288"/>
            <a:ext cx="8532812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35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470" y="301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67531" y="914400"/>
            <a:ext cx="8008938" cy="515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720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16E1487-3696-4DFF-AE4A-DA8B688B28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117CFD0F-D2E3-455A-B58A-53B300B548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84" y="6202611"/>
            <a:ext cx="665616" cy="6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0D139161-9665-429F-96FD-F7F01DBD32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4" y="6290101"/>
            <a:ext cx="877495" cy="49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9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C00000"/>
          </a:solidFill>
          <a:latin typeface="Segoe UI" pitchFamily="34" charset="0"/>
          <a:ea typeface="+mj-ea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80000"/>
        <a:buFont typeface="Wingdings 3" pitchFamily="18" charset="2"/>
        <a:buChar char="u"/>
        <a:defRPr lang="en-GB" sz="1500" dirty="0" smtClean="0">
          <a:solidFill>
            <a:srgbClr val="4D4D4D"/>
          </a:solidFill>
          <a:latin typeface="Segoe UI" pitchFamily="34" charset="0"/>
          <a:ea typeface="+mn-ea"/>
          <a:cs typeface="Segoe U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100000"/>
        <a:buFont typeface="Wingdings" pitchFamily="2" charset="2"/>
        <a:buChar char="§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–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3pPr>
      <a:lvl4pPr marL="1171575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•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4pPr>
      <a:lvl5pPr marL="1485900" indent="-171450" algn="l" rtl="0" eaLnBrk="1" fontAlgn="base" hangingPunct="1">
        <a:spcBef>
          <a:spcPct val="20000"/>
        </a:spcBef>
        <a:spcAft>
          <a:spcPct val="0"/>
        </a:spcAft>
        <a:buChar char=" 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5pPr>
      <a:lvl6pPr marL="18288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6pPr>
      <a:lvl7pPr marL="21717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7pPr>
      <a:lvl8pPr marL="25146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8pPr>
      <a:lvl9pPr marL="28575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Mobility/CCDF%20Graphs.ipynb#MiD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notebooks/Mobility/CCDF%20Graphs.ipynb#MiD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62586-54B9-426C-ACA9-F1295FA4C70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in Mobility Dataset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176A77-A8A1-488B-A031-5A4D3C88E44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07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E0EA-9D89-F882-4D38-C49C0F8E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EE0C-ED7E-5020-B5DF-56F59591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what is the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?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#trip lengths at which the difference between list of distance and model output is determined and summed up</a:t>
            </a:r>
          </a:p>
          <a:p>
            <a:pPr lvl="1"/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=[1, 3, 5.5, 10, 30, 55, 100, 300]</a:t>
            </a:r>
            <a:endParaRPr lang="en-GB" dirty="0">
              <a:latin typeface="Helvetica Neue" panose="02000503000000020004" pitchFamily="2" charset="0"/>
            </a:endParaRPr>
          </a:p>
          <a:p>
            <a:pPr marL="342900" lvl="1" indent="0">
              <a:buNone/>
            </a:pPr>
            <a:r>
              <a:rPr lang="en-GB" dirty="0">
                <a:effectLst/>
                <a:latin typeface="Helvetica Neue" panose="02000503000000020004" pitchFamily="2" charset="0"/>
              </a:rPr>
              <a:t>But when modelling the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Srpublic</a:t>
            </a:r>
            <a:r>
              <a:rPr lang="en-GB" dirty="0">
                <a:effectLst/>
                <a:latin typeface="Helvetica Neue" panose="02000503000000020004" pitchFamily="2" charset="0"/>
              </a:rPr>
              <a:t> in MiD2017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(1-ECDF(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df_vec</a:t>
            </a:r>
            <a:r>
              <a:rPr lang="en-GB" dirty="0">
                <a:effectLst/>
                <a:latin typeface="Helvetica Neue" panose="02000503000000020004" pitchFamily="2" charset="0"/>
              </a:rPr>
              <a:t>)(e))=0 when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 =100 or 300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Result in</a:t>
            </a:r>
            <a:r>
              <a:rPr lang="en-GB" dirty="0">
                <a:effectLst/>
                <a:latin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GB" dirty="0">
                <a:effectLst/>
                <a:latin typeface="Helvetica Neue" panose="02000503000000020004" pitchFamily="2" charset="0"/>
              </a:rPr>
              <a:t> error = nan or inf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Just simply r</a:t>
            </a:r>
            <a:r>
              <a:rPr lang="en-GB" dirty="0">
                <a:latin typeface="Helvetica Neue" panose="02000503000000020004" pitchFamily="2" charset="0"/>
              </a:rPr>
              <a:t>emove?</a:t>
            </a:r>
          </a:p>
          <a:p>
            <a:pPr marL="0" indent="0">
              <a:buNone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</a:rPr>
              <a:t>What is the largest distance should be in </a:t>
            </a:r>
            <a:r>
              <a:rPr lang="en-GB" dirty="0" err="1">
                <a:latin typeface="Helvetica Neue" panose="02000503000000020004" pitchFamily="2" charset="0"/>
              </a:rPr>
              <a:t>Nhts</a:t>
            </a:r>
            <a:r>
              <a:rPr lang="en-GB" dirty="0">
                <a:latin typeface="Helvetica Neue" panose="02000503000000020004" pitchFamily="2" charset="0"/>
              </a:rPr>
              <a:t> dataset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It’s 1000km in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MiD</a:t>
            </a:r>
            <a:r>
              <a:rPr lang="en-GB" dirty="0">
                <a:effectLst/>
                <a:latin typeface="Helvetica Neue" panose="02000503000000020004" pitchFamily="2" charset="0"/>
              </a:rPr>
              <a:t> 2017</a:t>
            </a: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Helvetica Neue" panose="02000503000000020004" pitchFamily="2" charset="0"/>
              </a:rPr>
              <a:t>-----</a:t>
            </a:r>
            <a:r>
              <a:rPr lang="en-GB" sz="2800" b="1" dirty="0">
                <a:latin typeface="Helvetica Neue" panose="02000503000000020004" pitchFamily="2" charset="0"/>
              </a:rPr>
              <a:t>Solved</a:t>
            </a:r>
            <a:endParaRPr lang="en-GB" b="1" dirty="0">
              <a:effectLst/>
              <a:latin typeface="Helvetica Neue" panose="02000503000000020004" pitchFamily="2" charset="0"/>
            </a:endParaRP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D8B2D-571C-5380-BC1F-F71827B4B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10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23660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9D8D8-FAA2-4ACE-AD06-4672C9C5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E7CB4-F677-4F6C-94DF-C086DCE1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MiD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2017 </a:t>
            </a:r>
            <a:r>
              <a:rPr lang="en-GB" b="1" i="0" u="none" strike="noStrike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2"/>
              </a:rPr>
              <a:t>¶</a:t>
            </a:r>
            <a:endParaRPr lang="en-GB" b="1" u="none" strike="noStrik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obilität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Deutschland</a:t>
            </a:r>
          </a:p>
          <a:p>
            <a:pPr lvl="1"/>
            <a:r>
              <a:rPr lang="en-D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Size: 892627 data points( travel length)</a:t>
            </a:r>
            <a:endParaRPr lang="en-GB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NHTS17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Travel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behavior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 the American public</a:t>
            </a:r>
          </a:p>
          <a:p>
            <a:pPr lvl="1"/>
            <a:r>
              <a:rPr lang="en-DE" dirty="0"/>
              <a:t>Size: 923572</a:t>
            </a:r>
            <a: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  <a:t> data points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0708CE-48DF-41AD-8296-15D1B9A6C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6225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3384-9CAD-CC40-88D9-640A952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CCDF of both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90AC-42AE-B8AD-241B-D5EC4E627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F8134-76ED-B0C7-43CB-2A330CBDB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64341" y="1814958"/>
            <a:ext cx="4450877" cy="3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95235D-9D73-C74D-734E-666D829A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86" y="1815041"/>
            <a:ext cx="4450877" cy="3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BC98388-FEEF-D694-1612-DC961FC2D464}"/>
              </a:ext>
            </a:extLst>
          </p:cNvPr>
          <p:cNvSpPr txBox="1">
            <a:spLocks/>
          </p:cNvSpPr>
          <p:nvPr/>
        </p:nvSpPr>
        <p:spPr>
          <a:xfrm>
            <a:off x="567533" y="876300"/>
            <a:ext cx="430926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MiD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62D19-F2A4-3222-FF05-C18CC96332C2}"/>
              </a:ext>
            </a:extLst>
          </p:cNvPr>
          <p:cNvSpPr txBox="1">
            <a:spLocks/>
          </p:cNvSpPr>
          <p:nvPr/>
        </p:nvSpPr>
        <p:spPr>
          <a:xfrm>
            <a:off x="4998712" y="876300"/>
            <a:ext cx="4016506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Nhts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9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Modelling-Auto Driver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3095171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0.911323857533286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105.82166593731804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 3, 5.5, 10, 30, 55, 100, 300]</a:t>
            </a:r>
          </a:p>
          <a:p>
            <a:r>
              <a:rPr lang="en-GB" dirty="0"/>
              <a:t>Largest distance=1000</a:t>
            </a:r>
            <a:endParaRPr lang="en-DE" dirty="0"/>
          </a:p>
          <a:p>
            <a:pPr marL="342900" lvl="1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</a:t>
            </a:fld>
            <a:endParaRPr lang="en-US" altLang="de-DE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B9DD647-6F4D-5B2A-F5C8-EF3F6B64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97164"/>
            <a:ext cx="5453160" cy="43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8957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68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Modelling-Short Range Public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105400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Short Range Public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1.5058163562686924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94.0877277719395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 3, 10, 30, 55,75]</a:t>
            </a:r>
          </a:p>
          <a:p>
            <a:r>
              <a:rPr lang="en-GB" dirty="0"/>
              <a:t>Largest distance=1000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11977"/>
              </p:ext>
            </p:extLst>
          </p:nvPr>
        </p:nvGraphicFramePr>
        <p:xfrm>
          <a:off x="609600" y="1453743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8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Modelling-Bike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105400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Short Range Public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</a:t>
            </a:r>
          </a:p>
          <a:p>
            <a:pPr lvl="1"/>
            <a:r>
              <a:rPr lang="en-DE" dirty="0"/>
              <a:t>3.288817073050719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2794.392094461695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=[1,3,5,7,10,30,55,70,100,150]</a:t>
            </a:r>
          </a:p>
          <a:p>
            <a:r>
              <a:rPr lang="en-GB" dirty="0"/>
              <a:t>Largest distance=200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976"/>
              </p:ext>
            </p:extLst>
          </p:nvPr>
        </p:nvGraphicFramePr>
        <p:xfrm>
          <a:off x="609600" y="1453743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3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Modelling-Auto Driver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4.735972294671592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79207.5322810473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=[ 10, 55, 100, 300,700,1000,5000,7000]</a:t>
            </a:r>
          </a:p>
          <a:p>
            <a:r>
              <a:rPr lang="en-GB" dirty="0"/>
              <a:t>Largest distance=10000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7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70520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482371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Modelling-Short Range Public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Short Range Public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4.626965372099182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6814.1343928215965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=[ 10, 55, 100, 300,700,1000,5000,7000]</a:t>
            </a:r>
          </a:p>
          <a:p>
            <a:r>
              <a:rPr lang="en-GB" dirty="0"/>
              <a:t>Largest distance=10000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8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41363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55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Modelling-Bike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Short Range Public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3.08572583406345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547.2482490075568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[ 1,3,5,7,10,30,55,70,100,200]</a:t>
            </a:r>
          </a:p>
          <a:p>
            <a:r>
              <a:rPr lang="en-GB" dirty="0"/>
              <a:t>Largest distance=200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9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54474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39795"/>
      </p:ext>
    </p:extLst>
  </p:cSld>
  <p:clrMapOvr>
    <a:masterClrMapping/>
  </p:clrMapOvr>
</p:sld>
</file>

<file path=ppt/theme/theme1.xml><?xml version="1.0" encoding="utf-8"?>
<a:theme xmlns:a="http://schemas.openxmlformats.org/drawingml/2006/main" name="2018_style_fg_inet">
  <a:themeElements>
    <a:clrScheme name="Benutzerdefiniert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C00000"/>
      </a:accent5>
      <a:accent6>
        <a:srgbClr val="9C6A6A"/>
      </a:accent6>
      <a:hlink>
        <a:srgbClr val="2998E3"/>
      </a:hlink>
      <a:folHlink>
        <a:srgbClr val="7F723D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20170425" id="{2BA1FBC9-8866-485D-B6C5-88C03867F7A5}" vid="{4F5841B1-4720-44B7-9A87-65925CBD85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453</Words>
  <Application>Microsoft Macintosh PowerPoint</Application>
  <PresentationFormat>On-screen Show (4:3)</PresentationFormat>
  <Paragraphs>228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Helvetica Neue</vt:lpstr>
      <vt:lpstr>Segoe UI</vt:lpstr>
      <vt:lpstr>Times New Roman</vt:lpstr>
      <vt:lpstr>Wingdings</vt:lpstr>
      <vt:lpstr>Wingdings 3</vt:lpstr>
      <vt:lpstr>2018_style_fg_inet</vt:lpstr>
      <vt:lpstr>Analysis in Mobility Dataset</vt:lpstr>
      <vt:lpstr>Dataset</vt:lpstr>
      <vt:lpstr>CCDF of both datasets</vt:lpstr>
      <vt:lpstr>Modelling-Auto Driver in MiD 2017</vt:lpstr>
      <vt:lpstr>Modelling-Short Range Public in MiD 2017</vt:lpstr>
      <vt:lpstr>Modelling-Bike in MiD 2017</vt:lpstr>
      <vt:lpstr>Modelling-Auto Driver in Nhts17</vt:lpstr>
      <vt:lpstr>Modelling-Short Range Public in Nhts17</vt:lpstr>
      <vt:lpstr>Modelling-Bike in Nhts17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Meeting  16.10.2018</dc:title>
  <dc:creator>Susanna Schwarzmann</dc:creator>
  <cp:lastModifiedBy>Liu Huiran</cp:lastModifiedBy>
  <cp:revision>27</cp:revision>
  <dcterms:created xsi:type="dcterms:W3CDTF">2018-10-16T13:16:34Z</dcterms:created>
  <dcterms:modified xsi:type="dcterms:W3CDTF">2022-10-31T23:07:49Z</dcterms:modified>
</cp:coreProperties>
</file>