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1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E1D7-4F8C-4F4D-A7CC-B5C57369A1EC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EBE4-92F7-4F4E-BF7D-C9AEFD2E3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63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E1D7-4F8C-4F4D-A7CC-B5C57369A1EC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EBE4-92F7-4F4E-BF7D-C9AEFD2E3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83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E1D7-4F8C-4F4D-A7CC-B5C57369A1EC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EBE4-92F7-4F4E-BF7D-C9AEFD2E3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8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E1D7-4F8C-4F4D-A7CC-B5C57369A1EC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EBE4-92F7-4F4E-BF7D-C9AEFD2E3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2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E1D7-4F8C-4F4D-A7CC-B5C57369A1EC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EBE4-92F7-4F4E-BF7D-C9AEFD2E3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14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E1D7-4F8C-4F4D-A7CC-B5C57369A1EC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EBE4-92F7-4F4E-BF7D-C9AEFD2E3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3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E1D7-4F8C-4F4D-A7CC-B5C57369A1EC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EBE4-92F7-4F4E-BF7D-C9AEFD2E3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9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E1D7-4F8C-4F4D-A7CC-B5C57369A1EC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EBE4-92F7-4F4E-BF7D-C9AEFD2E3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9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E1D7-4F8C-4F4D-A7CC-B5C57369A1EC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EBE4-92F7-4F4E-BF7D-C9AEFD2E3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07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E1D7-4F8C-4F4D-A7CC-B5C57369A1EC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EBE4-92F7-4F4E-BF7D-C9AEFD2E3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E1D7-4F8C-4F4D-A7CC-B5C57369A1EC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EBE4-92F7-4F4E-BF7D-C9AEFD2E3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10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DE1D7-4F8C-4F4D-A7CC-B5C57369A1EC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4EBE4-92F7-4F4E-BF7D-C9AEFD2E34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03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B181EE0-259C-4F01-AC5C-A292CEF68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7" y="320040"/>
            <a:ext cx="8978846" cy="44500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10306E-A686-4EE3-BC3E-BD241B755A17}"/>
              </a:ext>
            </a:extLst>
          </p:cNvPr>
          <p:cNvSpPr/>
          <p:nvPr/>
        </p:nvSpPr>
        <p:spPr>
          <a:xfrm>
            <a:off x="2026920" y="1927860"/>
            <a:ext cx="4206240" cy="74676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5CFF57-7332-466C-BD43-FC4A8D21FE07}"/>
              </a:ext>
            </a:extLst>
          </p:cNvPr>
          <p:cNvSpPr/>
          <p:nvPr/>
        </p:nvSpPr>
        <p:spPr>
          <a:xfrm>
            <a:off x="82577" y="1264920"/>
            <a:ext cx="1106143" cy="17526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46F303B-48E5-41B4-8C2A-EBCDFC71AA65}"/>
              </a:ext>
            </a:extLst>
          </p:cNvPr>
          <p:cNvCxnSpPr/>
          <p:nvPr/>
        </p:nvCxnSpPr>
        <p:spPr>
          <a:xfrm>
            <a:off x="5745480" y="2499360"/>
            <a:ext cx="548640" cy="25374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14E0E9-F545-4D9E-BE0D-30C7CAF0E130}"/>
              </a:ext>
            </a:extLst>
          </p:cNvPr>
          <p:cNvSpPr txBox="1"/>
          <p:nvPr/>
        </p:nvSpPr>
        <p:spPr>
          <a:xfrm>
            <a:off x="800100" y="5105400"/>
            <a:ext cx="8100060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800" b="1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※</a:t>
            </a:r>
            <a:r>
              <a:rPr lang="ko-KR" altLang="ko-KR" sz="1800" b="1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출장일 반차</a:t>
            </a:r>
            <a:r>
              <a:rPr lang="en-US" altLang="ko-KR" sz="1800" b="1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(*</a:t>
            </a:r>
            <a:r>
              <a:rPr lang="ko-KR" altLang="ko-KR" sz="1800" b="1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반일 연차휴가</a:t>
            </a:r>
            <a:r>
              <a:rPr lang="en-US" altLang="ko-KR" sz="1800" b="1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 </a:t>
            </a:r>
            <a:r>
              <a:rPr lang="ko-KR" altLang="ko-KR" sz="1800" b="1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등록 안내</a:t>
            </a:r>
            <a:br>
              <a:rPr lang="en-US" altLang="ko-KR" sz="18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</a:br>
            <a:r>
              <a:rPr lang="en-US" altLang="ko-KR" sz="18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</a:t>
            </a:r>
            <a:r>
              <a:rPr lang="ko-KR" altLang="ko-KR" sz="18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출장일에는 반차 등록이 불가하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니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ko-KR" sz="1800" b="1" u="sng" dirty="0" err="1">
                <a:solidFill>
                  <a:srgbClr val="FF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동일차수</a:t>
            </a:r>
            <a:r>
              <a:rPr lang="ko-KR" altLang="ko-KR" sz="1800" b="1" u="sng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내 근무일에 등록</a:t>
            </a:r>
            <a:r>
              <a:rPr lang="ko-KR" altLang="en-US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해주세요</a:t>
            </a:r>
            <a:br>
              <a:rPr lang="en-US" altLang="ko-KR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</a:br>
            <a:r>
              <a:rPr lang="en-US" altLang="ko-KR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</a:t>
            </a:r>
            <a:r>
              <a:rPr lang="ko-KR" altLang="en-US" dirty="0"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 </a:t>
            </a:r>
            <a:r>
              <a:rPr lang="ko-KR" altLang="ko-KR" sz="18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근태이슈가 없도록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en-US" sz="1800" dirty="0" err="1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반차등록시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en-US" sz="1800" dirty="0" err="1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사유란에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br>
              <a:rPr lang="en-US" altLang="ko-KR" sz="18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</a:br>
            <a:r>
              <a:rPr lang="en-US" altLang="ko-KR" sz="18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</a:t>
            </a:r>
            <a:r>
              <a:rPr lang="ko-KR" altLang="ko-KR" sz="18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“</a:t>
            </a:r>
            <a:r>
              <a:rPr lang="en-US" altLang="ko-KR" sz="1800" b="1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OO</a:t>
            </a:r>
            <a:r>
              <a:rPr lang="ko-KR" altLang="ko-KR" sz="1800" b="1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월</a:t>
            </a:r>
            <a:r>
              <a:rPr lang="en-US" altLang="ko-KR" sz="1800" b="1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OO</a:t>
            </a:r>
            <a:r>
              <a:rPr lang="ko-KR" altLang="ko-KR" sz="1800" b="1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일 출장으로 인한 </a:t>
            </a:r>
            <a:r>
              <a:rPr lang="en-US" altLang="ko-KR" sz="1800" b="1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ko-KR" sz="1800" b="1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오전</a:t>
            </a:r>
            <a:r>
              <a:rPr lang="en-US" altLang="ko-KR" sz="1800" b="1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or </a:t>
            </a:r>
            <a:r>
              <a:rPr lang="ko-KR" altLang="ko-KR" sz="1800" b="1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오후 반차</a:t>
            </a:r>
            <a:r>
              <a:rPr lang="en-US" altLang="ko-KR" sz="1800" b="1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r>
              <a:rPr lang="ko-KR" altLang="ko-KR" sz="1800" b="1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800" b="1" dirty="0" err="1">
                <a:solidFill>
                  <a:srgbClr val="FF0000"/>
                </a:solidFill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등록”</a:t>
            </a:r>
            <a:r>
              <a:rPr lang="ko-KR" altLang="ko-KR" sz="1800" dirty="0" err="1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으로</a:t>
            </a:r>
            <a:r>
              <a:rPr lang="ko-KR" altLang="ko-KR" sz="1800" dirty="0">
                <a:effectLst/>
                <a:latin typeface="굴림" panose="020B0600000101010101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기재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하여 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</a:br>
            <a:r>
              <a:rPr lang="en-US" altLang="ko-KR" sz="180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 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en-US" altLang="ko-KR" dirty="0">
                <a:ea typeface="맑은 고딕" panose="020B0503020000020004" pitchFamily="50" charset="-127"/>
                <a:cs typeface="굴림" panose="020B0600000101010101" pitchFamily="50" charset="-127"/>
              </a:rPr>
              <a:t> 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주시기 바랍니다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7C854B-862B-4A98-8484-A9171F2BAC47}"/>
              </a:ext>
            </a:extLst>
          </p:cNvPr>
          <p:cNvSpPr txBox="1"/>
          <p:nvPr/>
        </p:nvSpPr>
        <p:spPr>
          <a:xfrm>
            <a:off x="3665220" y="3768090"/>
            <a:ext cx="5029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아래럼</a:t>
            </a:r>
            <a:r>
              <a:rPr lang="ko-KR" altLang="en-US" dirty="0"/>
              <a:t> 동일하게 보여지도록 </a:t>
            </a:r>
            <a:r>
              <a:rPr lang="en-US" altLang="ko-KR" dirty="0"/>
              <a:t>(</a:t>
            </a:r>
            <a:r>
              <a:rPr lang="ko-KR" altLang="en-US" dirty="0"/>
              <a:t>빨간색 밑줄 강조</a:t>
            </a:r>
            <a:r>
              <a:rPr lang="en-US" altLang="ko-KR" dirty="0"/>
              <a:t>)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468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59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김은정(EunJung Kim)/SHE팀/SKP</dc:creator>
  <cp:lastModifiedBy>김은정(EunJung Kim)/SHE팀/SKP</cp:lastModifiedBy>
  <cp:revision>3</cp:revision>
  <dcterms:created xsi:type="dcterms:W3CDTF">2025-08-29T02:18:21Z</dcterms:created>
  <dcterms:modified xsi:type="dcterms:W3CDTF">2025-08-29T02:30:04Z</dcterms:modified>
</cp:coreProperties>
</file>