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5E281-D374-479E-932B-81F5D121B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6F204E-ED10-478C-8535-DD0EB69CD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AD8C2C-A960-482F-9075-D5D94C2B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D7E3-1E5F-46BD-962D-84CC6AB58BD4}" type="datetimeFigureOut">
              <a:rPr lang="ko-KR" altLang="en-US" smtClean="0"/>
              <a:t>2025-07-02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A727E-61A7-49DC-9437-113A8217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F1CABA-C93C-49D8-BF7C-11C4DB06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A71F-E822-4C7D-8BEB-4721D4D18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17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9C636-6D19-4E32-BCDC-41F59C9C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351812-8EA3-4DAE-B7B2-4E86AE5BE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1DD62D-BF7E-4BD9-9A99-B143F9A9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D7E3-1E5F-46BD-962D-84CC6AB58BD4}" type="datetimeFigureOut">
              <a:rPr lang="ko-KR" altLang="en-US" smtClean="0"/>
              <a:t>2025-07-02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8461CD-D3E4-4FCA-BAFB-9C0D1447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041DE2-53E4-4DE6-8E21-24A08761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A71F-E822-4C7D-8BEB-4721D4D18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226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4FA15C-6C51-4EA7-9C1F-F11A72FFC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D201F9-EDB1-4D2D-8AEC-3AA520A25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FFED75-A0A6-4FE4-971A-7AB62AA1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D7E3-1E5F-46BD-962D-84CC6AB58BD4}" type="datetimeFigureOut">
              <a:rPr lang="ko-KR" altLang="en-US" smtClean="0"/>
              <a:t>2025-07-02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89A725-2F25-4E33-AB24-A2DBF194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C4065-5B01-44A5-8814-A2F4766D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A71F-E822-4C7D-8BEB-4721D4D18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80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43A1C-610C-46F8-9661-5BA314CD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68F7F3-254D-43C9-8D97-5E65794E7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DFB25-F7D8-46D8-84B0-DF0F0522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D7E3-1E5F-46BD-962D-84CC6AB58BD4}" type="datetimeFigureOut">
              <a:rPr lang="ko-KR" altLang="en-US" smtClean="0"/>
              <a:t>2025-07-02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9712A8-B453-4680-8B51-8841CA87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A4E906-B034-41DB-881A-5B58273A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A71F-E822-4C7D-8BEB-4721D4D18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55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39FA2-0928-4BC2-ADEE-967BFE5F1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88CB46-D902-4D53-B09E-B944D81AA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25B2DE-12E3-4918-BDDB-D5C01798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D7E3-1E5F-46BD-962D-84CC6AB58BD4}" type="datetimeFigureOut">
              <a:rPr lang="ko-KR" altLang="en-US" smtClean="0"/>
              <a:t>2025-07-02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D7E060-B6F1-4B8D-81B5-688AC02F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B9119-67FF-493B-AC31-EDD69B390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A71F-E822-4C7D-8BEB-4721D4D18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51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02829-B49A-41DD-BEE0-A3D8C016C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DEC34-C599-4944-91ED-4F8153E98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B377C0-E97B-4E8D-ABA5-6B1656DC8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A24400-4A58-4921-BC53-E7D186D2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D7E3-1E5F-46BD-962D-84CC6AB58BD4}" type="datetimeFigureOut">
              <a:rPr lang="ko-KR" altLang="en-US" smtClean="0"/>
              <a:t>2025-07-02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022335-2BF4-4E2C-A682-C38CF627A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80FABF-A5C5-4033-8E9C-0757A4FB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A71F-E822-4C7D-8BEB-4721D4D18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41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02163-3952-481C-8461-4BE3D2567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30DBF8-DF8F-4EC7-82FE-FB566C3BF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677EA6-BA1C-476D-8704-4A2A26E74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54D421-4DF2-4DE1-9EDD-6024B77B0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66AA94-90C7-4FAC-A932-8D314CC5E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A4A844-1A74-4618-9832-A5073E18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D7E3-1E5F-46BD-962D-84CC6AB58BD4}" type="datetimeFigureOut">
              <a:rPr lang="ko-KR" altLang="en-US" smtClean="0"/>
              <a:t>2025-07-02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3F6ADE-61AF-4027-A10C-D803119D5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E4D885-6414-4AF5-9EFF-BF0911C4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A71F-E822-4C7D-8BEB-4721D4D18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40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8FC0D-6EC1-4466-A54D-80990C0EF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384CB5-89A1-4785-86F4-18FDD213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D7E3-1E5F-46BD-962D-84CC6AB58BD4}" type="datetimeFigureOut">
              <a:rPr lang="ko-KR" altLang="en-US" smtClean="0"/>
              <a:t>2025-07-02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367003-0818-43F7-870B-F1FAB441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485154-98A7-47DF-B4C9-1DB7AF291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A71F-E822-4C7D-8BEB-4721D4D18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07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09FE2D-E56E-48E9-BDC7-9EF8969CF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D7E3-1E5F-46BD-962D-84CC6AB58BD4}" type="datetimeFigureOut">
              <a:rPr lang="ko-KR" altLang="en-US" smtClean="0"/>
              <a:t>2025-07-02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F04AA5-0777-4520-B21C-1B07D446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1D1F9F-B848-48D9-B230-C96A33F1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A71F-E822-4C7D-8BEB-4721D4D18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72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C3DF9-7A8A-42FE-A7F4-F36C2A033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80BF6F-64E7-4703-986F-9EC3437EC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1DE3E1-01F6-49E0-B6CC-D560B180F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05BB51-865D-4EC3-BD3E-262B8070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D7E3-1E5F-46BD-962D-84CC6AB58BD4}" type="datetimeFigureOut">
              <a:rPr lang="ko-KR" altLang="en-US" smtClean="0"/>
              <a:t>2025-07-02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D9CA28-4474-41EB-A3B3-FC940B20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E1377E-88B8-4420-BC49-D4787645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A71F-E822-4C7D-8BEB-4721D4D18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16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31749-C172-4BC9-B0A6-675F86BB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DE2642-16E0-4A93-8809-2F8F9A4A70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CD198B-02AC-48C3-88DC-FC547ACA1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AB27AA-1231-444F-B938-002F23C4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D7E3-1E5F-46BD-962D-84CC6AB58BD4}" type="datetimeFigureOut">
              <a:rPr lang="ko-KR" altLang="en-US" smtClean="0"/>
              <a:t>2025-07-02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445504-0E3E-4BAC-A9E4-1A4CBD084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3561FF-3585-47C8-AAC0-56ABE1B3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A71F-E822-4C7D-8BEB-4721D4D18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20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3E7BFA-F8BA-49F2-8168-763828145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E5FA89-256B-401F-A770-DADC7B5BB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178B7-D5D4-44EA-8CE9-5116ED221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2D7E3-1E5F-46BD-962D-84CC6AB58BD4}" type="datetimeFigureOut">
              <a:rPr lang="ko-KR" altLang="en-US" smtClean="0"/>
              <a:t>2025-07-02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4660F-AFA3-4CDC-A66B-FBB6C4BE5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89CD6-CA65-4764-94B9-C9E300107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FA71F-E822-4C7D-8BEB-4721D4D18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07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DDBA6F9-06F1-4BD1-A131-0B0F4ED613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95" r="67847" b="27284"/>
          <a:stretch/>
        </p:blipFill>
        <p:spPr>
          <a:xfrm>
            <a:off x="1176866" y="774699"/>
            <a:ext cx="8705409" cy="489796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7A9A856-0FF4-407F-9D7C-151E001B01E9}"/>
              </a:ext>
            </a:extLst>
          </p:cNvPr>
          <p:cNvSpPr/>
          <p:nvPr/>
        </p:nvSpPr>
        <p:spPr>
          <a:xfrm>
            <a:off x="3289594" y="4157721"/>
            <a:ext cx="1888988" cy="1698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임신확인서 원본 또는 사번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5CE6D2-E158-43A6-8B2F-99BC78F73737}"/>
              </a:ext>
            </a:extLst>
          </p:cNvPr>
          <p:cNvSpPr/>
          <p:nvPr/>
        </p:nvSpPr>
        <p:spPr>
          <a:xfrm>
            <a:off x="6029608" y="2815628"/>
            <a:ext cx="3358836" cy="144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기존 문구 삭제하고 </a:t>
            </a:r>
            <a:endParaRPr lang="en-US" altLang="ko-KR" dirty="0"/>
          </a:p>
          <a:p>
            <a:pPr algn="ctr"/>
            <a:r>
              <a:rPr lang="en-US" altLang="ko-KR" dirty="0"/>
              <a:t>＇</a:t>
            </a:r>
            <a:r>
              <a:rPr lang="ko-KR" altLang="en-US" b="1" dirty="0">
                <a:solidFill>
                  <a:schemeClr val="bg1"/>
                </a:solidFill>
              </a:rPr>
              <a:t>임신확인서 원본 또는 사본</a:t>
            </a:r>
            <a:r>
              <a:rPr lang="en-US" altLang="ko-KR" dirty="0"/>
              <a:t>‘ </a:t>
            </a:r>
          </a:p>
          <a:p>
            <a:pPr algn="ctr"/>
            <a:r>
              <a:rPr lang="ko-KR" altLang="en-US" dirty="0" err="1"/>
              <a:t>으로</a:t>
            </a:r>
            <a:r>
              <a:rPr lang="ko-KR" altLang="en-US" dirty="0"/>
              <a:t> 변경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53C9DA-653B-49FA-A836-94B6EE19920C}"/>
              </a:ext>
            </a:extLst>
          </p:cNvPr>
          <p:cNvCxnSpPr>
            <a:cxnSpLocks/>
          </p:cNvCxnSpPr>
          <p:nvPr/>
        </p:nvCxnSpPr>
        <p:spPr>
          <a:xfrm flipH="1">
            <a:off x="4707802" y="3429000"/>
            <a:ext cx="1321806" cy="6450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5303E9-6AAA-418B-81D4-99D673301121}"/>
              </a:ext>
            </a:extLst>
          </p:cNvPr>
          <p:cNvSpPr/>
          <p:nvPr/>
        </p:nvSpPr>
        <p:spPr>
          <a:xfrm>
            <a:off x="633743" y="316871"/>
            <a:ext cx="4074059" cy="362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임신축하선물 신청 페이지 수정  </a:t>
            </a:r>
          </a:p>
        </p:txBody>
      </p:sp>
    </p:spTree>
    <p:extLst>
      <p:ext uri="{BB962C8B-B14F-4D97-AF65-F5344CB8AC3E}">
        <p14:creationId xmlns:p14="http://schemas.microsoft.com/office/powerpoint/2010/main" val="83725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368D0568-66EB-4DA3-8553-C874574FF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27" r="65743" b="26663"/>
          <a:stretch/>
        </p:blipFill>
        <p:spPr>
          <a:xfrm>
            <a:off x="913143" y="1046977"/>
            <a:ext cx="7391400" cy="449311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85CE6D2-E158-43A6-8B2F-99BC78F73737}"/>
              </a:ext>
            </a:extLst>
          </p:cNvPr>
          <p:cNvSpPr/>
          <p:nvPr/>
        </p:nvSpPr>
        <p:spPr>
          <a:xfrm>
            <a:off x="7780867" y="2569255"/>
            <a:ext cx="3911600" cy="144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 첨부 클릭 시 파일 업로드 노출 전 </a:t>
            </a:r>
            <a:r>
              <a:rPr lang="en-US" altLang="ko-KR" dirty="0"/>
              <a:t>‘</a:t>
            </a:r>
            <a:r>
              <a:rPr lang="ko-KR" altLang="en-US" dirty="0" err="1"/>
              <a:t>팝업창</a:t>
            </a:r>
            <a:r>
              <a:rPr lang="en-US" altLang="ko-KR" dirty="0"/>
              <a:t>’ </a:t>
            </a:r>
            <a:r>
              <a:rPr lang="ko-KR" altLang="en-US" dirty="0"/>
              <a:t>추가하여</a:t>
            </a:r>
            <a:endParaRPr lang="en-US" altLang="ko-KR" dirty="0"/>
          </a:p>
          <a:p>
            <a:pPr algn="ctr"/>
            <a:r>
              <a:rPr lang="ko-KR" altLang="en-US" dirty="0"/>
              <a:t>아래 내용 노출 후</a:t>
            </a:r>
            <a:endParaRPr lang="en-US" altLang="ko-KR" dirty="0"/>
          </a:p>
          <a:p>
            <a:pPr algn="ctr"/>
            <a:r>
              <a:rPr lang="en-US" altLang="ko-KR" dirty="0"/>
              <a:t>‘</a:t>
            </a:r>
            <a:r>
              <a:rPr lang="ko-KR" altLang="en-US" dirty="0"/>
              <a:t>확인</a:t>
            </a:r>
            <a:r>
              <a:rPr lang="en-US" altLang="ko-KR" dirty="0"/>
              <a:t>‘ </a:t>
            </a:r>
            <a:r>
              <a:rPr lang="ko-KR" altLang="en-US" dirty="0"/>
              <a:t>클릭 하면</a:t>
            </a:r>
            <a:endParaRPr lang="en-US" altLang="ko-KR" dirty="0"/>
          </a:p>
          <a:p>
            <a:pPr algn="ctr"/>
            <a:r>
              <a:rPr lang="ko-KR" altLang="en-US" dirty="0"/>
              <a:t>파일 업로드 팝업 뜨는 형태로 수정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53C9DA-653B-49FA-A836-94B6EE19920C}"/>
              </a:ext>
            </a:extLst>
          </p:cNvPr>
          <p:cNvCxnSpPr>
            <a:cxnSpLocks/>
          </p:cNvCxnSpPr>
          <p:nvPr/>
        </p:nvCxnSpPr>
        <p:spPr>
          <a:xfrm flipH="1">
            <a:off x="4386069" y="3293532"/>
            <a:ext cx="3394798" cy="11313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5303E9-6AAA-418B-81D4-99D673301121}"/>
              </a:ext>
            </a:extLst>
          </p:cNvPr>
          <p:cNvSpPr/>
          <p:nvPr/>
        </p:nvSpPr>
        <p:spPr>
          <a:xfrm>
            <a:off x="633743" y="316871"/>
            <a:ext cx="4074059" cy="362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경조금 신청 페이지 수정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353734-1A26-46EA-B336-40E42FF4DD80}"/>
              </a:ext>
            </a:extLst>
          </p:cNvPr>
          <p:cNvSpPr/>
          <p:nvPr/>
        </p:nvSpPr>
        <p:spPr>
          <a:xfrm>
            <a:off x="7907867" y="4334933"/>
            <a:ext cx="2912533" cy="2421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[</a:t>
            </a:r>
            <a:r>
              <a:rPr lang="ko-KR" altLang="en-US" sz="1100" dirty="0"/>
              <a:t>팝업 내용</a:t>
            </a:r>
            <a:r>
              <a:rPr lang="en-US" altLang="ko-KR" sz="1100" dirty="0"/>
              <a:t>]</a:t>
            </a:r>
          </a:p>
          <a:p>
            <a:endParaRPr lang="en-US" altLang="ko-KR" sz="1100" dirty="0"/>
          </a:p>
          <a:p>
            <a:r>
              <a:rPr lang="ko-KR" altLang="en-US" sz="1100" dirty="0"/>
              <a:t>경조금 증빙서류 첨부 시 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경조금 내역에 맞춰 증빙서류를 모두 제출하셔야 합니다</a:t>
            </a:r>
            <a:r>
              <a:rPr lang="en-US" altLang="ko-KR" sz="11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첨부파일이 여러 장일 경우 </a:t>
            </a:r>
            <a:r>
              <a:rPr lang="en-US" altLang="ko-KR" sz="1100" dirty="0"/>
              <a:t>1</a:t>
            </a:r>
            <a:r>
              <a:rPr lang="ko-KR" altLang="en-US" sz="1100" dirty="0"/>
              <a:t>개의 파일로 만들어서 첨부하여 주시기 바랍니다</a:t>
            </a:r>
            <a:r>
              <a:rPr lang="en-US" altLang="ko-KR" sz="1100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증빙서류는 </a:t>
            </a:r>
            <a:r>
              <a:rPr lang="en-US" altLang="ko-KR" sz="1100" dirty="0"/>
              <a:t>‘HR Info &gt; </a:t>
            </a:r>
            <a:r>
              <a:rPr lang="ko-KR" altLang="en-US" sz="1100" dirty="0"/>
              <a:t>경조금</a:t>
            </a:r>
            <a:r>
              <a:rPr lang="en-US" altLang="ko-KR" sz="1100" dirty="0"/>
              <a:t>’ </a:t>
            </a:r>
            <a:r>
              <a:rPr lang="ko-KR" altLang="en-US" sz="1100" dirty="0"/>
              <a:t>에서 확인하시기 바랍니다</a:t>
            </a:r>
            <a:r>
              <a:rPr lang="en-US" altLang="ko-KR" sz="11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5594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93</Words>
  <Application>Microsoft Office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사영은(Youngeun Sa)/SHE팀/SKP/1004213</dc:creator>
  <cp:lastModifiedBy>사영은(Youngeun Sa)/SHE팀/SKP/1004213</cp:lastModifiedBy>
  <cp:revision>3</cp:revision>
  <dcterms:created xsi:type="dcterms:W3CDTF">2025-07-02T07:40:40Z</dcterms:created>
  <dcterms:modified xsi:type="dcterms:W3CDTF">2025-07-02T07:54:25Z</dcterms:modified>
</cp:coreProperties>
</file>