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86182-5C12-493A-B3A5-BA6247BE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CE531-A942-4464-8B3C-9EC73688A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A0317-1B5F-4C19-8264-A1EA45C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13BB9-9FCC-411F-A16B-70C24452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BAE2C-9801-4932-862C-7BD2BED2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4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5E50A-624B-4077-B9F2-E9FAEA2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32B9CE-B7EF-477E-8121-BB879E00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AA187-5337-4611-A8E0-30AB542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68F66-B528-49D0-A17C-F0C60980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A86F2-FD41-4063-A262-C9EC45C8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7C05E-908B-48A7-911D-8BA867430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07B46-0117-462C-BFE3-99D0CA2A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C7725-84D3-4783-8E7D-C9FD657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17028-7238-4039-9122-FBBDC367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C8272-471D-4945-B40F-84A6296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4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5DC42-1518-45A4-BE8B-7F136538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57737-1028-4379-B2A3-6ACCBB95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64870-99F2-41B2-BA71-A45552D5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B4EFA-B868-4669-8209-05E7D5D4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344B-2C76-45CE-9448-18A558D7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76884-21C5-46D0-9FBC-3EA02B9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64F17-F589-490F-977F-A89A2B53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95FC6-352E-4A75-9474-67181D2C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61A6A-8D75-43FE-923B-19A4AEED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B6644-4E08-49CE-B411-D6D3BE0D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B79E5-2B5C-4C54-898E-1F65169C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D48AE-2F0F-4050-9D41-4BC519164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63B55-C18C-40FB-B4CC-DFD259BED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B8D8-4770-4445-8231-A9641F49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F7E3F-ECDF-4BD5-BCF1-B491C908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8ED31-FD7A-4E08-B8FF-36EFAFE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0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676F-258F-429B-A661-C050BA5D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F6CDA-50F5-4B50-B0BE-BA6B6587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5D046-B4BD-4567-A1F2-92D31FFD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FFD73-5324-498F-9943-A2176A943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81F26A-107C-40AE-A830-092E81245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09872-0051-4FEF-B830-0739FFB1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8D44EF-99D9-4C97-939C-4407331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79592-3F49-4969-8DD2-BB911531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74C88-B92D-4AD4-A999-61EAEC81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BDFDF-A279-4477-9325-BA594B99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D6F47-719A-40AF-B63C-C9BDA55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DC4045-7CAD-47B8-8C3A-0C2CE18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4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8A7EAA-3F04-47C3-8A45-37409233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3B66B-1CAE-4AA3-B613-1CB218DB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FA017-BA5E-447E-BB35-8932F2BD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1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0978E-87A6-4A23-A544-E869CFA2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D408E-E7B7-4801-ADA2-8C5A9DBF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79F4F-35D0-4976-82F4-17D10FF19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5E5EF-62E9-4D02-AAE0-2B375C06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24B5A-6774-4707-ACFA-C4A51EA1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6BC7B-3EBB-4F72-A749-D83874B6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30B79-8D85-45E2-B37B-274D4355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A34B95-5F69-447B-A2C8-14224A952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2B12-824A-4F88-A65D-9611304F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C8AB9-1A9B-4833-9436-296D231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DE891-0D20-40A7-8D94-FA1A7898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0BEA3-3239-421B-BE74-5D49B260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78265-A164-43BB-874D-5954891C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B46D-BBB3-4077-95F8-3CD77BE1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EE408-E673-4DF4-B1B4-89FF86C99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426A-7722-476F-9B19-DBE956C9149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F3586-7205-4F0F-A0B1-ACC9A403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5A01E-73F9-4181-A3B0-120E36788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A341-A351-482B-BAA7-3E6E219C5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source=images&amp;cd=&amp;ved=&amp;url=https%3A%2F%2Fwww.researchgate.net%2Ffigure%2FKinect-v2-sensor-working-on-a-photographic-tripod_fig1_321048476&amp;psig=AOvVaw1xSRnfeIY00m5HTd1_m4H9&amp;ust=156016877942066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source=images&amp;cd=&amp;ved=2ahUKEwi07t-fsNziAhUJgbwKHXoUBEEQjRx6BAgBEAU&amp;url=https%3A%2F%2Fwww.researchgate.net%2Ffigure%2F3D-skeleton-joints-tracked-by-the-Kinect-v2-sensor_fig1_282503184&amp;psig=AOvVaw3Qw2H_9hlFbAa4pUdX8OLm&amp;ust=156016890604779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source=images&amp;cd=&amp;ved=2ahUKEwj9pKvqsNziAhVRyosBHZDYAnAQjRx6BAgBEAU&amp;url=http%3A%2F%2Fblog.naver.com%2FPostView.nhn%3FblogId%3Dsaprdin%26logNo%3D40053006401%26parentCategoryNo%3D%26categoryNo%3D8%26viewDate%3D%26isShowPopularPosts%3Dtrue%26from%3Dsearch&amp;psig=AOvVaw3SsKTOwcdCUIakvjKY_8Z6&amp;ust=156016906579640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google.com/url?sa=i&amp;source=images&amp;cd=&amp;ved=2ahUKEwjfg9OHsdziAhWQHqYKHVyYDfkQjRx6BAgBEAU&amp;url=http%3A%2F%2Fblog.naver.com%2FPostView.nhn%3FblogId%3Dsaprdin%26logNo%3D40053006401%26parentCategoryNo%3D%26categoryNo%3D8%26viewDate%3D%26isShowPopularPosts%3Dtrue%26from%3Dsearch&amp;psig=AOvVaw3SsKTOwcdCUIakvjKY_8Z6&amp;ust=156016906579640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www.google.com/url?sa=i&amp;source=images&amp;cd=&amp;ved=2ahUKEwjq_Pi5stziAhUqHKYKHRwjBZMQjRx6BAgBEAU&amp;url=http%3A%2F%2Fwww.tipssoft.com%2Fbulletin%2Ftb.php%2Fstory%2F3905&amp;psig=AOvVaw06nK37eX8LclepiUNHtZx1&amp;ust=15601694969338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04175-5955-4037-960F-4AF13A8D7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정과프</a:t>
            </a:r>
            <a:r>
              <a:rPr lang="ko-KR" altLang="en-US" dirty="0"/>
              <a:t> 프로젝트 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6F636-5F02-470B-A2A7-91F1A33E0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3508 </a:t>
            </a:r>
            <a:r>
              <a:rPr lang="ko-KR" altLang="en-US" dirty="0" err="1"/>
              <a:t>김휘서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7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관련 이미지">
            <a:hlinkClick r:id="rId2"/>
            <a:extLst>
              <a:ext uri="{FF2B5EF4-FFF2-40B4-BE49-F238E27FC236}">
                <a16:creationId xmlns:a16="http://schemas.microsoft.com/office/drawing/2014/main" id="{CD860D5F-DAB8-4B77-A6A8-92EF013A7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44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1DB96-65C5-4E56-8667-BE3A15D0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29000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Kinect V2</a:t>
            </a:r>
            <a:r>
              <a:rPr lang="ko-KR" altLang="en-US" sz="1800" dirty="0"/>
              <a:t>의 내부에는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카메라가 있으며 이는 사람의 골격에 대한 </a:t>
            </a:r>
            <a:r>
              <a:rPr lang="en-US" altLang="ko-KR" sz="1800" dirty="0"/>
              <a:t>3</a:t>
            </a:r>
            <a:r>
              <a:rPr lang="ko-KR" altLang="en-US" sz="1800" dirty="0"/>
              <a:t>차원 좌표를 알 수 있게 도와준다</a:t>
            </a:r>
            <a:r>
              <a:rPr lang="en-US" altLang="ko-KR" sz="1800" dirty="0"/>
              <a:t>.</a:t>
            </a:r>
            <a:r>
              <a:rPr lang="ko-KR" alt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148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597B6-9FC1-4199-8721-06D92EE5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Skeleton</a:t>
            </a:r>
            <a:endParaRPr lang="ko-KR" altLang="en-US" dirty="0"/>
          </a:p>
        </p:txBody>
      </p:sp>
      <p:pic>
        <p:nvPicPr>
          <p:cNvPr id="2050" name="Picture 2" descr="kinect v2 skeleton에 대한 이미지 검색결과">
            <a:hlinkClick r:id="rId2"/>
            <a:extLst>
              <a:ext uri="{FF2B5EF4-FFF2-40B4-BE49-F238E27FC236}">
                <a16:creationId xmlns:a16="http://schemas.microsoft.com/office/drawing/2014/main" id="{B7CE0188-EB6A-4DF5-A2A3-8702A853F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6" r="-4" b="123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236FD-87EA-4F3F-A454-EADD54A0C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골격은 다음과 같은 골격들을 포함하고 있으며 이에 대한 좌표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pygame</a:t>
            </a:r>
            <a:r>
              <a:rPr lang="en-US" altLang="ko-KR" sz="2000" dirty="0"/>
              <a:t> </a:t>
            </a:r>
            <a:r>
              <a:rPr lang="ko-KR" altLang="en-US" sz="2000" dirty="0"/>
              <a:t>왼쪽 가장위를 원점으로</a:t>
            </a:r>
            <a:r>
              <a:rPr lang="en-US" altLang="ko-KR" sz="2000" dirty="0"/>
              <a:t>)</a:t>
            </a:r>
            <a:r>
              <a:rPr lang="ko-KR" altLang="en-US" sz="2000" dirty="0"/>
              <a:t>를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051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052B2-0602-4434-BD2F-0CC290EA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코사인 법칙</a:t>
            </a:r>
          </a:p>
        </p:txBody>
      </p:sp>
      <p:pic>
        <p:nvPicPr>
          <p:cNvPr id="3074" name="Picture 2" descr="제2코사인법칙 팔 각도에 대한 이미지 검색결과">
            <a:hlinkClick r:id="rId2"/>
            <a:extLst>
              <a:ext uri="{FF2B5EF4-FFF2-40B4-BE49-F238E27FC236}">
                <a16:creationId xmlns:a16="http://schemas.microsoft.com/office/drawing/2014/main" id="{9A748B2E-1FCA-4B45-B87D-94E81A1B6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52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5F3BE-DD01-4EEE-A883-E82DAFD52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각 좌표들을 통해 피타고라스 정리를 이용하면 </a:t>
            </a:r>
            <a:r>
              <a:rPr lang="en-US" altLang="ko-KR" sz="2400" dirty="0"/>
              <a:t>Length, </a:t>
            </a:r>
            <a:r>
              <a:rPr lang="en-US" altLang="ko-KR" sz="2400" dirty="0" err="1"/>
              <a:t>LowerArmLength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UpperArmLength</a:t>
            </a:r>
            <a:r>
              <a:rPr lang="ko-KR" altLang="en-US" sz="2400" dirty="0"/>
              <a:t>를 구할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제 </a:t>
            </a:r>
            <a:r>
              <a:rPr lang="en-US" altLang="ko-KR" sz="2400" dirty="0"/>
              <a:t>2 </a:t>
            </a:r>
            <a:r>
              <a:rPr lang="ko-KR" altLang="en-US" sz="2400" dirty="0"/>
              <a:t>코사인 법칙을 이용하여 팔의 각도를 알아낼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이를 통해 우리가 팔을 어떤 모양을 하고 있는지에 대한 정보를 알아낼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3076" name="Picture 4" descr="제2코사인법칙 팔 각도에 대한 이미지 검색결과">
            <a:hlinkClick r:id="rId4"/>
            <a:extLst>
              <a:ext uri="{FF2B5EF4-FFF2-40B4-BE49-F238E27FC236}">
                <a16:creationId xmlns:a16="http://schemas.microsoft.com/office/drawing/2014/main" id="{5F9F0D87-7864-41DD-B70C-922F15E5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54" y="5326330"/>
            <a:ext cx="39243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9F793-6C9A-4F91-883A-BD0B71681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AB563-59C7-4A81-92DA-E3E25546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712" y="3158098"/>
            <a:ext cx="6402421" cy="383259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뒤의 코드가 앞에서 말한 내용들을 포함하고 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팔의 동작을 </a:t>
            </a:r>
            <a:r>
              <a:rPr lang="en-US" altLang="ko-KR" dirty="0">
                <a:solidFill>
                  <a:srgbClr val="FFFFFF"/>
                </a:solidFill>
              </a:rPr>
              <a:t>1,2,3,4,0</a:t>
            </a:r>
            <a:r>
              <a:rPr lang="ko-KR" altLang="en-US" dirty="0">
                <a:solidFill>
                  <a:srgbClr val="FFFFFF"/>
                </a:solidFill>
              </a:rPr>
              <a:t>으로 하여 전역 변수인 </a:t>
            </a:r>
            <a:r>
              <a:rPr lang="en-US" altLang="ko-KR" dirty="0">
                <a:solidFill>
                  <a:srgbClr val="FFFFFF"/>
                </a:solidFill>
              </a:rPr>
              <a:t>state</a:t>
            </a:r>
            <a:r>
              <a:rPr lang="ko-KR" altLang="en-US" dirty="0">
                <a:solidFill>
                  <a:srgbClr val="FFFFFF"/>
                </a:solidFill>
              </a:rPr>
              <a:t>에 저장한다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7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6089BE-6880-419E-9AE1-2C275EED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멀티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2A35F-99EF-4118-B914-06645BE4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멀티 스레드를 사용하여 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값을 계속 갱신하는 부분과 소켓통신을 사용하는 부분을 병렬 실행 시킨다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7ECB156-422B-4939-B23C-1E8B5B8E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71" y="492573"/>
            <a:ext cx="60366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5C35-E7C8-4C49-AC57-BDC91167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4098" name="Picture 2" descr="소켓 통신에 대한 이미지 검색결과">
            <a:hlinkClick r:id="rId2"/>
            <a:extLst>
              <a:ext uri="{FF2B5EF4-FFF2-40B4-BE49-F238E27FC236}">
                <a16:creationId xmlns:a16="http://schemas.microsoft.com/office/drawing/2014/main" id="{B0BBDCCE-D4E2-4998-954C-3123B451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4621" y="2589086"/>
            <a:ext cx="4548725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6EB9C-5E8D-47B6-A802-E908C5EA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다음과 같은 구조를 가지는 소켓 통신을 이용하여 </a:t>
            </a:r>
            <a:r>
              <a:rPr lang="en-US" altLang="ko-KR" sz="2400" dirty="0"/>
              <a:t>state</a:t>
            </a:r>
            <a:r>
              <a:rPr lang="ko-KR" altLang="en-US" sz="2400" dirty="0"/>
              <a:t>에 대한 정보를 다른 </a:t>
            </a:r>
            <a:r>
              <a:rPr lang="en-US" altLang="ko-KR" sz="2400" dirty="0"/>
              <a:t>python</a:t>
            </a:r>
            <a:r>
              <a:rPr lang="ko-KR" altLang="en-US" sz="2400" dirty="0"/>
              <a:t>에 보내주는 역할을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9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679BB-B2BC-4992-AC4A-54AE1C6F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(DB)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4B6CC-6F60-4AA1-B77E-9459073F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 있는 테이블에 비밀번호를 저장하였고 이를 읽어오면서 동작과 일치하면 같은 </a:t>
            </a:r>
            <a:r>
              <a:rPr lang="en-US" altLang="ko-KR" dirty="0"/>
              <a:t>DB </a:t>
            </a:r>
            <a:r>
              <a:rPr lang="ko-KR" altLang="en-US" dirty="0"/>
              <a:t>같은 테이블의 </a:t>
            </a:r>
            <a:r>
              <a:rPr lang="en-US" altLang="ko-KR" dirty="0"/>
              <a:t>lock1</a:t>
            </a:r>
            <a:r>
              <a:rPr lang="ko-KR" altLang="en-US" dirty="0"/>
              <a:t>이라는 변수를 </a:t>
            </a:r>
            <a:r>
              <a:rPr lang="en-US" altLang="ko-KR" dirty="0"/>
              <a:t>5</a:t>
            </a:r>
            <a:r>
              <a:rPr lang="ko-KR" altLang="en-US" dirty="0"/>
              <a:t>초 동안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그동안 </a:t>
            </a:r>
            <a:r>
              <a:rPr lang="ko-KR" altLang="en-US" dirty="0" err="1"/>
              <a:t>아두이노</a:t>
            </a:r>
            <a:r>
              <a:rPr lang="ko-KR" altLang="en-US" dirty="0"/>
              <a:t> 에서 읽어와서 </a:t>
            </a:r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 err="1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lock1</a:t>
            </a:r>
            <a:r>
              <a:rPr lang="ko-KR" altLang="en-US" dirty="0"/>
              <a:t>의 </a:t>
            </a:r>
            <a:r>
              <a:rPr lang="ko-KR" altLang="en-US" dirty="0" err="1"/>
              <a:t>변수값을</a:t>
            </a:r>
            <a:r>
              <a:rPr lang="ko-KR" altLang="en-US" dirty="0"/>
              <a:t> 읽어와서  </a:t>
            </a:r>
            <a:r>
              <a:rPr lang="en-US" altLang="ko-KR" dirty="0"/>
              <a:t>high</a:t>
            </a:r>
            <a:r>
              <a:rPr lang="ko-KR" altLang="en-US" dirty="0"/>
              <a:t>를 시켜주면 열리게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49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B19421-C919-4AD9-97C4-4231B32D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Wemos</a:t>
            </a:r>
            <a:r>
              <a:rPr lang="ko-KR" altLang="en-US" sz="2800">
                <a:solidFill>
                  <a:schemeClr val="bg1"/>
                </a:solidFill>
              </a:rPr>
              <a:t> 보드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825DE48-C967-49E6-A648-3EDF5ADE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이 보드를 이용하여 와이파이를 연결할 수 있고 </a:t>
            </a:r>
            <a:r>
              <a:rPr lang="en-US" altLang="ko-KR" sz="2000" dirty="0" err="1">
                <a:solidFill>
                  <a:schemeClr val="bg1"/>
                </a:solidFill>
              </a:rPr>
              <a:t>db</a:t>
            </a:r>
            <a:r>
              <a:rPr lang="ko-KR" altLang="en-US" sz="2000" dirty="0">
                <a:solidFill>
                  <a:schemeClr val="bg1"/>
                </a:solidFill>
              </a:rPr>
              <a:t>에 있는 테이블의 값을 알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보드에 써진 핀 이름과 코드로 </a:t>
            </a:r>
            <a:r>
              <a:rPr lang="ko-KR" altLang="en-US" sz="2000" dirty="0" err="1">
                <a:solidFill>
                  <a:schemeClr val="bg1"/>
                </a:solidFill>
              </a:rPr>
              <a:t>사용할떄</a:t>
            </a:r>
            <a:r>
              <a:rPr lang="ko-KR" altLang="en-US" sz="2000" dirty="0">
                <a:solidFill>
                  <a:schemeClr val="bg1"/>
                </a:solidFill>
              </a:rPr>
              <a:t> 쓰는 번호가 다르다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이를 </a:t>
            </a:r>
            <a:r>
              <a:rPr lang="en-US" altLang="ko-KR" sz="2000" dirty="0" err="1">
                <a:solidFill>
                  <a:schemeClr val="bg1"/>
                </a:solidFill>
              </a:rPr>
              <a:t>doorlock</a:t>
            </a:r>
            <a:r>
              <a:rPr lang="ko-KR" altLang="en-US" sz="2000" dirty="0">
                <a:solidFill>
                  <a:schemeClr val="bg1"/>
                </a:solidFill>
              </a:rPr>
              <a:t>에 연결하여 특정 핀에 </a:t>
            </a:r>
            <a:r>
              <a:rPr lang="en-US" altLang="ko-KR" sz="2000" dirty="0">
                <a:solidFill>
                  <a:schemeClr val="bg1"/>
                </a:solidFill>
              </a:rPr>
              <a:t>high</a:t>
            </a:r>
            <a:r>
              <a:rPr lang="ko-KR" altLang="en-US" sz="2000" dirty="0">
                <a:solidFill>
                  <a:schemeClr val="bg1"/>
                </a:solidFill>
              </a:rPr>
              <a:t>를 주면 </a:t>
            </a:r>
            <a:r>
              <a:rPr lang="ko-KR" altLang="en-US" sz="2000" dirty="0" err="1">
                <a:solidFill>
                  <a:schemeClr val="bg1"/>
                </a:solidFill>
              </a:rPr>
              <a:t>잠금장치가</a:t>
            </a:r>
            <a:r>
              <a:rPr lang="ko-KR" altLang="en-US" sz="2000" dirty="0">
                <a:solidFill>
                  <a:schemeClr val="bg1"/>
                </a:solidFill>
              </a:rPr>
              <a:t> 열리는 순서를 가지고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C105B02F-9DE6-4312-B0DA-BD8AE33C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16" y="643467"/>
            <a:ext cx="584886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정과프 프로젝트 발표자료</vt:lpstr>
      <vt:lpstr>PowerPoint 프레젠테이션</vt:lpstr>
      <vt:lpstr>Skeleton</vt:lpstr>
      <vt:lpstr>제 2 코사인 법칙</vt:lpstr>
      <vt:lpstr>PowerPoint 프레젠테이션</vt:lpstr>
      <vt:lpstr>멀티 스레드</vt:lpstr>
      <vt:lpstr>소켓 통신</vt:lpstr>
      <vt:lpstr>DataBase (DB)</vt:lpstr>
      <vt:lpstr>Wemos 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정과프 프로젝트 발표자료</dc:title>
  <dc:creator> </dc:creator>
  <cp:lastModifiedBy> </cp:lastModifiedBy>
  <cp:revision>2</cp:revision>
  <dcterms:created xsi:type="dcterms:W3CDTF">2019-06-15T00:18:39Z</dcterms:created>
  <dcterms:modified xsi:type="dcterms:W3CDTF">2019-06-15T00:20:39Z</dcterms:modified>
</cp:coreProperties>
</file>