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AFA42-C414-4CFF-823F-89822492C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77EE7D-BC85-4489-88E7-BCEEADCF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198C9-1127-46B6-B210-FEF289BF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7576-9A50-42EE-BE22-94922049C43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A4E59-E6FB-47E4-90CA-EFFACD2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AC0A2-CD97-495C-82BB-74C7BD5A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B6F-2691-432B-AB6B-4A06CC32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4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88A9-6C63-4FC1-A5A3-B76E680F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9E162B-2C0E-476E-A6BB-F48B1F72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42C3B-89E8-4E47-9347-732272D2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7576-9A50-42EE-BE22-94922049C43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F3763-B71E-406F-982A-CED2D705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8E475-F819-46D6-8C8D-C5A77680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B6F-2691-432B-AB6B-4A06CC32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0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052762-3B2E-49FB-9335-51E571ECE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1B87B-FF7B-4BE4-9531-2BFE6B1A1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9A699-2BF7-4DAF-8B05-97669CA9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7576-9A50-42EE-BE22-94922049C43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0FA50-82B5-42BF-B235-D45E7592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49E7E-9285-417D-A543-1066F6C1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B6F-2691-432B-AB6B-4A06CC32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7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BFF66-85F0-4B21-8747-7607FA62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B79DA-CE49-4F68-9572-B24AD4AE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42C59-2ECF-46F7-9560-CC7043D0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7576-9A50-42EE-BE22-94922049C43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B4395-ADF1-42A1-8FF2-CFF79617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05A5E-4784-4A2D-8BBC-561E10B6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B6F-2691-432B-AB6B-4A06CC32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FB34D-5344-458D-8AC5-855ECEB9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7DE85-10A2-47FB-ABD9-8FD8FBDC0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3E7B6-BE6E-4D2B-AC6F-60DAB0FB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7576-9A50-42EE-BE22-94922049C43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77834-0378-400B-A675-760131DD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B72DB-69B3-4C60-9AE1-C2A27FB1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B6F-2691-432B-AB6B-4A06CC32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71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CED4E-47F7-4EDF-9BAF-6FCDC6A9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B3B52-A1FF-448B-96C1-651E1376F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974F38-F75F-4DBC-9EF2-BE3B6E0F9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B5F26-932E-408F-A9C1-1F9F6D4C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7576-9A50-42EE-BE22-94922049C43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80FB6-00AD-40D3-BD41-D44C4748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BEDE9-8AA3-41D1-ACEA-59C834E6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B6F-2691-432B-AB6B-4A06CC32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2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660DF-3228-40E8-AD92-578F3E97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72B45-5AA4-4660-8C66-4B93F2E6C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549C3-CFDD-4FBF-8B12-C2C9807B6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4F0675-7A8A-49AB-A2BF-DA508A6F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54F76-DC8F-45A6-9A0C-4B416EB64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18E330-A8E9-4059-9767-B6F88AC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7576-9A50-42EE-BE22-94922049C43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2511E0-2D0D-47F6-B38A-EE8402A7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BCA5CD-C3FF-4291-A9C4-239B1441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B6F-2691-432B-AB6B-4A06CC32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7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9DDF1-E49A-4554-9DE5-AC2EA26D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EA7C58-7F71-4A9D-907B-D00AA7E0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7576-9A50-42EE-BE22-94922049C43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EC334C-9A4C-4F53-989A-51921DDB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946D56-A02E-44E4-A7CE-7AB0C46D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B6F-2691-432B-AB6B-4A06CC32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7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D3B6B1-F35B-41E0-90E7-786A1C7A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7576-9A50-42EE-BE22-94922049C43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B894F9-E63C-4CA8-8E49-CA26D259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77C24F-650F-4B4D-8466-82821411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B6F-2691-432B-AB6B-4A06CC32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4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6AF7C-E02A-4274-964B-0C85B211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7668-6E28-495B-9A7C-DF0723A2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0D204-932F-4684-88DB-AF64CA661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BBCAF-88C3-4009-9C6F-CAEBAE77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7576-9A50-42EE-BE22-94922049C43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E0FBB-C5A6-4391-AF69-E3910F7F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7D7C0-96FC-4B72-BBC2-4B97181C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B6F-2691-432B-AB6B-4A06CC32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7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984E5-9F5E-4A76-B4D9-260862BE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03E0C5-C10B-4E50-9334-B2F34BB90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F3F35-EDFE-45A2-BBB7-63734ABE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03763-077C-4922-B3EB-A64DBB0F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7576-9A50-42EE-BE22-94922049C43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899A2-309E-4DCC-8E0B-EA4017E1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57D8B-BFAB-45B6-9005-B4D08572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B6F-2691-432B-AB6B-4A06CC32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8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B1481A-CCBC-4EF3-8FD4-3ED8426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16EC8-5D2A-4196-92C6-AA0A61D9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24C52-B2F6-4A2A-A28E-54BFC6218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77576-9A50-42EE-BE22-94922049C43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F9EB3-5618-41A0-B20F-7F80000A0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557CB-4207-4152-88D4-523E50700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7B6F-2691-432B-AB6B-4A06CC32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0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A0E187B-704C-49B7-9B17-3E960D21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192001" cy="69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9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B51317-81C8-4837-AB51-A1602EA9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6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CE680C-462F-49F2-B397-E35C089B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5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32419E-B26B-490C-A0D3-39F6EF20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4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086123-1CB6-45E9-91BF-1AA49DC72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4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D9C321-BDA5-46BF-A9A3-CF384FA1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3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3D69D2-2EA5-4177-9A7D-32F8660D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4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0C03BD-669A-4987-A5D6-75CC3E07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huiseo</dc:creator>
  <cp:lastModifiedBy>Kim huiseo</cp:lastModifiedBy>
  <cp:revision>2</cp:revision>
  <dcterms:created xsi:type="dcterms:W3CDTF">2018-08-06T13:13:15Z</dcterms:created>
  <dcterms:modified xsi:type="dcterms:W3CDTF">2018-08-06T13:29:02Z</dcterms:modified>
</cp:coreProperties>
</file>