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9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0" r:id="rId18"/>
    <p:sldId id="265" r:id="rId19"/>
  </p:sldIdLst>
  <p:sldSz cx="12192000" cy="6858000"/>
  <p:notesSz cx="6858000" cy="9144000"/>
  <p:embeddedFontLst>
    <p:embeddedFont>
      <p:font typeface="DX경필고딕B" panose="02020600000000000000" pitchFamily="18" charset="-127"/>
      <p:regular r:id="rId20"/>
    </p:embeddedFont>
    <p:embeddedFont>
      <p:font typeface="DX영화자막 M" panose="02020600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D8E"/>
    <a:srgbClr val="D1C9C1"/>
    <a:srgbClr val="73655F"/>
    <a:srgbClr val="CAA028"/>
    <a:srgbClr val="9A8B85"/>
    <a:srgbClr val="C80000"/>
    <a:srgbClr val="C00000"/>
    <a:srgbClr val="647C9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2022-08-18-Thu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53E64-1B5B-4963-8806-458AA92BB50C}"/>
              </a:ext>
            </a:extLst>
          </p:cNvPr>
          <p:cNvCxnSpPr>
            <a:cxnSpLocks/>
          </p:cNvCxnSpPr>
          <p:nvPr/>
        </p:nvCxnSpPr>
        <p:spPr>
          <a:xfrm>
            <a:off x="6779394" y="240950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3DDF63-EE2F-47A8-B238-BDFE8D309D98}"/>
              </a:ext>
            </a:extLst>
          </p:cNvPr>
          <p:cNvCxnSpPr>
            <a:cxnSpLocks/>
          </p:cNvCxnSpPr>
          <p:nvPr/>
        </p:nvCxnSpPr>
        <p:spPr>
          <a:xfrm>
            <a:off x="6779394" y="2475281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F67B40-87AF-436D-B3E0-EEBC7AB9C232}"/>
              </a:ext>
            </a:extLst>
          </p:cNvPr>
          <p:cNvCxnSpPr>
            <a:cxnSpLocks/>
          </p:cNvCxnSpPr>
          <p:nvPr/>
        </p:nvCxnSpPr>
        <p:spPr>
          <a:xfrm>
            <a:off x="6779394" y="301429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0B784F2-1A7A-440F-9D02-B84AEC1600B6}"/>
              </a:ext>
            </a:extLst>
          </p:cNvPr>
          <p:cNvCxnSpPr>
            <a:cxnSpLocks/>
          </p:cNvCxnSpPr>
          <p:nvPr/>
        </p:nvCxnSpPr>
        <p:spPr>
          <a:xfrm>
            <a:off x="6779394" y="308006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620A68-AC1D-44B2-8568-85F803BB5C87}"/>
              </a:ext>
            </a:extLst>
          </p:cNvPr>
          <p:cNvCxnSpPr>
            <a:cxnSpLocks/>
          </p:cNvCxnSpPr>
          <p:nvPr/>
        </p:nvCxnSpPr>
        <p:spPr>
          <a:xfrm>
            <a:off x="6779394" y="362870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B7877B-9D9F-4269-A520-A7B88933639B}"/>
              </a:ext>
            </a:extLst>
          </p:cNvPr>
          <p:cNvCxnSpPr>
            <a:cxnSpLocks/>
          </p:cNvCxnSpPr>
          <p:nvPr/>
        </p:nvCxnSpPr>
        <p:spPr>
          <a:xfrm>
            <a:off x="6779394" y="369448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07EC54-7044-4C0E-BE4F-D1B9CAC7971D}"/>
              </a:ext>
            </a:extLst>
          </p:cNvPr>
          <p:cNvCxnSpPr>
            <a:cxnSpLocks/>
          </p:cNvCxnSpPr>
          <p:nvPr/>
        </p:nvCxnSpPr>
        <p:spPr>
          <a:xfrm>
            <a:off x="6957451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08236D-FFA6-445D-8C0F-72A55C35586E}"/>
              </a:ext>
            </a:extLst>
          </p:cNvPr>
          <p:cNvCxnSpPr>
            <a:cxnSpLocks/>
          </p:cNvCxnSpPr>
          <p:nvPr/>
        </p:nvCxnSpPr>
        <p:spPr>
          <a:xfrm>
            <a:off x="7590112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0D4F126-18D4-4E9E-9F7E-D9F4AD4F1113}"/>
              </a:ext>
            </a:extLst>
          </p:cNvPr>
          <p:cNvCxnSpPr>
            <a:cxnSpLocks/>
          </p:cNvCxnSpPr>
          <p:nvPr/>
        </p:nvCxnSpPr>
        <p:spPr>
          <a:xfrm>
            <a:off x="8222773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121804-273B-483A-8F0B-B0E8E37B6B98}"/>
              </a:ext>
            </a:extLst>
          </p:cNvPr>
          <p:cNvCxnSpPr>
            <a:cxnSpLocks/>
          </p:cNvCxnSpPr>
          <p:nvPr/>
        </p:nvCxnSpPr>
        <p:spPr>
          <a:xfrm>
            <a:off x="8855434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6733384-4F0E-49EB-B3F1-8BAEF5AC3F67}"/>
              </a:ext>
            </a:extLst>
          </p:cNvPr>
          <p:cNvCxnSpPr>
            <a:cxnSpLocks/>
          </p:cNvCxnSpPr>
          <p:nvPr/>
        </p:nvCxnSpPr>
        <p:spPr>
          <a:xfrm>
            <a:off x="9488095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4FF7742-074D-4F81-B17F-F96944085AB2}"/>
              </a:ext>
            </a:extLst>
          </p:cNvPr>
          <p:cNvCxnSpPr>
            <a:cxnSpLocks/>
          </p:cNvCxnSpPr>
          <p:nvPr/>
        </p:nvCxnSpPr>
        <p:spPr>
          <a:xfrm>
            <a:off x="10120756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CC167B-7844-429E-A6A0-FD769D301399}"/>
              </a:ext>
            </a:extLst>
          </p:cNvPr>
          <p:cNvCxnSpPr>
            <a:cxnSpLocks/>
          </p:cNvCxnSpPr>
          <p:nvPr/>
        </p:nvCxnSpPr>
        <p:spPr>
          <a:xfrm>
            <a:off x="10753417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4F6422-C07B-4A24-A872-945D83BB3C0E}"/>
              </a:ext>
            </a:extLst>
          </p:cNvPr>
          <p:cNvCxnSpPr>
            <a:cxnSpLocks/>
          </p:cNvCxnSpPr>
          <p:nvPr/>
        </p:nvCxnSpPr>
        <p:spPr>
          <a:xfrm>
            <a:off x="10120756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7EABB1-DCCB-4208-A1FD-068F2A164753}"/>
              </a:ext>
            </a:extLst>
          </p:cNvPr>
          <p:cNvCxnSpPr>
            <a:cxnSpLocks/>
          </p:cNvCxnSpPr>
          <p:nvPr/>
        </p:nvCxnSpPr>
        <p:spPr>
          <a:xfrm>
            <a:off x="9488095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10AACC-438A-49B3-83BA-9DEF4963FDB4}"/>
              </a:ext>
            </a:extLst>
          </p:cNvPr>
          <p:cNvCxnSpPr>
            <a:cxnSpLocks/>
          </p:cNvCxnSpPr>
          <p:nvPr/>
        </p:nvCxnSpPr>
        <p:spPr>
          <a:xfrm>
            <a:off x="8855434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0981B85-2CA6-4F72-A88B-C5783BCEC117}"/>
              </a:ext>
            </a:extLst>
          </p:cNvPr>
          <p:cNvCxnSpPr>
            <a:cxnSpLocks/>
          </p:cNvCxnSpPr>
          <p:nvPr/>
        </p:nvCxnSpPr>
        <p:spPr>
          <a:xfrm>
            <a:off x="8222773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BD06D5-55E7-4C6D-A58B-5B13C79D276D}"/>
              </a:ext>
            </a:extLst>
          </p:cNvPr>
          <p:cNvCxnSpPr>
            <a:cxnSpLocks/>
          </p:cNvCxnSpPr>
          <p:nvPr/>
        </p:nvCxnSpPr>
        <p:spPr>
          <a:xfrm>
            <a:off x="7590112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9D93F9-835C-4A61-AFF2-BA78C704D7F7}"/>
              </a:ext>
            </a:extLst>
          </p:cNvPr>
          <p:cNvCxnSpPr>
            <a:cxnSpLocks/>
          </p:cNvCxnSpPr>
          <p:nvPr/>
        </p:nvCxnSpPr>
        <p:spPr>
          <a:xfrm>
            <a:off x="6957451" y="3086484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DDC5C8-4E88-4623-9FA3-388154DCB67D}"/>
              </a:ext>
            </a:extLst>
          </p:cNvPr>
          <p:cNvCxnSpPr>
            <a:cxnSpLocks/>
          </p:cNvCxnSpPr>
          <p:nvPr/>
        </p:nvCxnSpPr>
        <p:spPr>
          <a:xfrm>
            <a:off x="10753417" y="247528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2079F-42FD-4C46-B924-D758CB965B5F}"/>
              </a:ext>
            </a:extLst>
          </p:cNvPr>
          <p:cNvSpPr txBox="1"/>
          <p:nvPr/>
        </p:nvSpPr>
        <p:spPr>
          <a:xfrm>
            <a:off x="7008804" y="251205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BE430-2E53-4EBB-B483-A7F3D40C3625}"/>
              </a:ext>
            </a:extLst>
          </p:cNvPr>
          <p:cNvSpPr txBox="1"/>
          <p:nvPr/>
        </p:nvSpPr>
        <p:spPr>
          <a:xfrm>
            <a:off x="7653935" y="252360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C5559D-041E-409A-8814-717E504AFB67}"/>
              </a:ext>
            </a:extLst>
          </p:cNvPr>
          <p:cNvSpPr txBox="1"/>
          <p:nvPr/>
        </p:nvSpPr>
        <p:spPr>
          <a:xfrm>
            <a:off x="9555709" y="252557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갓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0F3848-F5D1-43DE-B102-2F616FCE0339}"/>
              </a:ext>
            </a:extLst>
          </p:cNvPr>
          <p:cNvSpPr txBox="1"/>
          <p:nvPr/>
        </p:nvSpPr>
        <p:spPr>
          <a:xfrm>
            <a:off x="10188545" y="252360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AD6226-B4D9-4AC2-8FFC-BFBA3FC4C4B5}"/>
              </a:ext>
            </a:extLst>
          </p:cNvPr>
          <p:cNvSpPr txBox="1"/>
          <p:nvPr/>
        </p:nvSpPr>
        <p:spPr>
          <a:xfrm>
            <a:off x="8344205" y="312838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B5A502-626E-4B9F-9784-488C924CC7F6}"/>
              </a:ext>
            </a:extLst>
          </p:cNvPr>
          <p:cNvSpPr txBox="1"/>
          <p:nvPr/>
        </p:nvSpPr>
        <p:spPr>
          <a:xfrm>
            <a:off x="7000916" y="311289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DA8342-B24A-4083-BFEF-646C5D532443}"/>
              </a:ext>
            </a:extLst>
          </p:cNvPr>
          <p:cNvSpPr txBox="1"/>
          <p:nvPr/>
        </p:nvSpPr>
        <p:spPr>
          <a:xfrm>
            <a:off x="7679501" y="312838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22A5B3-310C-4B0D-B563-95074038759D}"/>
              </a:ext>
            </a:extLst>
          </p:cNvPr>
          <p:cNvSpPr txBox="1"/>
          <p:nvPr/>
        </p:nvSpPr>
        <p:spPr>
          <a:xfrm>
            <a:off x="9579447" y="3128386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22426A-EDE7-4972-BA80-F71306DBA258}"/>
              </a:ext>
            </a:extLst>
          </p:cNvPr>
          <p:cNvSpPr txBox="1"/>
          <p:nvPr/>
        </p:nvSpPr>
        <p:spPr>
          <a:xfrm>
            <a:off x="10212104" y="3143886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>
            <a:off x="6920380" y="3901550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발표자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</a:p>
        </p:txBody>
      </p:sp>
      <p:pic>
        <p:nvPicPr>
          <p:cNvPr id="1026" name="Picture 2" descr="최고심 (@gosimperson) / Twitter">
            <a:extLst>
              <a:ext uri="{FF2B5EF4-FFF2-40B4-BE49-F238E27FC236}">
                <a16:creationId xmlns:a16="http://schemas.microsoft.com/office/drawing/2014/main" id="{F1C00AC3-F084-E07F-7990-8D3C9544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2" y="249075"/>
            <a:ext cx="6216975" cy="621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A95E9E8-C288-233F-10F1-8044D0EAFF77}"/>
              </a:ext>
            </a:extLst>
          </p:cNvPr>
          <p:cNvSpPr txBox="1"/>
          <p:nvPr/>
        </p:nvSpPr>
        <p:spPr>
          <a:xfrm>
            <a:off x="8331719" y="253142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B7E7A-7A2A-531B-9E9F-BF183EE569DF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AI_11_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_Section4 Project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116889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- 1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8D260D-EACC-41ED-46DA-AA29F40D2B68}"/>
              </a:ext>
            </a:extLst>
          </p:cNvPr>
          <p:cNvGrpSpPr/>
          <p:nvPr/>
        </p:nvGrpSpPr>
        <p:grpSpPr>
          <a:xfrm>
            <a:off x="615628" y="2050890"/>
            <a:ext cx="885524" cy="487788"/>
            <a:chOff x="6429410" y="1774843"/>
            <a:chExt cx="885524" cy="48778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C95520-DF57-D40C-1089-21F5A1215546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EFD036-210B-8841-6CCB-8AC044CC7C70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소 개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465098-33E5-4852-9D39-FAC60DBB8EEA}"/>
              </a:ext>
            </a:extLst>
          </p:cNvPr>
          <p:cNvSpPr/>
          <p:nvPr/>
        </p:nvSpPr>
        <p:spPr>
          <a:xfrm>
            <a:off x="625253" y="2756490"/>
            <a:ext cx="464951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Long Short-Term Memory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줄임말로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RNN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의 단점 보완한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기반 한국어 문장 생성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5829EEA-9FF4-8B0F-F5CC-721E04B977B9}"/>
              </a:ext>
            </a:extLst>
          </p:cNvPr>
          <p:cNvGrpSpPr/>
          <p:nvPr/>
        </p:nvGrpSpPr>
        <p:grpSpPr>
          <a:xfrm>
            <a:off x="5723914" y="2050890"/>
            <a:ext cx="885524" cy="487788"/>
            <a:chOff x="6429410" y="1774843"/>
            <a:chExt cx="885524" cy="48778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B362979-8084-CE94-7C60-4649B3ED91BC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6D28D7-70E6-0FB6-8245-F019619B340E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구 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EFF10B-48D3-C5D6-E4CB-EF831CEF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14" y="2749381"/>
            <a:ext cx="58959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129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20/20,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로 문장 생성</a:t>
            </a:r>
            <a:endParaRPr lang="en-US" altLang="ko-KR" dirty="0">
              <a:solidFill>
                <a:prstClr val="black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랜덤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시드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급속도로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희박해져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endParaRPr lang="en-US" altLang="ko-KR" sz="1600" b="0" i="0" dirty="0">
              <a:solidFill>
                <a:srgbClr val="212121"/>
              </a:solidFill>
              <a:effectLst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그런데 그게 또 그가 원하는 거야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그런 게 금욕적이다는 거예요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?" 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그에겐 그래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나오코는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잠시 내가 한 말을 속으로 생각하고 있는 듯했다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",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아이 하고 나는 말했다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그런 그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아람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"a " " 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"""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""" "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9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116889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- 2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8D260D-EACC-41ED-46DA-AA29F40D2B68}"/>
              </a:ext>
            </a:extLst>
          </p:cNvPr>
          <p:cNvGrpSpPr/>
          <p:nvPr/>
        </p:nvGrpSpPr>
        <p:grpSpPr>
          <a:xfrm>
            <a:off x="615628" y="2050890"/>
            <a:ext cx="885524" cy="487788"/>
            <a:chOff x="6429410" y="1774843"/>
            <a:chExt cx="885524" cy="48778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C95520-DF57-D40C-1089-21F5A1215546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EFD036-210B-8841-6CCB-8AC044CC7C70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소 개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465098-33E5-4852-9D39-FAC60DBB8EEA}"/>
              </a:ext>
            </a:extLst>
          </p:cNvPr>
          <p:cNvSpPr/>
          <p:nvPr/>
        </p:nvSpPr>
        <p:spPr>
          <a:xfrm>
            <a:off x="625253" y="2756490"/>
            <a:ext cx="464951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“LSTM – 1”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에서 변형</a:t>
            </a:r>
            <a:endParaRPr lang="en-US" altLang="ko-KR" dirty="0">
              <a:solidFill>
                <a:prstClr val="black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입력층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노드 수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“256”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☞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“128”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수정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Dropout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제거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옵티마이저를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adam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” .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☞ 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“</a:t>
            </a:r>
            <a:r>
              <a:rPr lang="en-US" altLang="ko-KR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RMSProp</a:t>
            </a:r>
            <a:r>
              <a:rPr lang="en-US" altLang="ko-KR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수정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5829EEA-9FF4-8B0F-F5CC-721E04B977B9}"/>
              </a:ext>
            </a:extLst>
          </p:cNvPr>
          <p:cNvGrpSpPr/>
          <p:nvPr/>
        </p:nvGrpSpPr>
        <p:grpSpPr>
          <a:xfrm>
            <a:off x="5723914" y="2050890"/>
            <a:ext cx="885524" cy="487788"/>
            <a:chOff x="6429410" y="1774843"/>
            <a:chExt cx="885524" cy="48778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B362979-8084-CE94-7C60-4649B3ED91BC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6D28D7-70E6-0FB6-8245-F019619B340E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구 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EFF10B-48D3-C5D6-E4CB-EF831CEF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14" y="2750866"/>
            <a:ext cx="5895975" cy="1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6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- 2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247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20/40,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로 문장 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잘 알고 있는 것 같아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나는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잘 알고 있는 것 같아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나는 그녀의 이름은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기래가를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놓고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소신히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보인의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조림을 이해선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고이한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반딧들이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나오코가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식당서를 하면 적으로 감지 되며 여자와 아주 전혀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병복보기며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,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우성의 성적인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좋은겐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더 이상이 버스라는 것이다 이렇게 면을 누를 문치면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조느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침에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어웠터며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척 내가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주녀되어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못 있어 다가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정상선스다니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마찬가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지나부터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설각좋렇게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하기도 하면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어랑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성용였어요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그러면서는 그 일을 에 지어졌다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세지도 아닙니다 그것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"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그렇로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어배져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주었으니까 도쿄에 지고 그는 있는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모제으로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여러 가지 싶어요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하고 그녀가 기다리고 거의 피아노 감각을 하고 몇 였다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누구나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방를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받게 물어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,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국기는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그면에게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입고 왔지만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,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그녀에게 아이의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강려이어서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무리를 지하면서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이런걸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발다스니까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,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그렇게 학생들은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"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게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모경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4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116889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- 3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8D260D-EACC-41ED-46DA-AA29F40D2B68}"/>
              </a:ext>
            </a:extLst>
          </p:cNvPr>
          <p:cNvGrpSpPr/>
          <p:nvPr/>
        </p:nvGrpSpPr>
        <p:grpSpPr>
          <a:xfrm>
            <a:off x="615628" y="2050890"/>
            <a:ext cx="885524" cy="487788"/>
            <a:chOff x="6429410" y="1774843"/>
            <a:chExt cx="885524" cy="48778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C95520-DF57-D40C-1089-21F5A1215546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EFD036-210B-8841-6CCB-8AC044CC7C70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소 개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465098-33E5-4852-9D39-FAC60DBB8EEA}"/>
              </a:ext>
            </a:extLst>
          </p:cNvPr>
          <p:cNvSpPr/>
          <p:nvPr/>
        </p:nvSpPr>
        <p:spPr>
          <a:xfrm>
            <a:off x="625253" y="2756490"/>
            <a:ext cx="4649512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“LSTM – 2”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에서 좀 더 깊게 수정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입력층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노드 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“128”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☞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“256”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수정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Dropout 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및 </a:t>
            </a:r>
            <a:r>
              <a:rPr lang="ko-KR" altLang="en-US" dirty="0" err="1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은닉층</a:t>
            </a:r>
            <a:r>
              <a:rPr lang="ko-KR" altLang="en-US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추가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5829EEA-9FF4-8B0F-F5CC-721E04B977B9}"/>
              </a:ext>
            </a:extLst>
          </p:cNvPr>
          <p:cNvGrpSpPr/>
          <p:nvPr/>
        </p:nvGrpSpPr>
        <p:grpSpPr>
          <a:xfrm>
            <a:off x="5723914" y="2050890"/>
            <a:ext cx="885524" cy="487788"/>
            <a:chOff x="6429410" y="1774843"/>
            <a:chExt cx="885524" cy="48778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B362979-8084-CE94-7C60-4649B3ED91BC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6D28D7-70E6-0FB6-8245-F019619B340E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구 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EFF10B-48D3-C5D6-E4CB-EF831CEF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1291" y="2750865"/>
            <a:ext cx="5775456" cy="2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2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- 3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4245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16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/57,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로 문장 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있으니까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하지만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와타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"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있으니까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하지만  와타나베  어도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고길난할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머니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두뒤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잘 되면   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어던이차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했게뿐이었다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회방으로 몇 강들은 보였더니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말분에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올가라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길에는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일했한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과이가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있으니 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로선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치그만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걸 거짓을 칠할 것도 있고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재미떨어져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있었다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치료 당신이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니전활이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그거기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제정도 그 내가 럼 새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뿐이습니다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저토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루물론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길 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처세은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생각을 구하고 있는 듯이 머리를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경던적으로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의분  귀학교적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드주림의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공며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작사를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크크림을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마시고  의사여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속자게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음으로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질자늘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용 이 만큼 거짓상 사람이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하떠게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하면관무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져  적 있는    실내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연걸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가하는 거라도 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번에는 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있으라서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다르좀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중를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이라겠습니까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그렇각서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기숙사이고 싶어 나에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눈잘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며 할  일 키고 있으면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풍사는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은 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끼왔어요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다이만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우린 가요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그런 생각을 런 조금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1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LSTM - 3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306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57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/57,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로 문장 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랜덤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시드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: “</a:t>
            </a:r>
            <a:r>
              <a:rPr lang="ko-KR" altLang="en-US" sz="1600" dirty="0">
                <a:solidFill>
                  <a:srgbClr val="21212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있는 게 좋지 않을까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"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있는 게 좋지 않을까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  가래가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을대니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대을가가서가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가가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가서  을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가가어을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대대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을의금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가이가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가란아마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가   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를가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란   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 라  그   을 가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가금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가을 가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면가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가가란 가  대 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란가가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가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대를가가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을 가 요  가대가 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가가가가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도란가가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  가가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대을가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가가대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가  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  가가     사 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86DC0-16BD-403C-ABC7-45AD1C741A1A}"/>
              </a:ext>
            </a:extLst>
          </p:cNvPr>
          <p:cNvGrpSpPr/>
          <p:nvPr/>
        </p:nvGrpSpPr>
        <p:grpSpPr>
          <a:xfrm>
            <a:off x="136764" y="228256"/>
            <a:ext cx="4788000" cy="680187"/>
            <a:chOff x="3702000" y="828576"/>
            <a:chExt cx="4788000" cy="6801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D2CFA05-2ED1-4447-B948-DD57C019D31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66C8B6B-8D7A-427A-8963-EECB4DBDE329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5A034F-7C1F-4EAD-93FF-221B3E72027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6C761E-0824-4980-9574-37CFEF31582B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C8185D-36C1-44FB-8D30-3410524424C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BB01444-61B3-4D2E-85DB-CD4FCE10DDE8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E81BC9-91C9-49FB-BF27-0A8550E3EC0A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59621B2-BFC8-4F19-9B6E-ECB288A9559F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EEE4F93-57EB-4C7B-84C2-9D682DB9EB0E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CC3042C-DF92-4699-AC14-32A1342FD7C2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C27F0C-A48F-4497-96C2-9C1B73E0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CBB39E-2A6A-4DA3-8F65-A9B479A84CF4}"/>
                </a:ext>
              </a:extLst>
            </p:cNvPr>
            <p:cNvSpPr txBox="1"/>
            <p:nvPr/>
          </p:nvSpPr>
          <p:spPr>
            <a:xfrm>
              <a:off x="5233120" y="93304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BBE7EF-778E-4A49-8D0E-9AC2C9455277}"/>
                </a:ext>
              </a:extLst>
            </p:cNvPr>
            <p:cNvSpPr txBox="1"/>
            <p:nvPr/>
          </p:nvSpPr>
          <p:spPr>
            <a:xfrm>
              <a:off x="3947586" y="931984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4D9988-1B10-43DE-AE20-B367D81BEE22}"/>
                </a:ext>
              </a:extLst>
            </p:cNvPr>
            <p:cNvSpPr txBox="1"/>
            <p:nvPr/>
          </p:nvSpPr>
          <p:spPr>
            <a:xfrm>
              <a:off x="4602107" y="93304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계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0FCEF1-C244-443F-8E08-B29EE076BF8C}"/>
                </a:ext>
              </a:extLst>
            </p:cNvPr>
            <p:cNvSpPr txBox="1"/>
            <p:nvPr/>
          </p:nvSpPr>
          <p:spPr>
            <a:xfrm>
              <a:off x="5872890" y="937819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,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EB80D-E405-4E87-9B6E-18ED7BF2FCA2}"/>
                </a:ext>
              </a:extLst>
            </p:cNvPr>
            <p:cNvSpPr txBox="1"/>
            <p:nvPr/>
          </p:nvSpPr>
          <p:spPr>
            <a:xfrm>
              <a:off x="7134710" y="934102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낀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941A29D-0EEE-47CE-B426-E951EB5F740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6AA262-C4A6-49CF-A983-C8C1C62518EA}"/>
                </a:ext>
              </a:extLst>
            </p:cNvPr>
            <p:cNvSpPr txBox="1"/>
            <p:nvPr/>
          </p:nvSpPr>
          <p:spPr>
            <a:xfrm>
              <a:off x="7767370" y="938878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점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52F6C4-1CE5-6615-B849-9C12625FC8B3}"/>
                </a:ext>
              </a:extLst>
            </p:cNvPr>
            <p:cNvSpPr txBox="1"/>
            <p:nvPr/>
          </p:nvSpPr>
          <p:spPr>
            <a:xfrm>
              <a:off x="6456731" y="936079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느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DB8547-3AD4-CD12-073B-A903186C1729}"/>
              </a:ext>
            </a:extLst>
          </p:cNvPr>
          <p:cNvSpPr txBox="1"/>
          <p:nvPr/>
        </p:nvSpPr>
        <p:spPr>
          <a:xfrm>
            <a:off x="145024" y="1064933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한계점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293FF-32DD-89FF-D7B9-783163B204B2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1605988-25E6-591A-AD29-AB58BF3ECE45}"/>
              </a:ext>
            </a:extLst>
          </p:cNvPr>
          <p:cNvSpPr/>
          <p:nvPr/>
        </p:nvSpPr>
        <p:spPr>
          <a:xfrm>
            <a:off x="350209" y="1743618"/>
            <a:ext cx="11069203" cy="40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부족한 학습 데이터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관련 논문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블로그 등과 비교했을 때 현저히 부족한 데이터 셋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96E020D7-A42B-099B-CF7F-A08962FA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11951"/>
              </p:ext>
            </p:extLst>
          </p:nvPr>
        </p:nvGraphicFramePr>
        <p:xfrm>
          <a:off x="877634" y="2351631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5701927"/>
                    </a:ext>
                  </a:extLst>
                </a:gridCol>
                <a:gridCol w="2546838">
                  <a:extLst>
                    <a:ext uri="{9D8B030D-6E8A-4147-A177-3AD203B41FA5}">
                      <a16:colId xmlns:a16="http://schemas.microsoft.com/office/drawing/2014/main" val="1552924372"/>
                    </a:ext>
                  </a:extLst>
                </a:gridCol>
                <a:gridCol w="3549162">
                  <a:extLst>
                    <a:ext uri="{9D8B030D-6E8A-4147-A177-3AD203B41FA5}">
                      <a16:colId xmlns:a16="http://schemas.microsoft.com/office/drawing/2014/main" val="25866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종류</a:t>
                      </a:r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데이터 셋</a:t>
                      </a:r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Mini-GPT</a:t>
                      </a:r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박경리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‘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토지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‘(800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만 자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5880"/>
                  </a:ext>
                </a:extLst>
              </a:tr>
              <a:tr h="62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LSTM 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논문</a:t>
                      </a:r>
                    </a:p>
                  </a:txBody>
                  <a:tcPr>
                    <a:solidFill>
                      <a:srgbClr val="AC9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구약 성경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(100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만 자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AC9D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Train/Val/Test</a:t>
                      </a:r>
                    </a:p>
                    <a:p>
                      <a:pPr latinLnBrk="1"/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70/15/15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로 사용</a:t>
                      </a:r>
                      <a:endParaRPr lang="en-US" altLang="ko-KR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AC9D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4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프로젝트</a:t>
                      </a:r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상실의 시대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(37</a:t>
                      </a:r>
                      <a:r>
                        <a:rPr lang="ko-KR" altLang="en-US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만 자</a:t>
                      </a:r>
                      <a:r>
                        <a:rPr lang="en-US" altLang="ko-KR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450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0BF9132-EC42-FC44-49A3-3F9F2E5BAC59}"/>
              </a:ext>
            </a:extLst>
          </p:cNvPr>
          <p:cNvSpPr txBox="1"/>
          <p:nvPr/>
        </p:nvSpPr>
        <p:spPr>
          <a:xfrm>
            <a:off x="314821" y="4576234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느낀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점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FB629C-77A5-C9C0-C684-C3D5A51C4665}"/>
              </a:ext>
            </a:extLst>
          </p:cNvPr>
          <p:cNvSpPr/>
          <p:nvPr/>
        </p:nvSpPr>
        <p:spPr>
          <a:xfrm>
            <a:off x="520006" y="5254919"/>
            <a:ext cx="11069203" cy="73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도서출판 시장이 도서 </a:t>
            </a:r>
            <a:r>
              <a:rPr lang="ko-KR" altLang="en-US" dirty="0" err="1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정가제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, OTT, SNS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등으로 경쟁력을 잃어가고 있는 상황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작가들과의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협업을 통해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MZ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세대에 접근하여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새로운 비즈니스 모델을 시도하는 건 어떨까</a:t>
            </a:r>
            <a:r>
              <a:rPr lang="en-US" altLang="ko-KR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?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6CF0D5E5-D986-1B4D-D322-F4DF60801C8F}"/>
              </a:ext>
            </a:extLst>
          </p:cNvPr>
          <p:cNvSpPr/>
          <p:nvPr/>
        </p:nvSpPr>
        <p:spPr>
          <a:xfrm>
            <a:off x="5872480" y="1830901"/>
            <a:ext cx="2452632" cy="251899"/>
          </a:xfrm>
          <a:custGeom>
            <a:avLst/>
            <a:gdLst>
              <a:gd name="connsiteX0" fmla="*/ 0 w 2452632"/>
              <a:gd name="connsiteY0" fmla="*/ 0 h 251899"/>
              <a:gd name="connsiteX1" fmla="*/ 588632 w 2452632"/>
              <a:gd name="connsiteY1" fmla="*/ 0 h 251899"/>
              <a:gd name="connsiteX2" fmla="*/ 1250842 w 2452632"/>
              <a:gd name="connsiteY2" fmla="*/ 0 h 251899"/>
              <a:gd name="connsiteX3" fmla="*/ 1814948 w 2452632"/>
              <a:gd name="connsiteY3" fmla="*/ 0 h 251899"/>
              <a:gd name="connsiteX4" fmla="*/ 2452632 w 2452632"/>
              <a:gd name="connsiteY4" fmla="*/ 0 h 251899"/>
              <a:gd name="connsiteX5" fmla="*/ 2452632 w 2452632"/>
              <a:gd name="connsiteY5" fmla="*/ 251899 h 251899"/>
              <a:gd name="connsiteX6" fmla="*/ 1864000 w 2452632"/>
              <a:gd name="connsiteY6" fmla="*/ 251899 h 251899"/>
              <a:gd name="connsiteX7" fmla="*/ 1226316 w 2452632"/>
              <a:gd name="connsiteY7" fmla="*/ 251899 h 251899"/>
              <a:gd name="connsiteX8" fmla="*/ 588632 w 2452632"/>
              <a:gd name="connsiteY8" fmla="*/ 251899 h 251899"/>
              <a:gd name="connsiteX9" fmla="*/ 0 w 2452632"/>
              <a:gd name="connsiteY9" fmla="*/ 251899 h 251899"/>
              <a:gd name="connsiteX10" fmla="*/ 0 w 2452632"/>
              <a:gd name="connsiteY10" fmla="*/ 0 h 25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632" h="251899" fill="none" extrusionOk="0">
                <a:moveTo>
                  <a:pt x="0" y="0"/>
                </a:moveTo>
                <a:cubicBezTo>
                  <a:pt x="227073" y="17405"/>
                  <a:pt x="316401" y="-3376"/>
                  <a:pt x="588632" y="0"/>
                </a:cubicBezTo>
                <a:cubicBezTo>
                  <a:pt x="860863" y="3376"/>
                  <a:pt x="1080423" y="-4248"/>
                  <a:pt x="1250842" y="0"/>
                </a:cubicBezTo>
                <a:cubicBezTo>
                  <a:pt x="1421261" y="4248"/>
                  <a:pt x="1599609" y="22364"/>
                  <a:pt x="1814948" y="0"/>
                </a:cubicBezTo>
                <a:cubicBezTo>
                  <a:pt x="2030287" y="-22364"/>
                  <a:pt x="2152884" y="-24337"/>
                  <a:pt x="2452632" y="0"/>
                </a:cubicBezTo>
                <a:cubicBezTo>
                  <a:pt x="2459310" y="82724"/>
                  <a:pt x="2440496" y="161137"/>
                  <a:pt x="2452632" y="251899"/>
                </a:cubicBezTo>
                <a:cubicBezTo>
                  <a:pt x="2322498" y="265551"/>
                  <a:pt x="2144847" y="243618"/>
                  <a:pt x="1864000" y="251899"/>
                </a:cubicBezTo>
                <a:cubicBezTo>
                  <a:pt x="1583153" y="260180"/>
                  <a:pt x="1493148" y="260392"/>
                  <a:pt x="1226316" y="251899"/>
                </a:cubicBezTo>
                <a:cubicBezTo>
                  <a:pt x="959484" y="243406"/>
                  <a:pt x="721014" y="227702"/>
                  <a:pt x="588632" y="251899"/>
                </a:cubicBezTo>
                <a:cubicBezTo>
                  <a:pt x="456250" y="276096"/>
                  <a:pt x="119617" y="235997"/>
                  <a:pt x="0" y="251899"/>
                </a:cubicBezTo>
                <a:cubicBezTo>
                  <a:pt x="5200" y="126365"/>
                  <a:pt x="-4827" y="123192"/>
                  <a:pt x="0" y="0"/>
                </a:cubicBezTo>
                <a:close/>
              </a:path>
              <a:path w="2452632" h="251899" stroke="0" extrusionOk="0">
                <a:moveTo>
                  <a:pt x="0" y="0"/>
                </a:moveTo>
                <a:cubicBezTo>
                  <a:pt x="224698" y="3782"/>
                  <a:pt x="408174" y="6547"/>
                  <a:pt x="564105" y="0"/>
                </a:cubicBezTo>
                <a:cubicBezTo>
                  <a:pt x="720037" y="-6547"/>
                  <a:pt x="1038343" y="-30234"/>
                  <a:pt x="1226316" y="0"/>
                </a:cubicBezTo>
                <a:cubicBezTo>
                  <a:pt x="1414289" y="30234"/>
                  <a:pt x="1598901" y="-18122"/>
                  <a:pt x="1790421" y="0"/>
                </a:cubicBezTo>
                <a:cubicBezTo>
                  <a:pt x="1981941" y="18122"/>
                  <a:pt x="2286075" y="8207"/>
                  <a:pt x="2452632" y="0"/>
                </a:cubicBezTo>
                <a:cubicBezTo>
                  <a:pt x="2450959" y="117816"/>
                  <a:pt x="2447128" y="145542"/>
                  <a:pt x="2452632" y="251899"/>
                </a:cubicBezTo>
                <a:cubicBezTo>
                  <a:pt x="2158918" y="252286"/>
                  <a:pt x="2064348" y="227728"/>
                  <a:pt x="1839474" y="251899"/>
                </a:cubicBezTo>
                <a:cubicBezTo>
                  <a:pt x="1614600" y="276070"/>
                  <a:pt x="1438318" y="271273"/>
                  <a:pt x="1275369" y="251899"/>
                </a:cubicBezTo>
                <a:cubicBezTo>
                  <a:pt x="1112420" y="232525"/>
                  <a:pt x="882556" y="246517"/>
                  <a:pt x="662211" y="251899"/>
                </a:cubicBezTo>
                <a:cubicBezTo>
                  <a:pt x="441866" y="257281"/>
                  <a:pt x="155394" y="264684"/>
                  <a:pt x="0" y="251899"/>
                </a:cubicBezTo>
                <a:cubicBezTo>
                  <a:pt x="9042" y="194265"/>
                  <a:pt x="5847" y="97992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3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C94217-093F-4DA9-8049-B857C8F96FC4}"/>
              </a:ext>
            </a:extLst>
          </p:cNvPr>
          <p:cNvGrpSpPr/>
          <p:nvPr/>
        </p:nvGrpSpPr>
        <p:grpSpPr>
          <a:xfrm>
            <a:off x="4279407" y="3093720"/>
            <a:ext cx="3492000" cy="670560"/>
            <a:chOff x="4083328" y="3512445"/>
            <a:chExt cx="3492000" cy="67056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D9E6118-ECC0-4279-91B0-BFA37C8944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BFB789-034B-466A-A5FA-94F394B7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4B1C30D-F2CE-4E1E-8184-7E7EC7B2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9BC376-5826-484D-971B-5CA7CB03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68E9487-AEB4-4CC4-BE49-37A04EBB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8CE5A8C-54A2-469C-B0B3-E973882CDAD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484839-B3FB-4053-97CA-9A34D9B7D5DC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0282124-A5AB-4BC4-83BE-9A958591A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378D4B5-A349-4F93-97BB-E217510F0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A5FD5AC-3275-4E87-9B5E-820BFF88BD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F91724-5E77-4664-BAC6-9A811D635D6D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4748F-7A85-4F75-A2EC-76E808E708A4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042558-7006-4DBF-AAED-CAAB8D75B301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니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0F397C-EF44-4747-9E4E-78ED7DCACB73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E0D659-09E3-4D36-AB9C-66F8E4C1B1E0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합</a:t>
              </a:r>
            </a:p>
          </p:txBody>
        </p:sp>
      </p:grpSp>
      <p:pic>
        <p:nvPicPr>
          <p:cNvPr id="25" name="Picture 4" descr="저리 (@minipore) / Twitter">
            <a:extLst>
              <a:ext uri="{FF2B5EF4-FFF2-40B4-BE49-F238E27FC236}">
                <a16:creationId xmlns:a16="http://schemas.microsoft.com/office/drawing/2014/main" id="{E157581B-358C-D2FA-8F09-99E18F28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906" y="1479406"/>
            <a:ext cx="2777941" cy="277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귀여운 내가 해냄! 나는 고심이">
            <a:extLst>
              <a:ext uri="{FF2B5EF4-FFF2-40B4-BE49-F238E27FC236}">
                <a16:creationId xmlns:a16="http://schemas.microsoft.com/office/drawing/2014/main" id="{345B570C-2374-FBAB-0AE2-31113BFE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710">
            <a:off x="1515820" y="2328077"/>
            <a:ext cx="2398096" cy="23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귀여운 내가 해냄! 나는 고심이">
            <a:extLst>
              <a:ext uri="{FF2B5EF4-FFF2-40B4-BE49-F238E27FC236}">
                <a16:creationId xmlns:a16="http://schemas.microsoft.com/office/drawing/2014/main" id="{66766413-98C5-C22E-0706-10A6C9BD9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855" y="2051787"/>
            <a:ext cx="2446077" cy="24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1AF579-0C4A-3CC1-2680-083754BAE7B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5D6B50E-E63A-46E3-B624-0AD9B40EC45E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7E19049-F8D8-4E15-8DD9-87B59BFA8F4F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C2C9C0-95CD-4DB0-BCFA-FD1ECD78D252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FD3103-30D9-4E65-AB83-80A3416AE86A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FB62A0A-50CF-4BDE-98E6-70138964F22D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86AA80-A0E8-4877-8AB0-EFB014A77BEA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41D9BEC-9CE9-46D6-B29F-FCFB323F102C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B7DF6-ED14-4205-9CA4-EC405A122E0E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BCB5-6CD5-4474-B5D5-364D27C68346}"/>
              </a:ext>
            </a:extLst>
          </p:cNvPr>
          <p:cNvSpPr txBox="1"/>
          <p:nvPr/>
        </p:nvSpPr>
        <p:spPr>
          <a:xfrm>
            <a:off x="100716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E9A407-AF2C-4D1A-A768-6F8C935E246A}"/>
              </a:ext>
            </a:extLst>
          </p:cNvPr>
          <p:cNvSpPr txBox="1"/>
          <p:nvPr/>
        </p:nvSpPr>
        <p:spPr>
          <a:xfrm>
            <a:off x="395839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690962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D8D37F-2AC5-40B6-8BD1-7B3278982619}"/>
              </a:ext>
            </a:extLst>
          </p:cNvPr>
          <p:cNvSpPr txBox="1"/>
          <p:nvPr/>
        </p:nvSpPr>
        <p:spPr>
          <a:xfrm>
            <a:off x="986085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B7711-A4FA-4D4E-AD18-71214967A868}"/>
              </a:ext>
            </a:extLst>
          </p:cNvPr>
          <p:cNvSpPr txBox="1"/>
          <p:nvPr/>
        </p:nvSpPr>
        <p:spPr>
          <a:xfrm>
            <a:off x="806776" y="3172897"/>
            <a:ext cx="163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51BD7-6257-4413-8413-425B06D322F9}"/>
              </a:ext>
            </a:extLst>
          </p:cNvPr>
          <p:cNvSpPr txBox="1"/>
          <p:nvPr/>
        </p:nvSpPr>
        <p:spPr>
          <a:xfrm>
            <a:off x="3295576" y="3172896"/>
            <a:ext cx="221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데이터 소개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6361937" y="3168483"/>
            <a:ext cx="238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딥러닝 </a:t>
            </a:r>
            <a:r>
              <a:rPr lang="ko-KR" altLang="en-US" sz="240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소개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9036974" y="3168482"/>
            <a:ext cx="282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한계점 및 </a:t>
            </a:r>
            <a:r>
              <a:rPr lang="ko-KR" altLang="en-US" sz="24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느낀점</a:t>
            </a:r>
            <a:endParaRPr lang="ko-KR" altLang="en-US" sz="2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22ABE-ACA2-E933-9979-FCF4784745DE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AI_11_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_Section4 Project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8D14CF-B2E0-46D0-86E2-2AAA94065F56}"/>
              </a:ext>
            </a:extLst>
          </p:cNvPr>
          <p:cNvCxnSpPr>
            <a:cxnSpLocks/>
          </p:cNvCxnSpPr>
          <p:nvPr/>
        </p:nvCxnSpPr>
        <p:spPr>
          <a:xfrm>
            <a:off x="144442" y="9109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8AE57E-ABB1-434F-881C-C867582AE7F2}"/>
              </a:ext>
            </a:extLst>
          </p:cNvPr>
          <p:cNvCxnSpPr>
            <a:cxnSpLocks/>
          </p:cNvCxnSpPr>
          <p:nvPr/>
        </p:nvCxnSpPr>
        <p:spPr>
          <a:xfrm>
            <a:off x="144442" y="15687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349636-85BD-4AC6-B740-5043EFB220E0}"/>
              </a:ext>
            </a:extLst>
          </p:cNvPr>
          <p:cNvCxnSpPr>
            <a:cxnSpLocks/>
          </p:cNvCxnSpPr>
          <p:nvPr/>
        </p:nvCxnSpPr>
        <p:spPr>
          <a:xfrm>
            <a:off x="144442" y="695885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FFA003-7C32-4AEC-9A73-5D8C9A158B92}"/>
              </a:ext>
            </a:extLst>
          </p:cNvPr>
          <p:cNvCxnSpPr>
            <a:cxnSpLocks/>
          </p:cNvCxnSpPr>
          <p:nvPr/>
        </p:nvCxnSpPr>
        <p:spPr>
          <a:xfrm>
            <a:off x="147010" y="75153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937747-C181-4939-80CE-2369041F9D46}"/>
              </a:ext>
            </a:extLst>
          </p:cNvPr>
          <p:cNvCxnSpPr>
            <a:cxnSpLocks/>
          </p:cNvCxnSpPr>
          <p:nvPr/>
        </p:nvCxnSpPr>
        <p:spPr>
          <a:xfrm>
            <a:off x="322499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2F07CD-AD7A-49DD-909D-2B91CAAEF953}"/>
              </a:ext>
            </a:extLst>
          </p:cNvPr>
          <p:cNvCxnSpPr>
            <a:cxnSpLocks/>
          </p:cNvCxnSpPr>
          <p:nvPr/>
        </p:nvCxnSpPr>
        <p:spPr>
          <a:xfrm>
            <a:off x="955160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3AB288-A25F-4011-99D9-F103E600DD27}"/>
              </a:ext>
            </a:extLst>
          </p:cNvPr>
          <p:cNvCxnSpPr>
            <a:cxnSpLocks/>
          </p:cNvCxnSpPr>
          <p:nvPr/>
        </p:nvCxnSpPr>
        <p:spPr>
          <a:xfrm>
            <a:off x="1587821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60064-72E9-4DF0-ADE5-3C9927A437A3}"/>
              </a:ext>
            </a:extLst>
          </p:cNvPr>
          <p:cNvCxnSpPr>
            <a:cxnSpLocks/>
          </p:cNvCxnSpPr>
          <p:nvPr/>
        </p:nvCxnSpPr>
        <p:spPr>
          <a:xfrm>
            <a:off x="2220482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E8064-7EF8-4A6C-B0CF-6953011FC0FA}"/>
              </a:ext>
            </a:extLst>
          </p:cNvPr>
          <p:cNvCxnSpPr>
            <a:cxnSpLocks/>
          </p:cNvCxnSpPr>
          <p:nvPr/>
        </p:nvCxnSpPr>
        <p:spPr>
          <a:xfrm>
            <a:off x="2853143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987298-4B32-4E8D-8952-DD1A10CC6196}"/>
              </a:ext>
            </a:extLst>
          </p:cNvPr>
          <p:cNvSpPr txBox="1"/>
          <p:nvPr/>
        </p:nvSpPr>
        <p:spPr>
          <a:xfrm>
            <a:off x="401562" y="19364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9C613-E5D8-44AA-81C1-B90CDF911D04}"/>
              </a:ext>
            </a:extLst>
          </p:cNvPr>
          <p:cNvSpPr txBox="1"/>
          <p:nvPr/>
        </p:nvSpPr>
        <p:spPr>
          <a:xfrm>
            <a:off x="1033980" y="19133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1668511" y="19364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2610D-2472-4B71-B50C-949F5EDF62CC}"/>
              </a:ext>
            </a:extLst>
          </p:cNvPr>
          <p:cNvSpPr txBox="1"/>
          <p:nvPr/>
        </p:nvSpPr>
        <p:spPr>
          <a:xfrm>
            <a:off x="2295611" y="191336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249328" y="947163"/>
            <a:ext cx="450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갓생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D7B011-BF26-122A-AF09-C59B0F62D416}"/>
              </a:ext>
            </a:extLst>
          </p:cNvPr>
          <p:cNvGrpSpPr/>
          <p:nvPr/>
        </p:nvGrpSpPr>
        <p:grpSpPr>
          <a:xfrm>
            <a:off x="802147" y="1828016"/>
            <a:ext cx="907072" cy="526289"/>
            <a:chOff x="802147" y="1828016"/>
            <a:chExt cx="907072" cy="52628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0DD377-84D8-41C9-85DE-B09F8D209679}"/>
                </a:ext>
              </a:extLst>
            </p:cNvPr>
            <p:cNvSpPr/>
            <p:nvPr/>
          </p:nvSpPr>
          <p:spPr>
            <a:xfrm>
              <a:off x="823695" y="1828016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661E96-A081-4603-B2C5-0BC13D8B72F1}"/>
                </a:ext>
              </a:extLst>
            </p:cNvPr>
            <p:cNvSpPr/>
            <p:nvPr/>
          </p:nvSpPr>
          <p:spPr>
            <a:xfrm>
              <a:off x="802147" y="1866517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50FF80-A773-472A-86B1-17473A0375BA}"/>
                </a:ext>
              </a:extLst>
            </p:cNvPr>
            <p:cNvSpPr txBox="1"/>
            <p:nvPr/>
          </p:nvSpPr>
          <p:spPr>
            <a:xfrm>
              <a:off x="869524" y="1934236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 개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811772" y="2532963"/>
            <a:ext cx="4941194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접두어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“GOD”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과 생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生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을 합친 말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부지런하고 생산적이고 계획적인 바른 생활을 의미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일반적으로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＂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갓생산다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.”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고 표현함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885013" y="4548697"/>
            <a:ext cx="4682410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미라클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모닝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헬스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요가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달리기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독서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필사 등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자기 계발과 관련된 모든 것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D2A764-9C92-3A3B-33C6-7FC14D246D9D}"/>
              </a:ext>
            </a:extLst>
          </p:cNvPr>
          <p:cNvGrpSpPr/>
          <p:nvPr/>
        </p:nvGrpSpPr>
        <p:grpSpPr>
          <a:xfrm>
            <a:off x="802147" y="3793004"/>
            <a:ext cx="907072" cy="526289"/>
            <a:chOff x="802147" y="3793004"/>
            <a:chExt cx="907072" cy="5262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5BB42F7-5FC0-4A9D-8AA2-9CD8E251B7FB}"/>
                </a:ext>
              </a:extLst>
            </p:cNvPr>
            <p:cNvSpPr/>
            <p:nvPr/>
          </p:nvSpPr>
          <p:spPr>
            <a:xfrm>
              <a:off x="823695" y="379300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7EBE6E-8554-4092-A09C-CFB18523CF0C}"/>
                </a:ext>
              </a:extLst>
            </p:cNvPr>
            <p:cNvSpPr/>
            <p:nvPr/>
          </p:nvSpPr>
          <p:spPr>
            <a:xfrm>
              <a:off x="802147" y="383150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AAA4B-8BD8-4BBB-87D5-D61113B866C1}"/>
                </a:ext>
              </a:extLst>
            </p:cNvPr>
            <p:cNvSpPr txBox="1"/>
            <p:nvPr/>
          </p:nvSpPr>
          <p:spPr>
            <a:xfrm>
              <a:off x="869524" y="389922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방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법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956F06F-DAE2-5AA9-322B-BF08DCC6E8AE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AI_11_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_Section4 Project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E3192-5560-D8D7-A81B-0C4AB4760E42}"/>
              </a:ext>
            </a:extLst>
          </p:cNvPr>
          <p:cNvSpPr txBox="1"/>
          <p:nvPr/>
        </p:nvSpPr>
        <p:spPr>
          <a:xfrm>
            <a:off x="5985934" y="94680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필사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895780-9E4B-C12A-2E26-F2DE73629188}"/>
              </a:ext>
            </a:extLst>
          </p:cNvPr>
          <p:cNvGrpSpPr/>
          <p:nvPr/>
        </p:nvGrpSpPr>
        <p:grpSpPr>
          <a:xfrm>
            <a:off x="6419785" y="3794400"/>
            <a:ext cx="907072" cy="526289"/>
            <a:chOff x="6419785" y="3742834"/>
            <a:chExt cx="907072" cy="5262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965C91-7C24-099D-4AE4-2BC2051CAE53}"/>
                </a:ext>
              </a:extLst>
            </p:cNvPr>
            <p:cNvSpPr/>
            <p:nvPr/>
          </p:nvSpPr>
          <p:spPr>
            <a:xfrm>
              <a:off x="6441333" y="374283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2D03EAA-BED3-38D9-CC2B-139DAC5915B5}"/>
                </a:ext>
              </a:extLst>
            </p:cNvPr>
            <p:cNvSpPr/>
            <p:nvPr/>
          </p:nvSpPr>
          <p:spPr>
            <a:xfrm>
              <a:off x="6419785" y="378133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38FC15-8891-440C-7F22-28BD386A3EF5}"/>
                </a:ext>
              </a:extLst>
            </p:cNvPr>
            <p:cNvSpPr txBox="1"/>
            <p:nvPr/>
          </p:nvSpPr>
          <p:spPr>
            <a:xfrm>
              <a:off x="6487162" y="384905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장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963683-664A-D5AF-EEC3-A0C3D0765153}"/>
              </a:ext>
            </a:extLst>
          </p:cNvPr>
          <p:cNvSpPr/>
          <p:nvPr/>
        </p:nvSpPr>
        <p:spPr>
          <a:xfrm>
            <a:off x="6429410" y="4550400"/>
            <a:ext cx="3881783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문장력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어휘력 향상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깊이 있는 독서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손글씨를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쓰며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성취감 느낌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802F12-02EB-EC85-CBA5-F9FF2E89997C}"/>
              </a:ext>
            </a:extLst>
          </p:cNvPr>
          <p:cNvGrpSpPr/>
          <p:nvPr/>
        </p:nvGrpSpPr>
        <p:grpSpPr>
          <a:xfrm>
            <a:off x="6429410" y="1828800"/>
            <a:ext cx="885524" cy="487788"/>
            <a:chOff x="6429410" y="1774843"/>
            <a:chExt cx="885524" cy="48778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FD7E919-D943-4957-3F90-E2C1A220EC07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B660BD-FC63-69A0-4654-07EDBF4F5233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 개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6768CA-885F-1EEB-B984-42CDD67EEB77}"/>
              </a:ext>
            </a:extLst>
          </p:cNvPr>
          <p:cNvSpPr/>
          <p:nvPr/>
        </p:nvSpPr>
        <p:spPr>
          <a:xfrm>
            <a:off x="6439035" y="2534400"/>
            <a:ext cx="464951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책 등을 손으로 직접 베껴 쓰는 일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A4253A6A-1840-EBD3-387A-6FF2DAAD81D0}"/>
              </a:ext>
            </a:extLst>
          </p:cNvPr>
          <p:cNvSpPr/>
          <p:nvPr/>
        </p:nvSpPr>
        <p:spPr>
          <a:xfrm>
            <a:off x="649204" y="3241924"/>
            <a:ext cx="5780206" cy="460539"/>
          </a:xfrm>
          <a:custGeom>
            <a:avLst/>
            <a:gdLst>
              <a:gd name="connsiteX0" fmla="*/ 0 w 5780206"/>
              <a:gd name="connsiteY0" fmla="*/ 0 h 460539"/>
              <a:gd name="connsiteX1" fmla="*/ 468839 w 5780206"/>
              <a:gd name="connsiteY1" fmla="*/ 0 h 460539"/>
              <a:gd name="connsiteX2" fmla="*/ 1053282 w 5780206"/>
              <a:gd name="connsiteY2" fmla="*/ 0 h 460539"/>
              <a:gd name="connsiteX3" fmla="*/ 1579923 w 5780206"/>
              <a:gd name="connsiteY3" fmla="*/ 0 h 460539"/>
              <a:gd name="connsiteX4" fmla="*/ 2106564 w 5780206"/>
              <a:gd name="connsiteY4" fmla="*/ 0 h 460539"/>
              <a:gd name="connsiteX5" fmla="*/ 2748809 w 5780206"/>
              <a:gd name="connsiteY5" fmla="*/ 0 h 460539"/>
              <a:gd name="connsiteX6" fmla="*/ 3391054 w 5780206"/>
              <a:gd name="connsiteY6" fmla="*/ 0 h 460539"/>
              <a:gd name="connsiteX7" fmla="*/ 3917695 w 5780206"/>
              <a:gd name="connsiteY7" fmla="*/ 0 h 460539"/>
              <a:gd name="connsiteX8" fmla="*/ 4617742 w 5780206"/>
              <a:gd name="connsiteY8" fmla="*/ 0 h 460539"/>
              <a:gd name="connsiteX9" fmla="*/ 5086580 w 5780206"/>
              <a:gd name="connsiteY9" fmla="*/ 0 h 460539"/>
              <a:gd name="connsiteX10" fmla="*/ 5780205 w 5780206"/>
              <a:gd name="connsiteY10" fmla="*/ 0 h 460539"/>
              <a:gd name="connsiteX11" fmla="*/ 5780205 w 5780206"/>
              <a:gd name="connsiteY11" fmla="*/ 460539 h 460539"/>
              <a:gd name="connsiteX12" fmla="*/ 5137960 w 5780206"/>
              <a:gd name="connsiteY12" fmla="*/ 460539 h 460539"/>
              <a:gd name="connsiteX13" fmla="*/ 4669121 w 5780206"/>
              <a:gd name="connsiteY13" fmla="*/ 460539 h 460539"/>
              <a:gd name="connsiteX14" fmla="*/ 4026876 w 5780206"/>
              <a:gd name="connsiteY14" fmla="*/ 460539 h 460539"/>
              <a:gd name="connsiteX15" fmla="*/ 3326829 w 5780206"/>
              <a:gd name="connsiteY15" fmla="*/ 460539 h 460539"/>
              <a:gd name="connsiteX16" fmla="*/ 2800188 w 5780206"/>
              <a:gd name="connsiteY16" fmla="*/ 460539 h 460539"/>
              <a:gd name="connsiteX17" fmla="*/ 2157943 w 5780206"/>
              <a:gd name="connsiteY17" fmla="*/ 460539 h 460539"/>
              <a:gd name="connsiteX18" fmla="*/ 1457896 w 5780206"/>
              <a:gd name="connsiteY18" fmla="*/ 460539 h 460539"/>
              <a:gd name="connsiteX19" fmla="*/ 815651 w 5780206"/>
              <a:gd name="connsiteY19" fmla="*/ 460539 h 460539"/>
              <a:gd name="connsiteX20" fmla="*/ 0 w 5780206"/>
              <a:gd name="connsiteY20" fmla="*/ 460539 h 460539"/>
              <a:gd name="connsiteX21" fmla="*/ 0 w 5780206"/>
              <a:gd name="connsiteY21" fmla="*/ 0 h 4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0206" h="460539" fill="none" extrusionOk="0">
                <a:moveTo>
                  <a:pt x="0" y="0"/>
                </a:moveTo>
                <a:cubicBezTo>
                  <a:pt x="169759" y="-2070"/>
                  <a:pt x="290370" y="20773"/>
                  <a:pt x="468839" y="0"/>
                </a:cubicBezTo>
                <a:cubicBezTo>
                  <a:pt x="647308" y="-20773"/>
                  <a:pt x="871068" y="17006"/>
                  <a:pt x="1053282" y="0"/>
                </a:cubicBezTo>
                <a:cubicBezTo>
                  <a:pt x="1235496" y="-17006"/>
                  <a:pt x="1413938" y="-19660"/>
                  <a:pt x="1579923" y="0"/>
                </a:cubicBezTo>
                <a:cubicBezTo>
                  <a:pt x="1745908" y="19660"/>
                  <a:pt x="1976394" y="17492"/>
                  <a:pt x="2106564" y="0"/>
                </a:cubicBezTo>
                <a:cubicBezTo>
                  <a:pt x="2236734" y="-17492"/>
                  <a:pt x="2549118" y="17326"/>
                  <a:pt x="2748809" y="0"/>
                </a:cubicBezTo>
                <a:cubicBezTo>
                  <a:pt x="2948501" y="-17326"/>
                  <a:pt x="3116483" y="-28561"/>
                  <a:pt x="3391054" y="0"/>
                </a:cubicBezTo>
                <a:cubicBezTo>
                  <a:pt x="3665626" y="28561"/>
                  <a:pt x="3726539" y="-23343"/>
                  <a:pt x="3917695" y="0"/>
                </a:cubicBezTo>
                <a:cubicBezTo>
                  <a:pt x="4108851" y="23343"/>
                  <a:pt x="4305076" y="-26712"/>
                  <a:pt x="4617742" y="0"/>
                </a:cubicBezTo>
                <a:cubicBezTo>
                  <a:pt x="4930408" y="26712"/>
                  <a:pt x="4870051" y="552"/>
                  <a:pt x="5086580" y="0"/>
                </a:cubicBezTo>
                <a:cubicBezTo>
                  <a:pt x="5303109" y="-552"/>
                  <a:pt x="5539474" y="-19798"/>
                  <a:pt x="5780205" y="0"/>
                </a:cubicBezTo>
                <a:cubicBezTo>
                  <a:pt x="5780063" y="141128"/>
                  <a:pt x="5764606" y="325745"/>
                  <a:pt x="5780205" y="460539"/>
                </a:cubicBezTo>
                <a:cubicBezTo>
                  <a:pt x="5640207" y="459098"/>
                  <a:pt x="5303928" y="471498"/>
                  <a:pt x="5137960" y="460539"/>
                </a:cubicBezTo>
                <a:cubicBezTo>
                  <a:pt x="4971992" y="449580"/>
                  <a:pt x="4862109" y="443649"/>
                  <a:pt x="4669121" y="460539"/>
                </a:cubicBezTo>
                <a:cubicBezTo>
                  <a:pt x="4476133" y="477429"/>
                  <a:pt x="4241705" y="450052"/>
                  <a:pt x="4026876" y="460539"/>
                </a:cubicBezTo>
                <a:cubicBezTo>
                  <a:pt x="3812047" y="471026"/>
                  <a:pt x="3628597" y="470034"/>
                  <a:pt x="3326829" y="460539"/>
                </a:cubicBezTo>
                <a:cubicBezTo>
                  <a:pt x="3025061" y="451044"/>
                  <a:pt x="3015043" y="440510"/>
                  <a:pt x="2800188" y="460539"/>
                </a:cubicBezTo>
                <a:cubicBezTo>
                  <a:pt x="2585333" y="480568"/>
                  <a:pt x="2423121" y="441818"/>
                  <a:pt x="2157943" y="460539"/>
                </a:cubicBezTo>
                <a:cubicBezTo>
                  <a:pt x="1892766" y="479260"/>
                  <a:pt x="1802681" y="427080"/>
                  <a:pt x="1457896" y="460539"/>
                </a:cubicBezTo>
                <a:cubicBezTo>
                  <a:pt x="1113111" y="493998"/>
                  <a:pt x="1059338" y="463626"/>
                  <a:pt x="815651" y="460539"/>
                </a:cubicBezTo>
                <a:cubicBezTo>
                  <a:pt x="571964" y="457452"/>
                  <a:pt x="357525" y="422978"/>
                  <a:pt x="0" y="460539"/>
                </a:cubicBezTo>
                <a:cubicBezTo>
                  <a:pt x="-17055" y="304774"/>
                  <a:pt x="16077" y="170061"/>
                  <a:pt x="0" y="0"/>
                </a:cubicBezTo>
                <a:close/>
              </a:path>
              <a:path w="5780206" h="460539" stroke="0" extrusionOk="0">
                <a:moveTo>
                  <a:pt x="0" y="0"/>
                </a:moveTo>
                <a:cubicBezTo>
                  <a:pt x="204722" y="-14767"/>
                  <a:pt x="329515" y="-4961"/>
                  <a:pt x="526641" y="0"/>
                </a:cubicBezTo>
                <a:cubicBezTo>
                  <a:pt x="723767" y="4961"/>
                  <a:pt x="938158" y="-13152"/>
                  <a:pt x="1284490" y="0"/>
                </a:cubicBezTo>
                <a:cubicBezTo>
                  <a:pt x="1630822" y="13152"/>
                  <a:pt x="1653757" y="-13993"/>
                  <a:pt x="1811131" y="0"/>
                </a:cubicBezTo>
                <a:cubicBezTo>
                  <a:pt x="1968505" y="13993"/>
                  <a:pt x="2111882" y="2540"/>
                  <a:pt x="2279970" y="0"/>
                </a:cubicBezTo>
                <a:cubicBezTo>
                  <a:pt x="2448058" y="-2540"/>
                  <a:pt x="2647231" y="-13123"/>
                  <a:pt x="2748809" y="0"/>
                </a:cubicBezTo>
                <a:cubicBezTo>
                  <a:pt x="2850387" y="13123"/>
                  <a:pt x="3103366" y="-11529"/>
                  <a:pt x="3275450" y="0"/>
                </a:cubicBezTo>
                <a:cubicBezTo>
                  <a:pt x="3447534" y="11529"/>
                  <a:pt x="3814942" y="-8082"/>
                  <a:pt x="4033299" y="0"/>
                </a:cubicBezTo>
                <a:cubicBezTo>
                  <a:pt x="4251656" y="8082"/>
                  <a:pt x="4385419" y="28181"/>
                  <a:pt x="4675544" y="0"/>
                </a:cubicBezTo>
                <a:cubicBezTo>
                  <a:pt x="4965670" y="-28181"/>
                  <a:pt x="5556054" y="-23722"/>
                  <a:pt x="5780205" y="0"/>
                </a:cubicBezTo>
                <a:cubicBezTo>
                  <a:pt x="5795075" y="187756"/>
                  <a:pt x="5769959" y="353124"/>
                  <a:pt x="5780205" y="460539"/>
                </a:cubicBezTo>
                <a:cubicBezTo>
                  <a:pt x="5561418" y="458342"/>
                  <a:pt x="5516117" y="476380"/>
                  <a:pt x="5311366" y="460539"/>
                </a:cubicBezTo>
                <a:cubicBezTo>
                  <a:pt x="5106615" y="444698"/>
                  <a:pt x="4936735" y="435658"/>
                  <a:pt x="4726923" y="460539"/>
                </a:cubicBezTo>
                <a:cubicBezTo>
                  <a:pt x="4517111" y="485420"/>
                  <a:pt x="4259119" y="438420"/>
                  <a:pt x="4084678" y="460539"/>
                </a:cubicBezTo>
                <a:cubicBezTo>
                  <a:pt x="3910237" y="482658"/>
                  <a:pt x="3631553" y="460407"/>
                  <a:pt x="3384631" y="460539"/>
                </a:cubicBezTo>
                <a:cubicBezTo>
                  <a:pt x="3137709" y="460671"/>
                  <a:pt x="2977174" y="446521"/>
                  <a:pt x="2857990" y="460539"/>
                </a:cubicBezTo>
                <a:cubicBezTo>
                  <a:pt x="2738806" y="474557"/>
                  <a:pt x="2502110" y="450203"/>
                  <a:pt x="2273547" y="460539"/>
                </a:cubicBezTo>
                <a:cubicBezTo>
                  <a:pt x="2044984" y="470875"/>
                  <a:pt x="1805435" y="474405"/>
                  <a:pt x="1631302" y="460539"/>
                </a:cubicBezTo>
                <a:cubicBezTo>
                  <a:pt x="1457169" y="446673"/>
                  <a:pt x="1276634" y="451203"/>
                  <a:pt x="1046859" y="460539"/>
                </a:cubicBezTo>
                <a:cubicBezTo>
                  <a:pt x="817084" y="469875"/>
                  <a:pt x="372680" y="438793"/>
                  <a:pt x="0" y="460539"/>
                </a:cubicBezTo>
                <a:cubicBezTo>
                  <a:pt x="4183" y="286824"/>
                  <a:pt x="-19521" y="154932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6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8D14CF-B2E0-46D0-86E2-2AAA94065F56}"/>
              </a:ext>
            </a:extLst>
          </p:cNvPr>
          <p:cNvCxnSpPr>
            <a:cxnSpLocks/>
          </p:cNvCxnSpPr>
          <p:nvPr/>
        </p:nvCxnSpPr>
        <p:spPr>
          <a:xfrm>
            <a:off x="144442" y="9109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8AE57E-ABB1-434F-881C-C867582AE7F2}"/>
              </a:ext>
            </a:extLst>
          </p:cNvPr>
          <p:cNvCxnSpPr>
            <a:cxnSpLocks/>
          </p:cNvCxnSpPr>
          <p:nvPr/>
        </p:nvCxnSpPr>
        <p:spPr>
          <a:xfrm>
            <a:off x="144442" y="156871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349636-85BD-4AC6-B740-5043EFB220E0}"/>
              </a:ext>
            </a:extLst>
          </p:cNvPr>
          <p:cNvCxnSpPr>
            <a:cxnSpLocks/>
          </p:cNvCxnSpPr>
          <p:nvPr/>
        </p:nvCxnSpPr>
        <p:spPr>
          <a:xfrm>
            <a:off x="144442" y="695885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FFA003-7C32-4AEC-9A73-5D8C9A158B92}"/>
              </a:ext>
            </a:extLst>
          </p:cNvPr>
          <p:cNvCxnSpPr>
            <a:cxnSpLocks/>
          </p:cNvCxnSpPr>
          <p:nvPr/>
        </p:nvCxnSpPr>
        <p:spPr>
          <a:xfrm>
            <a:off x="147010" y="751538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937747-C181-4939-80CE-2369041F9D46}"/>
              </a:ext>
            </a:extLst>
          </p:cNvPr>
          <p:cNvCxnSpPr>
            <a:cxnSpLocks/>
          </p:cNvCxnSpPr>
          <p:nvPr/>
        </p:nvCxnSpPr>
        <p:spPr>
          <a:xfrm>
            <a:off x="322499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2F07CD-AD7A-49DD-909D-2B91CAAEF953}"/>
              </a:ext>
            </a:extLst>
          </p:cNvPr>
          <p:cNvCxnSpPr>
            <a:cxnSpLocks/>
          </p:cNvCxnSpPr>
          <p:nvPr/>
        </p:nvCxnSpPr>
        <p:spPr>
          <a:xfrm>
            <a:off x="955160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3AB288-A25F-4011-99D9-F103E600DD27}"/>
              </a:ext>
            </a:extLst>
          </p:cNvPr>
          <p:cNvCxnSpPr>
            <a:cxnSpLocks/>
          </p:cNvCxnSpPr>
          <p:nvPr/>
        </p:nvCxnSpPr>
        <p:spPr>
          <a:xfrm>
            <a:off x="1587821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60064-72E9-4DF0-ADE5-3C9927A437A3}"/>
              </a:ext>
            </a:extLst>
          </p:cNvPr>
          <p:cNvCxnSpPr>
            <a:cxnSpLocks/>
          </p:cNvCxnSpPr>
          <p:nvPr/>
        </p:nvCxnSpPr>
        <p:spPr>
          <a:xfrm>
            <a:off x="2220482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E8064-7EF8-4A6C-B0CF-6953011FC0FA}"/>
              </a:ext>
            </a:extLst>
          </p:cNvPr>
          <p:cNvCxnSpPr>
            <a:cxnSpLocks/>
          </p:cNvCxnSpPr>
          <p:nvPr/>
        </p:nvCxnSpPr>
        <p:spPr>
          <a:xfrm>
            <a:off x="2853143" y="156871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987298-4B32-4E8D-8952-DD1A10CC6196}"/>
              </a:ext>
            </a:extLst>
          </p:cNvPr>
          <p:cNvSpPr txBox="1"/>
          <p:nvPr/>
        </p:nvSpPr>
        <p:spPr>
          <a:xfrm>
            <a:off x="401562" y="19364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9C613-E5D8-44AA-81C1-B90CDF911D04}"/>
              </a:ext>
            </a:extLst>
          </p:cNvPr>
          <p:cNvSpPr txBox="1"/>
          <p:nvPr/>
        </p:nvSpPr>
        <p:spPr>
          <a:xfrm>
            <a:off x="1033980" y="19133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1668511" y="19364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2610D-2472-4B71-B50C-949F5EDF62CC}"/>
              </a:ext>
            </a:extLst>
          </p:cNvPr>
          <p:cNvSpPr txBox="1"/>
          <p:nvPr/>
        </p:nvSpPr>
        <p:spPr>
          <a:xfrm>
            <a:off x="2295611" y="191336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249328" y="947163"/>
            <a:ext cx="450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갓생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D7B011-BF26-122A-AF09-C59B0F62D416}"/>
              </a:ext>
            </a:extLst>
          </p:cNvPr>
          <p:cNvGrpSpPr/>
          <p:nvPr/>
        </p:nvGrpSpPr>
        <p:grpSpPr>
          <a:xfrm>
            <a:off x="802147" y="1828016"/>
            <a:ext cx="907072" cy="526289"/>
            <a:chOff x="802147" y="1828016"/>
            <a:chExt cx="907072" cy="52628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0DD377-84D8-41C9-85DE-B09F8D209679}"/>
                </a:ext>
              </a:extLst>
            </p:cNvPr>
            <p:cNvSpPr/>
            <p:nvPr/>
          </p:nvSpPr>
          <p:spPr>
            <a:xfrm>
              <a:off x="823695" y="1828016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661E96-A081-4603-B2C5-0BC13D8B72F1}"/>
                </a:ext>
              </a:extLst>
            </p:cNvPr>
            <p:cNvSpPr/>
            <p:nvPr/>
          </p:nvSpPr>
          <p:spPr>
            <a:xfrm>
              <a:off x="802147" y="1866517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50FF80-A773-472A-86B1-17473A0375BA}"/>
                </a:ext>
              </a:extLst>
            </p:cNvPr>
            <p:cNvSpPr txBox="1"/>
            <p:nvPr/>
          </p:nvSpPr>
          <p:spPr>
            <a:xfrm>
              <a:off x="869524" y="1934236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 개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811772" y="2532963"/>
            <a:ext cx="4941194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접두어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“GOD”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과 생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生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을 합친 말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부지런하고 생산적이고 계획적인 바른 생활을 의미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일반적으로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＂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갓생산다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.”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고 표현함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885013" y="4548697"/>
            <a:ext cx="4682410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미라클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모닝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헬스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요가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달리기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독서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필사 등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자기 계발과 관련된 모든 것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D2A764-9C92-3A3B-33C6-7FC14D246D9D}"/>
              </a:ext>
            </a:extLst>
          </p:cNvPr>
          <p:cNvGrpSpPr/>
          <p:nvPr/>
        </p:nvGrpSpPr>
        <p:grpSpPr>
          <a:xfrm>
            <a:off x="802147" y="3793004"/>
            <a:ext cx="907072" cy="526289"/>
            <a:chOff x="802147" y="3793004"/>
            <a:chExt cx="907072" cy="5262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5BB42F7-5FC0-4A9D-8AA2-9CD8E251B7FB}"/>
                </a:ext>
              </a:extLst>
            </p:cNvPr>
            <p:cNvSpPr/>
            <p:nvPr/>
          </p:nvSpPr>
          <p:spPr>
            <a:xfrm>
              <a:off x="823695" y="379300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7EBE6E-8554-4092-A09C-CFB18523CF0C}"/>
                </a:ext>
              </a:extLst>
            </p:cNvPr>
            <p:cNvSpPr/>
            <p:nvPr/>
          </p:nvSpPr>
          <p:spPr>
            <a:xfrm>
              <a:off x="802147" y="383150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AAA4B-8BD8-4BBB-87D5-D61113B866C1}"/>
                </a:ext>
              </a:extLst>
            </p:cNvPr>
            <p:cNvSpPr txBox="1"/>
            <p:nvPr/>
          </p:nvSpPr>
          <p:spPr>
            <a:xfrm>
              <a:off x="869524" y="389922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방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법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956F06F-DAE2-5AA9-322B-BF08DCC6E8AE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AI_11_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_Section4 Project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E3192-5560-D8D7-A81B-0C4AB4760E42}"/>
              </a:ext>
            </a:extLst>
          </p:cNvPr>
          <p:cNvSpPr txBox="1"/>
          <p:nvPr/>
        </p:nvSpPr>
        <p:spPr>
          <a:xfrm>
            <a:off x="5985934" y="94680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필사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895780-9E4B-C12A-2E26-F2DE73629188}"/>
              </a:ext>
            </a:extLst>
          </p:cNvPr>
          <p:cNvGrpSpPr/>
          <p:nvPr/>
        </p:nvGrpSpPr>
        <p:grpSpPr>
          <a:xfrm>
            <a:off x="6419785" y="3794400"/>
            <a:ext cx="907072" cy="526289"/>
            <a:chOff x="6419785" y="3742834"/>
            <a:chExt cx="907072" cy="5262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965C91-7C24-099D-4AE4-2BC2051CAE53}"/>
                </a:ext>
              </a:extLst>
            </p:cNvPr>
            <p:cNvSpPr/>
            <p:nvPr/>
          </p:nvSpPr>
          <p:spPr>
            <a:xfrm>
              <a:off x="6441333" y="374283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2D03EAA-BED3-38D9-CC2B-139DAC5915B5}"/>
                </a:ext>
              </a:extLst>
            </p:cNvPr>
            <p:cNvSpPr/>
            <p:nvPr/>
          </p:nvSpPr>
          <p:spPr>
            <a:xfrm>
              <a:off x="6419785" y="378133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38FC15-8891-440C-7F22-28BD386A3EF5}"/>
                </a:ext>
              </a:extLst>
            </p:cNvPr>
            <p:cNvSpPr txBox="1"/>
            <p:nvPr/>
          </p:nvSpPr>
          <p:spPr>
            <a:xfrm>
              <a:off x="6487162" y="384905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장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963683-664A-D5AF-EEC3-A0C3D0765153}"/>
              </a:ext>
            </a:extLst>
          </p:cNvPr>
          <p:cNvSpPr/>
          <p:nvPr/>
        </p:nvSpPr>
        <p:spPr>
          <a:xfrm>
            <a:off x="6429410" y="4550400"/>
            <a:ext cx="3881783" cy="107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문장력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어휘력 향상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깊이 있는 독서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손글씨를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 쓰며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성취감 느낌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802F12-02EB-EC85-CBA5-F9FF2E89997C}"/>
              </a:ext>
            </a:extLst>
          </p:cNvPr>
          <p:cNvGrpSpPr/>
          <p:nvPr/>
        </p:nvGrpSpPr>
        <p:grpSpPr>
          <a:xfrm>
            <a:off x="6429410" y="1828800"/>
            <a:ext cx="885524" cy="487788"/>
            <a:chOff x="6429410" y="1774843"/>
            <a:chExt cx="885524" cy="48778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FD7E919-D943-4957-3F90-E2C1A220EC07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B660BD-FC63-69A0-4654-07EDBF4F5233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 개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6768CA-885F-1EEB-B984-42CDD67EEB77}"/>
              </a:ext>
            </a:extLst>
          </p:cNvPr>
          <p:cNvSpPr/>
          <p:nvPr/>
        </p:nvSpPr>
        <p:spPr>
          <a:xfrm>
            <a:off x="6439035" y="2534400"/>
            <a:ext cx="464951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문장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책 등을 손으로 직접 베껴 쓰는 일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23D25E-B959-669E-DCA2-C6719250D37C}"/>
              </a:ext>
            </a:extLst>
          </p:cNvPr>
          <p:cNvSpPr/>
          <p:nvPr/>
        </p:nvSpPr>
        <p:spPr>
          <a:xfrm>
            <a:off x="-841313" y="2157571"/>
            <a:ext cx="13654492" cy="2709160"/>
          </a:xfrm>
          <a:custGeom>
            <a:avLst/>
            <a:gdLst>
              <a:gd name="connsiteX0" fmla="*/ 0 w 13654492"/>
              <a:gd name="connsiteY0" fmla="*/ 0 h 2709160"/>
              <a:gd name="connsiteX1" fmla="*/ 955814 w 13654492"/>
              <a:gd name="connsiteY1" fmla="*/ 0 h 2709160"/>
              <a:gd name="connsiteX2" fmla="*/ 1501994 w 13654492"/>
              <a:gd name="connsiteY2" fmla="*/ 0 h 2709160"/>
              <a:gd name="connsiteX3" fmla="*/ 2048174 w 13654492"/>
              <a:gd name="connsiteY3" fmla="*/ 0 h 2709160"/>
              <a:gd name="connsiteX4" fmla="*/ 3003988 w 13654492"/>
              <a:gd name="connsiteY4" fmla="*/ 0 h 2709160"/>
              <a:gd name="connsiteX5" fmla="*/ 3959803 w 13654492"/>
              <a:gd name="connsiteY5" fmla="*/ 0 h 2709160"/>
              <a:gd name="connsiteX6" fmla="*/ 4505982 w 13654492"/>
              <a:gd name="connsiteY6" fmla="*/ 0 h 2709160"/>
              <a:gd name="connsiteX7" fmla="*/ 5461797 w 13654492"/>
              <a:gd name="connsiteY7" fmla="*/ 0 h 2709160"/>
              <a:gd name="connsiteX8" fmla="*/ 6144521 w 13654492"/>
              <a:gd name="connsiteY8" fmla="*/ 0 h 2709160"/>
              <a:gd name="connsiteX9" fmla="*/ 6554156 w 13654492"/>
              <a:gd name="connsiteY9" fmla="*/ 0 h 2709160"/>
              <a:gd name="connsiteX10" fmla="*/ 7100336 w 13654492"/>
              <a:gd name="connsiteY10" fmla="*/ 0 h 2709160"/>
              <a:gd name="connsiteX11" fmla="*/ 7509971 w 13654492"/>
              <a:gd name="connsiteY11" fmla="*/ 0 h 2709160"/>
              <a:gd name="connsiteX12" fmla="*/ 7783060 w 13654492"/>
              <a:gd name="connsiteY12" fmla="*/ 0 h 2709160"/>
              <a:gd name="connsiteX13" fmla="*/ 8465785 w 13654492"/>
              <a:gd name="connsiteY13" fmla="*/ 0 h 2709160"/>
              <a:gd name="connsiteX14" fmla="*/ 9421599 w 13654492"/>
              <a:gd name="connsiteY14" fmla="*/ 0 h 2709160"/>
              <a:gd name="connsiteX15" fmla="*/ 9967779 w 13654492"/>
              <a:gd name="connsiteY15" fmla="*/ 0 h 2709160"/>
              <a:gd name="connsiteX16" fmla="*/ 10650504 w 13654492"/>
              <a:gd name="connsiteY16" fmla="*/ 0 h 2709160"/>
              <a:gd name="connsiteX17" fmla="*/ 11060139 w 13654492"/>
              <a:gd name="connsiteY17" fmla="*/ 0 h 2709160"/>
              <a:gd name="connsiteX18" fmla="*/ 11333228 w 13654492"/>
              <a:gd name="connsiteY18" fmla="*/ 0 h 2709160"/>
              <a:gd name="connsiteX19" fmla="*/ 12152498 w 13654492"/>
              <a:gd name="connsiteY19" fmla="*/ 0 h 2709160"/>
              <a:gd name="connsiteX20" fmla="*/ 12562133 w 13654492"/>
              <a:gd name="connsiteY20" fmla="*/ 0 h 2709160"/>
              <a:gd name="connsiteX21" fmla="*/ 12971767 w 13654492"/>
              <a:gd name="connsiteY21" fmla="*/ 0 h 2709160"/>
              <a:gd name="connsiteX22" fmla="*/ 13654492 w 13654492"/>
              <a:gd name="connsiteY22" fmla="*/ 0 h 2709160"/>
              <a:gd name="connsiteX23" fmla="*/ 13654492 w 13654492"/>
              <a:gd name="connsiteY23" fmla="*/ 704382 h 2709160"/>
              <a:gd name="connsiteX24" fmla="*/ 13654492 w 13654492"/>
              <a:gd name="connsiteY24" fmla="*/ 1381672 h 2709160"/>
              <a:gd name="connsiteX25" fmla="*/ 13654492 w 13654492"/>
              <a:gd name="connsiteY25" fmla="*/ 2086053 h 2709160"/>
              <a:gd name="connsiteX26" fmla="*/ 13654492 w 13654492"/>
              <a:gd name="connsiteY26" fmla="*/ 2709160 h 2709160"/>
              <a:gd name="connsiteX27" fmla="*/ 13381402 w 13654492"/>
              <a:gd name="connsiteY27" fmla="*/ 2709160 h 2709160"/>
              <a:gd name="connsiteX28" fmla="*/ 13108312 w 13654492"/>
              <a:gd name="connsiteY28" fmla="*/ 2709160 h 2709160"/>
              <a:gd name="connsiteX29" fmla="*/ 12698678 w 13654492"/>
              <a:gd name="connsiteY29" fmla="*/ 2709160 h 2709160"/>
              <a:gd name="connsiteX30" fmla="*/ 12425588 w 13654492"/>
              <a:gd name="connsiteY30" fmla="*/ 2709160 h 2709160"/>
              <a:gd name="connsiteX31" fmla="*/ 11469773 w 13654492"/>
              <a:gd name="connsiteY31" fmla="*/ 2709160 h 2709160"/>
              <a:gd name="connsiteX32" fmla="*/ 10650504 w 13654492"/>
              <a:gd name="connsiteY32" fmla="*/ 2709160 h 2709160"/>
              <a:gd name="connsiteX33" fmla="*/ 9694689 w 13654492"/>
              <a:gd name="connsiteY33" fmla="*/ 2709160 h 2709160"/>
              <a:gd name="connsiteX34" fmla="*/ 9148510 w 13654492"/>
              <a:gd name="connsiteY34" fmla="*/ 2709160 h 2709160"/>
              <a:gd name="connsiteX35" fmla="*/ 8875420 w 13654492"/>
              <a:gd name="connsiteY35" fmla="*/ 2709160 h 2709160"/>
              <a:gd name="connsiteX36" fmla="*/ 8465785 w 13654492"/>
              <a:gd name="connsiteY36" fmla="*/ 2709160 h 2709160"/>
              <a:gd name="connsiteX37" fmla="*/ 8192695 w 13654492"/>
              <a:gd name="connsiteY37" fmla="*/ 2709160 h 2709160"/>
              <a:gd name="connsiteX38" fmla="*/ 7919605 w 13654492"/>
              <a:gd name="connsiteY38" fmla="*/ 2709160 h 2709160"/>
              <a:gd name="connsiteX39" fmla="*/ 7373426 w 13654492"/>
              <a:gd name="connsiteY39" fmla="*/ 2709160 h 2709160"/>
              <a:gd name="connsiteX40" fmla="*/ 6417611 w 13654492"/>
              <a:gd name="connsiteY40" fmla="*/ 2709160 h 2709160"/>
              <a:gd name="connsiteX41" fmla="*/ 5461797 w 13654492"/>
              <a:gd name="connsiteY41" fmla="*/ 2709160 h 2709160"/>
              <a:gd name="connsiteX42" fmla="*/ 5052162 w 13654492"/>
              <a:gd name="connsiteY42" fmla="*/ 2709160 h 2709160"/>
              <a:gd name="connsiteX43" fmla="*/ 4369437 w 13654492"/>
              <a:gd name="connsiteY43" fmla="*/ 2709160 h 2709160"/>
              <a:gd name="connsiteX44" fmla="*/ 3823258 w 13654492"/>
              <a:gd name="connsiteY44" fmla="*/ 2709160 h 2709160"/>
              <a:gd name="connsiteX45" fmla="*/ 3277078 w 13654492"/>
              <a:gd name="connsiteY45" fmla="*/ 2709160 h 2709160"/>
              <a:gd name="connsiteX46" fmla="*/ 2321264 w 13654492"/>
              <a:gd name="connsiteY46" fmla="*/ 2709160 h 2709160"/>
              <a:gd name="connsiteX47" fmla="*/ 1911629 w 13654492"/>
              <a:gd name="connsiteY47" fmla="*/ 2709160 h 2709160"/>
              <a:gd name="connsiteX48" fmla="*/ 1365449 w 13654492"/>
              <a:gd name="connsiteY48" fmla="*/ 2709160 h 2709160"/>
              <a:gd name="connsiteX49" fmla="*/ 0 w 13654492"/>
              <a:gd name="connsiteY49" fmla="*/ 2709160 h 2709160"/>
              <a:gd name="connsiteX50" fmla="*/ 0 w 13654492"/>
              <a:gd name="connsiteY50" fmla="*/ 2004778 h 2709160"/>
              <a:gd name="connsiteX51" fmla="*/ 0 w 13654492"/>
              <a:gd name="connsiteY51" fmla="*/ 1300397 h 2709160"/>
              <a:gd name="connsiteX52" fmla="*/ 0 w 13654492"/>
              <a:gd name="connsiteY52" fmla="*/ 704382 h 2709160"/>
              <a:gd name="connsiteX53" fmla="*/ 0 w 13654492"/>
              <a:gd name="connsiteY53" fmla="*/ 0 h 27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54492" h="2709160" fill="none" extrusionOk="0">
                <a:moveTo>
                  <a:pt x="0" y="0"/>
                </a:moveTo>
                <a:cubicBezTo>
                  <a:pt x="339500" y="23951"/>
                  <a:pt x="662350" y="39228"/>
                  <a:pt x="955814" y="0"/>
                </a:cubicBezTo>
                <a:cubicBezTo>
                  <a:pt x="1249278" y="-39228"/>
                  <a:pt x="1248817" y="13872"/>
                  <a:pt x="1501994" y="0"/>
                </a:cubicBezTo>
                <a:cubicBezTo>
                  <a:pt x="1755171" y="-13872"/>
                  <a:pt x="1866339" y="-14332"/>
                  <a:pt x="2048174" y="0"/>
                </a:cubicBezTo>
                <a:cubicBezTo>
                  <a:pt x="2230009" y="14332"/>
                  <a:pt x="2692687" y="-45044"/>
                  <a:pt x="3003988" y="0"/>
                </a:cubicBezTo>
                <a:cubicBezTo>
                  <a:pt x="3315289" y="45044"/>
                  <a:pt x="3748271" y="19102"/>
                  <a:pt x="3959803" y="0"/>
                </a:cubicBezTo>
                <a:cubicBezTo>
                  <a:pt x="4171336" y="-19102"/>
                  <a:pt x="4320995" y="-2056"/>
                  <a:pt x="4505982" y="0"/>
                </a:cubicBezTo>
                <a:cubicBezTo>
                  <a:pt x="4690969" y="2056"/>
                  <a:pt x="5187443" y="-35341"/>
                  <a:pt x="5461797" y="0"/>
                </a:cubicBezTo>
                <a:cubicBezTo>
                  <a:pt x="5736151" y="35341"/>
                  <a:pt x="5844821" y="29048"/>
                  <a:pt x="6144521" y="0"/>
                </a:cubicBezTo>
                <a:cubicBezTo>
                  <a:pt x="6444221" y="-29048"/>
                  <a:pt x="6440620" y="16298"/>
                  <a:pt x="6554156" y="0"/>
                </a:cubicBezTo>
                <a:cubicBezTo>
                  <a:pt x="6667693" y="-16298"/>
                  <a:pt x="6918306" y="-15595"/>
                  <a:pt x="7100336" y="0"/>
                </a:cubicBezTo>
                <a:cubicBezTo>
                  <a:pt x="7282366" y="15595"/>
                  <a:pt x="7341891" y="7595"/>
                  <a:pt x="7509971" y="0"/>
                </a:cubicBezTo>
                <a:cubicBezTo>
                  <a:pt x="7678051" y="-7595"/>
                  <a:pt x="7719983" y="5711"/>
                  <a:pt x="7783060" y="0"/>
                </a:cubicBezTo>
                <a:cubicBezTo>
                  <a:pt x="7846137" y="-5711"/>
                  <a:pt x="8267665" y="-30401"/>
                  <a:pt x="8465785" y="0"/>
                </a:cubicBezTo>
                <a:cubicBezTo>
                  <a:pt x="8663906" y="30401"/>
                  <a:pt x="9063244" y="10954"/>
                  <a:pt x="9421599" y="0"/>
                </a:cubicBezTo>
                <a:cubicBezTo>
                  <a:pt x="9779954" y="-10954"/>
                  <a:pt x="9705605" y="-15790"/>
                  <a:pt x="9967779" y="0"/>
                </a:cubicBezTo>
                <a:cubicBezTo>
                  <a:pt x="10229953" y="15790"/>
                  <a:pt x="10373025" y="-32050"/>
                  <a:pt x="10650504" y="0"/>
                </a:cubicBezTo>
                <a:cubicBezTo>
                  <a:pt x="10927983" y="32050"/>
                  <a:pt x="10932231" y="-20194"/>
                  <a:pt x="11060139" y="0"/>
                </a:cubicBezTo>
                <a:cubicBezTo>
                  <a:pt x="11188047" y="20194"/>
                  <a:pt x="11252954" y="12452"/>
                  <a:pt x="11333228" y="0"/>
                </a:cubicBezTo>
                <a:cubicBezTo>
                  <a:pt x="11413502" y="-12452"/>
                  <a:pt x="11759750" y="27109"/>
                  <a:pt x="12152498" y="0"/>
                </a:cubicBezTo>
                <a:cubicBezTo>
                  <a:pt x="12545246" y="-27109"/>
                  <a:pt x="12410469" y="-5639"/>
                  <a:pt x="12562133" y="0"/>
                </a:cubicBezTo>
                <a:cubicBezTo>
                  <a:pt x="12713798" y="5639"/>
                  <a:pt x="12816027" y="-14652"/>
                  <a:pt x="12971767" y="0"/>
                </a:cubicBezTo>
                <a:cubicBezTo>
                  <a:pt x="13127507" y="14652"/>
                  <a:pt x="13421746" y="8075"/>
                  <a:pt x="13654492" y="0"/>
                </a:cubicBezTo>
                <a:cubicBezTo>
                  <a:pt x="13674433" y="317922"/>
                  <a:pt x="13635000" y="354331"/>
                  <a:pt x="13654492" y="704382"/>
                </a:cubicBezTo>
                <a:cubicBezTo>
                  <a:pt x="13673984" y="1054433"/>
                  <a:pt x="13676618" y="1238144"/>
                  <a:pt x="13654492" y="1381672"/>
                </a:cubicBezTo>
                <a:cubicBezTo>
                  <a:pt x="13632367" y="1525200"/>
                  <a:pt x="13680880" y="1876576"/>
                  <a:pt x="13654492" y="2086053"/>
                </a:cubicBezTo>
                <a:cubicBezTo>
                  <a:pt x="13628104" y="2295530"/>
                  <a:pt x="13649865" y="2403542"/>
                  <a:pt x="13654492" y="2709160"/>
                </a:cubicBezTo>
                <a:cubicBezTo>
                  <a:pt x="13518290" y="2711937"/>
                  <a:pt x="13445767" y="2720026"/>
                  <a:pt x="13381402" y="2709160"/>
                </a:cubicBezTo>
                <a:cubicBezTo>
                  <a:pt x="13317037" y="2698295"/>
                  <a:pt x="13204061" y="2722046"/>
                  <a:pt x="13108312" y="2709160"/>
                </a:cubicBezTo>
                <a:cubicBezTo>
                  <a:pt x="13012563" y="2696275"/>
                  <a:pt x="12828862" y="2691452"/>
                  <a:pt x="12698678" y="2709160"/>
                </a:cubicBezTo>
                <a:cubicBezTo>
                  <a:pt x="12568494" y="2726868"/>
                  <a:pt x="12489248" y="2699736"/>
                  <a:pt x="12425588" y="2709160"/>
                </a:cubicBezTo>
                <a:cubicBezTo>
                  <a:pt x="12361928" y="2718585"/>
                  <a:pt x="11773263" y="2664643"/>
                  <a:pt x="11469773" y="2709160"/>
                </a:cubicBezTo>
                <a:cubicBezTo>
                  <a:pt x="11166284" y="2753677"/>
                  <a:pt x="10967282" y="2669781"/>
                  <a:pt x="10650504" y="2709160"/>
                </a:cubicBezTo>
                <a:cubicBezTo>
                  <a:pt x="10333726" y="2748539"/>
                  <a:pt x="10011127" y="2731791"/>
                  <a:pt x="9694689" y="2709160"/>
                </a:cubicBezTo>
                <a:cubicBezTo>
                  <a:pt x="9378252" y="2686529"/>
                  <a:pt x="9270346" y="2686994"/>
                  <a:pt x="9148510" y="2709160"/>
                </a:cubicBezTo>
                <a:cubicBezTo>
                  <a:pt x="9026674" y="2731326"/>
                  <a:pt x="8975435" y="2698227"/>
                  <a:pt x="8875420" y="2709160"/>
                </a:cubicBezTo>
                <a:cubicBezTo>
                  <a:pt x="8775405" y="2720094"/>
                  <a:pt x="8627599" y="2718808"/>
                  <a:pt x="8465785" y="2709160"/>
                </a:cubicBezTo>
                <a:cubicBezTo>
                  <a:pt x="8303972" y="2699512"/>
                  <a:pt x="8324106" y="2696303"/>
                  <a:pt x="8192695" y="2709160"/>
                </a:cubicBezTo>
                <a:cubicBezTo>
                  <a:pt x="8061284" y="2722018"/>
                  <a:pt x="8003822" y="2718128"/>
                  <a:pt x="7919605" y="2709160"/>
                </a:cubicBezTo>
                <a:cubicBezTo>
                  <a:pt x="7835388" y="2700193"/>
                  <a:pt x="7528699" y="2721276"/>
                  <a:pt x="7373426" y="2709160"/>
                </a:cubicBezTo>
                <a:cubicBezTo>
                  <a:pt x="7218153" y="2697044"/>
                  <a:pt x="6753432" y="2741173"/>
                  <a:pt x="6417611" y="2709160"/>
                </a:cubicBezTo>
                <a:cubicBezTo>
                  <a:pt x="6081790" y="2677147"/>
                  <a:pt x="5761735" y="2687472"/>
                  <a:pt x="5461797" y="2709160"/>
                </a:cubicBezTo>
                <a:cubicBezTo>
                  <a:pt x="5161859" y="2730848"/>
                  <a:pt x="5180049" y="2724555"/>
                  <a:pt x="5052162" y="2709160"/>
                </a:cubicBezTo>
                <a:cubicBezTo>
                  <a:pt x="4924276" y="2693765"/>
                  <a:pt x="4508758" y="2683502"/>
                  <a:pt x="4369437" y="2709160"/>
                </a:cubicBezTo>
                <a:cubicBezTo>
                  <a:pt x="4230117" y="2734818"/>
                  <a:pt x="4059515" y="2703100"/>
                  <a:pt x="3823258" y="2709160"/>
                </a:cubicBezTo>
                <a:cubicBezTo>
                  <a:pt x="3587001" y="2715220"/>
                  <a:pt x="3545300" y="2730166"/>
                  <a:pt x="3277078" y="2709160"/>
                </a:cubicBezTo>
                <a:cubicBezTo>
                  <a:pt x="3008856" y="2688154"/>
                  <a:pt x="2684147" y="2666672"/>
                  <a:pt x="2321264" y="2709160"/>
                </a:cubicBezTo>
                <a:cubicBezTo>
                  <a:pt x="1958381" y="2751648"/>
                  <a:pt x="2110470" y="2714727"/>
                  <a:pt x="1911629" y="2709160"/>
                </a:cubicBezTo>
                <a:cubicBezTo>
                  <a:pt x="1712788" y="2703593"/>
                  <a:pt x="1492110" y="2703929"/>
                  <a:pt x="1365449" y="2709160"/>
                </a:cubicBezTo>
                <a:cubicBezTo>
                  <a:pt x="1238788" y="2714391"/>
                  <a:pt x="579345" y="2717991"/>
                  <a:pt x="0" y="2709160"/>
                </a:cubicBezTo>
                <a:cubicBezTo>
                  <a:pt x="21430" y="2423109"/>
                  <a:pt x="-20300" y="2193871"/>
                  <a:pt x="0" y="2004778"/>
                </a:cubicBezTo>
                <a:cubicBezTo>
                  <a:pt x="20300" y="1815685"/>
                  <a:pt x="-22318" y="1524836"/>
                  <a:pt x="0" y="1300397"/>
                </a:cubicBezTo>
                <a:cubicBezTo>
                  <a:pt x="22318" y="1075958"/>
                  <a:pt x="19270" y="837554"/>
                  <a:pt x="0" y="704382"/>
                </a:cubicBezTo>
                <a:cubicBezTo>
                  <a:pt x="-19270" y="571211"/>
                  <a:pt x="-14624" y="291739"/>
                  <a:pt x="0" y="0"/>
                </a:cubicBezTo>
                <a:close/>
              </a:path>
              <a:path w="13654492" h="2709160" stroke="0" extrusionOk="0">
                <a:moveTo>
                  <a:pt x="0" y="0"/>
                </a:moveTo>
                <a:cubicBezTo>
                  <a:pt x="285915" y="-35737"/>
                  <a:pt x="732907" y="34448"/>
                  <a:pt x="955814" y="0"/>
                </a:cubicBezTo>
                <a:cubicBezTo>
                  <a:pt x="1178721" y="-34448"/>
                  <a:pt x="1331127" y="29809"/>
                  <a:pt x="1638539" y="0"/>
                </a:cubicBezTo>
                <a:cubicBezTo>
                  <a:pt x="1945952" y="-29809"/>
                  <a:pt x="2214782" y="6120"/>
                  <a:pt x="2457809" y="0"/>
                </a:cubicBezTo>
                <a:cubicBezTo>
                  <a:pt x="2700836" y="-6120"/>
                  <a:pt x="2908632" y="-20389"/>
                  <a:pt x="3277078" y="0"/>
                </a:cubicBezTo>
                <a:cubicBezTo>
                  <a:pt x="3645524" y="20389"/>
                  <a:pt x="3768046" y="-27235"/>
                  <a:pt x="4096348" y="0"/>
                </a:cubicBezTo>
                <a:cubicBezTo>
                  <a:pt x="4424650" y="27235"/>
                  <a:pt x="4350442" y="3575"/>
                  <a:pt x="4505982" y="0"/>
                </a:cubicBezTo>
                <a:cubicBezTo>
                  <a:pt x="4661522" y="-3575"/>
                  <a:pt x="5039110" y="6817"/>
                  <a:pt x="5188707" y="0"/>
                </a:cubicBezTo>
                <a:cubicBezTo>
                  <a:pt x="5338304" y="-6817"/>
                  <a:pt x="5784225" y="38715"/>
                  <a:pt x="6144521" y="0"/>
                </a:cubicBezTo>
                <a:cubicBezTo>
                  <a:pt x="6504817" y="-38715"/>
                  <a:pt x="6633879" y="-3521"/>
                  <a:pt x="7100336" y="0"/>
                </a:cubicBezTo>
                <a:cubicBezTo>
                  <a:pt x="7566794" y="3521"/>
                  <a:pt x="7618226" y="-37820"/>
                  <a:pt x="8056150" y="0"/>
                </a:cubicBezTo>
                <a:cubicBezTo>
                  <a:pt x="8494074" y="37820"/>
                  <a:pt x="8466072" y="32492"/>
                  <a:pt x="8738875" y="0"/>
                </a:cubicBezTo>
                <a:cubicBezTo>
                  <a:pt x="9011678" y="-32492"/>
                  <a:pt x="9096591" y="-24848"/>
                  <a:pt x="9421599" y="0"/>
                </a:cubicBezTo>
                <a:cubicBezTo>
                  <a:pt x="9746607" y="24848"/>
                  <a:pt x="10062345" y="-16504"/>
                  <a:pt x="10240869" y="0"/>
                </a:cubicBezTo>
                <a:cubicBezTo>
                  <a:pt x="10419393" y="16504"/>
                  <a:pt x="10575270" y="-5568"/>
                  <a:pt x="10787049" y="0"/>
                </a:cubicBezTo>
                <a:cubicBezTo>
                  <a:pt x="10998828" y="5568"/>
                  <a:pt x="11402278" y="-19851"/>
                  <a:pt x="11742863" y="0"/>
                </a:cubicBezTo>
                <a:cubicBezTo>
                  <a:pt x="12083448" y="19851"/>
                  <a:pt x="12245954" y="7945"/>
                  <a:pt x="12562133" y="0"/>
                </a:cubicBezTo>
                <a:cubicBezTo>
                  <a:pt x="12878312" y="-7945"/>
                  <a:pt x="13426342" y="6188"/>
                  <a:pt x="13654492" y="0"/>
                </a:cubicBezTo>
                <a:cubicBezTo>
                  <a:pt x="13659320" y="285246"/>
                  <a:pt x="13685162" y="465878"/>
                  <a:pt x="13654492" y="650198"/>
                </a:cubicBezTo>
                <a:cubicBezTo>
                  <a:pt x="13623822" y="834518"/>
                  <a:pt x="13656671" y="1038019"/>
                  <a:pt x="13654492" y="1354580"/>
                </a:cubicBezTo>
                <a:cubicBezTo>
                  <a:pt x="13652313" y="1671141"/>
                  <a:pt x="13628357" y="1745989"/>
                  <a:pt x="13654492" y="2004778"/>
                </a:cubicBezTo>
                <a:cubicBezTo>
                  <a:pt x="13680627" y="2263567"/>
                  <a:pt x="13664211" y="2380421"/>
                  <a:pt x="13654492" y="2709160"/>
                </a:cubicBezTo>
                <a:cubicBezTo>
                  <a:pt x="13252794" y="2728069"/>
                  <a:pt x="13047099" y="2703346"/>
                  <a:pt x="12835222" y="2709160"/>
                </a:cubicBezTo>
                <a:cubicBezTo>
                  <a:pt x="12623345" y="2714975"/>
                  <a:pt x="12675539" y="2717599"/>
                  <a:pt x="12562133" y="2709160"/>
                </a:cubicBezTo>
                <a:cubicBezTo>
                  <a:pt x="12448727" y="2700721"/>
                  <a:pt x="12236492" y="2705491"/>
                  <a:pt x="12015953" y="2709160"/>
                </a:cubicBezTo>
                <a:cubicBezTo>
                  <a:pt x="11795414" y="2712829"/>
                  <a:pt x="11529832" y="2688584"/>
                  <a:pt x="11333228" y="2709160"/>
                </a:cubicBezTo>
                <a:cubicBezTo>
                  <a:pt x="11136624" y="2729736"/>
                  <a:pt x="11125176" y="2698351"/>
                  <a:pt x="11060139" y="2709160"/>
                </a:cubicBezTo>
                <a:cubicBezTo>
                  <a:pt x="10995102" y="2719969"/>
                  <a:pt x="10412142" y="2678715"/>
                  <a:pt x="10240869" y="2709160"/>
                </a:cubicBezTo>
                <a:cubicBezTo>
                  <a:pt x="10069596" y="2739606"/>
                  <a:pt x="10037488" y="2698782"/>
                  <a:pt x="9967779" y="2709160"/>
                </a:cubicBezTo>
                <a:cubicBezTo>
                  <a:pt x="9898070" y="2719539"/>
                  <a:pt x="9596723" y="2691414"/>
                  <a:pt x="9285055" y="2709160"/>
                </a:cubicBezTo>
                <a:cubicBezTo>
                  <a:pt x="8973387" y="2726906"/>
                  <a:pt x="9104820" y="2721596"/>
                  <a:pt x="9011965" y="2709160"/>
                </a:cubicBezTo>
                <a:cubicBezTo>
                  <a:pt x="8919110" y="2696725"/>
                  <a:pt x="8384051" y="2695826"/>
                  <a:pt x="8192695" y="2709160"/>
                </a:cubicBezTo>
                <a:cubicBezTo>
                  <a:pt x="8001339" y="2722495"/>
                  <a:pt x="8030825" y="2708628"/>
                  <a:pt x="7919605" y="2709160"/>
                </a:cubicBezTo>
                <a:cubicBezTo>
                  <a:pt x="7808385" y="2709693"/>
                  <a:pt x="7501040" y="2694755"/>
                  <a:pt x="7236881" y="2709160"/>
                </a:cubicBezTo>
                <a:cubicBezTo>
                  <a:pt x="6972722" y="2723565"/>
                  <a:pt x="6496010" y="2690835"/>
                  <a:pt x="6281066" y="2709160"/>
                </a:cubicBezTo>
                <a:cubicBezTo>
                  <a:pt x="6066123" y="2727485"/>
                  <a:pt x="5956587" y="2726752"/>
                  <a:pt x="5871432" y="2709160"/>
                </a:cubicBezTo>
                <a:cubicBezTo>
                  <a:pt x="5786277" y="2691568"/>
                  <a:pt x="5628534" y="2719610"/>
                  <a:pt x="5461797" y="2709160"/>
                </a:cubicBezTo>
                <a:cubicBezTo>
                  <a:pt x="5295061" y="2698710"/>
                  <a:pt x="4871971" y="2755565"/>
                  <a:pt x="4505982" y="2709160"/>
                </a:cubicBezTo>
                <a:cubicBezTo>
                  <a:pt x="4139994" y="2662755"/>
                  <a:pt x="4101856" y="2730521"/>
                  <a:pt x="3959803" y="2709160"/>
                </a:cubicBezTo>
                <a:cubicBezTo>
                  <a:pt x="3817750" y="2687799"/>
                  <a:pt x="3485598" y="2689635"/>
                  <a:pt x="3277078" y="2709160"/>
                </a:cubicBezTo>
                <a:cubicBezTo>
                  <a:pt x="3068558" y="2728685"/>
                  <a:pt x="2947480" y="2696678"/>
                  <a:pt x="2730898" y="2709160"/>
                </a:cubicBezTo>
                <a:cubicBezTo>
                  <a:pt x="2514316" y="2721642"/>
                  <a:pt x="2390061" y="2736167"/>
                  <a:pt x="2184719" y="2709160"/>
                </a:cubicBezTo>
                <a:cubicBezTo>
                  <a:pt x="1979377" y="2682153"/>
                  <a:pt x="1817669" y="2726436"/>
                  <a:pt x="1501994" y="2709160"/>
                </a:cubicBezTo>
                <a:cubicBezTo>
                  <a:pt x="1186319" y="2691884"/>
                  <a:pt x="1158085" y="2700328"/>
                  <a:pt x="819270" y="2709160"/>
                </a:cubicBezTo>
                <a:cubicBezTo>
                  <a:pt x="480455" y="2717992"/>
                  <a:pt x="167310" y="2690176"/>
                  <a:pt x="0" y="2709160"/>
                </a:cubicBezTo>
                <a:cubicBezTo>
                  <a:pt x="-25438" y="2560603"/>
                  <a:pt x="-3484" y="2216710"/>
                  <a:pt x="0" y="2086053"/>
                </a:cubicBezTo>
                <a:cubicBezTo>
                  <a:pt x="3484" y="1955396"/>
                  <a:pt x="21224" y="1649505"/>
                  <a:pt x="0" y="1408763"/>
                </a:cubicBezTo>
                <a:cubicBezTo>
                  <a:pt x="-21224" y="1168021"/>
                  <a:pt x="2195" y="1069116"/>
                  <a:pt x="0" y="812748"/>
                </a:cubicBezTo>
                <a:cubicBezTo>
                  <a:pt x="-2195" y="556380"/>
                  <a:pt x="-25533" y="25474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73232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문장 생성 모델로 필사 문장을 만들 수 있지 않을까</a:t>
            </a:r>
            <a:r>
              <a:rPr lang="en-US" altLang="ko-KR" sz="40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A4253A6A-1840-EBD3-387A-6FF2DAAD81D0}"/>
              </a:ext>
            </a:extLst>
          </p:cNvPr>
          <p:cNvSpPr/>
          <p:nvPr/>
        </p:nvSpPr>
        <p:spPr>
          <a:xfrm>
            <a:off x="649204" y="3241924"/>
            <a:ext cx="5780206" cy="460539"/>
          </a:xfrm>
          <a:custGeom>
            <a:avLst/>
            <a:gdLst>
              <a:gd name="connsiteX0" fmla="*/ 0 w 5780206"/>
              <a:gd name="connsiteY0" fmla="*/ 0 h 460539"/>
              <a:gd name="connsiteX1" fmla="*/ 468839 w 5780206"/>
              <a:gd name="connsiteY1" fmla="*/ 0 h 460539"/>
              <a:gd name="connsiteX2" fmla="*/ 1053282 w 5780206"/>
              <a:gd name="connsiteY2" fmla="*/ 0 h 460539"/>
              <a:gd name="connsiteX3" fmla="*/ 1579923 w 5780206"/>
              <a:gd name="connsiteY3" fmla="*/ 0 h 460539"/>
              <a:gd name="connsiteX4" fmla="*/ 2106564 w 5780206"/>
              <a:gd name="connsiteY4" fmla="*/ 0 h 460539"/>
              <a:gd name="connsiteX5" fmla="*/ 2748809 w 5780206"/>
              <a:gd name="connsiteY5" fmla="*/ 0 h 460539"/>
              <a:gd name="connsiteX6" fmla="*/ 3391054 w 5780206"/>
              <a:gd name="connsiteY6" fmla="*/ 0 h 460539"/>
              <a:gd name="connsiteX7" fmla="*/ 3917695 w 5780206"/>
              <a:gd name="connsiteY7" fmla="*/ 0 h 460539"/>
              <a:gd name="connsiteX8" fmla="*/ 4617742 w 5780206"/>
              <a:gd name="connsiteY8" fmla="*/ 0 h 460539"/>
              <a:gd name="connsiteX9" fmla="*/ 5086580 w 5780206"/>
              <a:gd name="connsiteY9" fmla="*/ 0 h 460539"/>
              <a:gd name="connsiteX10" fmla="*/ 5780205 w 5780206"/>
              <a:gd name="connsiteY10" fmla="*/ 0 h 460539"/>
              <a:gd name="connsiteX11" fmla="*/ 5780205 w 5780206"/>
              <a:gd name="connsiteY11" fmla="*/ 460539 h 460539"/>
              <a:gd name="connsiteX12" fmla="*/ 5137960 w 5780206"/>
              <a:gd name="connsiteY12" fmla="*/ 460539 h 460539"/>
              <a:gd name="connsiteX13" fmla="*/ 4669121 w 5780206"/>
              <a:gd name="connsiteY13" fmla="*/ 460539 h 460539"/>
              <a:gd name="connsiteX14" fmla="*/ 4026876 w 5780206"/>
              <a:gd name="connsiteY14" fmla="*/ 460539 h 460539"/>
              <a:gd name="connsiteX15" fmla="*/ 3326829 w 5780206"/>
              <a:gd name="connsiteY15" fmla="*/ 460539 h 460539"/>
              <a:gd name="connsiteX16" fmla="*/ 2800188 w 5780206"/>
              <a:gd name="connsiteY16" fmla="*/ 460539 h 460539"/>
              <a:gd name="connsiteX17" fmla="*/ 2157943 w 5780206"/>
              <a:gd name="connsiteY17" fmla="*/ 460539 h 460539"/>
              <a:gd name="connsiteX18" fmla="*/ 1457896 w 5780206"/>
              <a:gd name="connsiteY18" fmla="*/ 460539 h 460539"/>
              <a:gd name="connsiteX19" fmla="*/ 815651 w 5780206"/>
              <a:gd name="connsiteY19" fmla="*/ 460539 h 460539"/>
              <a:gd name="connsiteX20" fmla="*/ 0 w 5780206"/>
              <a:gd name="connsiteY20" fmla="*/ 460539 h 460539"/>
              <a:gd name="connsiteX21" fmla="*/ 0 w 5780206"/>
              <a:gd name="connsiteY21" fmla="*/ 0 h 4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80206" h="460539" fill="none" extrusionOk="0">
                <a:moveTo>
                  <a:pt x="0" y="0"/>
                </a:moveTo>
                <a:cubicBezTo>
                  <a:pt x="169759" y="-2070"/>
                  <a:pt x="290370" y="20773"/>
                  <a:pt x="468839" y="0"/>
                </a:cubicBezTo>
                <a:cubicBezTo>
                  <a:pt x="647308" y="-20773"/>
                  <a:pt x="871068" y="17006"/>
                  <a:pt x="1053282" y="0"/>
                </a:cubicBezTo>
                <a:cubicBezTo>
                  <a:pt x="1235496" y="-17006"/>
                  <a:pt x="1413938" y="-19660"/>
                  <a:pt x="1579923" y="0"/>
                </a:cubicBezTo>
                <a:cubicBezTo>
                  <a:pt x="1745908" y="19660"/>
                  <a:pt x="1976394" y="17492"/>
                  <a:pt x="2106564" y="0"/>
                </a:cubicBezTo>
                <a:cubicBezTo>
                  <a:pt x="2236734" y="-17492"/>
                  <a:pt x="2549118" y="17326"/>
                  <a:pt x="2748809" y="0"/>
                </a:cubicBezTo>
                <a:cubicBezTo>
                  <a:pt x="2948501" y="-17326"/>
                  <a:pt x="3116483" y="-28561"/>
                  <a:pt x="3391054" y="0"/>
                </a:cubicBezTo>
                <a:cubicBezTo>
                  <a:pt x="3665626" y="28561"/>
                  <a:pt x="3726539" y="-23343"/>
                  <a:pt x="3917695" y="0"/>
                </a:cubicBezTo>
                <a:cubicBezTo>
                  <a:pt x="4108851" y="23343"/>
                  <a:pt x="4305076" y="-26712"/>
                  <a:pt x="4617742" y="0"/>
                </a:cubicBezTo>
                <a:cubicBezTo>
                  <a:pt x="4930408" y="26712"/>
                  <a:pt x="4870051" y="552"/>
                  <a:pt x="5086580" y="0"/>
                </a:cubicBezTo>
                <a:cubicBezTo>
                  <a:pt x="5303109" y="-552"/>
                  <a:pt x="5539474" y="-19798"/>
                  <a:pt x="5780205" y="0"/>
                </a:cubicBezTo>
                <a:cubicBezTo>
                  <a:pt x="5780063" y="141128"/>
                  <a:pt x="5764606" y="325745"/>
                  <a:pt x="5780205" y="460539"/>
                </a:cubicBezTo>
                <a:cubicBezTo>
                  <a:pt x="5640207" y="459098"/>
                  <a:pt x="5303928" y="471498"/>
                  <a:pt x="5137960" y="460539"/>
                </a:cubicBezTo>
                <a:cubicBezTo>
                  <a:pt x="4971992" y="449580"/>
                  <a:pt x="4862109" y="443649"/>
                  <a:pt x="4669121" y="460539"/>
                </a:cubicBezTo>
                <a:cubicBezTo>
                  <a:pt x="4476133" y="477429"/>
                  <a:pt x="4241705" y="450052"/>
                  <a:pt x="4026876" y="460539"/>
                </a:cubicBezTo>
                <a:cubicBezTo>
                  <a:pt x="3812047" y="471026"/>
                  <a:pt x="3628597" y="470034"/>
                  <a:pt x="3326829" y="460539"/>
                </a:cubicBezTo>
                <a:cubicBezTo>
                  <a:pt x="3025061" y="451044"/>
                  <a:pt x="3015043" y="440510"/>
                  <a:pt x="2800188" y="460539"/>
                </a:cubicBezTo>
                <a:cubicBezTo>
                  <a:pt x="2585333" y="480568"/>
                  <a:pt x="2423121" y="441818"/>
                  <a:pt x="2157943" y="460539"/>
                </a:cubicBezTo>
                <a:cubicBezTo>
                  <a:pt x="1892766" y="479260"/>
                  <a:pt x="1802681" y="427080"/>
                  <a:pt x="1457896" y="460539"/>
                </a:cubicBezTo>
                <a:cubicBezTo>
                  <a:pt x="1113111" y="493998"/>
                  <a:pt x="1059338" y="463626"/>
                  <a:pt x="815651" y="460539"/>
                </a:cubicBezTo>
                <a:cubicBezTo>
                  <a:pt x="571964" y="457452"/>
                  <a:pt x="357525" y="422978"/>
                  <a:pt x="0" y="460539"/>
                </a:cubicBezTo>
                <a:cubicBezTo>
                  <a:pt x="-17055" y="304774"/>
                  <a:pt x="16077" y="170061"/>
                  <a:pt x="0" y="0"/>
                </a:cubicBezTo>
                <a:close/>
              </a:path>
              <a:path w="5780206" h="460539" stroke="0" extrusionOk="0">
                <a:moveTo>
                  <a:pt x="0" y="0"/>
                </a:moveTo>
                <a:cubicBezTo>
                  <a:pt x="204722" y="-14767"/>
                  <a:pt x="329515" y="-4961"/>
                  <a:pt x="526641" y="0"/>
                </a:cubicBezTo>
                <a:cubicBezTo>
                  <a:pt x="723767" y="4961"/>
                  <a:pt x="938158" y="-13152"/>
                  <a:pt x="1284490" y="0"/>
                </a:cubicBezTo>
                <a:cubicBezTo>
                  <a:pt x="1630822" y="13152"/>
                  <a:pt x="1653757" y="-13993"/>
                  <a:pt x="1811131" y="0"/>
                </a:cubicBezTo>
                <a:cubicBezTo>
                  <a:pt x="1968505" y="13993"/>
                  <a:pt x="2111882" y="2540"/>
                  <a:pt x="2279970" y="0"/>
                </a:cubicBezTo>
                <a:cubicBezTo>
                  <a:pt x="2448058" y="-2540"/>
                  <a:pt x="2647231" y="-13123"/>
                  <a:pt x="2748809" y="0"/>
                </a:cubicBezTo>
                <a:cubicBezTo>
                  <a:pt x="2850387" y="13123"/>
                  <a:pt x="3103366" y="-11529"/>
                  <a:pt x="3275450" y="0"/>
                </a:cubicBezTo>
                <a:cubicBezTo>
                  <a:pt x="3447534" y="11529"/>
                  <a:pt x="3814942" y="-8082"/>
                  <a:pt x="4033299" y="0"/>
                </a:cubicBezTo>
                <a:cubicBezTo>
                  <a:pt x="4251656" y="8082"/>
                  <a:pt x="4385419" y="28181"/>
                  <a:pt x="4675544" y="0"/>
                </a:cubicBezTo>
                <a:cubicBezTo>
                  <a:pt x="4965670" y="-28181"/>
                  <a:pt x="5556054" y="-23722"/>
                  <a:pt x="5780205" y="0"/>
                </a:cubicBezTo>
                <a:cubicBezTo>
                  <a:pt x="5795075" y="187756"/>
                  <a:pt x="5769959" y="353124"/>
                  <a:pt x="5780205" y="460539"/>
                </a:cubicBezTo>
                <a:cubicBezTo>
                  <a:pt x="5561418" y="458342"/>
                  <a:pt x="5516117" y="476380"/>
                  <a:pt x="5311366" y="460539"/>
                </a:cubicBezTo>
                <a:cubicBezTo>
                  <a:pt x="5106615" y="444698"/>
                  <a:pt x="4936735" y="435658"/>
                  <a:pt x="4726923" y="460539"/>
                </a:cubicBezTo>
                <a:cubicBezTo>
                  <a:pt x="4517111" y="485420"/>
                  <a:pt x="4259119" y="438420"/>
                  <a:pt x="4084678" y="460539"/>
                </a:cubicBezTo>
                <a:cubicBezTo>
                  <a:pt x="3910237" y="482658"/>
                  <a:pt x="3631553" y="460407"/>
                  <a:pt x="3384631" y="460539"/>
                </a:cubicBezTo>
                <a:cubicBezTo>
                  <a:pt x="3137709" y="460671"/>
                  <a:pt x="2977174" y="446521"/>
                  <a:pt x="2857990" y="460539"/>
                </a:cubicBezTo>
                <a:cubicBezTo>
                  <a:pt x="2738806" y="474557"/>
                  <a:pt x="2502110" y="450203"/>
                  <a:pt x="2273547" y="460539"/>
                </a:cubicBezTo>
                <a:cubicBezTo>
                  <a:pt x="2044984" y="470875"/>
                  <a:pt x="1805435" y="474405"/>
                  <a:pt x="1631302" y="460539"/>
                </a:cubicBezTo>
                <a:cubicBezTo>
                  <a:pt x="1457169" y="446673"/>
                  <a:pt x="1276634" y="451203"/>
                  <a:pt x="1046859" y="460539"/>
                </a:cubicBezTo>
                <a:cubicBezTo>
                  <a:pt x="817084" y="469875"/>
                  <a:pt x="372680" y="438793"/>
                  <a:pt x="0" y="460539"/>
                </a:cubicBezTo>
                <a:cubicBezTo>
                  <a:pt x="4183" y="286824"/>
                  <a:pt x="-19521" y="154932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6" grpId="0"/>
      <p:bldP spid="52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FF9ABB-33BC-4EB5-BA4F-C3020F548D66}"/>
              </a:ext>
            </a:extLst>
          </p:cNvPr>
          <p:cNvSpPr txBox="1"/>
          <p:nvPr/>
        </p:nvSpPr>
        <p:spPr>
          <a:xfrm>
            <a:off x="401562" y="1229604"/>
            <a:ext cx="618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상실의 시대</a:t>
            </a:r>
            <a:r>
              <a:rPr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.txt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533303" y="2010510"/>
            <a:ext cx="6317077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무라카미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하루키의 장편소설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대표작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상실의 시대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노르웨이의 숲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), 1Q84,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기사단장 죽이기 등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하루키는 이렇게 쓴다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나카무라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구니오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)”,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하루키의 언어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동 저자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라는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책이 출판될 정도로 독특하고 흥미로운 문체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txt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파일로 구할 수 있었던 소설 중 그나마 긴 분량의 소설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876B35-19CF-4ADF-9BE8-46FDF9F5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92127" y="1151468"/>
            <a:ext cx="3020599" cy="4555064"/>
          </a:xfrm>
          <a:prstGeom prst="rect">
            <a:avLst/>
          </a:prstGeom>
          <a:ln>
            <a:noFill/>
          </a:ln>
          <a:effectLst>
            <a:outerShdw blurRad="520700" dist="317500" dir="2880000" algn="tl" rotWithShape="0">
              <a:srgbClr val="9A8B85">
                <a:alpha val="65000"/>
              </a:srgbClr>
            </a:outerShdw>
          </a:effec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E03172-EF18-7FBA-94C8-A589EB7DF4F4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65B5BF-323B-CAC5-07DC-534A904AAB22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7EEF28-FC96-BB8B-100E-039F9D1D6D0A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E107A0-8FA7-0913-A617-6E77C75FE6C1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27A31D-2677-BFBD-2209-6CC83FC8E0A5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A6F8C6-1BF8-46FB-1BEE-DBA2A4FA768E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0776FDA-6449-874D-FEAE-71D4687C2106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29EE85-A6FB-265E-FE39-DB935314F4B2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76B20D-D237-3544-9959-DE8E3EFC6F62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92CB84-042E-573B-BAAC-3A2341580F4F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5A6909A-731A-1760-C33C-ED71DFB9A95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B79152-3DE6-24A3-3227-6E73A334252C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461492-12C8-AC41-A9EC-B2CB343D1B6F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39EE90-DFB2-5D70-2AE6-920AC21101CA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51608D-4A01-69EE-4878-3D88F0DEC37D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EB9AEC-CD01-05BD-7CC2-AF2CD0A9EA0D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AI_11_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노희섭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_Section4 Project</a:t>
            </a:r>
            <a:endParaRPr lang="ko-KR" altLang="en-US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4621DDFA-1FE9-9EDC-6003-78173C9EE001}"/>
              </a:ext>
            </a:extLst>
          </p:cNvPr>
          <p:cNvSpPr/>
          <p:nvPr/>
        </p:nvSpPr>
        <p:spPr>
          <a:xfrm>
            <a:off x="581103" y="4740179"/>
            <a:ext cx="5514897" cy="258542"/>
          </a:xfrm>
          <a:custGeom>
            <a:avLst/>
            <a:gdLst>
              <a:gd name="connsiteX0" fmla="*/ 0 w 5514897"/>
              <a:gd name="connsiteY0" fmla="*/ 0 h 258542"/>
              <a:gd name="connsiteX1" fmla="*/ 744511 w 5514897"/>
              <a:gd name="connsiteY1" fmla="*/ 0 h 258542"/>
              <a:gd name="connsiteX2" fmla="*/ 1268426 w 5514897"/>
              <a:gd name="connsiteY2" fmla="*/ 0 h 258542"/>
              <a:gd name="connsiteX3" fmla="*/ 1792342 w 5514897"/>
              <a:gd name="connsiteY3" fmla="*/ 0 h 258542"/>
              <a:gd name="connsiteX4" fmla="*/ 2426555 w 5514897"/>
              <a:gd name="connsiteY4" fmla="*/ 0 h 258542"/>
              <a:gd name="connsiteX5" fmla="*/ 3005619 w 5514897"/>
              <a:gd name="connsiteY5" fmla="*/ 0 h 258542"/>
              <a:gd name="connsiteX6" fmla="*/ 3584683 w 5514897"/>
              <a:gd name="connsiteY6" fmla="*/ 0 h 258542"/>
              <a:gd name="connsiteX7" fmla="*/ 4274045 w 5514897"/>
              <a:gd name="connsiteY7" fmla="*/ 0 h 258542"/>
              <a:gd name="connsiteX8" fmla="*/ 5514897 w 5514897"/>
              <a:gd name="connsiteY8" fmla="*/ 0 h 258542"/>
              <a:gd name="connsiteX9" fmla="*/ 5514897 w 5514897"/>
              <a:gd name="connsiteY9" fmla="*/ 258542 h 258542"/>
              <a:gd name="connsiteX10" fmla="*/ 4990982 w 5514897"/>
              <a:gd name="connsiteY10" fmla="*/ 258542 h 258542"/>
              <a:gd name="connsiteX11" fmla="*/ 4246471 w 5514897"/>
              <a:gd name="connsiteY11" fmla="*/ 258542 h 258542"/>
              <a:gd name="connsiteX12" fmla="*/ 3667407 w 5514897"/>
              <a:gd name="connsiteY12" fmla="*/ 258542 h 258542"/>
              <a:gd name="connsiteX13" fmla="*/ 2922895 w 5514897"/>
              <a:gd name="connsiteY13" fmla="*/ 258542 h 258542"/>
              <a:gd name="connsiteX14" fmla="*/ 2343831 w 5514897"/>
              <a:gd name="connsiteY14" fmla="*/ 258542 h 258542"/>
              <a:gd name="connsiteX15" fmla="*/ 1819916 w 5514897"/>
              <a:gd name="connsiteY15" fmla="*/ 258542 h 258542"/>
              <a:gd name="connsiteX16" fmla="*/ 1130554 w 5514897"/>
              <a:gd name="connsiteY16" fmla="*/ 258542 h 258542"/>
              <a:gd name="connsiteX17" fmla="*/ 0 w 5514897"/>
              <a:gd name="connsiteY17" fmla="*/ 258542 h 258542"/>
              <a:gd name="connsiteX18" fmla="*/ 0 w 5514897"/>
              <a:gd name="connsiteY18" fmla="*/ 0 h 25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14897" h="258542" fill="none" extrusionOk="0">
                <a:moveTo>
                  <a:pt x="0" y="0"/>
                </a:moveTo>
                <a:cubicBezTo>
                  <a:pt x="223029" y="-34435"/>
                  <a:pt x="548794" y="8927"/>
                  <a:pt x="744511" y="0"/>
                </a:cubicBezTo>
                <a:cubicBezTo>
                  <a:pt x="940228" y="-8927"/>
                  <a:pt x="1097365" y="22425"/>
                  <a:pt x="1268426" y="0"/>
                </a:cubicBezTo>
                <a:cubicBezTo>
                  <a:pt x="1439488" y="-22425"/>
                  <a:pt x="1662945" y="9053"/>
                  <a:pt x="1792342" y="0"/>
                </a:cubicBezTo>
                <a:cubicBezTo>
                  <a:pt x="1921739" y="-9053"/>
                  <a:pt x="2228327" y="22897"/>
                  <a:pt x="2426555" y="0"/>
                </a:cubicBezTo>
                <a:cubicBezTo>
                  <a:pt x="2624783" y="-22897"/>
                  <a:pt x="2884861" y="-13237"/>
                  <a:pt x="3005619" y="0"/>
                </a:cubicBezTo>
                <a:cubicBezTo>
                  <a:pt x="3126377" y="13237"/>
                  <a:pt x="3349891" y="-8607"/>
                  <a:pt x="3584683" y="0"/>
                </a:cubicBezTo>
                <a:cubicBezTo>
                  <a:pt x="3819475" y="8607"/>
                  <a:pt x="4035310" y="-9415"/>
                  <a:pt x="4274045" y="0"/>
                </a:cubicBezTo>
                <a:cubicBezTo>
                  <a:pt x="4512780" y="9415"/>
                  <a:pt x="5018827" y="-24463"/>
                  <a:pt x="5514897" y="0"/>
                </a:cubicBezTo>
                <a:cubicBezTo>
                  <a:pt x="5514121" y="95789"/>
                  <a:pt x="5506813" y="150786"/>
                  <a:pt x="5514897" y="258542"/>
                </a:cubicBezTo>
                <a:cubicBezTo>
                  <a:pt x="5391184" y="240227"/>
                  <a:pt x="5186461" y="272648"/>
                  <a:pt x="4990982" y="258542"/>
                </a:cubicBezTo>
                <a:cubicBezTo>
                  <a:pt x="4795504" y="244436"/>
                  <a:pt x="4456865" y="295374"/>
                  <a:pt x="4246471" y="258542"/>
                </a:cubicBezTo>
                <a:cubicBezTo>
                  <a:pt x="4036077" y="221710"/>
                  <a:pt x="3948187" y="244439"/>
                  <a:pt x="3667407" y="258542"/>
                </a:cubicBezTo>
                <a:cubicBezTo>
                  <a:pt x="3386627" y="272645"/>
                  <a:pt x="3148016" y="245133"/>
                  <a:pt x="2922895" y="258542"/>
                </a:cubicBezTo>
                <a:cubicBezTo>
                  <a:pt x="2697774" y="271951"/>
                  <a:pt x="2599235" y="275652"/>
                  <a:pt x="2343831" y="258542"/>
                </a:cubicBezTo>
                <a:cubicBezTo>
                  <a:pt x="2088427" y="241432"/>
                  <a:pt x="1966728" y="242380"/>
                  <a:pt x="1819916" y="258542"/>
                </a:cubicBezTo>
                <a:cubicBezTo>
                  <a:pt x="1673104" y="274704"/>
                  <a:pt x="1423710" y="235890"/>
                  <a:pt x="1130554" y="258542"/>
                </a:cubicBezTo>
                <a:cubicBezTo>
                  <a:pt x="837398" y="281194"/>
                  <a:pt x="497138" y="230937"/>
                  <a:pt x="0" y="258542"/>
                </a:cubicBezTo>
                <a:cubicBezTo>
                  <a:pt x="5668" y="143379"/>
                  <a:pt x="7040" y="88367"/>
                  <a:pt x="0" y="0"/>
                </a:cubicBezTo>
                <a:close/>
              </a:path>
              <a:path w="5514897" h="258542" stroke="0" extrusionOk="0">
                <a:moveTo>
                  <a:pt x="0" y="0"/>
                </a:moveTo>
                <a:cubicBezTo>
                  <a:pt x="227525" y="-26258"/>
                  <a:pt x="424135" y="-17481"/>
                  <a:pt x="579064" y="0"/>
                </a:cubicBezTo>
                <a:cubicBezTo>
                  <a:pt x="733993" y="17481"/>
                  <a:pt x="1162207" y="6427"/>
                  <a:pt x="1378724" y="0"/>
                </a:cubicBezTo>
                <a:cubicBezTo>
                  <a:pt x="1595241" y="-6427"/>
                  <a:pt x="1823630" y="-19042"/>
                  <a:pt x="1957788" y="0"/>
                </a:cubicBezTo>
                <a:cubicBezTo>
                  <a:pt x="2091946" y="19042"/>
                  <a:pt x="2318182" y="5888"/>
                  <a:pt x="2481704" y="0"/>
                </a:cubicBezTo>
                <a:cubicBezTo>
                  <a:pt x="2645226" y="-5888"/>
                  <a:pt x="2755093" y="-18107"/>
                  <a:pt x="3005619" y="0"/>
                </a:cubicBezTo>
                <a:cubicBezTo>
                  <a:pt x="3256145" y="18107"/>
                  <a:pt x="3411881" y="9291"/>
                  <a:pt x="3584683" y="0"/>
                </a:cubicBezTo>
                <a:cubicBezTo>
                  <a:pt x="3757485" y="-9291"/>
                  <a:pt x="4130695" y="11292"/>
                  <a:pt x="4384343" y="0"/>
                </a:cubicBezTo>
                <a:cubicBezTo>
                  <a:pt x="4637991" y="-11292"/>
                  <a:pt x="5246415" y="44169"/>
                  <a:pt x="5514897" y="0"/>
                </a:cubicBezTo>
                <a:cubicBezTo>
                  <a:pt x="5509273" y="98996"/>
                  <a:pt x="5507397" y="134843"/>
                  <a:pt x="5514897" y="258542"/>
                </a:cubicBezTo>
                <a:cubicBezTo>
                  <a:pt x="5245317" y="268531"/>
                  <a:pt x="5075899" y="282731"/>
                  <a:pt x="4935833" y="258542"/>
                </a:cubicBezTo>
                <a:cubicBezTo>
                  <a:pt x="4795767" y="234353"/>
                  <a:pt x="4550190" y="245732"/>
                  <a:pt x="4356769" y="258542"/>
                </a:cubicBezTo>
                <a:cubicBezTo>
                  <a:pt x="4163348" y="271352"/>
                  <a:pt x="3933286" y="266119"/>
                  <a:pt x="3722555" y="258542"/>
                </a:cubicBezTo>
                <a:cubicBezTo>
                  <a:pt x="3511824" y="250965"/>
                  <a:pt x="3276053" y="285724"/>
                  <a:pt x="3033193" y="258542"/>
                </a:cubicBezTo>
                <a:cubicBezTo>
                  <a:pt x="2790333" y="231360"/>
                  <a:pt x="2473806" y="292384"/>
                  <a:pt x="2288682" y="258542"/>
                </a:cubicBezTo>
                <a:cubicBezTo>
                  <a:pt x="2103558" y="224700"/>
                  <a:pt x="1983647" y="256659"/>
                  <a:pt x="1709618" y="258542"/>
                </a:cubicBezTo>
                <a:cubicBezTo>
                  <a:pt x="1435589" y="260425"/>
                  <a:pt x="1256956" y="247582"/>
                  <a:pt x="1075405" y="258542"/>
                </a:cubicBezTo>
                <a:cubicBezTo>
                  <a:pt x="893854" y="269502"/>
                  <a:pt x="275716" y="229771"/>
                  <a:pt x="0" y="258542"/>
                </a:cubicBezTo>
                <a:cubicBezTo>
                  <a:pt x="12597" y="155651"/>
                  <a:pt x="9928" y="103056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78525612">
                  <a:prstGeom prst="flowChartProces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3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139D7D3-855A-2ECD-9BF4-0557F4DD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371"/>
            <a:ext cx="5852063" cy="52578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E03172-EF18-7FBA-94C8-A589EB7DF4F4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643688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65B5BF-323B-CAC5-07DC-534A904AAB22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643688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7EEF28-FC96-BB8B-100E-039F9D1D6D0A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643688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AE107A0-8FA7-0913-A617-6E77C75FE6C1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643688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27A31D-2677-BFBD-2209-6CC83FC8E0A5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A6F8C6-1BF8-46FB-1BEE-DBA2A4FA768E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0776FDA-6449-874D-FEAE-71D4687C2106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29EE85-A6FB-265E-FE39-DB935314F4B2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76B20D-D237-3544-9959-DE8E3EFC6F62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92CB84-042E-573B-BAAC-3A2341580F4F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5A6909A-731A-1760-C33C-ED71DFB9A95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B79152-3DE6-24A3-3227-6E73A334252C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461492-12C8-AC41-A9EC-B2CB343D1B6F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39EE90-DFB2-5D70-2AE6-920AC21101CA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alpha val="71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51608D-4A01-69EE-4878-3D88F0DEC37D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EB9AEC-CD01-05BD-7CC2-AF2CD0A9EA0D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A5ADC3-70F6-8005-BCF6-4E658033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5" y="1027371"/>
            <a:ext cx="5682355" cy="5257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0CAB5-6916-57BE-9677-93B504F11990}"/>
              </a:ext>
            </a:extLst>
          </p:cNvPr>
          <p:cNvSpPr/>
          <p:nvPr/>
        </p:nvSpPr>
        <p:spPr>
          <a:xfrm>
            <a:off x="5494019" y="1997753"/>
            <a:ext cx="315081" cy="288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F93B23-5D13-0144-7158-C5256731ED51}"/>
              </a:ext>
            </a:extLst>
          </p:cNvPr>
          <p:cNvSpPr/>
          <p:nvPr/>
        </p:nvSpPr>
        <p:spPr>
          <a:xfrm>
            <a:off x="1040376" y="2407920"/>
            <a:ext cx="212042" cy="240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2B01701-688A-BBC6-2F00-E706B889C397}"/>
              </a:ext>
            </a:extLst>
          </p:cNvPr>
          <p:cNvSpPr/>
          <p:nvPr/>
        </p:nvSpPr>
        <p:spPr>
          <a:xfrm>
            <a:off x="5623560" y="5150355"/>
            <a:ext cx="185540" cy="22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57AC22-13DF-38AA-F1DA-AD1009E01867}"/>
              </a:ext>
            </a:extLst>
          </p:cNvPr>
          <p:cNvSpPr/>
          <p:nvPr/>
        </p:nvSpPr>
        <p:spPr>
          <a:xfrm>
            <a:off x="5006340" y="5570979"/>
            <a:ext cx="305808" cy="197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F0FFAD-0E43-E330-B408-A29646E53005}"/>
              </a:ext>
            </a:extLst>
          </p:cNvPr>
          <p:cNvCxnSpPr>
            <a:cxnSpLocks/>
          </p:cNvCxnSpPr>
          <p:nvPr/>
        </p:nvCxnSpPr>
        <p:spPr>
          <a:xfrm>
            <a:off x="477520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1E0229-78D2-9837-9156-08CFD96A8078}"/>
              </a:ext>
            </a:extLst>
          </p:cNvPr>
          <p:cNvSpPr txBox="1"/>
          <p:nvPr/>
        </p:nvSpPr>
        <p:spPr>
          <a:xfrm>
            <a:off x="4210328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alpha val="71000"/>
                  </a:prst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6645CB-3583-EA50-D16C-9614620218D3}"/>
              </a:ext>
            </a:extLst>
          </p:cNvPr>
          <p:cNvSpPr/>
          <p:nvPr/>
        </p:nvSpPr>
        <p:spPr>
          <a:xfrm>
            <a:off x="10927080" y="5540499"/>
            <a:ext cx="426720" cy="267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4155FE-7F5A-39C7-6A5D-8E7C3DFB2EA1}"/>
              </a:ext>
            </a:extLst>
          </p:cNvPr>
          <p:cNvSpPr/>
          <p:nvPr/>
        </p:nvSpPr>
        <p:spPr>
          <a:xfrm>
            <a:off x="7338061" y="2263796"/>
            <a:ext cx="449580" cy="288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8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116889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Mini-GPT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8D260D-EACC-41ED-46DA-AA29F40D2B68}"/>
              </a:ext>
            </a:extLst>
          </p:cNvPr>
          <p:cNvGrpSpPr/>
          <p:nvPr/>
        </p:nvGrpSpPr>
        <p:grpSpPr>
          <a:xfrm>
            <a:off x="615628" y="2050890"/>
            <a:ext cx="885524" cy="487788"/>
            <a:chOff x="6429410" y="1774843"/>
            <a:chExt cx="885524" cy="48778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C95520-DF57-D40C-1089-21F5A1215546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EFD036-210B-8841-6CCB-8AC044CC7C70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 개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465098-33E5-4852-9D39-FAC60DBB8EEA}"/>
              </a:ext>
            </a:extLst>
          </p:cNvPr>
          <p:cNvSpPr/>
          <p:nvPr/>
        </p:nvSpPr>
        <p:spPr>
          <a:xfrm>
            <a:off x="625252" y="2756490"/>
            <a:ext cx="5470747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Miniature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Generative Pre-trained Transformer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문장을 생성하는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GPT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모델의 축소 버전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5829EEA-9FF4-8B0F-F5CC-721E04B977B9}"/>
              </a:ext>
            </a:extLst>
          </p:cNvPr>
          <p:cNvGrpSpPr/>
          <p:nvPr/>
        </p:nvGrpSpPr>
        <p:grpSpPr>
          <a:xfrm>
            <a:off x="6333511" y="2050890"/>
            <a:ext cx="885524" cy="487788"/>
            <a:chOff x="6429410" y="1774843"/>
            <a:chExt cx="885524" cy="48778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B362979-8084-CE94-7C60-4649B3ED91BC}"/>
                </a:ext>
              </a:extLst>
            </p:cNvPr>
            <p:cNvSpPr/>
            <p:nvPr/>
          </p:nvSpPr>
          <p:spPr>
            <a:xfrm>
              <a:off x="6429410" y="1774843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6D28D7-70E6-0FB6-8245-F019619B340E}"/>
                </a:ext>
              </a:extLst>
            </p:cNvPr>
            <p:cNvSpPr txBox="1"/>
            <p:nvPr/>
          </p:nvSpPr>
          <p:spPr>
            <a:xfrm>
              <a:off x="6496787" y="1828800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 조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4A8373A-4CE1-884B-CEB2-A2CE244D21D7}"/>
              </a:ext>
            </a:extLst>
          </p:cNvPr>
          <p:cNvSpPr/>
          <p:nvPr/>
        </p:nvSpPr>
        <p:spPr>
          <a:xfrm>
            <a:off x="6343136" y="2756490"/>
            <a:ext cx="5202316" cy="240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한 문장당 평균 길이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13.18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자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문장 ☞ 벡터로 바꾸는 작업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단어 벡터 구성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임베딩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레이어 구현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트랜스포머 블록을 레이어로 구현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Mini-GPT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모델 구현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학습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(“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여름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“) /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학습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(“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나는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“)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시작하는 문장 생성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4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Mini-GPT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1B542F-F4C5-CCE3-10F9-FF9229DF8C78}"/>
              </a:ext>
            </a:extLst>
          </p:cNvPr>
          <p:cNvGrpSpPr/>
          <p:nvPr/>
        </p:nvGrpSpPr>
        <p:grpSpPr>
          <a:xfrm>
            <a:off x="2427317" y="975425"/>
            <a:ext cx="907072" cy="526289"/>
            <a:chOff x="6419785" y="3742834"/>
            <a:chExt cx="907072" cy="52628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5B33369-6A9D-67AB-46E4-4921A1691BEF}"/>
                </a:ext>
              </a:extLst>
            </p:cNvPr>
            <p:cNvSpPr/>
            <p:nvPr/>
          </p:nvSpPr>
          <p:spPr>
            <a:xfrm>
              <a:off x="6441333" y="374283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65331A-CF2D-D46D-02E8-99BDCCDB7B4E}"/>
                </a:ext>
              </a:extLst>
            </p:cNvPr>
            <p:cNvSpPr/>
            <p:nvPr/>
          </p:nvSpPr>
          <p:spPr>
            <a:xfrm>
              <a:off x="6419785" y="378133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311BBFD-8CE9-91A8-890D-5BF075B7733E}"/>
                </a:ext>
              </a:extLst>
            </p:cNvPr>
            <p:cNvSpPr txBox="1"/>
            <p:nvPr/>
          </p:nvSpPr>
          <p:spPr>
            <a:xfrm>
              <a:off x="6487162" y="384905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여 </a:t>
              </a: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DX영화자막 M" panose="02020600000000000000" pitchFamily="18" charset="-127"/>
                  <a:ea typeface="DX영화자막 M" panose="02020600000000000000" pitchFamily="18" charset="-127"/>
                  <a:cs typeface="+mn-cs"/>
                </a:rPr>
                <a:t>름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Epoch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1/25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여름 말했다 나는 하고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8625B7-C353-3AB9-66A1-2E854B816C91}"/>
              </a:ext>
            </a:extLst>
          </p:cNvPr>
          <p:cNvSpPr/>
          <p:nvPr/>
        </p:nvSpPr>
        <p:spPr>
          <a:xfrm>
            <a:off x="350209" y="2661019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Epoch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10/25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r>
              <a:rPr lang="ko-KR" altLang="en-US" sz="1600" dirty="0">
                <a:solidFill>
                  <a:srgbClr val="21212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여름 그 뒤에 우산을 </a:t>
            </a:r>
            <a:r>
              <a:rPr lang="ko-KR" altLang="en-US" sz="1600" dirty="0" err="1">
                <a:solidFill>
                  <a:srgbClr val="21212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쓸슬한</a:t>
            </a:r>
            <a:r>
              <a:rPr lang="ko-KR" altLang="en-US" sz="1600" dirty="0">
                <a:solidFill>
                  <a:srgbClr val="21212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장례식이었습니다 하고 나는 말했다</a:t>
            </a:r>
            <a:r>
              <a:rPr lang="en-US" altLang="ko-KR" sz="1600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A25610-A662-2BA3-593A-CA0D192B0897}"/>
              </a:ext>
            </a:extLst>
          </p:cNvPr>
          <p:cNvSpPr/>
          <p:nvPr/>
        </p:nvSpPr>
        <p:spPr>
          <a:xfrm>
            <a:off x="343968" y="3596090"/>
            <a:ext cx="11069203" cy="129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Epoch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16/25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여름 방학이 끝나고 새학기가 시작되자 그녀는 아주 자연스럽게 마치 당연하다는 듯이 도대체 아무런 걱정도 되지만 솔직하게 말해서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말해서</a:t>
            </a:r>
            <a:r>
              <a:rPr lang="en-US" altLang="ko-KR" sz="1600" b="0" i="0" dirty="0">
                <a:solidFill>
                  <a:prstClr val="black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98E527-B2C5-10D9-016A-8F7C0FEFF6E6}"/>
              </a:ext>
            </a:extLst>
          </p:cNvPr>
          <p:cNvSpPr/>
          <p:nvPr/>
        </p:nvSpPr>
        <p:spPr>
          <a:xfrm>
            <a:off x="343968" y="5144139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Epoch</a:t>
            </a:r>
            <a:r>
              <a:rPr lang="ko-KR" altLang="en-US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25/25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여름 방학이 끝나고 새학기가 시작되자 그녀는 아주 자연스럽게 마치 당연하다는 듯이 내 곁에 붙어 다니게 되었다</a:t>
            </a:r>
            <a:r>
              <a:rPr lang="en-US" altLang="ko-KR" sz="1600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9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0688C394-DE89-E731-33D4-A868AC26C3A4}"/>
              </a:ext>
            </a:extLst>
          </p:cNvPr>
          <p:cNvSpPr txBox="1"/>
          <p:nvPr/>
        </p:nvSpPr>
        <p:spPr>
          <a:xfrm>
            <a:off x="3986962" y="6518729"/>
            <a:ext cx="399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AI_11_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노희섭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_Section4 Project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1000"/>
                </a:prstClr>
              </a:solidFill>
              <a:effectLst/>
              <a:uLnTx/>
              <a:uFillTx/>
              <a:latin typeface="DX영화자막 M" panose="02020600000000000000" pitchFamily="18" charset="-127"/>
              <a:ea typeface="DX영화자막 M" panose="02020600000000000000" pitchFamily="18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2CAD22-67D0-15F8-9BB8-6406C12028CD}"/>
              </a:ext>
            </a:extLst>
          </p:cNvPr>
          <p:cNvCxnSpPr>
            <a:cxnSpLocks/>
          </p:cNvCxnSpPr>
          <p:nvPr/>
        </p:nvCxnSpPr>
        <p:spPr>
          <a:xfrm>
            <a:off x="172152" y="18902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2109CF-B802-833E-B07D-A0F8B52762F7}"/>
              </a:ext>
            </a:extLst>
          </p:cNvPr>
          <p:cNvCxnSpPr>
            <a:cxnSpLocks/>
          </p:cNvCxnSpPr>
          <p:nvPr/>
        </p:nvCxnSpPr>
        <p:spPr>
          <a:xfrm>
            <a:off x="172152" y="25479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1A4529-A2DD-6179-3B0B-EE3DC654BF28}"/>
              </a:ext>
            </a:extLst>
          </p:cNvPr>
          <p:cNvCxnSpPr>
            <a:cxnSpLocks/>
          </p:cNvCxnSpPr>
          <p:nvPr/>
        </p:nvCxnSpPr>
        <p:spPr>
          <a:xfrm>
            <a:off x="172152" y="79381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7E9607-C4B4-8CEF-88CD-F3CA15193660}"/>
              </a:ext>
            </a:extLst>
          </p:cNvPr>
          <p:cNvCxnSpPr>
            <a:cxnSpLocks/>
          </p:cNvCxnSpPr>
          <p:nvPr/>
        </p:nvCxnSpPr>
        <p:spPr>
          <a:xfrm>
            <a:off x="172152" y="85958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D486E0-0459-3F16-CEEF-65A35F7022DA}"/>
              </a:ext>
            </a:extLst>
          </p:cNvPr>
          <p:cNvCxnSpPr>
            <a:cxnSpLocks/>
          </p:cNvCxnSpPr>
          <p:nvPr/>
        </p:nvCxnSpPr>
        <p:spPr>
          <a:xfrm>
            <a:off x="350209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F390369-D984-B063-CC33-D11FB098D8F2}"/>
              </a:ext>
            </a:extLst>
          </p:cNvPr>
          <p:cNvCxnSpPr>
            <a:cxnSpLocks/>
          </p:cNvCxnSpPr>
          <p:nvPr/>
        </p:nvCxnSpPr>
        <p:spPr>
          <a:xfrm>
            <a:off x="982870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DAE29F6-B177-C092-64A8-F992C6580401}"/>
              </a:ext>
            </a:extLst>
          </p:cNvPr>
          <p:cNvCxnSpPr>
            <a:cxnSpLocks/>
          </p:cNvCxnSpPr>
          <p:nvPr/>
        </p:nvCxnSpPr>
        <p:spPr>
          <a:xfrm>
            <a:off x="1615531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BD6AAD-25FE-69F0-9DE8-2211EDE46A0B}"/>
              </a:ext>
            </a:extLst>
          </p:cNvPr>
          <p:cNvCxnSpPr>
            <a:cxnSpLocks/>
          </p:cNvCxnSpPr>
          <p:nvPr/>
        </p:nvCxnSpPr>
        <p:spPr>
          <a:xfrm>
            <a:off x="2248192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B89A7E-0A82-C7CE-93BC-2FA4DE196BD9}"/>
              </a:ext>
            </a:extLst>
          </p:cNvPr>
          <p:cNvCxnSpPr>
            <a:cxnSpLocks/>
          </p:cNvCxnSpPr>
          <p:nvPr/>
        </p:nvCxnSpPr>
        <p:spPr>
          <a:xfrm>
            <a:off x="2880853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5B687FC-0F91-A304-8514-4C8F94C1260C}"/>
              </a:ext>
            </a:extLst>
          </p:cNvPr>
          <p:cNvCxnSpPr>
            <a:cxnSpLocks/>
          </p:cNvCxnSpPr>
          <p:nvPr/>
        </p:nvCxnSpPr>
        <p:spPr>
          <a:xfrm>
            <a:off x="3513514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B7392EA-5CAB-BAC3-0999-3267F8AE3572}"/>
              </a:ext>
            </a:extLst>
          </p:cNvPr>
          <p:cNvCxnSpPr>
            <a:cxnSpLocks/>
          </p:cNvCxnSpPr>
          <p:nvPr/>
        </p:nvCxnSpPr>
        <p:spPr>
          <a:xfrm>
            <a:off x="4146175" y="25479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6A33BE-3EF4-8BC8-E53C-BFD75B0FDAA3}"/>
              </a:ext>
            </a:extLst>
          </p:cNvPr>
          <p:cNvSpPr txBox="1"/>
          <p:nvPr/>
        </p:nvSpPr>
        <p:spPr>
          <a:xfrm>
            <a:off x="401562" y="29156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753B1-FFC3-41A3-F2C4-DE48501FFB1C}"/>
              </a:ext>
            </a:extLst>
          </p:cNvPr>
          <p:cNvSpPr txBox="1"/>
          <p:nvPr/>
        </p:nvSpPr>
        <p:spPr>
          <a:xfrm>
            <a:off x="104669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러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FB588-FB83-2320-6780-247B4A5510EC}"/>
              </a:ext>
            </a:extLst>
          </p:cNvPr>
          <p:cNvSpPr txBox="1"/>
          <p:nvPr/>
        </p:nvSpPr>
        <p:spPr>
          <a:xfrm>
            <a:off x="2948467" y="30509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C08D87-0064-71F6-13FD-C09F5C8C90F4}"/>
              </a:ext>
            </a:extLst>
          </p:cNvPr>
          <p:cNvSpPr txBox="1"/>
          <p:nvPr/>
        </p:nvSpPr>
        <p:spPr>
          <a:xfrm>
            <a:off x="3581303" y="30311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139397-3B75-D3EF-67BF-0C2176BBB4D0}"/>
              </a:ext>
            </a:extLst>
          </p:cNvPr>
          <p:cNvSpPr txBox="1"/>
          <p:nvPr/>
        </p:nvSpPr>
        <p:spPr>
          <a:xfrm>
            <a:off x="1724477" y="31094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1000"/>
                  </a:prstClr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B9BEE0-093F-0658-C4B8-08076B83D4C8}"/>
              </a:ext>
            </a:extLst>
          </p:cNvPr>
          <p:cNvSpPr txBox="1"/>
          <p:nvPr/>
        </p:nvSpPr>
        <p:spPr>
          <a:xfrm>
            <a:off x="172152" y="945550"/>
            <a:ext cx="432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rPr>
              <a:t>Mini-GPT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1B542F-F4C5-CCE3-10F9-FF9229DF8C78}"/>
              </a:ext>
            </a:extLst>
          </p:cNvPr>
          <p:cNvGrpSpPr/>
          <p:nvPr/>
        </p:nvGrpSpPr>
        <p:grpSpPr>
          <a:xfrm>
            <a:off x="2427317" y="975425"/>
            <a:ext cx="907072" cy="526289"/>
            <a:chOff x="6419785" y="3742834"/>
            <a:chExt cx="907072" cy="52628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5B33369-6A9D-67AB-46E4-4921A1691BEF}"/>
                </a:ext>
              </a:extLst>
            </p:cNvPr>
            <p:cNvSpPr/>
            <p:nvPr/>
          </p:nvSpPr>
          <p:spPr>
            <a:xfrm>
              <a:off x="6441333" y="3742834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885524 w 885524"/>
                <a:gd name="connsiteY1" fmla="*/ 0 h 487788"/>
                <a:gd name="connsiteX2" fmla="*/ 885524 w 885524"/>
                <a:gd name="connsiteY2" fmla="*/ 487788 h 487788"/>
                <a:gd name="connsiteX3" fmla="*/ 0 w 885524"/>
                <a:gd name="connsiteY3" fmla="*/ 487788 h 487788"/>
                <a:gd name="connsiteX4" fmla="*/ 0 w 885524"/>
                <a:gd name="connsiteY4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24" h="487788" extrusionOk="0">
                  <a:moveTo>
                    <a:pt x="0" y="0"/>
                  </a:moveTo>
                  <a:cubicBezTo>
                    <a:pt x="147585" y="73323"/>
                    <a:pt x="474504" y="43906"/>
                    <a:pt x="885524" y="0"/>
                  </a:cubicBezTo>
                  <a:cubicBezTo>
                    <a:pt x="866863" y="85762"/>
                    <a:pt x="848666" y="279246"/>
                    <a:pt x="885524" y="487788"/>
                  </a:cubicBezTo>
                  <a:cubicBezTo>
                    <a:pt x="603390" y="566340"/>
                    <a:pt x="377373" y="441160"/>
                    <a:pt x="0" y="487788"/>
                  </a:cubicBezTo>
                  <a:cubicBezTo>
                    <a:pt x="14357" y="340894"/>
                    <a:pt x="31857" y="149382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65331A-CF2D-D46D-02E8-99BDCCDB7B4E}"/>
                </a:ext>
              </a:extLst>
            </p:cNvPr>
            <p:cNvSpPr/>
            <p:nvPr/>
          </p:nvSpPr>
          <p:spPr>
            <a:xfrm>
              <a:off x="6419785" y="3781335"/>
              <a:ext cx="885524" cy="487788"/>
            </a:xfrm>
            <a:custGeom>
              <a:avLst/>
              <a:gdLst>
                <a:gd name="connsiteX0" fmla="*/ 0 w 885524"/>
                <a:gd name="connsiteY0" fmla="*/ 0 h 487788"/>
                <a:gd name="connsiteX1" fmla="*/ 442762 w 885524"/>
                <a:gd name="connsiteY1" fmla="*/ 0 h 487788"/>
                <a:gd name="connsiteX2" fmla="*/ 885524 w 885524"/>
                <a:gd name="connsiteY2" fmla="*/ 0 h 487788"/>
                <a:gd name="connsiteX3" fmla="*/ 885524 w 885524"/>
                <a:gd name="connsiteY3" fmla="*/ 487788 h 487788"/>
                <a:gd name="connsiteX4" fmla="*/ 425052 w 885524"/>
                <a:gd name="connsiteY4" fmla="*/ 487788 h 487788"/>
                <a:gd name="connsiteX5" fmla="*/ 0 w 885524"/>
                <a:gd name="connsiteY5" fmla="*/ 487788 h 487788"/>
                <a:gd name="connsiteX6" fmla="*/ 0 w 885524"/>
                <a:gd name="connsiteY6" fmla="*/ 0 h 4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524" h="487788" fill="none" extrusionOk="0">
                  <a:moveTo>
                    <a:pt x="0" y="0"/>
                  </a:moveTo>
                  <a:cubicBezTo>
                    <a:pt x="189876" y="-27532"/>
                    <a:pt x="326699" y="51795"/>
                    <a:pt x="442762" y="0"/>
                  </a:cubicBezTo>
                  <a:cubicBezTo>
                    <a:pt x="558825" y="-51795"/>
                    <a:pt x="711044" y="33536"/>
                    <a:pt x="885524" y="0"/>
                  </a:cubicBezTo>
                  <a:cubicBezTo>
                    <a:pt x="936190" y="142469"/>
                    <a:pt x="840840" y="332089"/>
                    <a:pt x="885524" y="487788"/>
                  </a:cubicBezTo>
                  <a:cubicBezTo>
                    <a:pt x="725718" y="528142"/>
                    <a:pt x="590941" y="462966"/>
                    <a:pt x="425052" y="487788"/>
                  </a:cubicBezTo>
                  <a:cubicBezTo>
                    <a:pt x="259163" y="512610"/>
                    <a:pt x="96867" y="465139"/>
                    <a:pt x="0" y="487788"/>
                  </a:cubicBezTo>
                  <a:cubicBezTo>
                    <a:pt x="-48569" y="321016"/>
                    <a:pt x="48220" y="217248"/>
                    <a:pt x="0" y="0"/>
                  </a:cubicBezTo>
                  <a:close/>
                </a:path>
                <a:path w="885524" h="487788" stroke="0" extrusionOk="0">
                  <a:moveTo>
                    <a:pt x="0" y="0"/>
                  </a:moveTo>
                  <a:cubicBezTo>
                    <a:pt x="122179" y="-35847"/>
                    <a:pt x="263364" y="18882"/>
                    <a:pt x="442762" y="0"/>
                  </a:cubicBezTo>
                  <a:cubicBezTo>
                    <a:pt x="622160" y="-18882"/>
                    <a:pt x="685164" y="38820"/>
                    <a:pt x="885524" y="0"/>
                  </a:cubicBezTo>
                  <a:cubicBezTo>
                    <a:pt x="938868" y="105536"/>
                    <a:pt x="839505" y="276099"/>
                    <a:pt x="885524" y="487788"/>
                  </a:cubicBezTo>
                  <a:cubicBezTo>
                    <a:pt x="734272" y="498127"/>
                    <a:pt x="572546" y="440618"/>
                    <a:pt x="469328" y="487788"/>
                  </a:cubicBezTo>
                  <a:cubicBezTo>
                    <a:pt x="366110" y="534958"/>
                    <a:pt x="174657" y="465725"/>
                    <a:pt x="0" y="487788"/>
                  </a:cubicBezTo>
                  <a:cubicBezTo>
                    <a:pt x="-13226" y="342024"/>
                    <a:pt x="54406" y="214492"/>
                    <a:pt x="0" y="0"/>
                  </a:cubicBezTo>
                  <a:close/>
                </a:path>
              </a:pathLst>
            </a:custGeom>
            <a:solidFill>
              <a:srgbClr val="D1C9C1"/>
            </a:solidFill>
            <a:ln>
              <a:solidFill>
                <a:srgbClr val="9A8B85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311BBFD-8CE9-91A8-890D-5BF075B7733E}"/>
                </a:ext>
              </a:extLst>
            </p:cNvPr>
            <p:cNvSpPr txBox="1"/>
            <p:nvPr/>
          </p:nvSpPr>
          <p:spPr>
            <a:xfrm>
              <a:off x="6487162" y="3849054"/>
              <a:ext cx="750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sysClr val="windowText" lastClr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나 는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A7BC99-078A-1F63-E8D2-F468EFBF7886}"/>
              </a:ext>
            </a:extLst>
          </p:cNvPr>
          <p:cNvSpPr/>
          <p:nvPr/>
        </p:nvSpPr>
        <p:spPr>
          <a:xfrm>
            <a:off x="350209" y="1743618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1/500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“</a:t>
            </a:r>
            <a:r>
              <a:rPr lang="ko-KR" altLang="en-US" sz="1600" dirty="0">
                <a:solidFill>
                  <a:srgbClr val="21212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나는 한숨을 쉬었다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X경필고딕B" panose="02020600000000000000" pitchFamily="18" charset="-127"/>
              <a:ea typeface="DX경필고딕B" panose="02020600000000000000" pitchFamily="18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8625B7-C353-3AB9-66A1-2E854B816C91}"/>
              </a:ext>
            </a:extLst>
          </p:cNvPr>
          <p:cNvSpPr/>
          <p:nvPr/>
        </p:nvSpPr>
        <p:spPr>
          <a:xfrm>
            <a:off x="350209" y="2661019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10/500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나는 혼자서 술을 마시면서 우루과이란 대체 어디에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있었더라하고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생각 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A25610-A662-2BA3-593A-CA0D192B0897}"/>
              </a:ext>
            </a:extLst>
          </p:cNvPr>
          <p:cNvSpPr/>
          <p:nvPr/>
        </p:nvSpPr>
        <p:spPr>
          <a:xfrm>
            <a:off x="343967" y="3578420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27/500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나는 생각했다 생각하지 않을 수가 없었다 내 눈을 감고 잠들어 있었고 그 편지를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98E527-B2C5-10D9-016A-8F7C0FEFF6E6}"/>
              </a:ext>
            </a:extLst>
          </p:cNvPr>
          <p:cNvSpPr/>
          <p:nvPr/>
        </p:nvSpPr>
        <p:spPr>
          <a:xfrm>
            <a:off x="387455" y="4473240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33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/500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나는 대개 밤 늦게까지 책을 읽고 아침에는 여덟 시경까지 푹 자기 때문에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9DCEA3-7DA9-10EB-27EB-288756F99937}"/>
              </a:ext>
            </a:extLst>
          </p:cNvPr>
          <p:cNvSpPr/>
          <p:nvPr/>
        </p:nvSpPr>
        <p:spPr>
          <a:xfrm>
            <a:off x="343967" y="5350390"/>
            <a:ext cx="11069203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Epoch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37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/500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나는 생각했다 이것이 죽임이라면 죽음도 그리 나쁘지는 않은 것이구나 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X경필고딕B" panose="02020600000000000000" pitchFamily="18" charset="-127"/>
                <a:ea typeface="DX경필고딕B" panose="02020600000000000000" pitchFamily="18" charset="-127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8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1281</Words>
  <Application>Microsoft Office PowerPoint</Application>
  <PresentationFormat>와이드스크린</PresentationFormat>
  <Paragraphs>260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DX경필고딕B</vt:lpstr>
      <vt:lpstr>Arial</vt:lpstr>
      <vt:lpstr>DX영화자막 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노희섭</cp:lastModifiedBy>
  <cp:revision>52</cp:revision>
  <dcterms:created xsi:type="dcterms:W3CDTF">2020-02-24T07:56:24Z</dcterms:created>
  <dcterms:modified xsi:type="dcterms:W3CDTF">2022-08-18T06:18:53Z</dcterms:modified>
</cp:coreProperties>
</file>