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57" r:id="rId3"/>
    <p:sldId id="259" r:id="rId4"/>
    <p:sldId id="261" r:id="rId5"/>
    <p:sldId id="265" r:id="rId6"/>
    <p:sldId id="256" r:id="rId7"/>
    <p:sldId id="263" r:id="rId8"/>
    <p:sldId id="264" r:id="rId9"/>
    <p:sldId id="266" r:id="rId10"/>
    <p:sldId id="267" r:id="rId11"/>
    <p:sldId id="269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34" autoAdjust="0"/>
  </p:normalViewPr>
  <p:slideViewPr>
    <p:cSldViewPr snapToGrid="0">
      <p:cViewPr varScale="1">
        <p:scale>
          <a:sx n="60" d="100"/>
          <a:sy n="60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1D675-48A6-4C4B-B0BD-CE0C9DAB3EA1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55BB-ED57-4811-B1E3-B0B74FDF1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55BB-ED57-4811-B1E3-B0B74FDF10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62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r>
              <a:rPr lang="zh-CN" altLang="en-US" dirty="0"/>
              <a:t>成功效果如图所示。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55BB-ED57-4811-B1E3-B0B74FDF10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88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整个系统自下而上分为智能设备层、设备交互层、系统服务层、节点应用层，各层之间通过约定的通信规则进行数据传输。</a:t>
            </a: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智能设备层包括使用了各种协议的传感设备和模拟设备，设备交互层负责传感数据的采集传输，系统服务层包括琏雾系统和数据组件，节点应用层则是基于琏雾系统和数据组件开发的示例应用软件。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组件依赖于琏雾系统的配置导出至平台功能，并在此基础上屏蔽了传感设备的差异，统一管理传感数据的采集与存储，开发者只需关注业务逻辑无需关心传感设备的对接细节。示例应用软件的开发依赖于数据组件提供的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接口和琏雾系统提供的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MQTT</a:t>
            </a:r>
            <a:r>
              <a:rPr lang="zh-CN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服务，可在此基础上进一步结合应用场景进行开发。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55BB-ED57-4811-B1E3-B0B74FDF10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89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os</a:t>
            </a:r>
            <a:r>
              <a:rPr lang="zh-CN" altLang="en-US" dirty="0"/>
              <a:t>配置导入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55BB-ED57-4811-B1E3-B0B74FDF10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8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选择导入文件，导入的文件是</a:t>
            </a:r>
            <a:r>
              <a:rPr lang="en-US" altLang="zh-CN" dirty="0"/>
              <a:t>export_pb.zip</a:t>
            </a:r>
            <a:r>
              <a:rPr lang="zh-CN" altLang="en-US" dirty="0"/>
              <a:t>。导入文件后，琏雾中就多了之前配置好的设备和传感器信息。可以尝试点击传感器进行查看。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55BB-ED57-4811-B1E3-B0B74FDF10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2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导入完成后进行检查，点击琏雾桌面上的到处配置至应用和平台，进行导出。这样</a:t>
            </a:r>
            <a:r>
              <a:rPr lang="en-US" altLang="zh-CN" dirty="0"/>
              <a:t>bs</a:t>
            </a:r>
            <a:r>
              <a:rPr lang="zh-CN" altLang="en-US" dirty="0"/>
              <a:t>软解就可以读取到琏雾系统的配置设备信息。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55BB-ED57-4811-B1E3-B0B74FDF10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4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55BB-ED57-4811-B1E3-B0B74FDF10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7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vscode</a:t>
            </a:r>
            <a:r>
              <a:rPr lang="zh-CN" altLang="en-US" dirty="0"/>
              <a:t>，打开</a:t>
            </a:r>
            <a:r>
              <a:rPr lang="en-US" altLang="zh-CN" dirty="0" err="1"/>
              <a:t>sample_back</a:t>
            </a:r>
            <a:r>
              <a:rPr lang="zh-CN" altLang="en-US" dirty="0"/>
              <a:t>文件夹，运行</a:t>
            </a:r>
            <a:r>
              <a:rPr lang="en-US" altLang="zh-CN" dirty="0" err="1"/>
              <a:t>npm</a:t>
            </a:r>
            <a:r>
              <a:rPr lang="en-US" altLang="zh-CN" dirty="0"/>
              <a:t> run start</a:t>
            </a:r>
            <a:r>
              <a:rPr lang="zh-CN" altLang="en-US" dirty="0"/>
              <a:t>，开启</a:t>
            </a:r>
            <a:r>
              <a:rPr lang="en-US" altLang="zh-CN" dirty="0"/>
              <a:t>bs</a:t>
            </a:r>
            <a:r>
              <a:rPr lang="zh-CN" altLang="en-US" dirty="0"/>
              <a:t>软件服务，上图情况就为启动成功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55BB-ED57-4811-B1E3-B0B74FDF10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10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点击桌面上的网关启动，按照图片配置依此点击，将网关状态设置为虚拟，进行网关启动。网关启动后，</a:t>
            </a:r>
            <a:r>
              <a:rPr lang="en-US" altLang="zh-CN" dirty="0" err="1"/>
              <a:t>lianwu</a:t>
            </a:r>
            <a:r>
              <a:rPr lang="zh-CN" altLang="en-US" dirty="0"/>
              <a:t>会模拟实际设备，将配置好的设备数据上传到</a:t>
            </a:r>
            <a:r>
              <a:rPr lang="en-US" altLang="zh-CN" dirty="0" err="1"/>
              <a:t>mqtt</a:t>
            </a:r>
            <a:r>
              <a:rPr lang="zh-CN" altLang="en-US" dirty="0"/>
              <a:t>服务器上去。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55BB-ED57-4811-B1E3-B0B74FDF10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1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在桌面上找到数据组件文件，在</a:t>
            </a:r>
            <a:r>
              <a:rPr lang="en-US" altLang="zh-CN" dirty="0" err="1"/>
              <a:t>cmd</a:t>
            </a:r>
            <a:r>
              <a:rPr lang="zh-CN" altLang="en-US" dirty="0"/>
              <a:t>命令行中，输入命令 </a:t>
            </a:r>
            <a:r>
              <a:rPr lang="en-US" altLang="zh-CN" dirty="0"/>
              <a:t>java –jar iotos-0.0.1-SNAPSHOT.jar</a:t>
            </a:r>
            <a:r>
              <a:rPr lang="zh-CN" altLang="en-US" dirty="0"/>
              <a:t>，启动数据组件的微服务。并且双击桌面启动</a:t>
            </a:r>
            <a:r>
              <a:rPr lang="en-US" altLang="zh-CN" dirty="0"/>
              <a:t>push_vedio_mqtt-2</a:t>
            </a:r>
            <a:r>
              <a:rPr lang="zh-CN" altLang="en-US" dirty="0"/>
              <a:t>快捷方式。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55BB-ED57-4811-B1E3-B0B74FDF10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67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vscode</a:t>
            </a:r>
            <a:r>
              <a:rPr lang="zh-CN" altLang="en-US" dirty="0"/>
              <a:t>中运行状态下，输入相应</a:t>
            </a:r>
            <a:r>
              <a:rPr lang="en-US" altLang="zh-CN" dirty="0" err="1"/>
              <a:t>ip</a:t>
            </a:r>
            <a:r>
              <a:rPr lang="zh-CN" altLang="en-US" dirty="0"/>
              <a:t>地址与端口。就可以看到前端界面。点击上端灰色按钮配置导入导入</a:t>
            </a:r>
            <a:r>
              <a:rPr lang="en-US" altLang="zh-CN" dirty="0" err="1"/>
              <a:t>lianwu</a:t>
            </a:r>
            <a:r>
              <a:rPr lang="en-US" altLang="zh-CN" dirty="0"/>
              <a:t> </a:t>
            </a:r>
            <a:r>
              <a:rPr lang="en-US" altLang="zh-CN" dirty="0" err="1"/>
              <a:t>os</a:t>
            </a:r>
            <a:r>
              <a:rPr lang="en-US" altLang="zh-CN" dirty="0"/>
              <a:t> </a:t>
            </a:r>
            <a:r>
              <a:rPr lang="zh-CN" altLang="en-US" dirty="0"/>
              <a:t>信息。随后使用软件进行开测。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55BB-ED57-4811-B1E3-B0B74FDF10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0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E9307-87F9-837E-21F6-DC9D927D4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DCB556-91E4-7B39-9889-9EB9AF47B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C3C0D-78E9-5115-3C21-E529A83F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C8DA-4198-409B-B33C-A22E14152C2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173C2-A04E-8589-4A30-763C10D6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3608C-BB92-1D13-BAC8-D686C8AF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019A-91C0-4BB6-B963-C55DE3CB2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1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1F496-63C2-212F-82AA-C55A18AE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0E0059-C500-6037-A3C6-5D1A63D9C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E020F-BACE-2969-C30D-152DB5E7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C8DA-4198-409B-B33C-A22E14152C2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FDC7D-8C29-B976-9837-B1DFF83C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E6724-28B4-3E05-41DC-7758410C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019A-91C0-4BB6-B963-C55DE3CB2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8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F000AF-71DB-D0E9-4D3C-27A4D1597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5FBE0-AE59-AA37-3B43-6F5166F0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7D68D-B92E-3188-9728-B979FF36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C8DA-4198-409B-B33C-A22E14152C2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11908-7DEC-44C3-441C-8FBAF72F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10B79-C711-7417-0B13-54FCE417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019A-91C0-4BB6-B963-C55DE3CB2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8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DB8D1-4272-430A-263C-258B075E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700AD-1BB3-E338-F149-D2C04D0C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4D700-B3DC-6A31-9D37-AC0A2919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C8DA-4198-409B-B33C-A22E14152C2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04E5E-B13A-2E03-2EA3-FE307AD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B24A7-608A-D540-D779-A10A1E90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019A-91C0-4BB6-B963-C55DE3CB2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8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1B469-6BB3-E84D-13DE-B237BC30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D0D33-F323-A659-D54E-2A3772C08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38EA4-9742-96BA-1E7C-6AAD5C55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C8DA-4198-409B-B33C-A22E14152C2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DA86F-63C4-8C5A-971A-1ED0B10B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CEA4D-2190-270C-EC63-19FAE9F9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019A-91C0-4BB6-B963-C55DE3CB2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7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1716D-ED86-8480-248E-7EA41CB7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C2312-8DF9-9953-5037-29BE71AC7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195A78-631C-68F2-C545-ED25974B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8EA674-D1DE-6239-E9F6-703E856B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C8DA-4198-409B-B33C-A22E14152C2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95156-42BE-8C77-9E1D-BC099174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B6684D-BE84-5395-608C-E5CB77F9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019A-91C0-4BB6-B963-C55DE3CB2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1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DD6A3-D87B-0438-BDF4-41E4B6DD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8D745A-BDCB-6782-663D-04DFC0C02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DD9FDB-BB1E-0626-BFED-FE27D5F8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359EA6-2C0A-346A-6BBF-52CFBA908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B8CDAB-97A4-D44B-E526-6BEAAE388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9A931F-5D8E-50B2-DBEA-D60AEEBC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C8DA-4198-409B-B33C-A22E14152C2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D10831-F9FC-2CBA-4E94-3D9DCBF5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8FD793-E61F-9099-EA8E-DD0CD508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019A-91C0-4BB6-B963-C55DE3CB2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4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B480B-1818-D33B-384C-1A7CF55C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104613-51C9-4E4A-BEC1-23291328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C8DA-4198-409B-B33C-A22E14152C2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9197C3-FB25-5EFF-6A4D-80A32C67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14DE67-29B0-D004-E5B5-95F3CBF0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019A-91C0-4BB6-B963-C55DE3CB2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AB4087-4955-0D93-5DD8-C028B0CB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C8DA-4198-409B-B33C-A22E14152C2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5470B3-8DD5-F759-3FC5-28348600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1A01AC-6264-F7D3-E512-EF72A1BA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019A-91C0-4BB6-B963-C55DE3CB2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7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4A841-E54E-66C3-1716-308CD532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3C277-E045-5D60-F102-DDB225B76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2EF57A-37AF-5A2C-9CE8-3B9C241A5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E4214A-06D6-1D20-6791-59F3D458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C8DA-4198-409B-B33C-A22E14152C2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C1F5E-82D0-243A-4792-47E5DD45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D825A-DA1F-524B-BCF4-21AE9147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019A-91C0-4BB6-B963-C55DE3CB2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10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DFB1E-E33E-94B3-0FDA-93140476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D945EB-05F1-CB77-DCFC-BEE3B7BE0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748CD3-C511-BF87-75F8-D7C7B82F3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7FB3A-A37E-6AD6-3C80-1D1B041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C8DA-4198-409B-B33C-A22E14152C2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0064F-27C1-6A62-F607-834BC122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380C1-C161-9CF3-56A7-1B8B7B19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019A-91C0-4BB6-B963-C55DE3CB2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2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5D0C73-13F7-8C1A-4943-54C286B5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275886-47ED-719A-9A19-D956F179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23395-6507-2E59-F3D8-7B9BF729D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AC8DA-4198-409B-B33C-A22E14152C2B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9F4FA-4DB6-FFB5-C55F-9CDC489E7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8720B-E114-ED17-76C0-0F55A7736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019A-91C0-4BB6-B963-C55DE3CB2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30001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6FE11-9B6B-A0B6-46E8-98D3D908B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BS</a:t>
            </a:r>
            <a:r>
              <a:rPr lang="zh-CN" altLang="en-US" dirty="0"/>
              <a:t>琏雾系统简单示例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6C7E89-7718-29E2-3E9A-1215BFE65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747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C1B9B6-6EBD-5E6D-57B0-CFC2281D0636}"/>
              </a:ext>
            </a:extLst>
          </p:cNvPr>
          <p:cNvSpPr txBox="1"/>
          <p:nvPr/>
        </p:nvSpPr>
        <p:spPr>
          <a:xfrm>
            <a:off x="602900" y="331596"/>
            <a:ext cx="9938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本地</a:t>
            </a:r>
            <a:r>
              <a:rPr lang="en-US" altLang="zh-CN" sz="4000" dirty="0"/>
              <a:t>bs</a:t>
            </a:r>
            <a:r>
              <a:rPr lang="zh-CN" altLang="en-US" sz="4000" dirty="0"/>
              <a:t>程序导入</a:t>
            </a:r>
            <a:endParaRPr lang="en-US" altLang="zh-CN" sz="4000" dirty="0"/>
          </a:p>
          <a:p>
            <a:r>
              <a:rPr lang="zh-CN" altLang="en-US" sz="4000" dirty="0"/>
              <a:t>本地笔记本，</a:t>
            </a:r>
            <a:r>
              <a:rPr lang="zh-CN" altLang="en-US" sz="3200" dirty="0"/>
              <a:t>在浏览器输入 </a:t>
            </a:r>
            <a:r>
              <a:rPr lang="en-US" altLang="zh-CN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http://127.0.0.1:30001/index.html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52C22A-475F-3C4A-779E-4EA2B50C2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59" y="1851660"/>
            <a:ext cx="10090425" cy="4307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095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C1B9B6-6EBD-5E6D-57B0-CFC2281D0636}"/>
              </a:ext>
            </a:extLst>
          </p:cNvPr>
          <p:cNvSpPr txBox="1"/>
          <p:nvPr/>
        </p:nvSpPr>
        <p:spPr>
          <a:xfrm>
            <a:off x="602900" y="331596"/>
            <a:ext cx="993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Bs</a:t>
            </a:r>
            <a:r>
              <a:rPr lang="zh-CN" altLang="en-US" sz="4000" dirty="0"/>
              <a:t>软件成功效果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0681D6-292C-2C56-2046-6E58BA81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64" y="1329055"/>
            <a:ext cx="10442472" cy="51973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756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9F7C7D-FF54-5475-8207-BBE730E5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9550" y="1252870"/>
            <a:ext cx="11772900" cy="51352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88B4DD7-E96A-42EB-E714-38D590FF71CD}"/>
              </a:ext>
            </a:extLst>
          </p:cNvPr>
          <p:cNvSpPr txBox="1"/>
          <p:nvPr/>
        </p:nvSpPr>
        <p:spPr>
          <a:xfrm>
            <a:off x="602900" y="331596"/>
            <a:ext cx="993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软件设计架构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6262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C1B9B6-6EBD-5E6D-57B0-CFC2281D0636}"/>
              </a:ext>
            </a:extLst>
          </p:cNvPr>
          <p:cNvSpPr txBox="1"/>
          <p:nvPr/>
        </p:nvSpPr>
        <p:spPr>
          <a:xfrm>
            <a:off x="602900" y="331596"/>
            <a:ext cx="993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软件安装与运行</a:t>
            </a:r>
            <a:endParaRPr lang="en-US" altLang="zh-CN" sz="4000" dirty="0"/>
          </a:p>
          <a:p>
            <a:r>
              <a:rPr lang="en-US" altLang="zh-CN" sz="3200" dirty="0" err="1"/>
              <a:t>Lianwu</a:t>
            </a:r>
            <a:r>
              <a:rPr lang="en-US" altLang="zh-CN" sz="3200" dirty="0"/>
              <a:t> </a:t>
            </a:r>
            <a:r>
              <a:rPr lang="en-US" altLang="zh-CN" sz="3200" dirty="0" err="1"/>
              <a:t>os</a:t>
            </a:r>
            <a:r>
              <a:rPr lang="zh-CN" altLang="en-US" sz="3200" dirty="0"/>
              <a:t>一体机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574068-E1DE-4603-4380-D7BB050AED1B}"/>
              </a:ext>
            </a:extLst>
          </p:cNvPr>
          <p:cNvSpPr txBox="1"/>
          <p:nvPr/>
        </p:nvSpPr>
        <p:spPr>
          <a:xfrm>
            <a:off x="602900" y="1988235"/>
            <a:ext cx="11360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软件环境：已经配置完成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打开桌面的琏雾系统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143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C1B9B6-6EBD-5E6D-57B0-CFC2281D0636}"/>
              </a:ext>
            </a:extLst>
          </p:cNvPr>
          <p:cNvSpPr txBox="1"/>
          <p:nvPr/>
        </p:nvSpPr>
        <p:spPr>
          <a:xfrm>
            <a:off x="602900" y="331596"/>
            <a:ext cx="993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软件安装与运行</a:t>
            </a:r>
            <a:endParaRPr lang="en-US" altLang="zh-CN" sz="4000" dirty="0"/>
          </a:p>
          <a:p>
            <a:r>
              <a:rPr lang="en-US" altLang="zh-CN" sz="3200" dirty="0" err="1"/>
              <a:t>Lianwu</a:t>
            </a:r>
            <a:r>
              <a:rPr lang="en-US" altLang="zh-CN" sz="3200" dirty="0"/>
              <a:t> </a:t>
            </a:r>
            <a:r>
              <a:rPr lang="en-US" altLang="zh-CN" sz="3200" dirty="0" err="1"/>
              <a:t>os</a:t>
            </a:r>
            <a:r>
              <a:rPr lang="zh-CN" altLang="en-US" sz="3200" dirty="0"/>
              <a:t>一体机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EC8864-3A0B-E49C-7EEA-BAEE430B0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0" y="1681995"/>
            <a:ext cx="10960100" cy="484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C1B9B6-6EBD-5E6D-57B0-CFC2281D0636}"/>
              </a:ext>
            </a:extLst>
          </p:cNvPr>
          <p:cNvSpPr txBox="1"/>
          <p:nvPr/>
        </p:nvSpPr>
        <p:spPr>
          <a:xfrm>
            <a:off x="602900" y="331596"/>
            <a:ext cx="993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软件安装与运行</a:t>
            </a:r>
            <a:endParaRPr lang="en-US" altLang="zh-CN" sz="4000" dirty="0"/>
          </a:p>
          <a:p>
            <a:r>
              <a:rPr lang="en-US" altLang="zh-CN" sz="3200" dirty="0" err="1"/>
              <a:t>Lianwu</a:t>
            </a:r>
            <a:r>
              <a:rPr lang="en-US" altLang="zh-CN" sz="3200" dirty="0"/>
              <a:t> </a:t>
            </a:r>
            <a:r>
              <a:rPr lang="en-US" altLang="zh-CN" sz="3200" dirty="0" err="1"/>
              <a:t>os</a:t>
            </a:r>
            <a:r>
              <a:rPr lang="zh-CN" altLang="en-US" sz="3200" dirty="0"/>
              <a:t>一体机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31BF57-74BB-4625-5A42-EBCC3A829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1" y="1853913"/>
            <a:ext cx="9572118" cy="46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3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C1B9B6-6EBD-5E6D-57B0-CFC2281D0636}"/>
              </a:ext>
            </a:extLst>
          </p:cNvPr>
          <p:cNvSpPr txBox="1"/>
          <p:nvPr/>
        </p:nvSpPr>
        <p:spPr>
          <a:xfrm>
            <a:off x="602900" y="331596"/>
            <a:ext cx="993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软件安装与运行</a:t>
            </a:r>
            <a:endParaRPr lang="en-US" altLang="zh-CN" sz="4000" dirty="0"/>
          </a:p>
          <a:p>
            <a:r>
              <a:rPr lang="en-US" altLang="zh-CN" sz="3200" dirty="0" err="1"/>
              <a:t>Lianwu</a:t>
            </a:r>
            <a:r>
              <a:rPr lang="en-US" altLang="zh-CN" sz="3200" dirty="0"/>
              <a:t> </a:t>
            </a:r>
            <a:r>
              <a:rPr lang="en-US" altLang="zh-CN" sz="3200" dirty="0" err="1"/>
              <a:t>os</a:t>
            </a:r>
            <a:r>
              <a:rPr lang="zh-CN" altLang="en-US" sz="3200" dirty="0"/>
              <a:t>一体机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A4F1D3-37B9-9BA1-E9C0-C088FD61F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9" y="1588326"/>
            <a:ext cx="9588500" cy="49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0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C1B9B6-6EBD-5E6D-57B0-CFC2281D0636}"/>
              </a:ext>
            </a:extLst>
          </p:cNvPr>
          <p:cNvSpPr txBox="1"/>
          <p:nvPr/>
        </p:nvSpPr>
        <p:spPr>
          <a:xfrm>
            <a:off x="602900" y="331596"/>
            <a:ext cx="993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软件安装与运行</a:t>
            </a:r>
            <a:endParaRPr lang="en-US" altLang="zh-CN" sz="4000" dirty="0"/>
          </a:p>
          <a:p>
            <a:r>
              <a:rPr lang="zh-CN" altLang="en-US" sz="3200" dirty="0"/>
              <a:t>本地笔记本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574068-E1DE-4603-4380-D7BB050AED1B}"/>
              </a:ext>
            </a:extLst>
          </p:cNvPr>
          <p:cNvSpPr txBox="1"/>
          <p:nvPr/>
        </p:nvSpPr>
        <p:spPr>
          <a:xfrm>
            <a:off x="602900" y="1988235"/>
            <a:ext cx="113605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软件环境：需要</a:t>
            </a:r>
            <a:r>
              <a:rPr lang="en-US" altLang="zh-CN" sz="2400" dirty="0" err="1"/>
              <a:t>vscode</a:t>
            </a:r>
            <a:r>
              <a:rPr lang="zh-CN" altLang="en-US" sz="2400" dirty="0"/>
              <a:t>和</a:t>
            </a:r>
            <a:r>
              <a:rPr lang="en-US" altLang="zh-CN" sz="2400" dirty="0"/>
              <a:t>node.js(</a:t>
            </a:r>
            <a:r>
              <a:rPr lang="zh-CN" altLang="en-US" sz="2400" dirty="0"/>
              <a:t>在压缩包中，一键安装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开发工具：</a:t>
            </a:r>
            <a:r>
              <a:rPr lang="en-US" altLang="zh-CN" sz="2400" dirty="0" err="1"/>
              <a:t>vscode</a:t>
            </a:r>
            <a:endParaRPr lang="en-US" altLang="zh-CN" sz="2400" dirty="0"/>
          </a:p>
          <a:p>
            <a:r>
              <a:rPr lang="zh-CN" altLang="en-US" sz="2400" dirty="0"/>
              <a:t>网络配置：设置本机</a:t>
            </a:r>
            <a:r>
              <a:rPr lang="en-US" altLang="zh-CN" sz="2400" dirty="0" err="1"/>
              <a:t>ip</a:t>
            </a:r>
            <a:r>
              <a:rPr lang="zh-CN" altLang="en-US" sz="2400" dirty="0"/>
              <a:t>地址为</a:t>
            </a:r>
            <a:r>
              <a:rPr lang="en-US" altLang="zh-CN" sz="2400" dirty="0"/>
              <a:t>192.168.2.8</a:t>
            </a:r>
          </a:p>
          <a:p>
            <a:r>
              <a:rPr lang="zh-CN" altLang="en-US" sz="2400" dirty="0"/>
              <a:t>网络连接：将本机与</a:t>
            </a:r>
            <a:r>
              <a:rPr lang="en-US" altLang="zh-CN" sz="2400" dirty="0" err="1"/>
              <a:t>lianwu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os</a:t>
            </a:r>
            <a:r>
              <a:rPr lang="zh-CN" altLang="en-US" sz="2400" dirty="0"/>
              <a:t>一体机使用网线连接，并在</a:t>
            </a:r>
            <a:r>
              <a:rPr lang="en-US" altLang="zh-CN" sz="2400" dirty="0" err="1"/>
              <a:t>cmd</a:t>
            </a:r>
            <a:r>
              <a:rPr lang="zh-CN" altLang="en-US" sz="2400" dirty="0"/>
              <a:t>命令行中输入</a:t>
            </a:r>
            <a:r>
              <a:rPr lang="en-US" altLang="zh-CN" sz="2400" dirty="0"/>
              <a:t>ping 192.168.2.3</a:t>
            </a:r>
            <a:r>
              <a:rPr lang="zh-CN" altLang="en-US" sz="2400" dirty="0"/>
              <a:t>测试连接情况</a:t>
            </a:r>
            <a:endParaRPr lang="en-US" altLang="zh-CN" sz="2400" dirty="0"/>
          </a:p>
          <a:p>
            <a:r>
              <a:rPr lang="zh-CN" altLang="en-US" sz="2400" dirty="0"/>
              <a:t>代码配置：在压缩包中，解压后名为</a:t>
            </a:r>
            <a:r>
              <a:rPr lang="en-US" altLang="zh-CN" sz="2400" dirty="0"/>
              <a:t>sample-back</a:t>
            </a:r>
            <a:r>
              <a:rPr lang="zh-CN" altLang="en-US" sz="2400" dirty="0"/>
              <a:t>的文件</a:t>
            </a:r>
            <a:endParaRPr lang="en-US" altLang="zh-CN" sz="2400" dirty="0"/>
          </a:p>
          <a:p>
            <a:r>
              <a:rPr lang="zh-CN" altLang="en-US" sz="2400" dirty="0"/>
              <a:t>代码运行：</a:t>
            </a:r>
            <a:r>
              <a:rPr lang="en-US" altLang="zh-CN" sz="2400" dirty="0" err="1"/>
              <a:t>npm</a:t>
            </a:r>
            <a:r>
              <a:rPr lang="en-US" altLang="zh-CN" sz="2400" dirty="0"/>
              <a:t> run start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55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C1B9B6-6EBD-5E6D-57B0-CFC2281D0636}"/>
              </a:ext>
            </a:extLst>
          </p:cNvPr>
          <p:cNvSpPr txBox="1"/>
          <p:nvPr/>
        </p:nvSpPr>
        <p:spPr>
          <a:xfrm>
            <a:off x="602900" y="331596"/>
            <a:ext cx="993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软件安装与运行</a:t>
            </a:r>
            <a:endParaRPr lang="en-US" altLang="zh-CN" sz="4000" dirty="0"/>
          </a:p>
          <a:p>
            <a:r>
              <a:rPr lang="zh-CN" altLang="en-US" sz="3200" dirty="0"/>
              <a:t>本地笔记本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F2570B-4BC9-6944-25F9-558DB447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01" y="1814704"/>
            <a:ext cx="10115900" cy="43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6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C1B9B6-6EBD-5E6D-57B0-CFC2281D0636}"/>
              </a:ext>
            </a:extLst>
          </p:cNvPr>
          <p:cNvSpPr txBox="1"/>
          <p:nvPr/>
        </p:nvSpPr>
        <p:spPr>
          <a:xfrm>
            <a:off x="602900" y="331596"/>
            <a:ext cx="993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启动数据组件与</a:t>
            </a:r>
            <a:r>
              <a:rPr lang="en-US" altLang="zh-CN" sz="4000" dirty="0" err="1"/>
              <a:t>lianwu</a:t>
            </a:r>
            <a:r>
              <a:rPr lang="en-US" altLang="zh-CN" sz="4000" dirty="0"/>
              <a:t> </a:t>
            </a:r>
            <a:r>
              <a:rPr lang="en-US" altLang="zh-CN" sz="4000" dirty="0" err="1"/>
              <a:t>os</a:t>
            </a:r>
            <a:r>
              <a:rPr lang="en-US" altLang="zh-CN" sz="4000" dirty="0"/>
              <a:t> </a:t>
            </a:r>
            <a:r>
              <a:rPr lang="zh-CN" altLang="en-US" sz="4000" dirty="0"/>
              <a:t>网关</a:t>
            </a:r>
            <a:endParaRPr lang="en-US" altLang="zh-CN" sz="4000" dirty="0"/>
          </a:p>
          <a:p>
            <a:r>
              <a:rPr lang="en-US" altLang="zh-CN" sz="3200" dirty="0" err="1"/>
              <a:t>Lianwu</a:t>
            </a:r>
            <a:r>
              <a:rPr lang="en-US" altLang="zh-CN" sz="3200" dirty="0"/>
              <a:t> </a:t>
            </a:r>
            <a:r>
              <a:rPr lang="en-US" altLang="zh-CN" sz="3200" dirty="0" err="1"/>
              <a:t>os</a:t>
            </a:r>
            <a:r>
              <a:rPr lang="zh-CN" altLang="en-US" sz="3200" dirty="0"/>
              <a:t>一体机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76E10C-A87C-E257-4A8C-F8CE25465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925"/>
            <a:ext cx="12192000" cy="19064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EA6CE8-EFA7-C0AA-E572-23859484A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6100"/>
            <a:ext cx="12192000" cy="38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5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C1B9B6-6EBD-5E6D-57B0-CFC2281D0636}"/>
              </a:ext>
            </a:extLst>
          </p:cNvPr>
          <p:cNvSpPr txBox="1"/>
          <p:nvPr/>
        </p:nvSpPr>
        <p:spPr>
          <a:xfrm>
            <a:off x="602900" y="331596"/>
            <a:ext cx="9938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启动数据组件与</a:t>
            </a:r>
            <a:r>
              <a:rPr lang="en-US" altLang="zh-CN" sz="4000" dirty="0" err="1"/>
              <a:t>lianwu</a:t>
            </a:r>
            <a:r>
              <a:rPr lang="en-US" altLang="zh-CN" sz="4000" dirty="0"/>
              <a:t> </a:t>
            </a:r>
            <a:r>
              <a:rPr lang="en-US" altLang="zh-CN" sz="4000" dirty="0" err="1"/>
              <a:t>os</a:t>
            </a:r>
            <a:r>
              <a:rPr lang="en-US" altLang="zh-CN" sz="4000" dirty="0"/>
              <a:t> </a:t>
            </a:r>
            <a:r>
              <a:rPr lang="zh-CN" altLang="en-US" sz="4000" dirty="0"/>
              <a:t>网关</a:t>
            </a:r>
            <a:endParaRPr lang="en-US" altLang="zh-CN" sz="4000" dirty="0"/>
          </a:p>
          <a:p>
            <a:r>
              <a:rPr lang="en-US" altLang="zh-CN" sz="3200" dirty="0" err="1"/>
              <a:t>Lianwu</a:t>
            </a:r>
            <a:r>
              <a:rPr lang="en-US" altLang="zh-CN" sz="3200" dirty="0"/>
              <a:t> </a:t>
            </a:r>
            <a:r>
              <a:rPr lang="en-US" altLang="zh-CN" sz="3200" dirty="0" err="1"/>
              <a:t>os</a:t>
            </a:r>
            <a:r>
              <a:rPr lang="zh-CN" altLang="en-US" sz="3200" dirty="0"/>
              <a:t>一体机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48C093-9392-7690-8274-598FA7E1E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0" y="1961945"/>
            <a:ext cx="4010585" cy="29341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B6416F-8F30-4F56-295D-96D8E68EE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61945"/>
            <a:ext cx="7316948" cy="27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6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607</Words>
  <Application>Microsoft Office PowerPoint</Application>
  <PresentationFormat>宽屏</PresentationFormat>
  <Paragraphs>52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BS琏雾系统简单示例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BS琏雾系统简单示例</dc:title>
  <dc:creator>泽凯 吴</dc:creator>
  <cp:lastModifiedBy>泽凯 吴</cp:lastModifiedBy>
  <cp:revision>2</cp:revision>
  <dcterms:created xsi:type="dcterms:W3CDTF">2024-05-15T12:42:41Z</dcterms:created>
  <dcterms:modified xsi:type="dcterms:W3CDTF">2024-05-15T14:07:08Z</dcterms:modified>
</cp:coreProperties>
</file>