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0" r:id="rId1"/>
  </p:sldMasterIdLst>
  <p:notesMasterIdLst>
    <p:notesMasterId r:id="rId3"/>
  </p:notesMasterIdLst>
  <p:sldIdLst>
    <p:sldId id="256" r:id="rId2"/>
  </p:sldIdLst>
  <p:sldSz cx="155448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BCF5"/>
    <a:srgbClr val="FFCAF2"/>
    <a:srgbClr val="87A2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74"/>
    <p:restoredTop sz="94703"/>
  </p:normalViewPr>
  <p:slideViewPr>
    <p:cSldViewPr snapToGrid="0">
      <p:cViewPr>
        <p:scale>
          <a:sx n="101" d="100"/>
          <a:sy n="101" d="100"/>
        </p:scale>
        <p:origin x="112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24C43-6445-0C49-A030-F02BB1B69E7B}" type="datetimeFigureOut">
              <a:rPr lang="en-US" smtClean="0"/>
              <a:t>4/23/24</a:t>
            </a:fld>
            <a:endParaRPr lang="en-US"/>
          </a:p>
        </p:txBody>
      </p:sp>
      <p:sp>
        <p:nvSpPr>
          <p:cNvPr id="4" name="Slide Image Placeholder 3"/>
          <p:cNvSpPr>
            <a:spLocks noGrp="1" noRot="1" noChangeAspect="1"/>
          </p:cNvSpPr>
          <p:nvPr>
            <p:ph type="sldImg" idx="2"/>
          </p:nvPr>
        </p:nvSpPr>
        <p:spPr>
          <a:xfrm>
            <a:off x="1044575" y="1143000"/>
            <a:ext cx="4768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481E6-FA6B-D947-842A-63668BC4FF1A}" type="slidenum">
              <a:rPr lang="en-US" smtClean="0"/>
              <a:t>‹#›</a:t>
            </a:fld>
            <a:endParaRPr lang="en-US"/>
          </a:p>
        </p:txBody>
      </p:sp>
    </p:spTree>
    <p:extLst>
      <p:ext uri="{BB962C8B-B14F-4D97-AF65-F5344CB8AC3E}">
        <p14:creationId xmlns:p14="http://schemas.microsoft.com/office/powerpoint/2010/main" val="2433024129"/>
      </p:ext>
    </p:extLst>
  </p:cSld>
  <p:clrMap bg1="lt1" tx1="dk1" bg2="lt2" tx2="dk2" accent1="accent1" accent2="accent2" accent3="accent3" accent4="accent4" accent5="accent5" accent6="accent6" hlink="hlink" folHlink="folHlink"/>
  <p:notesStyle>
    <a:lvl1pPr marL="0" algn="l" defTabSz="1228954" rtl="0" eaLnBrk="1" latinLnBrk="0" hangingPunct="1">
      <a:defRPr sz="1613" kern="1200">
        <a:solidFill>
          <a:schemeClr val="tx1"/>
        </a:solidFill>
        <a:latin typeface="+mn-lt"/>
        <a:ea typeface="+mn-ea"/>
        <a:cs typeface="+mn-cs"/>
      </a:defRPr>
    </a:lvl1pPr>
    <a:lvl2pPr marL="614477" algn="l" defTabSz="1228954" rtl="0" eaLnBrk="1" latinLnBrk="0" hangingPunct="1">
      <a:defRPr sz="1613" kern="1200">
        <a:solidFill>
          <a:schemeClr val="tx1"/>
        </a:solidFill>
        <a:latin typeface="+mn-lt"/>
        <a:ea typeface="+mn-ea"/>
        <a:cs typeface="+mn-cs"/>
      </a:defRPr>
    </a:lvl2pPr>
    <a:lvl3pPr marL="1228954" algn="l" defTabSz="1228954" rtl="0" eaLnBrk="1" latinLnBrk="0" hangingPunct="1">
      <a:defRPr sz="1613" kern="1200">
        <a:solidFill>
          <a:schemeClr val="tx1"/>
        </a:solidFill>
        <a:latin typeface="+mn-lt"/>
        <a:ea typeface="+mn-ea"/>
        <a:cs typeface="+mn-cs"/>
      </a:defRPr>
    </a:lvl3pPr>
    <a:lvl4pPr marL="1843430" algn="l" defTabSz="1228954" rtl="0" eaLnBrk="1" latinLnBrk="0" hangingPunct="1">
      <a:defRPr sz="1613" kern="1200">
        <a:solidFill>
          <a:schemeClr val="tx1"/>
        </a:solidFill>
        <a:latin typeface="+mn-lt"/>
        <a:ea typeface="+mn-ea"/>
        <a:cs typeface="+mn-cs"/>
      </a:defRPr>
    </a:lvl4pPr>
    <a:lvl5pPr marL="2457907" algn="l" defTabSz="1228954" rtl="0" eaLnBrk="1" latinLnBrk="0" hangingPunct="1">
      <a:defRPr sz="1613" kern="1200">
        <a:solidFill>
          <a:schemeClr val="tx1"/>
        </a:solidFill>
        <a:latin typeface="+mn-lt"/>
        <a:ea typeface="+mn-ea"/>
        <a:cs typeface="+mn-cs"/>
      </a:defRPr>
    </a:lvl5pPr>
    <a:lvl6pPr marL="3072384" algn="l" defTabSz="1228954" rtl="0" eaLnBrk="1" latinLnBrk="0" hangingPunct="1">
      <a:defRPr sz="1613" kern="1200">
        <a:solidFill>
          <a:schemeClr val="tx1"/>
        </a:solidFill>
        <a:latin typeface="+mn-lt"/>
        <a:ea typeface="+mn-ea"/>
        <a:cs typeface="+mn-cs"/>
      </a:defRPr>
    </a:lvl6pPr>
    <a:lvl7pPr marL="3686861" algn="l" defTabSz="1228954" rtl="0" eaLnBrk="1" latinLnBrk="0" hangingPunct="1">
      <a:defRPr sz="1613" kern="1200">
        <a:solidFill>
          <a:schemeClr val="tx1"/>
        </a:solidFill>
        <a:latin typeface="+mn-lt"/>
        <a:ea typeface="+mn-ea"/>
        <a:cs typeface="+mn-cs"/>
      </a:defRPr>
    </a:lvl7pPr>
    <a:lvl8pPr marL="4301338" algn="l" defTabSz="1228954" rtl="0" eaLnBrk="1" latinLnBrk="0" hangingPunct="1">
      <a:defRPr sz="1613" kern="1200">
        <a:solidFill>
          <a:schemeClr val="tx1"/>
        </a:solidFill>
        <a:latin typeface="+mn-lt"/>
        <a:ea typeface="+mn-ea"/>
        <a:cs typeface="+mn-cs"/>
      </a:defRPr>
    </a:lvl8pPr>
    <a:lvl9pPr marL="4915814" algn="l" defTabSz="1228954" rtl="0" eaLnBrk="1" latinLnBrk="0" hangingPunct="1">
      <a:defRPr sz="16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7A82-A708-17BF-2AB2-A70BAF5FB314}"/>
              </a:ext>
            </a:extLst>
          </p:cNvPr>
          <p:cNvSpPr>
            <a:spLocks noGrp="1"/>
          </p:cNvSpPr>
          <p:nvPr>
            <p:ph type="ctrTitle"/>
          </p:nvPr>
        </p:nvSpPr>
        <p:spPr>
          <a:xfrm>
            <a:off x="1943100" y="1646133"/>
            <a:ext cx="11658600" cy="3501813"/>
          </a:xfrm>
        </p:spPr>
        <p:txBody>
          <a:bodyPr anchor="b"/>
          <a:lstStyle>
            <a:lvl1pPr algn="ctr">
              <a:defRPr sz="7650"/>
            </a:lvl1pPr>
          </a:lstStyle>
          <a:p>
            <a:r>
              <a:rPr lang="en-US"/>
              <a:t>Click to edit Master title style</a:t>
            </a:r>
          </a:p>
        </p:txBody>
      </p:sp>
      <p:sp>
        <p:nvSpPr>
          <p:cNvPr id="3" name="Subtitle 2">
            <a:extLst>
              <a:ext uri="{FF2B5EF4-FFF2-40B4-BE49-F238E27FC236}">
                <a16:creationId xmlns:a16="http://schemas.microsoft.com/office/drawing/2014/main" id="{AEA65C18-8EC2-204D-A316-C58C51585418}"/>
              </a:ext>
            </a:extLst>
          </p:cNvPr>
          <p:cNvSpPr>
            <a:spLocks noGrp="1"/>
          </p:cNvSpPr>
          <p:nvPr>
            <p:ph type="subTitle" idx="1"/>
          </p:nvPr>
        </p:nvSpPr>
        <p:spPr>
          <a:xfrm>
            <a:off x="1943100" y="5282989"/>
            <a:ext cx="11658600" cy="2428451"/>
          </a:xfrm>
        </p:spPr>
        <p:txBody>
          <a:bodyPr/>
          <a:lstStyle>
            <a:lvl1pPr marL="0" indent="0" algn="ctr">
              <a:buNone/>
              <a:defRPr sz="3060"/>
            </a:lvl1pPr>
            <a:lvl2pPr marL="582930" indent="0" algn="ctr">
              <a:buNone/>
              <a:defRPr sz="2550"/>
            </a:lvl2pPr>
            <a:lvl3pPr marL="1165860" indent="0" algn="ctr">
              <a:buNone/>
              <a:defRPr sz="2295"/>
            </a:lvl3pPr>
            <a:lvl4pPr marL="1748790" indent="0" algn="ctr">
              <a:buNone/>
              <a:defRPr sz="2040"/>
            </a:lvl4pPr>
            <a:lvl5pPr marL="2331720" indent="0" algn="ctr">
              <a:buNone/>
              <a:defRPr sz="2040"/>
            </a:lvl5pPr>
            <a:lvl6pPr marL="2914650" indent="0" algn="ctr">
              <a:buNone/>
              <a:defRPr sz="2040"/>
            </a:lvl6pPr>
            <a:lvl7pPr marL="3497580" indent="0" algn="ctr">
              <a:buNone/>
              <a:defRPr sz="2040"/>
            </a:lvl7pPr>
            <a:lvl8pPr marL="4080510" indent="0" algn="ctr">
              <a:buNone/>
              <a:defRPr sz="2040"/>
            </a:lvl8pPr>
            <a:lvl9pPr marL="4663440" indent="0" algn="ctr">
              <a:buNone/>
              <a:defRPr sz="2040"/>
            </a:lvl9pPr>
          </a:lstStyle>
          <a:p>
            <a:r>
              <a:rPr lang="en-US"/>
              <a:t>Click to edit Master subtitle style</a:t>
            </a:r>
          </a:p>
        </p:txBody>
      </p:sp>
      <p:sp>
        <p:nvSpPr>
          <p:cNvPr id="4" name="Date Placeholder 3">
            <a:extLst>
              <a:ext uri="{FF2B5EF4-FFF2-40B4-BE49-F238E27FC236}">
                <a16:creationId xmlns:a16="http://schemas.microsoft.com/office/drawing/2014/main" id="{E9A4ECA2-5D98-37B6-EF55-F0CF91A1D0C4}"/>
              </a:ext>
            </a:extLst>
          </p:cNvPr>
          <p:cNvSpPr>
            <a:spLocks noGrp="1"/>
          </p:cNvSpPr>
          <p:nvPr>
            <p:ph type="dt" sz="half" idx="10"/>
          </p:nvPr>
        </p:nvSpPr>
        <p:spPr/>
        <p:txBody>
          <a:bodyPr/>
          <a:lstStyle/>
          <a:p>
            <a:fld id="{15B473ED-1AB0-7C4D-9A48-20FDE82DA9B6}" type="datetime1">
              <a:rPr lang="en-US" smtClean="0"/>
              <a:t>4/23/24</a:t>
            </a:fld>
            <a:endParaRPr lang="en-US"/>
          </a:p>
        </p:txBody>
      </p:sp>
      <p:sp>
        <p:nvSpPr>
          <p:cNvPr id="5" name="Footer Placeholder 4">
            <a:extLst>
              <a:ext uri="{FF2B5EF4-FFF2-40B4-BE49-F238E27FC236}">
                <a16:creationId xmlns:a16="http://schemas.microsoft.com/office/drawing/2014/main" id="{C53D8AA6-AEED-6A68-94B2-F539273EA8F6}"/>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866E5724-907F-21E5-DFB0-BDFE04C9388B}"/>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318195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A46A-A22D-9B45-C541-ECA335C155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93B8EA-0A42-D18F-86C1-C568234DB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6DCD8-6422-83F9-4F19-A2A848702EE7}"/>
              </a:ext>
            </a:extLst>
          </p:cNvPr>
          <p:cNvSpPr>
            <a:spLocks noGrp="1"/>
          </p:cNvSpPr>
          <p:nvPr>
            <p:ph type="dt" sz="half" idx="10"/>
          </p:nvPr>
        </p:nvSpPr>
        <p:spPr/>
        <p:txBody>
          <a:bodyPr/>
          <a:lstStyle/>
          <a:p>
            <a:fld id="{DFC3BD38-71A4-7E4A-917A-112EFE41F504}" type="datetime1">
              <a:rPr lang="en-US" smtClean="0"/>
              <a:t>4/23/24</a:t>
            </a:fld>
            <a:endParaRPr lang="en-US"/>
          </a:p>
        </p:txBody>
      </p:sp>
      <p:sp>
        <p:nvSpPr>
          <p:cNvPr id="5" name="Footer Placeholder 4">
            <a:extLst>
              <a:ext uri="{FF2B5EF4-FFF2-40B4-BE49-F238E27FC236}">
                <a16:creationId xmlns:a16="http://schemas.microsoft.com/office/drawing/2014/main" id="{7661ED00-C64B-7F27-89BB-257849B307C2}"/>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3C38150C-9A0B-9FB5-5920-C6B64389DDF3}"/>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303965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E50FD-592D-3E82-FD76-45D7FF3E7A5A}"/>
              </a:ext>
            </a:extLst>
          </p:cNvPr>
          <p:cNvSpPr>
            <a:spLocks noGrp="1"/>
          </p:cNvSpPr>
          <p:nvPr>
            <p:ph type="title" orient="vert"/>
          </p:nvPr>
        </p:nvSpPr>
        <p:spPr>
          <a:xfrm>
            <a:off x="11124247" y="535517"/>
            <a:ext cx="3351848" cy="852402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55B702-38B9-8704-B16C-609A19A38E43}"/>
              </a:ext>
            </a:extLst>
          </p:cNvPr>
          <p:cNvSpPr>
            <a:spLocks noGrp="1"/>
          </p:cNvSpPr>
          <p:nvPr>
            <p:ph type="body" orient="vert" idx="1"/>
          </p:nvPr>
        </p:nvSpPr>
        <p:spPr>
          <a:xfrm>
            <a:off x="1068705" y="535517"/>
            <a:ext cx="9861233"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5BAD7-30A3-864A-F29A-D7BAE7A3D769}"/>
              </a:ext>
            </a:extLst>
          </p:cNvPr>
          <p:cNvSpPr>
            <a:spLocks noGrp="1"/>
          </p:cNvSpPr>
          <p:nvPr>
            <p:ph type="dt" sz="half" idx="10"/>
          </p:nvPr>
        </p:nvSpPr>
        <p:spPr/>
        <p:txBody>
          <a:bodyPr/>
          <a:lstStyle/>
          <a:p>
            <a:fld id="{BD1154E3-9BDA-E540-B46C-75A09CB4E59B}" type="datetime1">
              <a:rPr lang="en-US" smtClean="0"/>
              <a:t>4/23/24</a:t>
            </a:fld>
            <a:endParaRPr lang="en-US"/>
          </a:p>
        </p:txBody>
      </p:sp>
      <p:sp>
        <p:nvSpPr>
          <p:cNvPr id="5" name="Footer Placeholder 4">
            <a:extLst>
              <a:ext uri="{FF2B5EF4-FFF2-40B4-BE49-F238E27FC236}">
                <a16:creationId xmlns:a16="http://schemas.microsoft.com/office/drawing/2014/main" id="{44C3E1A8-9D80-7714-B34D-7BE7611A3FFC}"/>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BE556E2F-4092-A8B1-18CB-98F0E4617A45}"/>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37093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2DDC-2443-A514-60D5-867A5C02A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CE6F0B-1017-2ABD-3B96-D5A4475C76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E624B-BA0E-C9E5-A819-5249D5E15BAE}"/>
              </a:ext>
            </a:extLst>
          </p:cNvPr>
          <p:cNvSpPr>
            <a:spLocks noGrp="1"/>
          </p:cNvSpPr>
          <p:nvPr>
            <p:ph type="dt" sz="half" idx="10"/>
          </p:nvPr>
        </p:nvSpPr>
        <p:spPr/>
        <p:txBody>
          <a:bodyPr/>
          <a:lstStyle/>
          <a:p>
            <a:fld id="{6C922101-57C7-2349-9488-72333B5C4E83}" type="datetime1">
              <a:rPr lang="en-US" smtClean="0"/>
              <a:t>4/23/24</a:t>
            </a:fld>
            <a:endParaRPr lang="en-US"/>
          </a:p>
        </p:txBody>
      </p:sp>
      <p:sp>
        <p:nvSpPr>
          <p:cNvPr id="5" name="Footer Placeholder 4">
            <a:extLst>
              <a:ext uri="{FF2B5EF4-FFF2-40B4-BE49-F238E27FC236}">
                <a16:creationId xmlns:a16="http://schemas.microsoft.com/office/drawing/2014/main" id="{77806C14-147A-C5D6-8986-83F4B6435A8D}"/>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10670418-46F8-4BE7-27B8-9FE5E7E6776A}"/>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68790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2F1C-384D-33D9-A903-81E520E4D979}"/>
              </a:ext>
            </a:extLst>
          </p:cNvPr>
          <p:cNvSpPr>
            <a:spLocks noGrp="1"/>
          </p:cNvSpPr>
          <p:nvPr>
            <p:ph type="title"/>
          </p:nvPr>
        </p:nvSpPr>
        <p:spPr>
          <a:xfrm>
            <a:off x="1060609" y="2507617"/>
            <a:ext cx="13407390" cy="4184014"/>
          </a:xfrm>
        </p:spPr>
        <p:txBody>
          <a:bodyPr anchor="b"/>
          <a:lstStyle>
            <a:lvl1pPr>
              <a:defRPr sz="7650"/>
            </a:lvl1pPr>
          </a:lstStyle>
          <a:p>
            <a:r>
              <a:rPr lang="en-US"/>
              <a:t>Click to edit Master title style</a:t>
            </a:r>
          </a:p>
        </p:txBody>
      </p:sp>
      <p:sp>
        <p:nvSpPr>
          <p:cNvPr id="3" name="Text Placeholder 2">
            <a:extLst>
              <a:ext uri="{FF2B5EF4-FFF2-40B4-BE49-F238E27FC236}">
                <a16:creationId xmlns:a16="http://schemas.microsoft.com/office/drawing/2014/main" id="{971B12B6-EC78-8AE9-46D4-48EBE2F748D2}"/>
              </a:ext>
            </a:extLst>
          </p:cNvPr>
          <p:cNvSpPr>
            <a:spLocks noGrp="1"/>
          </p:cNvSpPr>
          <p:nvPr>
            <p:ph type="body" idx="1"/>
          </p:nvPr>
        </p:nvSpPr>
        <p:spPr>
          <a:xfrm>
            <a:off x="1060609" y="6731213"/>
            <a:ext cx="13407390" cy="2200274"/>
          </a:xfrm>
        </p:spPr>
        <p:txBody>
          <a:bodyPr/>
          <a:lstStyle>
            <a:lvl1pPr marL="0" indent="0">
              <a:buNone/>
              <a:defRPr sz="3060">
                <a:solidFill>
                  <a:schemeClr val="tx1">
                    <a:tint val="75000"/>
                  </a:schemeClr>
                </a:solidFill>
              </a:defRPr>
            </a:lvl1pPr>
            <a:lvl2pPr marL="582930" indent="0">
              <a:buNone/>
              <a:defRPr sz="2550">
                <a:solidFill>
                  <a:schemeClr val="tx1">
                    <a:tint val="75000"/>
                  </a:schemeClr>
                </a:solidFill>
              </a:defRPr>
            </a:lvl2pPr>
            <a:lvl3pPr marL="1165860" indent="0">
              <a:buNone/>
              <a:defRPr sz="2295">
                <a:solidFill>
                  <a:schemeClr val="tx1">
                    <a:tint val="75000"/>
                  </a:schemeClr>
                </a:solidFill>
              </a:defRPr>
            </a:lvl3pPr>
            <a:lvl4pPr marL="1748790" indent="0">
              <a:buNone/>
              <a:defRPr sz="2040">
                <a:solidFill>
                  <a:schemeClr val="tx1">
                    <a:tint val="75000"/>
                  </a:schemeClr>
                </a:solidFill>
              </a:defRPr>
            </a:lvl4pPr>
            <a:lvl5pPr marL="2331720" indent="0">
              <a:buNone/>
              <a:defRPr sz="2040">
                <a:solidFill>
                  <a:schemeClr val="tx1">
                    <a:tint val="75000"/>
                  </a:schemeClr>
                </a:solidFill>
              </a:defRPr>
            </a:lvl5pPr>
            <a:lvl6pPr marL="2914650" indent="0">
              <a:buNone/>
              <a:defRPr sz="2040">
                <a:solidFill>
                  <a:schemeClr val="tx1">
                    <a:tint val="75000"/>
                  </a:schemeClr>
                </a:solidFill>
              </a:defRPr>
            </a:lvl6pPr>
            <a:lvl7pPr marL="3497580" indent="0">
              <a:buNone/>
              <a:defRPr sz="2040">
                <a:solidFill>
                  <a:schemeClr val="tx1">
                    <a:tint val="75000"/>
                  </a:schemeClr>
                </a:solidFill>
              </a:defRPr>
            </a:lvl7pPr>
            <a:lvl8pPr marL="4080510" indent="0">
              <a:buNone/>
              <a:defRPr sz="2040">
                <a:solidFill>
                  <a:schemeClr val="tx1">
                    <a:tint val="75000"/>
                  </a:schemeClr>
                </a:solidFill>
              </a:defRPr>
            </a:lvl8pPr>
            <a:lvl9pPr marL="4663440" indent="0">
              <a:buNone/>
              <a:defRPr sz="204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801BB2-54D3-D9DA-0392-9CD73F5EA27D}"/>
              </a:ext>
            </a:extLst>
          </p:cNvPr>
          <p:cNvSpPr>
            <a:spLocks noGrp="1"/>
          </p:cNvSpPr>
          <p:nvPr>
            <p:ph type="dt" sz="half" idx="10"/>
          </p:nvPr>
        </p:nvSpPr>
        <p:spPr/>
        <p:txBody>
          <a:bodyPr/>
          <a:lstStyle/>
          <a:p>
            <a:fld id="{A13A811B-A136-B649-B91E-CC2D39664166}" type="datetime1">
              <a:rPr lang="en-US" smtClean="0"/>
              <a:t>4/23/24</a:t>
            </a:fld>
            <a:endParaRPr lang="en-US"/>
          </a:p>
        </p:txBody>
      </p:sp>
      <p:sp>
        <p:nvSpPr>
          <p:cNvPr id="5" name="Footer Placeholder 4">
            <a:extLst>
              <a:ext uri="{FF2B5EF4-FFF2-40B4-BE49-F238E27FC236}">
                <a16:creationId xmlns:a16="http://schemas.microsoft.com/office/drawing/2014/main" id="{F1E91679-BE9F-6622-131E-F46F2E14C5A3}"/>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CA4835B8-9DDE-F4D8-6CD3-B2B2D4395F9A}"/>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133072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4B17-25B0-998C-D38E-1434403C5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F64A9C-CE13-D452-070A-1C15F5CB0979}"/>
              </a:ext>
            </a:extLst>
          </p:cNvPr>
          <p:cNvSpPr>
            <a:spLocks noGrp="1"/>
          </p:cNvSpPr>
          <p:nvPr>
            <p:ph sz="half" idx="1"/>
          </p:nvPr>
        </p:nvSpPr>
        <p:spPr>
          <a:xfrm>
            <a:off x="1068705" y="2677584"/>
            <a:ext cx="660654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EF2C6-E475-8713-35C2-E374500CFD54}"/>
              </a:ext>
            </a:extLst>
          </p:cNvPr>
          <p:cNvSpPr>
            <a:spLocks noGrp="1"/>
          </p:cNvSpPr>
          <p:nvPr>
            <p:ph sz="half" idx="2"/>
          </p:nvPr>
        </p:nvSpPr>
        <p:spPr>
          <a:xfrm>
            <a:off x="7869555" y="2677584"/>
            <a:ext cx="660654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2A6F9-20DE-E8B6-E572-5996A4B21F33}"/>
              </a:ext>
            </a:extLst>
          </p:cNvPr>
          <p:cNvSpPr>
            <a:spLocks noGrp="1"/>
          </p:cNvSpPr>
          <p:nvPr>
            <p:ph type="dt" sz="half" idx="10"/>
          </p:nvPr>
        </p:nvSpPr>
        <p:spPr/>
        <p:txBody>
          <a:bodyPr/>
          <a:lstStyle/>
          <a:p>
            <a:fld id="{64D5F447-055E-804F-ACE4-216FF1AF9BE5}" type="datetime1">
              <a:rPr lang="en-US" smtClean="0"/>
              <a:t>4/23/24</a:t>
            </a:fld>
            <a:endParaRPr lang="en-US"/>
          </a:p>
        </p:txBody>
      </p:sp>
      <p:sp>
        <p:nvSpPr>
          <p:cNvPr id="6" name="Footer Placeholder 5">
            <a:extLst>
              <a:ext uri="{FF2B5EF4-FFF2-40B4-BE49-F238E27FC236}">
                <a16:creationId xmlns:a16="http://schemas.microsoft.com/office/drawing/2014/main" id="{25B797E2-3F91-3678-8355-723192F8DAA1}"/>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7" name="Slide Number Placeholder 6">
            <a:extLst>
              <a:ext uri="{FF2B5EF4-FFF2-40B4-BE49-F238E27FC236}">
                <a16:creationId xmlns:a16="http://schemas.microsoft.com/office/drawing/2014/main" id="{E20933D8-9829-7343-12C2-BF5BE20587B8}"/>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39384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4BB0-1F02-65A5-23C0-998213058CF1}"/>
              </a:ext>
            </a:extLst>
          </p:cNvPr>
          <p:cNvSpPr>
            <a:spLocks noGrp="1"/>
          </p:cNvSpPr>
          <p:nvPr>
            <p:ph type="title"/>
          </p:nvPr>
        </p:nvSpPr>
        <p:spPr>
          <a:xfrm>
            <a:off x="1070730" y="535517"/>
            <a:ext cx="13407390" cy="1944159"/>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CE99F4-65F4-CF84-5F2B-440E82CA81BF}"/>
              </a:ext>
            </a:extLst>
          </p:cNvPr>
          <p:cNvSpPr>
            <a:spLocks noGrp="1"/>
          </p:cNvSpPr>
          <p:nvPr>
            <p:ph type="body" idx="1"/>
          </p:nvPr>
        </p:nvSpPr>
        <p:spPr>
          <a:xfrm>
            <a:off x="1070731" y="2465706"/>
            <a:ext cx="6576178" cy="1208404"/>
          </a:xfrm>
        </p:spPr>
        <p:txBody>
          <a:bodyPr anchor="b"/>
          <a:lstStyle>
            <a:lvl1pPr marL="0" indent="0">
              <a:buNone/>
              <a:defRPr sz="3060" b="1"/>
            </a:lvl1pPr>
            <a:lvl2pPr marL="582930" indent="0">
              <a:buNone/>
              <a:defRPr sz="2550" b="1"/>
            </a:lvl2pPr>
            <a:lvl3pPr marL="1165860" indent="0">
              <a:buNone/>
              <a:defRPr sz="2295" b="1"/>
            </a:lvl3pPr>
            <a:lvl4pPr marL="1748790" indent="0">
              <a:buNone/>
              <a:defRPr sz="2040" b="1"/>
            </a:lvl4pPr>
            <a:lvl5pPr marL="2331720" indent="0">
              <a:buNone/>
              <a:defRPr sz="2040" b="1"/>
            </a:lvl5pPr>
            <a:lvl6pPr marL="2914650" indent="0">
              <a:buNone/>
              <a:defRPr sz="2040" b="1"/>
            </a:lvl6pPr>
            <a:lvl7pPr marL="3497580" indent="0">
              <a:buNone/>
              <a:defRPr sz="2040" b="1"/>
            </a:lvl7pPr>
            <a:lvl8pPr marL="4080510" indent="0">
              <a:buNone/>
              <a:defRPr sz="2040" b="1"/>
            </a:lvl8pPr>
            <a:lvl9pPr marL="4663440" indent="0">
              <a:buNone/>
              <a:defRPr sz="2040" b="1"/>
            </a:lvl9pPr>
          </a:lstStyle>
          <a:p>
            <a:pPr lvl="0"/>
            <a:r>
              <a:rPr lang="en-US"/>
              <a:t>Click to edit Master text styles</a:t>
            </a:r>
          </a:p>
        </p:txBody>
      </p:sp>
      <p:sp>
        <p:nvSpPr>
          <p:cNvPr id="4" name="Content Placeholder 3">
            <a:extLst>
              <a:ext uri="{FF2B5EF4-FFF2-40B4-BE49-F238E27FC236}">
                <a16:creationId xmlns:a16="http://schemas.microsoft.com/office/drawing/2014/main" id="{51451B2C-4E4C-FC96-612C-77F0D3032977}"/>
              </a:ext>
            </a:extLst>
          </p:cNvPr>
          <p:cNvSpPr>
            <a:spLocks noGrp="1"/>
          </p:cNvSpPr>
          <p:nvPr>
            <p:ph sz="half" idx="2"/>
          </p:nvPr>
        </p:nvSpPr>
        <p:spPr>
          <a:xfrm>
            <a:off x="1070731" y="3674110"/>
            <a:ext cx="6576178"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BE1E02-81CB-2806-385D-767C9187FAE6}"/>
              </a:ext>
            </a:extLst>
          </p:cNvPr>
          <p:cNvSpPr>
            <a:spLocks noGrp="1"/>
          </p:cNvSpPr>
          <p:nvPr>
            <p:ph type="body" sz="quarter" idx="3"/>
          </p:nvPr>
        </p:nvSpPr>
        <p:spPr>
          <a:xfrm>
            <a:off x="7869555" y="2465706"/>
            <a:ext cx="6608565" cy="1208404"/>
          </a:xfrm>
        </p:spPr>
        <p:txBody>
          <a:bodyPr anchor="b"/>
          <a:lstStyle>
            <a:lvl1pPr marL="0" indent="0">
              <a:buNone/>
              <a:defRPr sz="3060" b="1"/>
            </a:lvl1pPr>
            <a:lvl2pPr marL="582930" indent="0">
              <a:buNone/>
              <a:defRPr sz="2550" b="1"/>
            </a:lvl2pPr>
            <a:lvl3pPr marL="1165860" indent="0">
              <a:buNone/>
              <a:defRPr sz="2295" b="1"/>
            </a:lvl3pPr>
            <a:lvl4pPr marL="1748790" indent="0">
              <a:buNone/>
              <a:defRPr sz="2040" b="1"/>
            </a:lvl4pPr>
            <a:lvl5pPr marL="2331720" indent="0">
              <a:buNone/>
              <a:defRPr sz="2040" b="1"/>
            </a:lvl5pPr>
            <a:lvl6pPr marL="2914650" indent="0">
              <a:buNone/>
              <a:defRPr sz="2040" b="1"/>
            </a:lvl6pPr>
            <a:lvl7pPr marL="3497580" indent="0">
              <a:buNone/>
              <a:defRPr sz="2040" b="1"/>
            </a:lvl7pPr>
            <a:lvl8pPr marL="4080510" indent="0">
              <a:buNone/>
              <a:defRPr sz="2040" b="1"/>
            </a:lvl8pPr>
            <a:lvl9pPr marL="4663440" indent="0">
              <a:buNone/>
              <a:defRPr sz="2040" b="1"/>
            </a:lvl9pPr>
          </a:lstStyle>
          <a:p>
            <a:pPr lvl="0"/>
            <a:r>
              <a:rPr lang="en-US"/>
              <a:t>Click to edit Master text styles</a:t>
            </a:r>
          </a:p>
        </p:txBody>
      </p:sp>
      <p:sp>
        <p:nvSpPr>
          <p:cNvPr id="6" name="Content Placeholder 5">
            <a:extLst>
              <a:ext uri="{FF2B5EF4-FFF2-40B4-BE49-F238E27FC236}">
                <a16:creationId xmlns:a16="http://schemas.microsoft.com/office/drawing/2014/main" id="{A9B9C295-C467-2C22-DE27-F61C4D19F3E2}"/>
              </a:ext>
            </a:extLst>
          </p:cNvPr>
          <p:cNvSpPr>
            <a:spLocks noGrp="1"/>
          </p:cNvSpPr>
          <p:nvPr>
            <p:ph sz="quarter" idx="4"/>
          </p:nvPr>
        </p:nvSpPr>
        <p:spPr>
          <a:xfrm>
            <a:off x="7869555" y="3674110"/>
            <a:ext cx="6608565"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840733-3593-84FA-0296-7F330D7AA35A}"/>
              </a:ext>
            </a:extLst>
          </p:cNvPr>
          <p:cNvSpPr>
            <a:spLocks noGrp="1"/>
          </p:cNvSpPr>
          <p:nvPr>
            <p:ph type="dt" sz="half" idx="10"/>
          </p:nvPr>
        </p:nvSpPr>
        <p:spPr/>
        <p:txBody>
          <a:bodyPr/>
          <a:lstStyle/>
          <a:p>
            <a:fld id="{CE28606A-50A2-5D43-AD78-2BA97DBAA84A}" type="datetime1">
              <a:rPr lang="en-US" smtClean="0"/>
              <a:t>4/23/24</a:t>
            </a:fld>
            <a:endParaRPr lang="en-US"/>
          </a:p>
        </p:txBody>
      </p:sp>
      <p:sp>
        <p:nvSpPr>
          <p:cNvPr id="8" name="Footer Placeholder 7">
            <a:extLst>
              <a:ext uri="{FF2B5EF4-FFF2-40B4-BE49-F238E27FC236}">
                <a16:creationId xmlns:a16="http://schemas.microsoft.com/office/drawing/2014/main" id="{7B5EFD14-259D-41FF-2683-EBB7FCB83877}"/>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9" name="Slide Number Placeholder 8">
            <a:extLst>
              <a:ext uri="{FF2B5EF4-FFF2-40B4-BE49-F238E27FC236}">
                <a16:creationId xmlns:a16="http://schemas.microsoft.com/office/drawing/2014/main" id="{FACB70A9-9A4E-0AE2-F6D1-6F3DA368B7A8}"/>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211656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4662-09F1-8156-1170-F7F1BD884A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9F659-BB2E-707E-AB4C-8284412B1CFF}"/>
              </a:ext>
            </a:extLst>
          </p:cNvPr>
          <p:cNvSpPr>
            <a:spLocks noGrp="1"/>
          </p:cNvSpPr>
          <p:nvPr>
            <p:ph type="dt" sz="half" idx="10"/>
          </p:nvPr>
        </p:nvSpPr>
        <p:spPr/>
        <p:txBody>
          <a:bodyPr/>
          <a:lstStyle/>
          <a:p>
            <a:fld id="{3722C580-C861-954C-95B0-DE92B9CADBA2}" type="datetime1">
              <a:rPr lang="en-US" smtClean="0"/>
              <a:t>4/23/24</a:t>
            </a:fld>
            <a:endParaRPr lang="en-US"/>
          </a:p>
        </p:txBody>
      </p:sp>
      <p:sp>
        <p:nvSpPr>
          <p:cNvPr id="4" name="Footer Placeholder 3">
            <a:extLst>
              <a:ext uri="{FF2B5EF4-FFF2-40B4-BE49-F238E27FC236}">
                <a16:creationId xmlns:a16="http://schemas.microsoft.com/office/drawing/2014/main" id="{65FC920D-CF80-D78C-F57E-D3C79F9F2A30}"/>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5" name="Slide Number Placeholder 4">
            <a:extLst>
              <a:ext uri="{FF2B5EF4-FFF2-40B4-BE49-F238E27FC236}">
                <a16:creationId xmlns:a16="http://schemas.microsoft.com/office/drawing/2014/main" id="{17F403D0-AE72-1812-1345-21B5A8D700CE}"/>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323233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BA2D9-D701-4B5B-6357-F363996EDBF7}"/>
              </a:ext>
            </a:extLst>
          </p:cNvPr>
          <p:cNvSpPr>
            <a:spLocks noGrp="1"/>
          </p:cNvSpPr>
          <p:nvPr>
            <p:ph type="dt" sz="half" idx="10"/>
          </p:nvPr>
        </p:nvSpPr>
        <p:spPr/>
        <p:txBody>
          <a:bodyPr/>
          <a:lstStyle/>
          <a:p>
            <a:fld id="{DB159427-6BEF-D549-B286-8E089232013F}" type="datetime1">
              <a:rPr lang="en-US" smtClean="0"/>
              <a:t>4/23/24</a:t>
            </a:fld>
            <a:endParaRPr lang="en-US"/>
          </a:p>
        </p:txBody>
      </p:sp>
      <p:sp>
        <p:nvSpPr>
          <p:cNvPr id="3" name="Footer Placeholder 2">
            <a:extLst>
              <a:ext uri="{FF2B5EF4-FFF2-40B4-BE49-F238E27FC236}">
                <a16:creationId xmlns:a16="http://schemas.microsoft.com/office/drawing/2014/main" id="{D1A58E0D-5782-4FC4-2F70-CCA3EB718DC3}"/>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4" name="Slide Number Placeholder 3">
            <a:extLst>
              <a:ext uri="{FF2B5EF4-FFF2-40B4-BE49-F238E27FC236}">
                <a16:creationId xmlns:a16="http://schemas.microsoft.com/office/drawing/2014/main" id="{2320B346-A6B5-1972-60E6-426F8192F2E0}"/>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212736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47B0-0F5C-5D8A-979D-0EB18FE60594}"/>
              </a:ext>
            </a:extLst>
          </p:cNvPr>
          <p:cNvSpPr>
            <a:spLocks noGrp="1"/>
          </p:cNvSpPr>
          <p:nvPr>
            <p:ph type="title"/>
          </p:nvPr>
        </p:nvSpPr>
        <p:spPr>
          <a:xfrm>
            <a:off x="1070730" y="670560"/>
            <a:ext cx="5013602" cy="2346960"/>
          </a:xfrm>
        </p:spPr>
        <p:txBody>
          <a:bodyPr anchor="b"/>
          <a:lstStyle>
            <a:lvl1pPr>
              <a:defRPr sz="4080"/>
            </a:lvl1pPr>
          </a:lstStyle>
          <a:p>
            <a:r>
              <a:rPr lang="en-US"/>
              <a:t>Click to edit Master title style</a:t>
            </a:r>
          </a:p>
        </p:txBody>
      </p:sp>
      <p:sp>
        <p:nvSpPr>
          <p:cNvPr id="3" name="Content Placeholder 2">
            <a:extLst>
              <a:ext uri="{FF2B5EF4-FFF2-40B4-BE49-F238E27FC236}">
                <a16:creationId xmlns:a16="http://schemas.microsoft.com/office/drawing/2014/main" id="{DA4E8E46-6CB1-EC0C-81E2-33DE7F25206F}"/>
              </a:ext>
            </a:extLst>
          </p:cNvPr>
          <p:cNvSpPr>
            <a:spLocks noGrp="1"/>
          </p:cNvSpPr>
          <p:nvPr>
            <p:ph idx="1"/>
          </p:nvPr>
        </p:nvSpPr>
        <p:spPr>
          <a:xfrm>
            <a:off x="6608565" y="1448224"/>
            <a:ext cx="7869555" cy="7147983"/>
          </a:xfrm>
        </p:spPr>
        <p:txBody>
          <a:bodyPr/>
          <a:lstStyle>
            <a:lvl1pPr>
              <a:defRPr sz="4080"/>
            </a:lvl1pPr>
            <a:lvl2pPr>
              <a:defRPr sz="3570"/>
            </a:lvl2pPr>
            <a:lvl3pPr>
              <a:defRPr sz="3060"/>
            </a:lvl3pPr>
            <a:lvl4pPr>
              <a:defRPr sz="2550"/>
            </a:lvl4pPr>
            <a:lvl5pPr>
              <a:defRPr sz="2550"/>
            </a:lvl5pPr>
            <a:lvl6pPr>
              <a:defRPr sz="2550"/>
            </a:lvl6pPr>
            <a:lvl7pPr>
              <a:defRPr sz="2550"/>
            </a:lvl7pPr>
            <a:lvl8pPr>
              <a:defRPr sz="2550"/>
            </a:lvl8pPr>
            <a:lvl9pPr>
              <a:defRPr sz="2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A2094-B27D-54A3-B5C7-EE92A9B3F731}"/>
              </a:ext>
            </a:extLst>
          </p:cNvPr>
          <p:cNvSpPr>
            <a:spLocks noGrp="1"/>
          </p:cNvSpPr>
          <p:nvPr>
            <p:ph type="body" sz="half" idx="2"/>
          </p:nvPr>
        </p:nvSpPr>
        <p:spPr>
          <a:xfrm>
            <a:off x="1070730" y="3017520"/>
            <a:ext cx="5013602" cy="5590329"/>
          </a:xfrm>
        </p:spPr>
        <p:txBody>
          <a:bodyPr/>
          <a:lstStyle>
            <a:lvl1pPr marL="0" indent="0">
              <a:buNone/>
              <a:defRPr sz="2040"/>
            </a:lvl1pPr>
            <a:lvl2pPr marL="582930" indent="0">
              <a:buNone/>
              <a:defRPr sz="1785"/>
            </a:lvl2pPr>
            <a:lvl3pPr marL="1165860" indent="0">
              <a:buNone/>
              <a:defRPr sz="1530"/>
            </a:lvl3pPr>
            <a:lvl4pPr marL="1748790" indent="0">
              <a:buNone/>
              <a:defRPr sz="1275"/>
            </a:lvl4pPr>
            <a:lvl5pPr marL="2331720" indent="0">
              <a:buNone/>
              <a:defRPr sz="1275"/>
            </a:lvl5pPr>
            <a:lvl6pPr marL="2914650" indent="0">
              <a:buNone/>
              <a:defRPr sz="1275"/>
            </a:lvl6pPr>
            <a:lvl7pPr marL="3497580" indent="0">
              <a:buNone/>
              <a:defRPr sz="1275"/>
            </a:lvl7pPr>
            <a:lvl8pPr marL="4080510" indent="0">
              <a:buNone/>
              <a:defRPr sz="1275"/>
            </a:lvl8pPr>
            <a:lvl9pPr marL="4663440" indent="0">
              <a:buNone/>
              <a:defRPr sz="1275"/>
            </a:lvl9pPr>
          </a:lstStyle>
          <a:p>
            <a:pPr lvl="0"/>
            <a:r>
              <a:rPr lang="en-US"/>
              <a:t>Click to edit Master text styles</a:t>
            </a:r>
          </a:p>
        </p:txBody>
      </p:sp>
      <p:sp>
        <p:nvSpPr>
          <p:cNvPr id="5" name="Date Placeholder 4">
            <a:extLst>
              <a:ext uri="{FF2B5EF4-FFF2-40B4-BE49-F238E27FC236}">
                <a16:creationId xmlns:a16="http://schemas.microsoft.com/office/drawing/2014/main" id="{77103D9F-0AFE-F071-1B46-6B69D2A221F2}"/>
              </a:ext>
            </a:extLst>
          </p:cNvPr>
          <p:cNvSpPr>
            <a:spLocks noGrp="1"/>
          </p:cNvSpPr>
          <p:nvPr>
            <p:ph type="dt" sz="half" idx="10"/>
          </p:nvPr>
        </p:nvSpPr>
        <p:spPr/>
        <p:txBody>
          <a:bodyPr/>
          <a:lstStyle/>
          <a:p>
            <a:fld id="{748300F6-97FA-3B4C-A04E-4FC994B8AEF3}" type="datetime1">
              <a:rPr lang="en-US" smtClean="0"/>
              <a:t>4/23/24</a:t>
            </a:fld>
            <a:endParaRPr lang="en-US"/>
          </a:p>
        </p:txBody>
      </p:sp>
      <p:sp>
        <p:nvSpPr>
          <p:cNvPr id="6" name="Footer Placeholder 5">
            <a:extLst>
              <a:ext uri="{FF2B5EF4-FFF2-40B4-BE49-F238E27FC236}">
                <a16:creationId xmlns:a16="http://schemas.microsoft.com/office/drawing/2014/main" id="{4F8DF3A8-790A-56B1-8D96-F486B2928B2B}"/>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7" name="Slide Number Placeholder 6">
            <a:extLst>
              <a:ext uri="{FF2B5EF4-FFF2-40B4-BE49-F238E27FC236}">
                <a16:creationId xmlns:a16="http://schemas.microsoft.com/office/drawing/2014/main" id="{575407B2-BCB1-3C25-1DE0-9E06E9263AA2}"/>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66835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444A-8C00-31E8-0A96-E400B514CC09}"/>
              </a:ext>
            </a:extLst>
          </p:cNvPr>
          <p:cNvSpPr>
            <a:spLocks noGrp="1"/>
          </p:cNvSpPr>
          <p:nvPr>
            <p:ph type="title"/>
          </p:nvPr>
        </p:nvSpPr>
        <p:spPr>
          <a:xfrm>
            <a:off x="1070730" y="670560"/>
            <a:ext cx="5013602" cy="2346960"/>
          </a:xfrm>
        </p:spPr>
        <p:txBody>
          <a:bodyPr anchor="b"/>
          <a:lstStyle>
            <a:lvl1pPr>
              <a:defRPr sz="4080"/>
            </a:lvl1pPr>
          </a:lstStyle>
          <a:p>
            <a:r>
              <a:rPr lang="en-US"/>
              <a:t>Click to edit Master title style</a:t>
            </a:r>
          </a:p>
        </p:txBody>
      </p:sp>
      <p:sp>
        <p:nvSpPr>
          <p:cNvPr id="3" name="Picture Placeholder 2">
            <a:extLst>
              <a:ext uri="{FF2B5EF4-FFF2-40B4-BE49-F238E27FC236}">
                <a16:creationId xmlns:a16="http://schemas.microsoft.com/office/drawing/2014/main" id="{FF5F7AA7-2AF0-3BF5-514F-0856D7FD16D9}"/>
              </a:ext>
            </a:extLst>
          </p:cNvPr>
          <p:cNvSpPr>
            <a:spLocks noGrp="1"/>
          </p:cNvSpPr>
          <p:nvPr>
            <p:ph type="pic" idx="1"/>
          </p:nvPr>
        </p:nvSpPr>
        <p:spPr>
          <a:xfrm>
            <a:off x="6608565" y="1448224"/>
            <a:ext cx="7869555" cy="7147983"/>
          </a:xfrm>
        </p:spPr>
        <p:txBody>
          <a:bodyPr/>
          <a:lstStyle>
            <a:lvl1pPr marL="0" indent="0">
              <a:buNone/>
              <a:defRPr sz="4080"/>
            </a:lvl1pPr>
            <a:lvl2pPr marL="582930" indent="0">
              <a:buNone/>
              <a:defRPr sz="3570"/>
            </a:lvl2pPr>
            <a:lvl3pPr marL="1165860" indent="0">
              <a:buNone/>
              <a:defRPr sz="3060"/>
            </a:lvl3pPr>
            <a:lvl4pPr marL="1748790" indent="0">
              <a:buNone/>
              <a:defRPr sz="2550"/>
            </a:lvl4pPr>
            <a:lvl5pPr marL="2331720" indent="0">
              <a:buNone/>
              <a:defRPr sz="2550"/>
            </a:lvl5pPr>
            <a:lvl6pPr marL="2914650" indent="0">
              <a:buNone/>
              <a:defRPr sz="2550"/>
            </a:lvl6pPr>
            <a:lvl7pPr marL="3497580" indent="0">
              <a:buNone/>
              <a:defRPr sz="2550"/>
            </a:lvl7pPr>
            <a:lvl8pPr marL="4080510" indent="0">
              <a:buNone/>
              <a:defRPr sz="2550"/>
            </a:lvl8pPr>
            <a:lvl9pPr marL="4663440" indent="0">
              <a:buNone/>
              <a:defRPr sz="2550"/>
            </a:lvl9pPr>
          </a:lstStyle>
          <a:p>
            <a:endParaRPr lang="en-US"/>
          </a:p>
        </p:txBody>
      </p:sp>
      <p:sp>
        <p:nvSpPr>
          <p:cNvPr id="4" name="Text Placeholder 3">
            <a:extLst>
              <a:ext uri="{FF2B5EF4-FFF2-40B4-BE49-F238E27FC236}">
                <a16:creationId xmlns:a16="http://schemas.microsoft.com/office/drawing/2014/main" id="{B7F97561-F686-9E18-3A2B-89BC4A2BA5E9}"/>
              </a:ext>
            </a:extLst>
          </p:cNvPr>
          <p:cNvSpPr>
            <a:spLocks noGrp="1"/>
          </p:cNvSpPr>
          <p:nvPr>
            <p:ph type="body" sz="half" idx="2"/>
          </p:nvPr>
        </p:nvSpPr>
        <p:spPr>
          <a:xfrm>
            <a:off x="1070730" y="3017520"/>
            <a:ext cx="5013602" cy="5590329"/>
          </a:xfrm>
        </p:spPr>
        <p:txBody>
          <a:bodyPr/>
          <a:lstStyle>
            <a:lvl1pPr marL="0" indent="0">
              <a:buNone/>
              <a:defRPr sz="2040"/>
            </a:lvl1pPr>
            <a:lvl2pPr marL="582930" indent="0">
              <a:buNone/>
              <a:defRPr sz="1785"/>
            </a:lvl2pPr>
            <a:lvl3pPr marL="1165860" indent="0">
              <a:buNone/>
              <a:defRPr sz="1530"/>
            </a:lvl3pPr>
            <a:lvl4pPr marL="1748790" indent="0">
              <a:buNone/>
              <a:defRPr sz="1275"/>
            </a:lvl4pPr>
            <a:lvl5pPr marL="2331720" indent="0">
              <a:buNone/>
              <a:defRPr sz="1275"/>
            </a:lvl5pPr>
            <a:lvl6pPr marL="2914650" indent="0">
              <a:buNone/>
              <a:defRPr sz="1275"/>
            </a:lvl6pPr>
            <a:lvl7pPr marL="3497580" indent="0">
              <a:buNone/>
              <a:defRPr sz="1275"/>
            </a:lvl7pPr>
            <a:lvl8pPr marL="4080510" indent="0">
              <a:buNone/>
              <a:defRPr sz="1275"/>
            </a:lvl8pPr>
            <a:lvl9pPr marL="4663440" indent="0">
              <a:buNone/>
              <a:defRPr sz="1275"/>
            </a:lvl9pPr>
          </a:lstStyle>
          <a:p>
            <a:pPr lvl="0"/>
            <a:r>
              <a:rPr lang="en-US"/>
              <a:t>Click to edit Master text styles</a:t>
            </a:r>
          </a:p>
        </p:txBody>
      </p:sp>
      <p:sp>
        <p:nvSpPr>
          <p:cNvPr id="5" name="Date Placeholder 4">
            <a:extLst>
              <a:ext uri="{FF2B5EF4-FFF2-40B4-BE49-F238E27FC236}">
                <a16:creationId xmlns:a16="http://schemas.microsoft.com/office/drawing/2014/main" id="{67B1C5C3-FD59-8FEE-34BE-1F55261ADC0C}"/>
              </a:ext>
            </a:extLst>
          </p:cNvPr>
          <p:cNvSpPr>
            <a:spLocks noGrp="1"/>
          </p:cNvSpPr>
          <p:nvPr>
            <p:ph type="dt" sz="half" idx="10"/>
          </p:nvPr>
        </p:nvSpPr>
        <p:spPr/>
        <p:txBody>
          <a:bodyPr/>
          <a:lstStyle/>
          <a:p>
            <a:fld id="{E8786ED5-9B20-E045-B70D-E95269D59D62}" type="datetime1">
              <a:rPr lang="en-US" smtClean="0"/>
              <a:t>4/23/24</a:t>
            </a:fld>
            <a:endParaRPr lang="en-US"/>
          </a:p>
        </p:txBody>
      </p:sp>
      <p:sp>
        <p:nvSpPr>
          <p:cNvPr id="6" name="Footer Placeholder 5">
            <a:extLst>
              <a:ext uri="{FF2B5EF4-FFF2-40B4-BE49-F238E27FC236}">
                <a16:creationId xmlns:a16="http://schemas.microsoft.com/office/drawing/2014/main" id="{A4D48F51-C878-2B48-7CB6-63C53C0349C8}"/>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7" name="Slide Number Placeholder 6">
            <a:extLst>
              <a:ext uri="{FF2B5EF4-FFF2-40B4-BE49-F238E27FC236}">
                <a16:creationId xmlns:a16="http://schemas.microsoft.com/office/drawing/2014/main" id="{90CD1617-E4C7-6FD2-297B-EEABB0AD7161}"/>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205049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4D16B-BD1B-6253-3321-75B68597A8CC}"/>
              </a:ext>
            </a:extLst>
          </p:cNvPr>
          <p:cNvSpPr>
            <a:spLocks noGrp="1"/>
          </p:cNvSpPr>
          <p:nvPr>
            <p:ph type="title"/>
          </p:nvPr>
        </p:nvSpPr>
        <p:spPr>
          <a:xfrm>
            <a:off x="1068705" y="535517"/>
            <a:ext cx="13407390"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37DFBA-C8EB-BAED-C661-B7865DAAD080}"/>
              </a:ext>
            </a:extLst>
          </p:cNvPr>
          <p:cNvSpPr>
            <a:spLocks noGrp="1"/>
          </p:cNvSpPr>
          <p:nvPr>
            <p:ph type="body" idx="1"/>
          </p:nvPr>
        </p:nvSpPr>
        <p:spPr>
          <a:xfrm>
            <a:off x="1068705" y="2677584"/>
            <a:ext cx="1340739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F6C70-EBD8-0945-7124-DCFA7ADDD4D2}"/>
              </a:ext>
            </a:extLst>
          </p:cNvPr>
          <p:cNvSpPr>
            <a:spLocks noGrp="1"/>
          </p:cNvSpPr>
          <p:nvPr>
            <p:ph type="dt" sz="half" idx="2"/>
          </p:nvPr>
        </p:nvSpPr>
        <p:spPr>
          <a:xfrm>
            <a:off x="1068705" y="9322647"/>
            <a:ext cx="3497580" cy="535517"/>
          </a:xfrm>
          <a:prstGeom prst="rect">
            <a:avLst/>
          </a:prstGeom>
        </p:spPr>
        <p:txBody>
          <a:bodyPr vert="horz" lIns="91440" tIns="45720" rIns="91440" bIns="45720" rtlCol="0" anchor="ctr"/>
          <a:lstStyle>
            <a:lvl1pPr algn="l">
              <a:defRPr sz="1530">
                <a:solidFill>
                  <a:schemeClr val="tx1">
                    <a:tint val="75000"/>
                  </a:schemeClr>
                </a:solidFill>
              </a:defRPr>
            </a:lvl1pPr>
          </a:lstStyle>
          <a:p>
            <a:fld id="{7530A176-1598-0948-9228-0C7AF68B5132}" type="datetime1">
              <a:rPr lang="en-US" smtClean="0"/>
              <a:t>4/23/24</a:t>
            </a:fld>
            <a:endParaRPr lang="en-US"/>
          </a:p>
        </p:txBody>
      </p:sp>
      <p:sp>
        <p:nvSpPr>
          <p:cNvPr id="5" name="Footer Placeholder 4">
            <a:extLst>
              <a:ext uri="{FF2B5EF4-FFF2-40B4-BE49-F238E27FC236}">
                <a16:creationId xmlns:a16="http://schemas.microsoft.com/office/drawing/2014/main" id="{4EF44610-868D-D1A4-AEB4-43086B6C4D0A}"/>
              </a:ext>
            </a:extLst>
          </p:cNvPr>
          <p:cNvSpPr>
            <a:spLocks noGrp="1"/>
          </p:cNvSpPr>
          <p:nvPr>
            <p:ph type="ftr" sz="quarter" idx="3"/>
          </p:nvPr>
        </p:nvSpPr>
        <p:spPr>
          <a:xfrm>
            <a:off x="5149215" y="9322647"/>
            <a:ext cx="5246370" cy="535517"/>
          </a:xfrm>
          <a:prstGeom prst="rect">
            <a:avLst/>
          </a:prstGeom>
        </p:spPr>
        <p:txBody>
          <a:bodyPr vert="horz" lIns="91440" tIns="45720" rIns="91440" bIns="45720" rtlCol="0" anchor="ctr"/>
          <a:lstStyle>
            <a:lvl1pPr algn="ctr">
              <a:defRPr sz="1530">
                <a:solidFill>
                  <a:schemeClr val="tx1">
                    <a:tint val="75000"/>
                  </a:schemeClr>
                </a:solidFill>
              </a:defRPr>
            </a:lvl1p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A3D39E77-F9E2-AC24-3DBA-31BAB00BFF5C}"/>
              </a:ext>
            </a:extLst>
          </p:cNvPr>
          <p:cNvSpPr>
            <a:spLocks noGrp="1"/>
          </p:cNvSpPr>
          <p:nvPr>
            <p:ph type="sldNum" sz="quarter" idx="4"/>
          </p:nvPr>
        </p:nvSpPr>
        <p:spPr>
          <a:xfrm>
            <a:off x="10978515" y="9322647"/>
            <a:ext cx="3497580" cy="535517"/>
          </a:xfrm>
          <a:prstGeom prst="rect">
            <a:avLst/>
          </a:prstGeom>
        </p:spPr>
        <p:txBody>
          <a:bodyPr vert="horz" lIns="91440" tIns="45720" rIns="91440" bIns="45720" rtlCol="0" anchor="ctr"/>
          <a:lstStyle>
            <a:lvl1pPr algn="r">
              <a:defRPr sz="1530">
                <a:solidFill>
                  <a:schemeClr val="tx1">
                    <a:tint val="75000"/>
                  </a:schemeClr>
                </a:solidFill>
              </a:defRPr>
            </a:lvl1pPr>
          </a:lstStyle>
          <a:p>
            <a:fld id="{44802739-08DB-8D4D-909F-14F7B358CF20}" type="slidenum">
              <a:rPr lang="en-US" smtClean="0"/>
              <a:t>‹#›</a:t>
            </a:fld>
            <a:endParaRPr lang="en-US"/>
          </a:p>
        </p:txBody>
      </p:sp>
    </p:spTree>
    <p:extLst>
      <p:ext uri="{BB962C8B-B14F-4D97-AF65-F5344CB8AC3E}">
        <p14:creationId xmlns:p14="http://schemas.microsoft.com/office/powerpoint/2010/main" val="1718919710"/>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dt="0"/>
  <p:txStyles>
    <p:titleStyle>
      <a:lvl1pPr algn="l" defTabSz="1165860" rtl="0" eaLnBrk="1" latinLnBrk="0" hangingPunct="1">
        <a:lnSpc>
          <a:spcPct val="90000"/>
        </a:lnSpc>
        <a:spcBef>
          <a:spcPct val="0"/>
        </a:spcBef>
        <a:buNone/>
        <a:defRPr sz="5610" kern="1200">
          <a:solidFill>
            <a:schemeClr val="tx1"/>
          </a:solidFill>
          <a:latin typeface="+mj-lt"/>
          <a:ea typeface="+mj-ea"/>
          <a:cs typeface="+mj-cs"/>
        </a:defRPr>
      </a:lvl1pPr>
    </p:titleStyle>
    <p:bodyStyle>
      <a:lvl1pPr marL="291465" indent="-291465" algn="l" defTabSz="1165860" rtl="0" eaLnBrk="1" latinLnBrk="0" hangingPunct="1">
        <a:lnSpc>
          <a:spcPct val="90000"/>
        </a:lnSpc>
        <a:spcBef>
          <a:spcPts val="1275"/>
        </a:spcBef>
        <a:buFont typeface="Arial" panose="020B0604020202020204" pitchFamily="34" charset="0"/>
        <a:buChar char="•"/>
        <a:defRPr sz="3570" kern="1200">
          <a:solidFill>
            <a:schemeClr val="tx1"/>
          </a:solidFill>
          <a:latin typeface="+mn-lt"/>
          <a:ea typeface="+mn-ea"/>
          <a:cs typeface="+mn-cs"/>
        </a:defRPr>
      </a:lvl1pPr>
      <a:lvl2pPr marL="874395" indent="-291465" algn="l" defTabSz="1165860" rtl="0" eaLnBrk="1" latinLnBrk="0" hangingPunct="1">
        <a:lnSpc>
          <a:spcPct val="90000"/>
        </a:lnSpc>
        <a:spcBef>
          <a:spcPts val="638"/>
        </a:spcBef>
        <a:buFont typeface="Arial" panose="020B0604020202020204" pitchFamily="34" charset="0"/>
        <a:buChar char="•"/>
        <a:defRPr sz="3060" kern="1200">
          <a:solidFill>
            <a:schemeClr val="tx1"/>
          </a:solidFill>
          <a:latin typeface="+mn-lt"/>
          <a:ea typeface="+mn-ea"/>
          <a:cs typeface="+mn-cs"/>
        </a:defRPr>
      </a:lvl2pPr>
      <a:lvl3pPr marL="1457325" indent="-291465" algn="l" defTabSz="1165860" rtl="0" eaLnBrk="1" latinLnBrk="0" hangingPunct="1">
        <a:lnSpc>
          <a:spcPct val="90000"/>
        </a:lnSpc>
        <a:spcBef>
          <a:spcPts val="638"/>
        </a:spcBef>
        <a:buFont typeface="Arial" panose="020B0604020202020204" pitchFamily="34" charset="0"/>
        <a:buChar char="•"/>
        <a:defRPr sz="2550" kern="1200">
          <a:solidFill>
            <a:schemeClr val="tx1"/>
          </a:solidFill>
          <a:latin typeface="+mn-lt"/>
          <a:ea typeface="+mn-ea"/>
          <a:cs typeface="+mn-cs"/>
        </a:defRPr>
      </a:lvl3pPr>
      <a:lvl4pPr marL="204025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4pPr>
      <a:lvl5pPr marL="262318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5pPr>
      <a:lvl6pPr marL="320611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6pPr>
      <a:lvl7pPr marL="378904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7pPr>
      <a:lvl8pPr marL="437197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8pPr>
      <a:lvl9pPr marL="495490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9pPr>
    </p:bodyStyle>
    <p:otherStyle>
      <a:defPPr>
        <a:defRPr lang="en-US"/>
      </a:defPPr>
      <a:lvl1pPr marL="0" algn="l" defTabSz="1165860" rtl="0" eaLnBrk="1" latinLnBrk="0" hangingPunct="1">
        <a:defRPr sz="2295" kern="1200">
          <a:solidFill>
            <a:schemeClr val="tx1"/>
          </a:solidFill>
          <a:latin typeface="+mn-lt"/>
          <a:ea typeface="+mn-ea"/>
          <a:cs typeface="+mn-cs"/>
        </a:defRPr>
      </a:lvl1pPr>
      <a:lvl2pPr marL="582930" algn="l" defTabSz="1165860" rtl="0" eaLnBrk="1" latinLnBrk="0" hangingPunct="1">
        <a:defRPr sz="2295" kern="1200">
          <a:solidFill>
            <a:schemeClr val="tx1"/>
          </a:solidFill>
          <a:latin typeface="+mn-lt"/>
          <a:ea typeface="+mn-ea"/>
          <a:cs typeface="+mn-cs"/>
        </a:defRPr>
      </a:lvl2pPr>
      <a:lvl3pPr marL="1165860" algn="l" defTabSz="1165860" rtl="0" eaLnBrk="1" latinLnBrk="0" hangingPunct="1">
        <a:defRPr sz="2295" kern="1200">
          <a:solidFill>
            <a:schemeClr val="tx1"/>
          </a:solidFill>
          <a:latin typeface="+mn-lt"/>
          <a:ea typeface="+mn-ea"/>
          <a:cs typeface="+mn-cs"/>
        </a:defRPr>
      </a:lvl3pPr>
      <a:lvl4pPr marL="1748790" algn="l" defTabSz="1165860" rtl="0" eaLnBrk="1" latinLnBrk="0" hangingPunct="1">
        <a:defRPr sz="2295" kern="1200">
          <a:solidFill>
            <a:schemeClr val="tx1"/>
          </a:solidFill>
          <a:latin typeface="+mn-lt"/>
          <a:ea typeface="+mn-ea"/>
          <a:cs typeface="+mn-cs"/>
        </a:defRPr>
      </a:lvl4pPr>
      <a:lvl5pPr marL="2331720" algn="l" defTabSz="1165860" rtl="0" eaLnBrk="1" latinLnBrk="0" hangingPunct="1">
        <a:defRPr sz="2295" kern="1200">
          <a:solidFill>
            <a:schemeClr val="tx1"/>
          </a:solidFill>
          <a:latin typeface="+mn-lt"/>
          <a:ea typeface="+mn-ea"/>
          <a:cs typeface="+mn-cs"/>
        </a:defRPr>
      </a:lvl5pPr>
      <a:lvl6pPr marL="2914650" algn="l" defTabSz="1165860" rtl="0" eaLnBrk="1" latinLnBrk="0" hangingPunct="1">
        <a:defRPr sz="2295" kern="1200">
          <a:solidFill>
            <a:schemeClr val="tx1"/>
          </a:solidFill>
          <a:latin typeface="+mn-lt"/>
          <a:ea typeface="+mn-ea"/>
          <a:cs typeface="+mn-cs"/>
        </a:defRPr>
      </a:lvl6pPr>
      <a:lvl7pPr marL="3497580" algn="l" defTabSz="1165860" rtl="0" eaLnBrk="1" latinLnBrk="0" hangingPunct="1">
        <a:defRPr sz="2295" kern="1200">
          <a:solidFill>
            <a:schemeClr val="tx1"/>
          </a:solidFill>
          <a:latin typeface="+mn-lt"/>
          <a:ea typeface="+mn-ea"/>
          <a:cs typeface="+mn-cs"/>
        </a:defRPr>
      </a:lvl7pPr>
      <a:lvl8pPr marL="4080510" algn="l" defTabSz="1165860" rtl="0" eaLnBrk="1" latinLnBrk="0" hangingPunct="1">
        <a:defRPr sz="2295" kern="1200">
          <a:solidFill>
            <a:schemeClr val="tx1"/>
          </a:solidFill>
          <a:latin typeface="+mn-lt"/>
          <a:ea typeface="+mn-ea"/>
          <a:cs typeface="+mn-cs"/>
        </a:defRPr>
      </a:lvl8pPr>
      <a:lvl9pPr marL="4663440" algn="l" defTabSz="1165860" rtl="0" eaLnBrk="1" latinLnBrk="0" hangingPunct="1">
        <a:defRPr sz="229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2000">
              <a:srgbClr val="BACBE9">
                <a:lumMod val="98932"/>
              </a:srgbClr>
            </a:gs>
            <a:gs pos="93000">
              <a:schemeClr val="accent1">
                <a:lumMod val="30000"/>
                <a:lumOff val="70000"/>
                <a:alpha val="47093"/>
              </a:schemeClr>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67AA35D-F04B-52D6-1A67-DBFCCA9AA1D4}"/>
              </a:ext>
            </a:extLst>
          </p:cNvPr>
          <p:cNvSpPr txBox="1"/>
          <p:nvPr/>
        </p:nvSpPr>
        <p:spPr>
          <a:xfrm>
            <a:off x="424248" y="936426"/>
            <a:ext cx="4067742" cy="2185214"/>
          </a:xfrm>
          <a:prstGeom prst="rect">
            <a:avLst/>
          </a:prstGeom>
          <a:solidFill>
            <a:schemeClr val="accent1">
              <a:lumMod val="20000"/>
              <a:lumOff val="80000"/>
              <a:alpha val="89667"/>
            </a:schemeClr>
          </a:solidFill>
        </p:spPr>
        <p:txBody>
          <a:bodyPr wrap="square" numCol="1" rtlCol="0">
            <a:spAutoFit/>
          </a:bodyPr>
          <a:lstStyle/>
          <a:p>
            <a:r>
              <a:rPr lang="en-US" sz="1600" b="1" i="0" u="none" strike="noStrike" dirty="0">
                <a:solidFill>
                  <a:schemeClr val="accent1">
                    <a:lumMod val="75000"/>
                  </a:schemeClr>
                </a:solidFill>
                <a:effectLst/>
                <a:latin typeface="Times New Roman" panose="02020603050405020304" pitchFamily="18" charset="0"/>
              </a:rPr>
              <a:t>Problem Statement</a:t>
            </a:r>
          </a:p>
          <a:p>
            <a:endParaRPr lang="en-US" sz="1200" b="1" i="0" u="none" strike="noStrike" dirty="0">
              <a:solidFill>
                <a:schemeClr val="accent1">
                  <a:lumMod val="75000"/>
                </a:schemeClr>
              </a:solidFill>
              <a:effectLst/>
              <a:latin typeface="Times New Roman" panose="02020603050405020304" pitchFamily="18" charset="0"/>
            </a:endParaRPr>
          </a:p>
          <a:p>
            <a:pPr algn="just"/>
            <a:r>
              <a:rPr lang="en-US" sz="1200" i="0" u="none" strike="noStrike" dirty="0">
                <a:solidFill>
                  <a:srgbClr val="000000"/>
                </a:solidFill>
                <a:effectLst/>
                <a:latin typeface="Times New Roman" panose="02020603050405020304" pitchFamily="18" charset="0"/>
              </a:rPr>
              <a:t>Analyzing the factors influence solar irradiation sources and forecasting the electric power generation using ML algorithms. </a:t>
            </a:r>
            <a:r>
              <a:rPr lang="en-US" sz="1200" b="0" i="0" u="none" strike="noStrike" dirty="0">
                <a:solidFill>
                  <a:srgbClr val="000000"/>
                </a:solidFill>
                <a:effectLst/>
                <a:latin typeface="Times New Roman" panose="02020603050405020304" pitchFamily="18" charset="0"/>
              </a:rPr>
              <a:t>The variability of environmental conditions, such as temperature, and the episodic nature of renewable energy sources present a significant challenge in maximizing solar power production. Learning the factors influence the generation of solar power is essential to enhance the electric power production and contribution to the energy network, thus enabling the shift to a more sustainable energy.</a:t>
            </a:r>
          </a:p>
        </p:txBody>
      </p:sp>
      <p:sp>
        <p:nvSpPr>
          <p:cNvPr id="11" name="TextBox 10">
            <a:extLst>
              <a:ext uri="{FF2B5EF4-FFF2-40B4-BE49-F238E27FC236}">
                <a16:creationId xmlns:a16="http://schemas.microsoft.com/office/drawing/2014/main" id="{3431F0DF-9AC7-2B64-B5BD-7884E4BB138A}"/>
              </a:ext>
            </a:extLst>
          </p:cNvPr>
          <p:cNvSpPr txBox="1"/>
          <p:nvPr/>
        </p:nvSpPr>
        <p:spPr>
          <a:xfrm>
            <a:off x="421161" y="3325282"/>
            <a:ext cx="4067742" cy="2985433"/>
          </a:xfrm>
          <a:prstGeom prst="rect">
            <a:avLst/>
          </a:prstGeom>
          <a:solidFill>
            <a:schemeClr val="accent1">
              <a:lumMod val="20000"/>
              <a:lumOff val="80000"/>
              <a:alpha val="89667"/>
            </a:schemeClr>
          </a:solidFill>
        </p:spPr>
        <p:txBody>
          <a:bodyPr wrap="square" rtlCol="0">
            <a:spAutoFit/>
          </a:bodyPr>
          <a:lstStyle/>
          <a:p>
            <a:pPr algn="just"/>
            <a:r>
              <a:rPr lang="en-US" sz="1600" b="1" dirty="0">
                <a:solidFill>
                  <a:schemeClr val="accent1">
                    <a:lumMod val="75000"/>
                  </a:schemeClr>
                </a:solidFill>
                <a:latin typeface="Times New Roman" panose="02020603050405020304" pitchFamily="18" charset="0"/>
                <a:cs typeface="Times New Roman" panose="02020603050405020304" pitchFamily="18" charset="0"/>
              </a:rPr>
              <a:t>Data</a:t>
            </a:r>
          </a:p>
          <a:p>
            <a:pPr algn="just"/>
            <a:endParaRPr lang="en-US" sz="16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The open sources come from the U.S. Energy Information Administration and the National Solar Radiation Database. </a:t>
            </a: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Wingdings" pitchFamily="2" charset="2"/>
              <a:buChar char="Ø"/>
            </a:pPr>
            <a:r>
              <a:rPr lang="en-US" sz="1200" dirty="0">
                <a:latin typeface="Times New Roman" panose="02020603050405020304" pitchFamily="18" charset="0"/>
                <a:cs typeface="Times New Roman" panose="02020603050405020304" pitchFamily="18" charset="0"/>
              </a:rPr>
              <a:t>Net generation of electric power dataset from EIA includes the monthly net generation for all utility-scale solar in Virginia from Jan 2001 to Jan 2024. </a:t>
            </a: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Wingdings" pitchFamily="2" charset="2"/>
              <a:buChar char="Ø"/>
            </a:pPr>
            <a:r>
              <a:rPr lang="en-US" sz="1200" dirty="0">
                <a:latin typeface="Times New Roman" panose="02020603050405020304" pitchFamily="18" charset="0"/>
                <a:cs typeface="Times New Roman" panose="02020603050405020304" pitchFamily="18" charset="0"/>
              </a:rPr>
              <a:t>Solar irradiation dataset from NSRDB include the temporal parameters, solar irradiation parameters, and atmospheric parameters in Virginia from Jan 2019 to Dec 2023. </a:t>
            </a:r>
          </a:p>
          <a:p>
            <a:pPr marL="171450" indent="-171450" algn="just">
              <a:buFont typeface="Wingdings" pitchFamily="2" charset="2"/>
              <a:buChar char="Ø"/>
            </a:pPr>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The target variables for this project is GHI (Global Horizontal Irradiance) and the Net Generation. </a:t>
            </a:r>
          </a:p>
        </p:txBody>
      </p:sp>
      <p:sp>
        <p:nvSpPr>
          <p:cNvPr id="14" name="TextBox 13">
            <a:extLst>
              <a:ext uri="{FF2B5EF4-FFF2-40B4-BE49-F238E27FC236}">
                <a16:creationId xmlns:a16="http://schemas.microsoft.com/office/drawing/2014/main" id="{60432A85-FC56-E14A-8EB7-5AA34AC33BB8}"/>
              </a:ext>
            </a:extLst>
          </p:cNvPr>
          <p:cNvSpPr txBox="1"/>
          <p:nvPr/>
        </p:nvSpPr>
        <p:spPr>
          <a:xfrm>
            <a:off x="4835611" y="936426"/>
            <a:ext cx="5828270" cy="2616101"/>
          </a:xfrm>
          <a:prstGeom prst="rect">
            <a:avLst/>
          </a:prstGeom>
          <a:solidFill>
            <a:schemeClr val="accent1">
              <a:lumMod val="20000"/>
              <a:lumOff val="80000"/>
              <a:alpha val="89667"/>
            </a:schemeClr>
          </a:solidFill>
        </p:spPr>
        <p:txBody>
          <a:bodyPr wrap="square" rtlCol="0">
            <a:spAutoFit/>
          </a:bodyPr>
          <a:lstStyle/>
          <a:p>
            <a:r>
              <a:rPr lang="en-US" sz="1600" b="1" dirty="0">
                <a:solidFill>
                  <a:schemeClr val="accent1">
                    <a:lumMod val="75000"/>
                  </a:schemeClr>
                </a:solidFill>
                <a:latin typeface="Times New Roman" panose="02020603050405020304" pitchFamily="18" charset="0"/>
                <a:cs typeface="Times New Roman" panose="02020603050405020304" pitchFamily="18" charset="0"/>
              </a:rPr>
              <a:t>Methods</a:t>
            </a:r>
          </a:p>
          <a:p>
            <a:endParaRPr lang="en-US" sz="16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The research starts by accessing the data and data processing by detecting missing values, pivoting, and merging dataset. The general behavior among variables is depicted by graphs and visualization tools. Data time aggregation is carried out by hour, month and year. Before applying the TS algorithms, a feature importance evaluation is performed, looking for the most significant features that explain the relationship between the target variable and the others. In this process, implementing gradient boost, XGboost, and other models to handle categorical variables natively and provide feature importance scores. After adjusting  the hyperparameters, Model with lowest MSE will be chose to provide the important features. Then, applying selected feature (option A) and applying all features (option B) to the TS algorithms. Model with the lowest MSE will be selected to present the prediction of net generation and solar irradiation. (The research flow is shown as Figure 1.)</a:t>
            </a:r>
          </a:p>
        </p:txBody>
      </p:sp>
      <p:sp>
        <p:nvSpPr>
          <p:cNvPr id="16" name="TextBox 15">
            <a:extLst>
              <a:ext uri="{FF2B5EF4-FFF2-40B4-BE49-F238E27FC236}">
                <a16:creationId xmlns:a16="http://schemas.microsoft.com/office/drawing/2014/main" id="{8C430926-057B-2741-FCA6-6D817C6CE84A}"/>
              </a:ext>
            </a:extLst>
          </p:cNvPr>
          <p:cNvSpPr txBox="1"/>
          <p:nvPr/>
        </p:nvSpPr>
        <p:spPr>
          <a:xfrm>
            <a:off x="4829437" y="3723109"/>
            <a:ext cx="5828270" cy="338554"/>
          </a:xfrm>
          <a:prstGeom prst="rect">
            <a:avLst/>
          </a:prstGeom>
          <a:solidFill>
            <a:schemeClr val="accent1">
              <a:lumMod val="20000"/>
              <a:lumOff val="80000"/>
              <a:alpha val="89667"/>
            </a:schemeClr>
          </a:solidFill>
        </p:spPr>
        <p:txBody>
          <a:bodyPr wrap="square" rtlCol="0">
            <a:spAutoFit/>
          </a:bodyPr>
          <a:lstStyle/>
          <a:p>
            <a:r>
              <a:rPr lang="en-US" sz="1600" b="1" u="none" strike="noStrike" dirty="0">
                <a:solidFill>
                  <a:schemeClr val="accent1">
                    <a:lumMod val="75000"/>
                  </a:schemeClr>
                </a:solidFill>
                <a:effectLst/>
                <a:latin typeface="Times New Roman" panose="02020603050405020304" pitchFamily="18" charset="0"/>
                <a:cs typeface="Times New Roman" panose="02020603050405020304" pitchFamily="18" charset="0"/>
              </a:rPr>
              <a:t>Evaluation metrics and Results</a:t>
            </a:r>
            <a:endParaRPr lang="en-US"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79F2F46-2B8D-B995-6258-0AF6E666A7F5}"/>
              </a:ext>
            </a:extLst>
          </p:cNvPr>
          <p:cNvSpPr txBox="1"/>
          <p:nvPr/>
        </p:nvSpPr>
        <p:spPr>
          <a:xfrm>
            <a:off x="11007502" y="919374"/>
            <a:ext cx="4191038" cy="3354765"/>
          </a:xfrm>
          <a:prstGeom prst="rect">
            <a:avLst/>
          </a:prstGeom>
          <a:solidFill>
            <a:schemeClr val="accent1">
              <a:lumMod val="20000"/>
              <a:lumOff val="80000"/>
              <a:alpha val="89667"/>
            </a:schemeClr>
          </a:solidFill>
        </p:spPr>
        <p:txBody>
          <a:bodyPr wrap="square" rtlCol="0">
            <a:spAutoFit/>
          </a:bodyPr>
          <a:lstStyle/>
          <a:p>
            <a:r>
              <a:rPr lang="en-US" sz="1600" b="1" dirty="0">
                <a:solidFill>
                  <a:schemeClr val="accent1">
                    <a:lumMod val="75000"/>
                  </a:schemeClr>
                </a:solidFill>
                <a:latin typeface="Times New Roman" panose="02020603050405020304" pitchFamily="18" charset="0"/>
                <a:cs typeface="Times New Roman" panose="02020603050405020304" pitchFamily="18" charset="0"/>
              </a:rPr>
              <a:t>Discussion</a:t>
            </a:r>
          </a:p>
          <a:p>
            <a:endParaRPr lang="en-US" sz="16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By employing a SARIMA model, trained with historical data and exogenous variables, the study successfully forecast the future tendency of power generation. In the future 24 months, the net electric power generation by solar  is uptrend even though fluctuated. The findings have significant implications for energy stakeholders, enabling informed decision-making regarding energy production and distribution.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However, the power generation is a complex task and weather condition is a part of influence. Future study could extend the research by focusing on the parameters in solar PV plants and could include data of consumption and total generation. Since the data is net generation, we have limitation in understanding whether the total generation goes up or the total consumption goes low. </a:t>
            </a:r>
            <a:endParaRPr lang="en-US" sz="16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E438582-4208-D947-3610-610DCA041920}"/>
              </a:ext>
            </a:extLst>
          </p:cNvPr>
          <p:cNvSpPr txBox="1"/>
          <p:nvPr/>
        </p:nvSpPr>
        <p:spPr>
          <a:xfrm>
            <a:off x="11030155" y="9072616"/>
            <a:ext cx="4113050" cy="523220"/>
          </a:xfrm>
          <a:prstGeom prst="rect">
            <a:avLst/>
          </a:prstGeom>
          <a:solidFill>
            <a:schemeClr val="accent1">
              <a:lumMod val="20000"/>
              <a:lumOff val="80000"/>
              <a:alpha val="89667"/>
            </a:schemeClr>
          </a:solidFill>
        </p:spPr>
        <p:txBody>
          <a:bodyPr wrap="square" rtlCol="0">
            <a:spAutoFit/>
          </a:bodyPr>
          <a:lstStyle/>
          <a:p>
            <a:r>
              <a:rPr lang="en-US" sz="1600" b="1" u="none" strike="noStrike" dirty="0">
                <a:solidFill>
                  <a:schemeClr val="accent1">
                    <a:lumMod val="75000"/>
                  </a:schemeClr>
                </a:solidFill>
                <a:effectLst/>
                <a:latin typeface="Times New Roman" panose="02020603050405020304" pitchFamily="18" charset="0"/>
                <a:cs typeface="Times New Roman" panose="02020603050405020304" pitchFamily="18" charset="0"/>
              </a:rPr>
              <a:t>Carbon cost</a:t>
            </a:r>
          </a:p>
          <a:p>
            <a:r>
              <a:rPr lang="en-US" sz="1200" dirty="0">
                <a:latin typeface="Times New Roman" panose="02020603050405020304" pitchFamily="18" charset="0"/>
                <a:cs typeface="Times New Roman" panose="02020603050405020304" pitchFamily="18" charset="0"/>
              </a:rPr>
              <a:t>The total emission for this project is 2.04e-03.</a:t>
            </a:r>
          </a:p>
        </p:txBody>
      </p:sp>
      <p:sp>
        <p:nvSpPr>
          <p:cNvPr id="28" name="Rectangle 27">
            <a:extLst>
              <a:ext uri="{FF2B5EF4-FFF2-40B4-BE49-F238E27FC236}">
                <a16:creationId xmlns:a16="http://schemas.microsoft.com/office/drawing/2014/main" id="{3754EAC1-56A5-1956-54EC-F116C1E36C74}"/>
              </a:ext>
            </a:extLst>
          </p:cNvPr>
          <p:cNvSpPr/>
          <p:nvPr/>
        </p:nvSpPr>
        <p:spPr>
          <a:xfrm>
            <a:off x="1143440" y="106589"/>
            <a:ext cx="13257925" cy="646331"/>
          </a:xfrm>
          <a:prstGeom prst="rect">
            <a:avLst/>
          </a:prstGeom>
          <a:noFill/>
        </p:spPr>
        <p:txBody>
          <a:bodyPr wrap="none" lIns="91440" tIns="45720" rIns="91440" bIns="45720">
            <a:spAutoFit/>
          </a:bodyPr>
          <a:lstStyle/>
          <a:p>
            <a:pPr algn="ctr"/>
            <a:r>
              <a:rPr lang="en-US" sz="3600" b="1" dirty="0">
                <a:ln w="12700">
                  <a:solidFill>
                    <a:schemeClr val="tx2">
                      <a:lumMod val="75000"/>
                    </a:schemeClr>
                  </a:solidFill>
                  <a:prstDash val="solid"/>
                </a:ln>
                <a:solidFill>
                  <a:schemeClr val="accent1">
                    <a:lumMod val="75000"/>
                  </a:schemeClr>
                </a:solidFill>
                <a:effectLst>
                  <a:outerShdw blurRad="50800" dist="38100" dir="18900000" algn="bl" rotWithShape="0">
                    <a:prstClr val="black">
                      <a:alpha val="40000"/>
                    </a:prstClr>
                  </a:outerShdw>
                </a:effectLst>
                <a:latin typeface="Abadi" panose="020B0604020104020204" pitchFamily="34" charset="0"/>
                <a:cs typeface="Aharoni" panose="02010803020104030203" pitchFamily="2" charset="-79"/>
              </a:rPr>
              <a:t>Prediction of Solar Irradiation and Electric Power Generation in VA</a:t>
            </a:r>
            <a:endParaRPr lang="en-US" sz="3600" b="1" dirty="0">
              <a:ln w="12700">
                <a:solidFill>
                  <a:schemeClr val="tx2">
                    <a:lumMod val="75000"/>
                  </a:schemeClr>
                </a:solidFill>
                <a:prstDash val="solid"/>
              </a:ln>
              <a:solidFill>
                <a:schemeClr val="accent1">
                  <a:lumMod val="75000"/>
                </a:schemeClr>
              </a:solidFill>
              <a:effectLst>
                <a:outerShdw blurRad="50800" dist="38100" dir="18900000" algn="bl" rotWithShape="0">
                  <a:prstClr val="black">
                    <a:alpha val="40000"/>
                  </a:prstClr>
                </a:outerShdw>
              </a:effectLst>
            </a:endParaRPr>
          </a:p>
        </p:txBody>
      </p:sp>
      <p:sp>
        <p:nvSpPr>
          <p:cNvPr id="29" name="Footer Placeholder 28">
            <a:extLst>
              <a:ext uri="{FF2B5EF4-FFF2-40B4-BE49-F238E27FC236}">
                <a16:creationId xmlns:a16="http://schemas.microsoft.com/office/drawing/2014/main" id="{FB939579-826B-B791-B0AE-513443C43CA8}"/>
              </a:ext>
            </a:extLst>
          </p:cNvPr>
          <p:cNvSpPr>
            <a:spLocks noGrp="1"/>
          </p:cNvSpPr>
          <p:nvPr>
            <p:ph type="ftr" sz="quarter" idx="11"/>
          </p:nvPr>
        </p:nvSpPr>
        <p:spPr>
          <a:xfrm>
            <a:off x="10463495" y="9653974"/>
            <a:ext cx="5246370" cy="404426"/>
          </a:xfrm>
        </p:spPr>
        <p:txBody>
          <a:bodyPr/>
          <a:lstStyle/>
          <a:p>
            <a:r>
              <a:rPr lang="en-US" dirty="0"/>
              <a:t>Designed and Created by </a:t>
            </a:r>
            <a:r>
              <a:rPr lang="en-US" b="1" dirty="0"/>
              <a:t>Huiting Song</a:t>
            </a:r>
          </a:p>
        </p:txBody>
      </p:sp>
      <p:sp>
        <p:nvSpPr>
          <p:cNvPr id="2" name="Rectangle 1">
            <a:extLst>
              <a:ext uri="{FF2B5EF4-FFF2-40B4-BE49-F238E27FC236}">
                <a16:creationId xmlns:a16="http://schemas.microsoft.com/office/drawing/2014/main" id="{28927D37-5DEE-BA0A-6CE1-33FF2925C1B1}"/>
              </a:ext>
            </a:extLst>
          </p:cNvPr>
          <p:cNvSpPr/>
          <p:nvPr/>
        </p:nvSpPr>
        <p:spPr>
          <a:xfrm>
            <a:off x="421160" y="6531729"/>
            <a:ext cx="1247623" cy="40903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Data Processing</a:t>
            </a:r>
          </a:p>
        </p:txBody>
      </p:sp>
      <p:sp>
        <p:nvSpPr>
          <p:cNvPr id="3" name="Rectangle 2">
            <a:extLst>
              <a:ext uri="{FF2B5EF4-FFF2-40B4-BE49-F238E27FC236}">
                <a16:creationId xmlns:a16="http://schemas.microsoft.com/office/drawing/2014/main" id="{24377B07-92FC-48AA-C082-EE4ABFD273E4}"/>
              </a:ext>
            </a:extLst>
          </p:cNvPr>
          <p:cNvSpPr/>
          <p:nvPr/>
        </p:nvSpPr>
        <p:spPr>
          <a:xfrm>
            <a:off x="2220618" y="6525281"/>
            <a:ext cx="1247623" cy="40903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EDA</a:t>
            </a:r>
          </a:p>
        </p:txBody>
      </p:sp>
      <p:cxnSp>
        <p:nvCxnSpPr>
          <p:cNvPr id="5" name="Straight Arrow Connector 4">
            <a:extLst>
              <a:ext uri="{FF2B5EF4-FFF2-40B4-BE49-F238E27FC236}">
                <a16:creationId xmlns:a16="http://schemas.microsoft.com/office/drawing/2014/main" id="{140CD138-49D6-1D54-E1E9-73A5D98FD2FE}"/>
              </a:ext>
            </a:extLst>
          </p:cNvPr>
          <p:cNvCxnSpPr>
            <a:cxnSpLocks/>
            <a:stCxn id="2" idx="3"/>
            <a:endCxn id="3" idx="1"/>
          </p:cNvCxnSpPr>
          <p:nvPr/>
        </p:nvCxnSpPr>
        <p:spPr>
          <a:xfrm flipV="1">
            <a:off x="1668783" y="6729801"/>
            <a:ext cx="551835" cy="6448"/>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CD3E4D4C-B35C-5420-E3A6-3B41C00CE80A}"/>
              </a:ext>
            </a:extLst>
          </p:cNvPr>
          <p:cNvSpPr/>
          <p:nvPr/>
        </p:nvSpPr>
        <p:spPr>
          <a:xfrm>
            <a:off x="3034231" y="7389816"/>
            <a:ext cx="1345193" cy="5226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Feature Selection</a:t>
            </a:r>
          </a:p>
        </p:txBody>
      </p:sp>
      <p:cxnSp>
        <p:nvCxnSpPr>
          <p:cNvPr id="56" name="Elbow Connector 55">
            <a:extLst>
              <a:ext uri="{FF2B5EF4-FFF2-40B4-BE49-F238E27FC236}">
                <a16:creationId xmlns:a16="http://schemas.microsoft.com/office/drawing/2014/main" id="{B86A54C7-B897-E726-1880-1FF7BA0C40AE}"/>
              </a:ext>
            </a:extLst>
          </p:cNvPr>
          <p:cNvCxnSpPr>
            <a:cxnSpLocks/>
            <a:stCxn id="3" idx="3"/>
            <a:endCxn id="21" idx="0"/>
          </p:cNvCxnSpPr>
          <p:nvPr/>
        </p:nvCxnSpPr>
        <p:spPr>
          <a:xfrm>
            <a:off x="3468241" y="6729801"/>
            <a:ext cx="238587" cy="66001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28C5B03E-8791-F259-8328-8EFC4E0F9D29}"/>
              </a:ext>
            </a:extLst>
          </p:cNvPr>
          <p:cNvSpPr/>
          <p:nvPr/>
        </p:nvSpPr>
        <p:spPr>
          <a:xfrm>
            <a:off x="421160" y="7378330"/>
            <a:ext cx="1345193" cy="522662"/>
          </a:xfrm>
          <a:prstGeom prst="rect">
            <a:avLst/>
          </a:prstGeom>
          <a:solidFill>
            <a:srgbClr val="DDBCF5"/>
          </a:solidFill>
          <a:ln>
            <a:solidFill>
              <a:srgbClr val="DDBC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Time Series Algorithm</a:t>
            </a:r>
          </a:p>
        </p:txBody>
      </p:sp>
      <p:cxnSp>
        <p:nvCxnSpPr>
          <p:cNvPr id="62" name="Straight Arrow Connector 61">
            <a:extLst>
              <a:ext uri="{FF2B5EF4-FFF2-40B4-BE49-F238E27FC236}">
                <a16:creationId xmlns:a16="http://schemas.microsoft.com/office/drawing/2014/main" id="{5C2B1F5F-FC9B-CA03-55EE-0B561BBB39FA}"/>
              </a:ext>
            </a:extLst>
          </p:cNvPr>
          <p:cNvCxnSpPr>
            <a:cxnSpLocks/>
            <a:endCxn id="60" idx="3"/>
          </p:cNvCxnSpPr>
          <p:nvPr/>
        </p:nvCxnSpPr>
        <p:spPr>
          <a:xfrm flipH="1" flipV="1">
            <a:off x="1766353" y="7639661"/>
            <a:ext cx="1156076" cy="1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8B04F12-95E4-4EE1-4906-708D312B173C}"/>
              </a:ext>
            </a:extLst>
          </p:cNvPr>
          <p:cNvSpPr/>
          <p:nvPr/>
        </p:nvSpPr>
        <p:spPr>
          <a:xfrm>
            <a:off x="421160" y="8260636"/>
            <a:ext cx="1345193" cy="522662"/>
          </a:xfrm>
          <a:prstGeom prst="rect">
            <a:avLst/>
          </a:prstGeom>
          <a:solidFill>
            <a:srgbClr val="DDBCF5"/>
          </a:solidFill>
          <a:ln>
            <a:solidFill>
              <a:srgbClr val="DDBC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Model Score &amp; Evaluation</a:t>
            </a:r>
          </a:p>
        </p:txBody>
      </p:sp>
      <p:sp>
        <p:nvSpPr>
          <p:cNvPr id="81" name="Rectangle 80">
            <a:extLst>
              <a:ext uri="{FF2B5EF4-FFF2-40B4-BE49-F238E27FC236}">
                <a16:creationId xmlns:a16="http://schemas.microsoft.com/office/drawing/2014/main" id="{35C37532-A826-DD62-B57C-C8437AD57A8E}"/>
              </a:ext>
            </a:extLst>
          </p:cNvPr>
          <p:cNvSpPr/>
          <p:nvPr/>
        </p:nvSpPr>
        <p:spPr>
          <a:xfrm>
            <a:off x="421160" y="9142942"/>
            <a:ext cx="1345193" cy="522662"/>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Forecasting</a:t>
            </a:r>
          </a:p>
        </p:txBody>
      </p:sp>
      <p:cxnSp>
        <p:nvCxnSpPr>
          <p:cNvPr id="83" name="Straight Arrow Connector 82">
            <a:extLst>
              <a:ext uri="{FF2B5EF4-FFF2-40B4-BE49-F238E27FC236}">
                <a16:creationId xmlns:a16="http://schemas.microsoft.com/office/drawing/2014/main" id="{BF8B99D0-18F7-E0B1-847E-BC036BB78C05}"/>
              </a:ext>
            </a:extLst>
          </p:cNvPr>
          <p:cNvCxnSpPr>
            <a:cxnSpLocks/>
            <a:stCxn id="64" idx="2"/>
            <a:endCxn id="81" idx="0"/>
          </p:cNvCxnSpPr>
          <p:nvPr/>
        </p:nvCxnSpPr>
        <p:spPr>
          <a:xfrm>
            <a:off x="1093757" y="8783298"/>
            <a:ext cx="0" cy="3596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5A98392-3AFE-E7AC-5569-E6FB684763BF}"/>
              </a:ext>
            </a:extLst>
          </p:cNvPr>
          <p:cNvCxnSpPr>
            <a:cxnSpLocks/>
            <a:stCxn id="60" idx="2"/>
            <a:endCxn id="64" idx="0"/>
          </p:cNvCxnSpPr>
          <p:nvPr/>
        </p:nvCxnSpPr>
        <p:spPr>
          <a:xfrm>
            <a:off x="1093757" y="7900992"/>
            <a:ext cx="0" cy="3596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94E28D8C-D4B0-2C83-1C3B-8F728026B6ED}"/>
              </a:ext>
            </a:extLst>
          </p:cNvPr>
          <p:cNvSpPr/>
          <p:nvPr/>
        </p:nvSpPr>
        <p:spPr>
          <a:xfrm>
            <a:off x="3032246" y="8133303"/>
            <a:ext cx="1345193" cy="5226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Hyperparameter Tuning</a:t>
            </a:r>
          </a:p>
        </p:txBody>
      </p:sp>
      <p:sp>
        <p:nvSpPr>
          <p:cNvPr id="125" name="Rectangle 124">
            <a:extLst>
              <a:ext uri="{FF2B5EF4-FFF2-40B4-BE49-F238E27FC236}">
                <a16:creationId xmlns:a16="http://schemas.microsoft.com/office/drawing/2014/main" id="{08982E27-4631-7B3C-80C2-C3E08E08D825}"/>
              </a:ext>
            </a:extLst>
          </p:cNvPr>
          <p:cNvSpPr/>
          <p:nvPr/>
        </p:nvSpPr>
        <p:spPr>
          <a:xfrm>
            <a:off x="3034304" y="8976552"/>
            <a:ext cx="1345193" cy="5226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Option A</a:t>
            </a:r>
          </a:p>
          <a:p>
            <a:pPr algn="ctr"/>
            <a:r>
              <a:rPr lang="en-US" sz="1200" dirty="0">
                <a:solidFill>
                  <a:schemeClr val="tx1"/>
                </a:solidFill>
                <a:latin typeface="Times New Roman" panose="02020603050405020304" pitchFamily="18" charset="0"/>
                <a:cs typeface="Times New Roman" panose="02020603050405020304" pitchFamily="18" charset="0"/>
              </a:rPr>
              <a:t>&amp; Option B</a:t>
            </a:r>
          </a:p>
        </p:txBody>
      </p:sp>
      <p:cxnSp>
        <p:nvCxnSpPr>
          <p:cNvPr id="126" name="Straight Arrow Connector 125">
            <a:extLst>
              <a:ext uri="{FF2B5EF4-FFF2-40B4-BE49-F238E27FC236}">
                <a16:creationId xmlns:a16="http://schemas.microsoft.com/office/drawing/2014/main" id="{0B5811BF-83B7-8FEE-354B-1F2CB3BC28A3}"/>
              </a:ext>
            </a:extLst>
          </p:cNvPr>
          <p:cNvCxnSpPr>
            <a:cxnSpLocks/>
            <a:stCxn id="21" idx="2"/>
            <a:endCxn id="124" idx="0"/>
          </p:cNvCxnSpPr>
          <p:nvPr/>
        </p:nvCxnSpPr>
        <p:spPr>
          <a:xfrm flipH="1">
            <a:off x="3704843" y="7912478"/>
            <a:ext cx="1985" cy="220825"/>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23355F6C-01A8-A2BA-E5B3-EDFC795558C5}"/>
              </a:ext>
            </a:extLst>
          </p:cNvPr>
          <p:cNvCxnSpPr>
            <a:cxnSpLocks/>
            <a:endCxn id="125" idx="0"/>
          </p:cNvCxnSpPr>
          <p:nvPr/>
        </p:nvCxnSpPr>
        <p:spPr>
          <a:xfrm>
            <a:off x="3696938" y="8659083"/>
            <a:ext cx="9963" cy="31746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7" name="Rectangle 136">
            <a:extLst>
              <a:ext uri="{FF2B5EF4-FFF2-40B4-BE49-F238E27FC236}">
                <a16:creationId xmlns:a16="http://schemas.microsoft.com/office/drawing/2014/main" id="{2254570D-CBEA-9B3A-5EF7-C13BCDE0FBC6}"/>
              </a:ext>
            </a:extLst>
          </p:cNvPr>
          <p:cNvSpPr/>
          <p:nvPr/>
        </p:nvSpPr>
        <p:spPr>
          <a:xfrm>
            <a:off x="2922429" y="7181851"/>
            <a:ext cx="1566474" cy="247212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5806B2D7-F9FA-DB3A-A1BA-62F0F0BDA242}"/>
              </a:ext>
            </a:extLst>
          </p:cNvPr>
          <p:cNvSpPr txBox="1"/>
          <p:nvPr/>
        </p:nvSpPr>
        <p:spPr>
          <a:xfrm>
            <a:off x="1391602" y="9653975"/>
            <a:ext cx="317754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Figure 1: </a:t>
            </a:r>
            <a:r>
              <a:rPr lang="en-US" sz="1100" dirty="0">
                <a:latin typeface="Times New Roman" panose="02020603050405020304" pitchFamily="18" charset="0"/>
                <a:cs typeface="Times New Roman" panose="02020603050405020304" pitchFamily="18" charset="0"/>
              </a:rPr>
              <a:t>Research</a:t>
            </a:r>
            <a:r>
              <a:rPr lang="en-US" sz="1200" dirty="0">
                <a:latin typeface="Times New Roman" panose="02020603050405020304" pitchFamily="18" charset="0"/>
                <a:cs typeface="Times New Roman" panose="02020603050405020304" pitchFamily="18" charset="0"/>
              </a:rPr>
              <a:t> Flow</a:t>
            </a:r>
          </a:p>
        </p:txBody>
      </p:sp>
      <p:pic>
        <p:nvPicPr>
          <p:cNvPr id="153" name="Picture 152">
            <a:extLst>
              <a:ext uri="{FF2B5EF4-FFF2-40B4-BE49-F238E27FC236}">
                <a16:creationId xmlns:a16="http://schemas.microsoft.com/office/drawing/2014/main" id="{390CC808-DB18-579A-1FD7-62A3601890A8}"/>
              </a:ext>
            </a:extLst>
          </p:cNvPr>
          <p:cNvPicPr>
            <a:picLocks noChangeAspect="1"/>
          </p:cNvPicPr>
          <p:nvPr/>
        </p:nvPicPr>
        <p:blipFill>
          <a:blip r:embed="rId2">
            <a:alphaModFix amt="85000"/>
          </a:blip>
          <a:stretch>
            <a:fillRect/>
          </a:stretch>
        </p:blipFill>
        <p:spPr>
          <a:xfrm>
            <a:off x="11030155" y="4415393"/>
            <a:ext cx="4191039" cy="2998757"/>
          </a:xfrm>
          <a:prstGeom prst="rect">
            <a:avLst/>
          </a:prstGeom>
        </p:spPr>
      </p:pic>
      <p:pic>
        <p:nvPicPr>
          <p:cNvPr id="155" name="Picture 154" descr="A white rectangular box with black text&#10;&#10;Description automatically generated">
            <a:extLst>
              <a:ext uri="{FF2B5EF4-FFF2-40B4-BE49-F238E27FC236}">
                <a16:creationId xmlns:a16="http://schemas.microsoft.com/office/drawing/2014/main" id="{C2A59CAF-3ECE-BF51-3FB8-314A9D21C2DB}"/>
              </a:ext>
            </a:extLst>
          </p:cNvPr>
          <p:cNvPicPr>
            <a:picLocks noChangeAspect="1"/>
          </p:cNvPicPr>
          <p:nvPr/>
        </p:nvPicPr>
        <p:blipFill>
          <a:blip r:embed="rId3">
            <a:alphaModFix amt="85000"/>
          </a:blip>
          <a:stretch>
            <a:fillRect/>
          </a:stretch>
        </p:blipFill>
        <p:spPr>
          <a:xfrm>
            <a:off x="4829437" y="4082963"/>
            <a:ext cx="3920863" cy="2108621"/>
          </a:xfrm>
          <a:prstGeom prst="rect">
            <a:avLst/>
          </a:prstGeom>
        </p:spPr>
      </p:pic>
      <p:sp>
        <p:nvSpPr>
          <p:cNvPr id="162" name="Rectangle 161">
            <a:extLst>
              <a:ext uri="{FF2B5EF4-FFF2-40B4-BE49-F238E27FC236}">
                <a16:creationId xmlns:a16="http://schemas.microsoft.com/office/drawing/2014/main" id="{86ED0FA2-77A5-B90D-729C-DDEDEE75773E}"/>
              </a:ext>
            </a:extLst>
          </p:cNvPr>
          <p:cNvSpPr/>
          <p:nvPr/>
        </p:nvSpPr>
        <p:spPr>
          <a:xfrm>
            <a:off x="4759083" y="5694458"/>
            <a:ext cx="4061570" cy="17373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6CDCAE42-82B5-2D2A-4F18-8AC6AB31E417}"/>
              </a:ext>
            </a:extLst>
          </p:cNvPr>
          <p:cNvSpPr txBox="1"/>
          <p:nvPr/>
        </p:nvSpPr>
        <p:spPr>
          <a:xfrm>
            <a:off x="8755848" y="4067926"/>
            <a:ext cx="1901859" cy="2123658"/>
          </a:xfrm>
          <a:prstGeom prst="rect">
            <a:avLst/>
          </a:prstGeom>
          <a:solidFill>
            <a:schemeClr val="accent1">
              <a:lumMod val="20000"/>
              <a:lumOff val="80000"/>
              <a:alpha val="89667"/>
            </a:schemeClr>
          </a:solid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Based on the best performance feature selection model, XGboost model suggests that Solar Zenith Angle, Cloud Type, and Relative Humidity are three most important features to consider as influential factors for GHI. (As shown in Table 1 and Figure 2.)</a:t>
            </a:r>
          </a:p>
        </p:txBody>
      </p:sp>
      <p:sp>
        <p:nvSpPr>
          <p:cNvPr id="166" name="TextBox 165">
            <a:extLst>
              <a:ext uri="{FF2B5EF4-FFF2-40B4-BE49-F238E27FC236}">
                <a16:creationId xmlns:a16="http://schemas.microsoft.com/office/drawing/2014/main" id="{BAD006E4-4B7B-5CB9-3A53-728258209D10}"/>
              </a:ext>
            </a:extLst>
          </p:cNvPr>
          <p:cNvSpPr txBox="1"/>
          <p:nvPr/>
        </p:nvSpPr>
        <p:spPr>
          <a:xfrm>
            <a:off x="11586604" y="7454647"/>
            <a:ext cx="3211015" cy="261610"/>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Figure 2: Feature Importance from </a:t>
            </a:r>
            <a:r>
              <a:rPr lang="en-US" sz="1100" dirty="0" err="1">
                <a:latin typeface="Times New Roman" panose="02020603050405020304" pitchFamily="18" charset="0"/>
                <a:cs typeface="Times New Roman" panose="02020603050405020304" pitchFamily="18" charset="0"/>
              </a:rPr>
              <a:t>XGBoost</a:t>
            </a:r>
            <a:r>
              <a:rPr lang="en-US" sz="1100" dirty="0">
                <a:latin typeface="Times New Roman" panose="02020603050405020304" pitchFamily="18" charset="0"/>
                <a:cs typeface="Times New Roman" panose="02020603050405020304" pitchFamily="18" charset="0"/>
              </a:rPr>
              <a:t> Model</a:t>
            </a:r>
          </a:p>
        </p:txBody>
      </p:sp>
      <p:pic>
        <p:nvPicPr>
          <p:cNvPr id="167" name="Picture 166">
            <a:extLst>
              <a:ext uri="{FF2B5EF4-FFF2-40B4-BE49-F238E27FC236}">
                <a16:creationId xmlns:a16="http://schemas.microsoft.com/office/drawing/2014/main" id="{A99CC3E0-EF97-8704-25D3-0456134D1455}"/>
              </a:ext>
            </a:extLst>
          </p:cNvPr>
          <p:cNvPicPr>
            <a:picLocks noChangeAspect="1"/>
          </p:cNvPicPr>
          <p:nvPr/>
        </p:nvPicPr>
        <p:blipFill>
          <a:blip r:embed="rId4"/>
          <a:stretch>
            <a:fillRect/>
          </a:stretch>
        </p:blipFill>
        <p:spPr>
          <a:xfrm>
            <a:off x="4826208" y="6258525"/>
            <a:ext cx="5831499" cy="3337311"/>
          </a:xfrm>
          <a:prstGeom prst="rect">
            <a:avLst/>
          </a:prstGeom>
        </p:spPr>
      </p:pic>
      <p:sp>
        <p:nvSpPr>
          <p:cNvPr id="168" name="TextBox 167">
            <a:extLst>
              <a:ext uri="{FF2B5EF4-FFF2-40B4-BE49-F238E27FC236}">
                <a16:creationId xmlns:a16="http://schemas.microsoft.com/office/drawing/2014/main" id="{37C70709-FD9D-0402-E9D0-22816BE53530}"/>
              </a:ext>
            </a:extLst>
          </p:cNvPr>
          <p:cNvSpPr txBox="1"/>
          <p:nvPr/>
        </p:nvSpPr>
        <p:spPr>
          <a:xfrm>
            <a:off x="6220446" y="9605867"/>
            <a:ext cx="3486331" cy="261610"/>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Figure 3: Forecasting of Net Generation of Electric Power</a:t>
            </a:r>
          </a:p>
        </p:txBody>
      </p:sp>
      <p:sp>
        <p:nvSpPr>
          <p:cNvPr id="172" name="TextBox 171">
            <a:extLst>
              <a:ext uri="{FF2B5EF4-FFF2-40B4-BE49-F238E27FC236}">
                <a16:creationId xmlns:a16="http://schemas.microsoft.com/office/drawing/2014/main" id="{F2370A4A-4E53-E248-B242-7480B1ABE894}"/>
              </a:ext>
            </a:extLst>
          </p:cNvPr>
          <p:cNvSpPr txBox="1"/>
          <p:nvPr/>
        </p:nvSpPr>
        <p:spPr>
          <a:xfrm>
            <a:off x="10995012" y="7762791"/>
            <a:ext cx="4394200" cy="1200329"/>
          </a:xfrm>
          <a:prstGeom prst="rect">
            <a:avLst/>
          </a:prstGeom>
          <a:solidFill>
            <a:schemeClr val="accent1">
              <a:lumMod val="20000"/>
              <a:lumOff val="80000"/>
              <a:alpha val="89667"/>
            </a:schemeClr>
          </a:solidFill>
        </p:spPr>
        <p:txBody>
          <a:bodyPr wrap="square" rtlCol="0">
            <a:spAutoFit/>
          </a:bodyPr>
          <a:lstStyle/>
          <a:p>
            <a:r>
              <a:rPr lang="en-US" sz="1200" dirty="0">
                <a:latin typeface="Times New Roman" panose="02020603050405020304" pitchFamily="18" charset="0"/>
                <a:cs typeface="Times New Roman" panose="02020603050405020304" pitchFamily="18" charset="0"/>
              </a:rPr>
              <a:t>Through comparing the MSE of models, models with applying only three important features have the lowest MSE. The prediction of net generation of electric power from solar energy shows an overall increasing in the next 24 months from 2023. And the model prediction on the historical data performs good but some periods lay back. (As shown in Figure 3.)</a:t>
            </a:r>
          </a:p>
        </p:txBody>
      </p:sp>
      <p:graphicFrame>
        <p:nvGraphicFramePr>
          <p:cNvPr id="173" name="Table 172">
            <a:extLst>
              <a:ext uri="{FF2B5EF4-FFF2-40B4-BE49-F238E27FC236}">
                <a16:creationId xmlns:a16="http://schemas.microsoft.com/office/drawing/2014/main" id="{0DC0AD03-17AB-752C-DCC1-88D57D456931}"/>
              </a:ext>
            </a:extLst>
          </p:cNvPr>
          <p:cNvGraphicFramePr>
            <a:graphicFrameLocks noGrp="1"/>
          </p:cNvGraphicFramePr>
          <p:nvPr>
            <p:extLst>
              <p:ext uri="{D42A27DB-BD31-4B8C-83A1-F6EECF244321}">
                <p14:modId xmlns:p14="http://schemas.microsoft.com/office/powerpoint/2010/main" val="1226189135"/>
              </p:ext>
            </p:extLst>
          </p:nvPr>
        </p:nvGraphicFramePr>
        <p:xfrm>
          <a:off x="7359650" y="5767388"/>
          <a:ext cx="825500" cy="192405"/>
        </p:xfrm>
        <a:graphic>
          <a:graphicData uri="http://schemas.openxmlformats.org/drawingml/2006/table">
            <a:tbl>
              <a:tblPr/>
              <a:tblGrid>
                <a:gridCol w="825500">
                  <a:extLst>
                    <a:ext uri="{9D8B030D-6E8A-4147-A177-3AD203B41FA5}">
                      <a16:colId xmlns:a16="http://schemas.microsoft.com/office/drawing/2014/main" val="779706414"/>
                    </a:ext>
                  </a:extLst>
                </a:gridCol>
              </a:tblGrid>
              <a:tr h="138112">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852625449"/>
                  </a:ext>
                </a:extLst>
              </a:tr>
            </a:tbl>
          </a:graphicData>
        </a:graphic>
      </p:graphicFrame>
    </p:spTree>
    <p:extLst>
      <p:ext uri="{BB962C8B-B14F-4D97-AF65-F5344CB8AC3E}">
        <p14:creationId xmlns:p14="http://schemas.microsoft.com/office/powerpoint/2010/main" val="67404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2732</TotalTime>
  <Words>660</Words>
  <Application>Microsoft Macintosh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Abadi</vt: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Huiting Song</dc:creator>
  <cp:lastModifiedBy>Huiting Song</cp:lastModifiedBy>
  <cp:revision>5</cp:revision>
  <dcterms:created xsi:type="dcterms:W3CDTF">2024-04-22T18:54:51Z</dcterms:created>
  <dcterms:modified xsi:type="dcterms:W3CDTF">2024-04-25T01:49:18Z</dcterms:modified>
</cp:coreProperties>
</file>