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notesMasterIdLst>
    <p:notesMasterId r:id="rId3"/>
  </p:notes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03" d="100"/>
          <a:sy n="103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24C43-6445-0C49-A030-F02BB1B69E7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481E6-FA6B-D947-842A-63668BC4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2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7A82-A708-17BF-2AB2-A70BAF5FB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1646133"/>
            <a:ext cx="11658600" cy="3501813"/>
          </a:xfr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65C18-8EC2-204D-A316-C58C51585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060"/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4ECA2-5D98-37B6-EF55-F0CF91A1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73ED-1AB0-7C4D-9A48-20FDE82DA9B6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D8AA6-AEED-6A68-94B2-F539273E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Huiting </a:t>
            </a:r>
            <a:r>
              <a:rPr lang="en-US" dirty="0" err="1"/>
              <a:t>Sng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E5724-907F-21E5-DFB0-BDFE04C9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739-08DB-8D4D-909F-14F7B358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5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A46A-A22D-9B45-C541-ECA335C1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3B8EA-0A42-D18F-86C1-C568234DB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6DCD8-6422-83F9-4F19-A2A84870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BD38-71A4-7E4A-917A-112EFE41F504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1ED00-C64B-7F27-89BB-257849B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Huiting </a:t>
            </a:r>
            <a:r>
              <a:rPr lang="en-US" dirty="0" err="1"/>
              <a:t>Sng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150C-9A0B-9FB5-5920-C6B64389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739-08DB-8D4D-909F-14F7B358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5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E50FD-592D-3E82-FD76-45D7FF3E7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124247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5B702-38B9-8704-B16C-609A19A38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8705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5BAD7-30A3-864A-F29A-D7BAE7A3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54E3-9BDA-E540-B46C-75A09CB4E59B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E1A8-9D80-7714-B34D-7BE7611A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Huiting </a:t>
            </a:r>
            <a:r>
              <a:rPr lang="en-US" dirty="0" err="1"/>
              <a:t>Sng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6E2F-4092-A8B1-18CB-98F0E461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739-08DB-8D4D-909F-14F7B358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2DDC-2443-A514-60D5-867A5C02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6F0B-1017-2ABD-3B96-D5A4475C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624B-BA0E-C9E5-A819-5249D5E1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2101-57C7-2349-9488-72333B5C4E83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6C14-147A-C5D6-8986-83F4B643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Huiting </a:t>
            </a:r>
            <a:r>
              <a:rPr lang="en-US" dirty="0" err="1"/>
              <a:t>Sng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0418-46F8-4BE7-27B8-9FE5E7E6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739-08DB-8D4D-909F-14F7B358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0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2F1C-384D-33D9-A903-81E520E4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609" y="2507617"/>
            <a:ext cx="13407390" cy="4184014"/>
          </a:xfrm>
        </p:spPr>
        <p:txBody>
          <a:bodyPr anchor="b"/>
          <a:lstStyle>
            <a:lvl1pPr>
              <a:defRPr sz="76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B12B6-EC78-8AE9-46D4-48EBE2F7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0609" y="6731213"/>
            <a:ext cx="13407390" cy="2200274"/>
          </a:xfrm>
        </p:spPr>
        <p:txBody>
          <a:bodyPr/>
          <a:lstStyle>
            <a:lvl1pPr marL="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1pPr>
            <a:lvl2pPr marL="582930" indent="0">
              <a:buNone/>
              <a:defRPr sz="2550">
                <a:solidFill>
                  <a:schemeClr val="tx1">
                    <a:tint val="75000"/>
                  </a:schemeClr>
                </a:solidFill>
              </a:defRPr>
            </a:lvl2pPr>
            <a:lvl3pPr marL="1165860" indent="0">
              <a:buNone/>
              <a:defRPr sz="2295">
                <a:solidFill>
                  <a:schemeClr val="tx1">
                    <a:tint val="75000"/>
                  </a:schemeClr>
                </a:solidFill>
              </a:defRPr>
            </a:lvl3pPr>
            <a:lvl4pPr marL="17487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4pPr>
            <a:lvl5pPr marL="233172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5pPr>
            <a:lvl6pPr marL="291465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6pPr>
            <a:lvl7pPr marL="349758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7pPr>
            <a:lvl8pPr marL="408051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8pPr>
            <a:lvl9pPr marL="466344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1BB2-54D3-D9DA-0392-9CD73F5E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811B-A136-B649-B91E-CC2D39664166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1679-BE9F-6622-131E-F46F2E14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Huiting </a:t>
            </a:r>
            <a:r>
              <a:rPr lang="en-US" dirty="0" err="1"/>
              <a:t>Sng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835B8-9DDE-F4D8-6CD3-B2B2D439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739-08DB-8D4D-909F-14F7B358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4B17-25B0-998C-D38E-1434403C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4A9C-CE13-D452-070A-1C15F5CB0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EF2C6-E475-8713-35C2-E374500CF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2A6F9-20DE-E8B6-E572-5996A4B2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447-055E-804F-ACE4-216FF1AF9BE5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797E2-3F91-3678-8355-723192F8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Huiting </a:t>
            </a:r>
            <a:r>
              <a:rPr lang="en-US" dirty="0" err="1"/>
              <a:t>Sng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933D8-9829-7343-12C2-BF5BE205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739-08DB-8D4D-909F-14F7B358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4BB0-1F02-65A5-23C0-99821305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0" y="535517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9F4-65F4-CF84-5F2B-440E82CA8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51B2C-4E4C-FC96-612C-77F0D3032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E1E02-81CB-2806-385D-767C9187F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69555" y="2465706"/>
            <a:ext cx="6608565" cy="1208404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9C295-C467-2C22-DE27-F61C4D19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69555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40733-3593-84FA-0296-7F330D7A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606A-50A2-5D43-AD78-2BA97DBAA84A}" type="datetime1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EFD14-259D-41FF-2683-EBB7FCB8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Huiting </a:t>
            </a:r>
            <a:r>
              <a:rPr lang="en-US" dirty="0" err="1"/>
              <a:t>Sng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B70A9-9A4E-0AE2-F6D1-6F3DA368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739-08DB-8D4D-909F-14F7B358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6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4662-09F1-8156-1170-F7F1BD88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9F659-BB2E-707E-AB4C-8284412B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C580-C861-954C-95B0-DE92B9CADBA2}" type="datetime1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C920D-CF80-D78C-F57E-D3C79F9F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Huiting </a:t>
            </a:r>
            <a:r>
              <a:rPr lang="en-US" dirty="0" err="1"/>
              <a:t>Sng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403D0-AE72-1812-1345-21B5A8D7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739-08DB-8D4D-909F-14F7B358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3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BA2D9-D701-4B5B-6357-F363996E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9427-6BEF-D549-B286-8E089232013F}" type="datetime1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58E0D-5782-4FC4-2F70-CCA3EB71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Huiting </a:t>
            </a:r>
            <a:r>
              <a:rPr lang="en-US" dirty="0" err="1"/>
              <a:t>Sng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0B346-A6B5-1972-60E6-426F8192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739-08DB-8D4D-909F-14F7B358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47B0-0F5C-5D8A-979D-0EB18FE6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2" cy="234696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E46-6CB1-EC0C-81E2-33DE7F25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565" y="1448224"/>
            <a:ext cx="7869555" cy="7147983"/>
          </a:xfrm>
        </p:spPr>
        <p:txBody>
          <a:bodyPr/>
          <a:lstStyle>
            <a:lvl1pPr>
              <a:defRPr sz="4080"/>
            </a:lvl1pPr>
            <a:lvl2pPr>
              <a:defRPr sz="3570"/>
            </a:lvl2pPr>
            <a:lvl3pPr>
              <a:defRPr sz="3060"/>
            </a:lvl3pPr>
            <a:lvl4pPr>
              <a:defRPr sz="2550"/>
            </a:lvl4pPr>
            <a:lvl5pPr>
              <a:defRPr sz="2550"/>
            </a:lvl5pPr>
            <a:lvl6pPr>
              <a:defRPr sz="2550"/>
            </a:lvl6pPr>
            <a:lvl7pPr>
              <a:defRPr sz="2550"/>
            </a:lvl7pPr>
            <a:lvl8pPr>
              <a:defRPr sz="2550"/>
            </a:lvl8pPr>
            <a:lvl9pPr>
              <a:defRPr sz="2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A2094-B27D-54A3-B5C7-EE92A9B3F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2" cy="5590329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03D9F-0AFE-F071-1B46-6B69D2A2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300F6-97FA-3B4C-A04E-4FC994B8AEF3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DF3A8-790A-56B1-8D96-F486B292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Huiting </a:t>
            </a:r>
            <a:r>
              <a:rPr lang="en-US" dirty="0" err="1"/>
              <a:t>Sng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407B2-BCB1-3C25-1DE0-9E06E926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739-08DB-8D4D-909F-14F7B358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5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444A-8C00-31E8-0A96-E400B514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2" cy="234696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F7AA7-2AF0-3BF5-514F-0856D7FD1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8565" y="1448224"/>
            <a:ext cx="7869555" cy="7147983"/>
          </a:xfrm>
        </p:spPr>
        <p:txBody>
          <a:bodyPr/>
          <a:lstStyle>
            <a:lvl1pPr marL="0" indent="0">
              <a:buNone/>
              <a:defRPr sz="4080"/>
            </a:lvl1pPr>
            <a:lvl2pPr marL="582930" indent="0">
              <a:buNone/>
              <a:defRPr sz="3570"/>
            </a:lvl2pPr>
            <a:lvl3pPr marL="1165860" indent="0">
              <a:buNone/>
              <a:defRPr sz="3060"/>
            </a:lvl3pPr>
            <a:lvl4pPr marL="1748790" indent="0">
              <a:buNone/>
              <a:defRPr sz="2550"/>
            </a:lvl4pPr>
            <a:lvl5pPr marL="2331720" indent="0">
              <a:buNone/>
              <a:defRPr sz="2550"/>
            </a:lvl5pPr>
            <a:lvl6pPr marL="2914650" indent="0">
              <a:buNone/>
              <a:defRPr sz="2550"/>
            </a:lvl6pPr>
            <a:lvl7pPr marL="3497580" indent="0">
              <a:buNone/>
              <a:defRPr sz="2550"/>
            </a:lvl7pPr>
            <a:lvl8pPr marL="4080510" indent="0">
              <a:buNone/>
              <a:defRPr sz="2550"/>
            </a:lvl8pPr>
            <a:lvl9pPr marL="4663440" indent="0">
              <a:buNone/>
              <a:defRPr sz="25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97561-F686-9E18-3A2B-89BC4A2BA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2" cy="5590329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1C5C3-FD59-8FEE-34BE-1F55261A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6ED5-9B20-E045-B70D-E95269D59D62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48F51-C878-2B48-7CB6-63C53C03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Huiting </a:t>
            </a:r>
            <a:r>
              <a:rPr lang="en-US" dirty="0" err="1"/>
              <a:t>Sng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D1617-E4C7-6FD2-297B-EEABB0AD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2739-08DB-8D4D-909F-14F7B358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4D16B-BD1B-6253-3321-75B68597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35517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7DFBA-C8EB-BAED-C661-B7865DAA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F6C70-EBD8-0945-7124-DCFA7ADDD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8705" y="9322647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0A176-1598-0948-9228-0C7AF68B5132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4610-868D-D1A4-AEB4-43086B6C4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49215" y="9322647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Author: Huiting </a:t>
            </a:r>
            <a:r>
              <a:rPr lang="en-US" dirty="0" err="1"/>
              <a:t>Sng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9E77-F9E2-AC24-3DBA-31BAB00BF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8515" y="9322647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02739-08DB-8D4D-909F-14F7B358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1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dt="0"/>
  <p:txStyles>
    <p:titleStyle>
      <a:lvl1pPr algn="l" defTabSz="1165860" rtl="0" eaLnBrk="1" latinLnBrk="0" hangingPunct="1">
        <a:lnSpc>
          <a:spcPct val="90000"/>
        </a:lnSpc>
        <a:spcBef>
          <a:spcPct val="0"/>
        </a:spcBef>
        <a:buNone/>
        <a:defRPr sz="56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465" indent="-291465" algn="l" defTabSz="1165860" rtl="0" eaLnBrk="1" latinLnBrk="0" hangingPunct="1">
        <a:lnSpc>
          <a:spcPct val="90000"/>
        </a:lnSpc>
        <a:spcBef>
          <a:spcPts val="1275"/>
        </a:spcBef>
        <a:buFont typeface="Arial" panose="020B0604020202020204" pitchFamily="34" charset="0"/>
        <a:buChar char="•"/>
        <a:defRPr sz="3570" kern="1200">
          <a:solidFill>
            <a:schemeClr val="tx1"/>
          </a:solidFill>
          <a:latin typeface="+mn-lt"/>
          <a:ea typeface="+mn-ea"/>
          <a:cs typeface="+mn-cs"/>
        </a:defRPr>
      </a:lvl1pPr>
      <a:lvl2pPr marL="87439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45732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204025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62318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320611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78904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37197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95490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2pPr>
      <a:lvl3pPr marL="116586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3pPr>
      <a:lvl4pPr marL="174879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33172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291465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49758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08051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rgbClr val="BACBE9">
                <a:lumMod val="98932"/>
              </a:srgbClr>
            </a:gs>
            <a:gs pos="93000">
              <a:schemeClr val="accent1">
                <a:lumMod val="30000"/>
                <a:lumOff val="70000"/>
                <a:alpha val="47093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E25FBA3-E08E-5078-573E-F2DC0DBA9F38}"/>
              </a:ext>
            </a:extLst>
          </p:cNvPr>
          <p:cNvSpPr txBox="1"/>
          <p:nvPr/>
        </p:nvSpPr>
        <p:spPr>
          <a:xfrm>
            <a:off x="469557" y="951470"/>
            <a:ext cx="3842951" cy="338554"/>
          </a:xfrm>
          <a:prstGeom prst="rect">
            <a:avLst/>
          </a:prstGeom>
          <a:solidFill>
            <a:schemeClr val="accent1">
              <a:lumMod val="20000"/>
              <a:lumOff val="80000"/>
              <a:alpha val="89667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AA35D-F04B-52D6-1A67-DBFCCA9AA1D4}"/>
              </a:ext>
            </a:extLst>
          </p:cNvPr>
          <p:cNvSpPr txBox="1"/>
          <p:nvPr/>
        </p:nvSpPr>
        <p:spPr>
          <a:xfrm>
            <a:off x="469556" y="1527430"/>
            <a:ext cx="3842951" cy="2800767"/>
          </a:xfrm>
          <a:prstGeom prst="rect">
            <a:avLst/>
          </a:prstGeom>
          <a:solidFill>
            <a:schemeClr val="accent1">
              <a:lumMod val="20000"/>
              <a:lumOff val="80000"/>
              <a:alpha val="89667"/>
            </a:schemeClr>
          </a:solidFill>
        </p:spPr>
        <p:txBody>
          <a:bodyPr wrap="square" rtlCol="0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68891-7C5D-4B8C-AF7D-CAA8ACD8A372}"/>
              </a:ext>
            </a:extLst>
          </p:cNvPr>
          <p:cNvSpPr txBox="1"/>
          <p:nvPr/>
        </p:nvSpPr>
        <p:spPr>
          <a:xfrm>
            <a:off x="469555" y="4837670"/>
            <a:ext cx="3842951" cy="338554"/>
          </a:xfrm>
          <a:prstGeom prst="rect">
            <a:avLst/>
          </a:prstGeom>
          <a:solidFill>
            <a:schemeClr val="accent1">
              <a:lumMod val="20000"/>
              <a:lumOff val="80000"/>
              <a:alpha val="89667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1F0DF-9AC7-2B64-B5BD-7884E4BB138A}"/>
              </a:ext>
            </a:extLst>
          </p:cNvPr>
          <p:cNvSpPr txBox="1"/>
          <p:nvPr/>
        </p:nvSpPr>
        <p:spPr>
          <a:xfrm>
            <a:off x="469555" y="5359730"/>
            <a:ext cx="3842951" cy="3293209"/>
          </a:xfrm>
          <a:prstGeom prst="rect">
            <a:avLst/>
          </a:prstGeom>
          <a:solidFill>
            <a:schemeClr val="accent1">
              <a:lumMod val="20000"/>
              <a:lumOff val="80000"/>
              <a:alpha val="89667"/>
            </a:schemeClr>
          </a:solidFill>
        </p:spPr>
        <p:txBody>
          <a:bodyPr wrap="square" rtlCol="0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CFBD4-71C1-6E34-9026-7AB87FD6D1DF}"/>
              </a:ext>
            </a:extLst>
          </p:cNvPr>
          <p:cNvSpPr txBox="1"/>
          <p:nvPr/>
        </p:nvSpPr>
        <p:spPr>
          <a:xfrm>
            <a:off x="4835611" y="951470"/>
            <a:ext cx="5828270" cy="338554"/>
          </a:xfrm>
          <a:prstGeom prst="rect">
            <a:avLst/>
          </a:prstGeom>
          <a:solidFill>
            <a:schemeClr val="accent1">
              <a:lumMod val="20000"/>
              <a:lumOff val="80000"/>
              <a:alpha val="89667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32A85-FC56-E14A-8EB7-5AA34AC33BB8}"/>
              </a:ext>
            </a:extLst>
          </p:cNvPr>
          <p:cNvSpPr txBox="1"/>
          <p:nvPr/>
        </p:nvSpPr>
        <p:spPr>
          <a:xfrm>
            <a:off x="4835611" y="1556951"/>
            <a:ext cx="5828270" cy="2800767"/>
          </a:xfrm>
          <a:prstGeom prst="rect">
            <a:avLst/>
          </a:prstGeom>
          <a:solidFill>
            <a:schemeClr val="accent1">
              <a:lumMod val="20000"/>
              <a:lumOff val="80000"/>
              <a:alpha val="89667"/>
            </a:schemeClr>
          </a:solidFill>
        </p:spPr>
        <p:txBody>
          <a:bodyPr wrap="square" rtlCol="0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E8FC70-10FB-DA26-1071-3AE75BA4B47D}"/>
              </a:ext>
            </a:extLst>
          </p:cNvPr>
          <p:cNvSpPr txBox="1"/>
          <p:nvPr/>
        </p:nvSpPr>
        <p:spPr>
          <a:xfrm>
            <a:off x="4835611" y="4848656"/>
            <a:ext cx="5828270" cy="338554"/>
          </a:xfrm>
          <a:prstGeom prst="rect">
            <a:avLst/>
          </a:prstGeom>
          <a:solidFill>
            <a:schemeClr val="accent1">
              <a:lumMod val="20000"/>
              <a:lumOff val="80000"/>
              <a:alpha val="89667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and Results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30926-057B-2741-FCA6-6D817C6CE84A}"/>
              </a:ext>
            </a:extLst>
          </p:cNvPr>
          <p:cNvSpPr txBox="1"/>
          <p:nvPr/>
        </p:nvSpPr>
        <p:spPr>
          <a:xfrm>
            <a:off x="4835611" y="5359729"/>
            <a:ext cx="5828270" cy="2800767"/>
          </a:xfrm>
          <a:prstGeom prst="rect">
            <a:avLst/>
          </a:prstGeom>
          <a:solidFill>
            <a:schemeClr val="accent1">
              <a:lumMod val="20000"/>
              <a:lumOff val="80000"/>
              <a:alpha val="89667"/>
            </a:schemeClr>
          </a:solidFill>
        </p:spPr>
        <p:txBody>
          <a:bodyPr wrap="square" rtlCol="0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837555-D7C8-DF72-FA25-7F9A8D02B1E2}"/>
              </a:ext>
            </a:extLst>
          </p:cNvPr>
          <p:cNvSpPr txBox="1"/>
          <p:nvPr/>
        </p:nvSpPr>
        <p:spPr>
          <a:xfrm>
            <a:off x="11186984" y="951470"/>
            <a:ext cx="3842951" cy="338554"/>
          </a:xfrm>
          <a:prstGeom prst="rect">
            <a:avLst/>
          </a:prstGeom>
          <a:solidFill>
            <a:schemeClr val="accent1">
              <a:lumMod val="20000"/>
              <a:lumOff val="80000"/>
              <a:alpha val="89667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9F2F46-2B8D-B995-6258-0AF6E666A7F5}"/>
              </a:ext>
            </a:extLst>
          </p:cNvPr>
          <p:cNvSpPr txBox="1"/>
          <p:nvPr/>
        </p:nvSpPr>
        <p:spPr>
          <a:xfrm>
            <a:off x="11232293" y="1556951"/>
            <a:ext cx="3842951" cy="2800767"/>
          </a:xfrm>
          <a:prstGeom prst="rect">
            <a:avLst/>
          </a:prstGeom>
          <a:solidFill>
            <a:schemeClr val="accent1">
              <a:lumMod val="20000"/>
              <a:lumOff val="80000"/>
              <a:alpha val="89667"/>
            </a:schemeClr>
          </a:solidFill>
        </p:spPr>
        <p:txBody>
          <a:bodyPr wrap="square" rtlCol="0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7C7908-1740-E8C7-0442-428F20F6288B}"/>
              </a:ext>
            </a:extLst>
          </p:cNvPr>
          <p:cNvSpPr txBox="1"/>
          <p:nvPr/>
        </p:nvSpPr>
        <p:spPr>
          <a:xfrm>
            <a:off x="11234351" y="4848656"/>
            <a:ext cx="3842951" cy="338554"/>
          </a:xfrm>
          <a:prstGeom prst="rect">
            <a:avLst/>
          </a:prstGeom>
          <a:solidFill>
            <a:schemeClr val="accent1">
              <a:lumMod val="20000"/>
              <a:lumOff val="80000"/>
              <a:alpha val="89667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Carbon cost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38582-4208-D947-3610-610DCA041920}"/>
              </a:ext>
            </a:extLst>
          </p:cNvPr>
          <p:cNvSpPr txBox="1"/>
          <p:nvPr/>
        </p:nvSpPr>
        <p:spPr>
          <a:xfrm>
            <a:off x="11279660" y="5454137"/>
            <a:ext cx="3842951" cy="2800767"/>
          </a:xfrm>
          <a:prstGeom prst="rect">
            <a:avLst/>
          </a:prstGeom>
          <a:solidFill>
            <a:schemeClr val="accent1">
              <a:lumMod val="20000"/>
              <a:lumOff val="80000"/>
              <a:alpha val="89667"/>
            </a:schemeClr>
          </a:solidFill>
        </p:spPr>
        <p:txBody>
          <a:bodyPr wrap="square" rtlCol="0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54EAC1-56A5-1956-54EC-F116C1E36C74}"/>
              </a:ext>
            </a:extLst>
          </p:cNvPr>
          <p:cNvSpPr/>
          <p:nvPr/>
        </p:nvSpPr>
        <p:spPr>
          <a:xfrm>
            <a:off x="1373949" y="106589"/>
            <a:ext cx="127969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87A2D3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  <a:cs typeface="Aharoni" panose="02010803020104030203" pitchFamily="2" charset="-79"/>
              </a:rPr>
              <a:t>Solar Irradiation and Electric Power Generation in Virginia</a:t>
            </a:r>
            <a:endParaRPr lang="en-U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87A2D3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FB939579-826B-B791-B0AE-513443C4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9214" y="9522883"/>
            <a:ext cx="5246370" cy="535517"/>
          </a:xfrm>
        </p:spPr>
        <p:txBody>
          <a:bodyPr/>
          <a:lstStyle/>
          <a:p>
            <a:r>
              <a:rPr lang="en-US" dirty="0"/>
              <a:t>Designed and Created by Huiting Song</a:t>
            </a:r>
          </a:p>
        </p:txBody>
      </p:sp>
    </p:spTree>
    <p:extLst>
      <p:ext uri="{BB962C8B-B14F-4D97-AF65-F5344CB8AC3E}">
        <p14:creationId xmlns:p14="http://schemas.microsoft.com/office/powerpoint/2010/main" val="67404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24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Huiting Song</dc:creator>
  <cp:lastModifiedBy>Huiting Song</cp:lastModifiedBy>
  <cp:revision>2</cp:revision>
  <dcterms:created xsi:type="dcterms:W3CDTF">2024-04-22T18:54:51Z</dcterms:created>
  <dcterms:modified xsi:type="dcterms:W3CDTF">2024-04-22T19:20:44Z</dcterms:modified>
</cp:coreProperties>
</file>