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4" r:id="rId2"/>
    <p:sldId id="413" r:id="rId3"/>
    <p:sldId id="410" r:id="rId4"/>
    <p:sldId id="402" r:id="rId5"/>
    <p:sldId id="412" r:id="rId6"/>
    <p:sldId id="269" r:id="rId7"/>
    <p:sldId id="270" r:id="rId8"/>
    <p:sldId id="302" r:id="rId9"/>
    <p:sldId id="4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2883"/>
    <a:srgbClr val="E0AA14"/>
    <a:srgbClr val="A8AF92"/>
    <a:srgbClr val="0B363C"/>
    <a:srgbClr val="E8D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94150" autoAdjust="0"/>
  </p:normalViewPr>
  <p:slideViewPr>
    <p:cSldViewPr snapToGrid="0" snapToObjects="1">
      <p:cViewPr varScale="1">
        <p:scale>
          <a:sx n="120" d="100"/>
          <a:sy n="120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/>
              <a:t>Chart Title</a:t>
            </a:r>
          </a:p>
        </c:rich>
      </c:tx>
      <c:layout>
        <c:manualLayout>
          <c:xMode val="edge"/>
          <c:yMode val="edge"/>
          <c:x val="1.0410617141421601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25-C74A-89C8-4E511FD80E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25-C74A-89C8-4E511FD80E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25-C74A-89C8-4E511FD80E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72829032"/>
        <c:axId val="1872832664"/>
      </c:barChart>
      <c:catAx>
        <c:axId val="187282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872832664"/>
        <c:crosses val="autoZero"/>
        <c:auto val="1"/>
        <c:lblAlgn val="ctr"/>
        <c:lblOffset val="100"/>
        <c:noMultiLvlLbl val="0"/>
      </c:catAx>
      <c:valAx>
        <c:axId val="1872832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87282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j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71168873966721"/>
          <c:y val="0.10775717005574359"/>
          <c:w val="0.36057662252066558"/>
          <c:h val="0.7834411773542451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04-1643-A206-D6BB53D82E2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04-1643-A206-D6BB53D82E2A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04-1643-A206-D6BB53D82E2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304-1643-A206-D6BB53D82E2A}"/>
              </c:ext>
            </c:extLst>
          </c:dPt>
          <c:dLbls>
            <c:dLbl>
              <c:idx val="0"/>
              <c:layout>
                <c:manualLayout>
                  <c:x val="6.0547480419057345E-2"/>
                  <c:y val="0.11744759779959835"/>
                </c:manualLayout>
              </c:layout>
              <c:tx>
                <c:rich>
                  <a:bodyPr/>
                  <a:lstStyle/>
                  <a:p>
                    <a:fld id="{05108A0A-110F-43D3-8035-B1EACA3737D6}" type="CATEGORYNAME">
                      <a:rPr lang="en-US" sz="1000" b="1" i="0">
                        <a:latin typeface="Arial" panose="020B0604020202020204" pitchFamily="34" charset="0"/>
                      </a:rPr>
                      <a:pPr/>
                      <a:t>[CATEGORY NAME]</a:t>
                    </a:fld>
                    <a:r>
                      <a:rPr lang="en-US" b="1" i="0" baseline="0" dirty="0">
                        <a:latin typeface="Arial" panose="020B0604020202020204" pitchFamily="34" charset="0"/>
                      </a:rPr>
                      <a:t>
</a:t>
                    </a:r>
                    <a:fld id="{91508F98-9D39-4B7A-9C4F-B17853C74DBD}" type="PERCENTAGE">
                      <a:rPr lang="en-US" sz="1600" b="0" i="0" baseline="0">
                        <a:latin typeface="Arial" panose="020B0604020202020204" pitchFamily="34" charset="0"/>
                      </a:rPr>
                      <a:pPr/>
                      <a:t>[PERCENTAGE]</a:t>
                    </a:fld>
                    <a:endParaRPr lang="en-US" b="1" i="0" baseline="0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304-1643-A206-D6BB53D82E2A}"/>
                </c:ext>
              </c:extLst>
            </c:dLbl>
            <c:dLbl>
              <c:idx val="1"/>
              <c:layout>
                <c:manualLayout>
                  <c:x val="-8.7532424638145395E-2"/>
                  <c:y val="7.6953854392405166E-2"/>
                </c:manualLayout>
              </c:layout>
              <c:tx>
                <c:rich>
                  <a:bodyPr/>
                  <a:lstStyle/>
                  <a:p>
                    <a:fld id="{C51B2A05-23CB-49FB-B214-FF21C15E214B}" type="CATEGORYNAME">
                      <a:rPr lang="en-US" sz="1000" b="1" i="0">
                        <a:latin typeface="Arial" panose="020B0604020202020204" pitchFamily="34" charset="0"/>
                      </a:rPr>
                      <a:pPr/>
                      <a:t>[CATEGORY NAME]</a:t>
                    </a:fld>
                    <a:r>
                      <a:rPr lang="en-US" b="1" i="0" baseline="0" dirty="0">
                        <a:latin typeface="Arial" panose="020B0604020202020204" pitchFamily="34" charset="0"/>
                      </a:rPr>
                      <a:t>
</a:t>
                    </a:r>
                    <a:fld id="{A1F22FF1-C9FC-4F00-851D-F8A3BAAE138E}" type="PERCENTAGE">
                      <a:rPr lang="en-US" sz="1600" b="0" i="0" baseline="0">
                        <a:latin typeface="Arial" panose="020B0604020202020204" pitchFamily="34" charset="0"/>
                      </a:rPr>
                      <a:pPr/>
                      <a:t>[PERCENTAGE]</a:t>
                    </a:fld>
                    <a:endParaRPr lang="en-US" b="1" i="0" baseline="0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304-1643-A206-D6BB53D82E2A}"/>
                </c:ext>
              </c:extLst>
            </c:dLbl>
            <c:dLbl>
              <c:idx val="2"/>
              <c:layout>
                <c:manualLayout>
                  <c:x val="-6.9022515355851979E-2"/>
                  <c:y val="-7.1665085056725988E-2"/>
                </c:manualLayout>
              </c:layout>
              <c:tx>
                <c:rich>
                  <a:bodyPr/>
                  <a:lstStyle/>
                  <a:p>
                    <a:fld id="{8D66E3EB-A3CE-4040-8ED5-C5D9F71B7C72}" type="CATEGORYNAME">
                      <a:rPr lang="en-US" sz="1000" b="1" i="0">
                        <a:latin typeface="Arial" panose="020B0604020202020204" pitchFamily="34" charset="0"/>
                      </a:rPr>
                      <a:pPr/>
                      <a:t>[CATEGORY NAME]</a:t>
                    </a:fld>
                    <a:r>
                      <a:rPr lang="en-US" b="1" i="0" baseline="0" dirty="0">
                        <a:latin typeface="Arial" panose="020B0604020202020204" pitchFamily="34" charset="0"/>
                      </a:rPr>
                      <a:t>
</a:t>
                    </a:r>
                    <a:fld id="{CF45FC65-A83F-484E-8BFF-4346174796F9}" type="PERCENTAGE">
                      <a:rPr lang="en-US" sz="1600" b="0" i="0" baseline="0">
                        <a:latin typeface="Arial" panose="020B0604020202020204" pitchFamily="34" charset="0"/>
                      </a:rPr>
                      <a:pPr/>
                      <a:t>[PERCENTAGE]</a:t>
                    </a:fld>
                    <a:endParaRPr lang="en-US" b="1" i="0" baseline="0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304-1643-A206-D6BB53D82E2A}"/>
                </c:ext>
              </c:extLst>
            </c:dLbl>
            <c:dLbl>
              <c:idx val="3"/>
              <c:layout>
                <c:manualLayout>
                  <c:x val="-1.6022290917619308E-2"/>
                  <c:y val="-0.14286751699576725"/>
                </c:manualLayout>
              </c:layout>
              <c:tx>
                <c:rich>
                  <a:bodyPr/>
                  <a:lstStyle/>
                  <a:p>
                    <a:fld id="{B58AD37B-5245-46B9-AE00-E4EEE0D7D223}" type="CATEGORYNAME">
                      <a:rPr lang="en-US" sz="1000" b="0" i="0">
                        <a:latin typeface="Arial" panose="020B0604020202020204" pitchFamily="34" charset="0"/>
                      </a:rPr>
                      <a:pPr/>
                      <a:t>[CATEGORY NAME]</a:t>
                    </a:fld>
                    <a:r>
                      <a:rPr lang="en-US" b="0" i="0" baseline="0" dirty="0">
                        <a:latin typeface="Arial" panose="020B0604020202020204" pitchFamily="34" charset="0"/>
                      </a:rPr>
                      <a:t>
</a:t>
                    </a:r>
                    <a:fld id="{5593866A-1CDE-4802-B290-6D1E86B845B4}" type="PERCENTAGE">
                      <a:rPr lang="en-US" sz="1600" b="0" i="0" baseline="0">
                        <a:latin typeface="Arial" panose="020B0604020202020204" pitchFamily="34" charset="0"/>
                      </a:rPr>
                      <a:pPr/>
                      <a:t>[PERCENTAGE]</a:t>
                    </a:fld>
                    <a:endParaRPr lang="en-US" b="0" i="0" baseline="0" dirty="0">
                      <a:latin typeface="Arial" panose="020B0604020202020204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304-1643-A206-D6BB53D82E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 algn="l"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04-1643-A206-D6BB53D82E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1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j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0355F8-F2EB-8246-88E8-E02F0CCDB8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</a:rPr>
              <a:t>Section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A4006-0030-A748-A0AC-1E08C655D5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956E6-DBA4-2D4D-82F3-A54A057A4EF1}" type="datetimeFigureOut">
              <a:rPr lang="en-US" smtClean="0">
                <a:latin typeface="Arial" panose="020B0604020202020204" pitchFamily="34" charset="0"/>
              </a:rPr>
              <a:t>4/3/25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9F938-72A9-B647-BAEC-6285155DF2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7B0D9-AADF-9F4E-807B-8BFFD8C925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952BF-BC6D-304D-ACAC-567210DA5175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7840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8EAEAB9-7A83-364D-94AA-52AC3068E616}" type="datetimeFigureOut">
              <a:rPr lang="en-US" smtClean="0"/>
              <a:pPr/>
              <a:t>4/3/25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2491FB97-2301-DE4F-BA70-D7EFFA7946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303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5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261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075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659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643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text&#10;&#10;Description automatically generated">
            <a:extLst>
              <a:ext uri="{FF2B5EF4-FFF2-40B4-BE49-F238E27FC236}">
                <a16:creationId xmlns:a16="http://schemas.microsoft.com/office/drawing/2014/main" id="{99C2EED8-2200-4D35-8274-3AD6F8CADC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629" y="234950"/>
            <a:ext cx="4465949" cy="7810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1F46F7-0451-4D25-832D-D89484D0C417}"/>
              </a:ext>
            </a:extLst>
          </p:cNvPr>
          <p:cNvSpPr/>
          <p:nvPr userDrawn="1"/>
        </p:nvSpPr>
        <p:spPr>
          <a:xfrm>
            <a:off x="5950857" y="1"/>
            <a:ext cx="6241143" cy="6858000"/>
          </a:xfrm>
          <a:prstGeom prst="rect">
            <a:avLst/>
          </a:prstGeom>
          <a:solidFill>
            <a:srgbClr val="7D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4B0B32-0447-1511-0664-AC6746133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707" y="2930101"/>
            <a:ext cx="5813949" cy="2232511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5663069-7971-8B43-DA3D-1EE283314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707" y="2484196"/>
            <a:ext cx="5813950" cy="275423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</a:t>
            </a:r>
            <a:endParaRPr lang="en-US" dirty="0"/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1250F026-16B3-8EE0-12D3-275BF63E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958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FF0CF944-C46A-441F-9EDE-E99B7EE80D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9636" y="685801"/>
            <a:ext cx="5562364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7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2482-8622-C84F-94D5-5E247B21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2F52892-D1D9-9E41-97AE-185544678A11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97A5542-84F2-7742-AFF5-2CDFE7D0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19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FD9E17-FB5B-BB43-8F6D-15BA50B453A7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56F193-5B28-A0FF-CD7E-784B21CE0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981" y="1339784"/>
            <a:ext cx="8405360" cy="813331"/>
          </a:xfrm>
        </p:spPr>
        <p:txBody>
          <a:bodyPr lIns="0" anchor="t">
            <a:normAutofit/>
          </a:bodyPr>
          <a:lstStyle>
            <a:lvl1pPr algn="l"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BD249-004D-E15A-D62B-B224B4900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980" y="2236546"/>
            <a:ext cx="4855337" cy="813331"/>
          </a:xfrm>
        </p:spPr>
        <p:txBody>
          <a:bodyPr lIns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1D3614-8373-4415-9AEA-6B8571EDC3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4718" y="104613"/>
            <a:ext cx="1332676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/ Char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A485FBD9-AB5E-1A2C-4C08-22B967CBE99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03831" y="0"/>
            <a:ext cx="6096000" cy="6858000"/>
          </a:xfrm>
          <a:noFill/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0357CC-D39C-8691-A9B2-8C51FC7A04E3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1DC111-2D70-1737-AECC-38FF42C83FA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3EE419-9ABF-FEE7-3D6F-8D806A23E0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A967213-1659-DE8B-F1C9-2049B4377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93EE1C1E-EF1A-6D0D-0A60-75F240EF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2"/>
            <a:ext cx="5383174" cy="941442"/>
          </a:xfrm>
        </p:spPr>
        <p:txBody>
          <a:bodyPr lIns="0"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34DE3B7-C095-A939-3B29-FC641EF7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859" y="2329200"/>
            <a:ext cx="5383174" cy="3690344"/>
          </a:xfrm>
        </p:spPr>
        <p:txBody>
          <a:bodyPr lIns="0">
            <a:normAutofit/>
          </a:bodyPr>
          <a:lstStyle>
            <a:lvl1pPr marL="0" indent="0">
              <a:buNone/>
              <a:defRPr sz="15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11EB605D-02A2-499E-9481-0DEF1F03B7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4718" y="104613"/>
            <a:ext cx="1332676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3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/ Chart -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A485FBD9-AB5E-1A2C-4C08-22B967CBE99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03831" y="0"/>
            <a:ext cx="6096000" cy="6858000"/>
          </a:xfrm>
          <a:noFill/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0357CC-D39C-8691-A9B2-8C51FC7A04E3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1DC111-2D70-1737-AECC-38FF42C83FA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3EE419-9ABF-FEE7-3D6F-8D806A23E0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A967213-1659-DE8B-F1C9-2049B4377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93EE1C1E-EF1A-6D0D-0A60-75F240EF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2"/>
            <a:ext cx="5383174" cy="941442"/>
          </a:xfrm>
        </p:spPr>
        <p:txBody>
          <a:bodyPr lIns="0"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34DE3B7-C095-A939-3B29-FC641EF7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859" y="2329200"/>
            <a:ext cx="5383174" cy="3690344"/>
          </a:xfrm>
        </p:spPr>
        <p:txBody>
          <a:bodyPr lIns="0">
            <a:normAutofit/>
          </a:bodyPr>
          <a:lstStyle>
            <a:lvl1pPr marL="0" indent="0">
              <a:buNone/>
              <a:defRPr sz="15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A40DAE3-DBDC-4D65-B916-1C1ED7B6E1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4718" y="104613"/>
            <a:ext cx="1332676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3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33D3A2-543B-124A-AE73-8C57A8CA5D2D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AA828-A1BE-C8F1-1AD7-810F3BA1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2520-979B-427D-20F9-CE9FEBC7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79B7-8519-F581-90E4-7CC7F774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5">
            <a:extLst>
              <a:ext uri="{FF2B5EF4-FFF2-40B4-BE49-F238E27FC236}">
                <a16:creationId xmlns:a16="http://schemas.microsoft.com/office/drawing/2014/main" id="{81E2B861-D970-8DA3-C0FC-C51DFCEA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2"/>
            <a:ext cx="10515600" cy="941442"/>
          </a:xfrm>
        </p:spPr>
        <p:txBody>
          <a:bodyPr lIns="0"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346C2DC-A66D-44F2-A9DD-964B657D92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4718" y="104613"/>
            <a:ext cx="1332676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30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373FB6-CC4D-A94E-8B08-85E403F95212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AF1756F-C5D9-A8E4-0C1B-7C32F670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A5EEBA-9FC5-664C-E2C4-2B0C7CD8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624BBE4-D75E-EB1B-B058-6622D739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5">
            <a:extLst>
              <a:ext uri="{FF2B5EF4-FFF2-40B4-BE49-F238E27FC236}">
                <a16:creationId xmlns:a16="http://schemas.microsoft.com/office/drawing/2014/main" id="{541061B1-700C-B486-A295-E4145289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2"/>
            <a:ext cx="10515600" cy="941442"/>
          </a:xfrm>
        </p:spPr>
        <p:txBody>
          <a:bodyPr lIns="0"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3F334E4-7094-405B-A131-48CD1FF460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4718" y="104613"/>
            <a:ext cx="1332676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0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06A133-16A6-2E46-BE54-EC31444E4999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2F301-B924-579C-2670-8B5BBEAF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C58AA-B97B-19CA-4693-7A8F0215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F1C158E-4F52-6C24-6CDA-005B6F59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CDB8C93-90B6-0CF5-2F3C-9090A21B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859" y="2329200"/>
            <a:ext cx="3932237" cy="3690344"/>
          </a:xfrm>
        </p:spPr>
        <p:txBody>
          <a:bodyPr lIns="0">
            <a:normAutofit/>
          </a:bodyPr>
          <a:lstStyle>
            <a:lvl1pPr marL="0" indent="0">
              <a:buNone/>
              <a:defRPr sz="15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CE9E3388-69EB-F6DC-B6E5-61B254BEE48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67050" y="2328863"/>
            <a:ext cx="3578225" cy="372745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94237702-2B96-6626-2D6E-9D683380F5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2225" y="2328863"/>
            <a:ext cx="3578225" cy="372745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Title 15">
            <a:extLst>
              <a:ext uri="{FF2B5EF4-FFF2-40B4-BE49-F238E27FC236}">
                <a16:creationId xmlns:a16="http://schemas.microsoft.com/office/drawing/2014/main" id="{CE557B57-C9F2-096D-9A5E-251D9A12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2"/>
            <a:ext cx="10515600" cy="941442"/>
          </a:xfrm>
        </p:spPr>
        <p:txBody>
          <a:bodyPr lIns="0"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6C318FC0-E634-44A5-8A25-C59BBB6768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4718" y="104613"/>
            <a:ext cx="1332676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44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-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06A133-16A6-2E46-BE54-EC31444E4999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2F301-B924-579C-2670-8B5BBEAF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C58AA-B97B-19CA-4693-7A8F0215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F1C158E-4F52-6C24-6CDA-005B6F59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911AA67-9E53-7827-4DAD-9FD72861A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859" y="2329200"/>
            <a:ext cx="3932237" cy="3690344"/>
          </a:xfrm>
        </p:spPr>
        <p:txBody>
          <a:bodyPr lIns="0">
            <a:normAutofit/>
          </a:bodyPr>
          <a:lstStyle>
            <a:lvl1pPr marL="0" indent="0">
              <a:buNone/>
              <a:defRPr sz="15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2D1AE407-0663-3125-18AD-5A7F234F4A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67050" y="2328863"/>
            <a:ext cx="3578225" cy="372745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6999E878-E756-7663-3F57-0344681487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2225" y="2328863"/>
            <a:ext cx="3578225" cy="372745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Title 15">
            <a:extLst>
              <a:ext uri="{FF2B5EF4-FFF2-40B4-BE49-F238E27FC236}">
                <a16:creationId xmlns:a16="http://schemas.microsoft.com/office/drawing/2014/main" id="{6B39DFB1-449E-F5CF-F0D1-244FFCC0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2"/>
            <a:ext cx="10515600" cy="941442"/>
          </a:xfrm>
        </p:spPr>
        <p:txBody>
          <a:bodyPr lIns="0"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08A70419-6739-4508-A4E6-01BCF6B795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4718" y="104613"/>
            <a:ext cx="1332676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39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x 4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33D3A2-543B-124A-AE73-8C57A8CA5D2D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AA828-A1BE-C8F1-1AD7-810F3BA1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2520-979B-427D-20F9-CE9FEBC7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79B7-8519-F581-90E4-7CC7F774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316A1-5E50-FD2D-6E58-65F3D8B9EB09}"/>
              </a:ext>
            </a:extLst>
          </p:cNvPr>
          <p:cNvCxnSpPr>
            <a:cxnSpLocks/>
          </p:cNvCxnSpPr>
          <p:nvPr userDrawn="1"/>
        </p:nvCxnSpPr>
        <p:spPr>
          <a:xfrm>
            <a:off x="6117252" y="2012064"/>
            <a:ext cx="0" cy="42854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803F11-82A0-5B1A-FDBD-AC41D5AD2D61}"/>
              </a:ext>
            </a:extLst>
          </p:cNvPr>
          <p:cNvCxnSpPr>
            <a:cxnSpLocks/>
          </p:cNvCxnSpPr>
          <p:nvPr userDrawn="1"/>
        </p:nvCxnSpPr>
        <p:spPr>
          <a:xfrm>
            <a:off x="9099511" y="2012064"/>
            <a:ext cx="0" cy="42854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icture Placeholder 23">
            <a:extLst>
              <a:ext uri="{FF2B5EF4-FFF2-40B4-BE49-F238E27FC236}">
                <a16:creationId xmlns:a16="http://schemas.microsoft.com/office/drawing/2014/main" id="{3528B5BF-796E-1C3F-90F0-04F4BB75C7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5859" y="2765389"/>
            <a:ext cx="2530475" cy="173513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9" name="Picture Placeholder 23">
            <a:extLst>
              <a:ext uri="{FF2B5EF4-FFF2-40B4-BE49-F238E27FC236}">
                <a16:creationId xmlns:a16="http://schemas.microsoft.com/office/drawing/2014/main" id="{FB3E5ED0-5059-929B-C1E1-BF80D71D0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66622" y="2765389"/>
            <a:ext cx="2530475" cy="173513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0" name="Picture Placeholder 23">
            <a:extLst>
              <a:ext uri="{FF2B5EF4-FFF2-40B4-BE49-F238E27FC236}">
                <a16:creationId xmlns:a16="http://schemas.microsoft.com/office/drawing/2014/main" id="{9E7A2DE7-5D67-BB43-0F3D-7EDC6B8223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7385" y="2765389"/>
            <a:ext cx="2530475" cy="173513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1" name="Picture Placeholder 23">
            <a:extLst>
              <a:ext uri="{FF2B5EF4-FFF2-40B4-BE49-F238E27FC236}">
                <a16:creationId xmlns:a16="http://schemas.microsoft.com/office/drawing/2014/main" id="{E31908DA-C778-B6FD-6358-6AAFD224F1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28150" y="2765389"/>
            <a:ext cx="2530475" cy="173513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06C62E4-98CA-3B8A-6FD3-381A148E12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89" y="4729163"/>
            <a:ext cx="2544749" cy="112395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D7A4952E-721A-DFE8-EC34-105409CB29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53748" y="4729163"/>
            <a:ext cx="2544749" cy="112395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42B8129-387C-BD1B-DC5A-97606DE6BD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36007" y="4729163"/>
            <a:ext cx="2544749" cy="112395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03ADEC7B-ED2E-864A-FC89-AD668B1313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18266" y="4729163"/>
            <a:ext cx="2544749" cy="112395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D55E1251-0CFD-C8EE-1370-709CBEFFC4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89" y="2178712"/>
            <a:ext cx="2544749" cy="40470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Content Title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E8FD9F19-3B2A-959B-03F4-581487E2CA8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70721" y="2178712"/>
            <a:ext cx="2544749" cy="40470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Content Title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A5317000-3471-FDED-75F3-58AE48EAE5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3377" y="2178712"/>
            <a:ext cx="2544749" cy="40470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Content Title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B4D6C08-678E-BB62-2E7B-9BF1C7D49BC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4321" y="2178712"/>
            <a:ext cx="2544749" cy="40470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Content Title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8D746D-E779-611D-0CA5-CBE73F810086}"/>
              </a:ext>
            </a:extLst>
          </p:cNvPr>
          <p:cNvCxnSpPr>
            <a:cxnSpLocks/>
          </p:cNvCxnSpPr>
          <p:nvPr userDrawn="1"/>
        </p:nvCxnSpPr>
        <p:spPr>
          <a:xfrm>
            <a:off x="3127868" y="2012064"/>
            <a:ext cx="0" cy="42854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5">
            <a:extLst>
              <a:ext uri="{FF2B5EF4-FFF2-40B4-BE49-F238E27FC236}">
                <a16:creationId xmlns:a16="http://schemas.microsoft.com/office/drawing/2014/main" id="{9F91928F-AC4F-D9F8-5300-095F339F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2"/>
            <a:ext cx="10515600" cy="941442"/>
          </a:xfrm>
        </p:spPr>
        <p:txBody>
          <a:bodyPr lIns="0"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1CCE1E99-3E46-4682-BE60-A34A2E0FA6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4718" y="104613"/>
            <a:ext cx="1332676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85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x 4 -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33D3A2-543B-124A-AE73-8C57A8CA5D2D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AA828-A1BE-C8F1-1AD7-810F3BA1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2520-979B-427D-20F9-CE9FEBC7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79B7-8519-F581-90E4-7CC7F774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316A1-5E50-FD2D-6E58-65F3D8B9EB09}"/>
              </a:ext>
            </a:extLst>
          </p:cNvPr>
          <p:cNvCxnSpPr>
            <a:cxnSpLocks/>
          </p:cNvCxnSpPr>
          <p:nvPr userDrawn="1"/>
        </p:nvCxnSpPr>
        <p:spPr>
          <a:xfrm>
            <a:off x="6117252" y="2012064"/>
            <a:ext cx="0" cy="42854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803F11-82A0-5B1A-FDBD-AC41D5AD2D61}"/>
              </a:ext>
            </a:extLst>
          </p:cNvPr>
          <p:cNvCxnSpPr>
            <a:cxnSpLocks/>
          </p:cNvCxnSpPr>
          <p:nvPr userDrawn="1"/>
        </p:nvCxnSpPr>
        <p:spPr>
          <a:xfrm>
            <a:off x="9099511" y="2012064"/>
            <a:ext cx="0" cy="42854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icture Placeholder 23">
            <a:extLst>
              <a:ext uri="{FF2B5EF4-FFF2-40B4-BE49-F238E27FC236}">
                <a16:creationId xmlns:a16="http://schemas.microsoft.com/office/drawing/2014/main" id="{3528B5BF-796E-1C3F-90F0-04F4BB75C7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5859" y="2765389"/>
            <a:ext cx="2530475" cy="173513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9" name="Picture Placeholder 23">
            <a:extLst>
              <a:ext uri="{FF2B5EF4-FFF2-40B4-BE49-F238E27FC236}">
                <a16:creationId xmlns:a16="http://schemas.microsoft.com/office/drawing/2014/main" id="{FB3E5ED0-5059-929B-C1E1-BF80D71D0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66622" y="2765389"/>
            <a:ext cx="2530475" cy="173513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0" name="Picture Placeholder 23">
            <a:extLst>
              <a:ext uri="{FF2B5EF4-FFF2-40B4-BE49-F238E27FC236}">
                <a16:creationId xmlns:a16="http://schemas.microsoft.com/office/drawing/2014/main" id="{9E7A2DE7-5D67-BB43-0F3D-7EDC6B8223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7385" y="2765389"/>
            <a:ext cx="2530475" cy="173513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1" name="Picture Placeholder 23">
            <a:extLst>
              <a:ext uri="{FF2B5EF4-FFF2-40B4-BE49-F238E27FC236}">
                <a16:creationId xmlns:a16="http://schemas.microsoft.com/office/drawing/2014/main" id="{E31908DA-C778-B6FD-6358-6AAFD224F1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28150" y="2765389"/>
            <a:ext cx="2530475" cy="173513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06C62E4-98CA-3B8A-6FD3-381A148E12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89" y="4729163"/>
            <a:ext cx="2544749" cy="112395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D7A4952E-721A-DFE8-EC34-105409CB29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53748" y="4729163"/>
            <a:ext cx="2544749" cy="112395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42B8129-387C-BD1B-DC5A-97606DE6BD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36007" y="4729163"/>
            <a:ext cx="2544749" cy="112395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03ADEC7B-ED2E-864A-FC89-AD668B1313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18266" y="4729163"/>
            <a:ext cx="2544749" cy="112395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D55E1251-0CFD-C8EE-1370-709CBEFFC4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489" y="2178712"/>
            <a:ext cx="2544749" cy="40470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Content Title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E8FD9F19-3B2A-959B-03F4-581487E2CA8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70721" y="2178712"/>
            <a:ext cx="2544749" cy="40470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Content Title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A5317000-3471-FDED-75F3-58AE48EAE5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3377" y="2178712"/>
            <a:ext cx="2544749" cy="40470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Content Title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B4D6C08-678E-BB62-2E7B-9BF1C7D49BC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4321" y="2178712"/>
            <a:ext cx="2544749" cy="40470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Content Title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8D746D-E779-611D-0CA5-CBE73F810086}"/>
              </a:ext>
            </a:extLst>
          </p:cNvPr>
          <p:cNvCxnSpPr>
            <a:cxnSpLocks/>
          </p:cNvCxnSpPr>
          <p:nvPr userDrawn="1"/>
        </p:nvCxnSpPr>
        <p:spPr>
          <a:xfrm>
            <a:off x="3127868" y="2012064"/>
            <a:ext cx="0" cy="42854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5">
            <a:extLst>
              <a:ext uri="{FF2B5EF4-FFF2-40B4-BE49-F238E27FC236}">
                <a16:creationId xmlns:a16="http://schemas.microsoft.com/office/drawing/2014/main" id="{9F91928F-AC4F-D9F8-5300-095F339F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2"/>
            <a:ext cx="10515600" cy="941442"/>
          </a:xfrm>
        </p:spPr>
        <p:txBody>
          <a:bodyPr lIns="0" anchor="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2ECD9055-F9E6-498B-BDCB-2FBAD88499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4718" y="104613"/>
            <a:ext cx="1332676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58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 x 3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33D3A2-543B-124A-AE73-8C57A8CA5D2D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D412D57-EBE8-F24C-9B8A-6C99B404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2"/>
            <a:ext cx="10515600" cy="613728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AA828-A1BE-C8F1-1AD7-810F3BA1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2520-979B-427D-20F9-CE9FEBC7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79B7-8519-F581-90E4-7CC7F774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9B77B004-E3FB-5019-A164-1C372B3F93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5860" y="2715514"/>
            <a:ext cx="3465171" cy="2161286"/>
          </a:xfrm>
        </p:spPr>
        <p:txBody>
          <a:bodyPr lIns="0" tIns="0" rIns="0"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0D6A8127-2143-E990-F1FD-7CA7A8AC0A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90" y="5111295"/>
            <a:ext cx="3478914" cy="837907"/>
          </a:xfrm>
        </p:spPr>
        <p:txBody>
          <a:bodyPr lIns="0" tIns="0" rIns="0">
            <a:normAutofit/>
          </a:bodyPr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0" name="Picture Placeholder 23">
            <a:extLst>
              <a:ext uri="{FF2B5EF4-FFF2-40B4-BE49-F238E27FC236}">
                <a16:creationId xmlns:a16="http://schemas.microsoft.com/office/drawing/2014/main" id="{C41BF742-4DCF-D099-D5CC-C3125635C9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28540" y="2715514"/>
            <a:ext cx="3465171" cy="2161286"/>
          </a:xfrm>
        </p:spPr>
        <p:txBody>
          <a:bodyPr lIns="0" tIns="0" rIns="0"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517855F7-1C68-2EF6-3CE2-72B9268F16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4170" y="5111295"/>
            <a:ext cx="3478914" cy="837907"/>
          </a:xfrm>
        </p:spPr>
        <p:txBody>
          <a:bodyPr lIns="0" tIns="0" rIns="0">
            <a:normAutofit/>
          </a:bodyPr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Picture Placeholder 23">
            <a:extLst>
              <a:ext uri="{FF2B5EF4-FFF2-40B4-BE49-F238E27FC236}">
                <a16:creationId xmlns:a16="http://schemas.microsoft.com/office/drawing/2014/main" id="{A7D05747-2ACA-6A19-FBA2-C4AB50064D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271220" y="2715514"/>
            <a:ext cx="3465171" cy="2161286"/>
          </a:xfrm>
        </p:spPr>
        <p:txBody>
          <a:bodyPr lIns="0" tIns="0" rIns="0"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AB2AD2A0-F94A-C4D2-7827-21D2994444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56850" y="5111295"/>
            <a:ext cx="3478914" cy="837907"/>
          </a:xfrm>
        </p:spPr>
        <p:txBody>
          <a:bodyPr lIns="0" tIns="0" rIns="0">
            <a:normAutofit/>
          </a:bodyPr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BFC5BE74-2A6F-15CC-9D1E-C02F86D37B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1490" y="1858143"/>
            <a:ext cx="3478914" cy="552536"/>
          </a:xfrm>
        </p:spPr>
        <p:txBody>
          <a:bodyPr lIns="0" tIns="0" rIns="0">
            <a:normAutofit/>
          </a:bodyPr>
          <a:lstStyle>
            <a:lvl1pPr marL="0" indent="0">
              <a:buNone/>
              <a:defRPr sz="15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72C8A4AA-6761-4176-9A22-0EC1AA7034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4718" y="104613"/>
            <a:ext cx="1332676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4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mage - Gol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9914FA57-88C5-4A0D-946F-8F9A78248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7916" y="234950"/>
            <a:ext cx="4465949" cy="781050"/>
          </a:xfrm>
          <a:prstGeom prst="rect">
            <a:avLst/>
          </a:prstGeom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2BE6B85-F340-37D3-64BA-69373A0FFF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60EC89-D503-B2EB-E23A-54A735A45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6908" y="2930101"/>
            <a:ext cx="4612128" cy="2232511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Click to edit Master title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1360D2E-E7C2-2844-D360-FCC6C8C9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6907" y="2484196"/>
            <a:ext cx="4612129" cy="275423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</a:t>
            </a:r>
            <a:endParaRPr lang="en-US" dirty="0"/>
          </a:p>
        </p:txBody>
      </p:sp>
      <p:sp>
        <p:nvSpPr>
          <p:cNvPr id="12" name="Date Placeholder 31">
            <a:extLst>
              <a:ext uri="{FF2B5EF4-FFF2-40B4-BE49-F238E27FC236}">
                <a16:creationId xmlns:a16="http://schemas.microsoft.com/office/drawing/2014/main" id="{83959A08-000A-EBA9-C4DA-1EEAFD42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478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07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 x 3 -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33D3A2-543B-124A-AE73-8C57A8CA5D2D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D412D57-EBE8-F24C-9B8A-6C99B404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2"/>
            <a:ext cx="10515600" cy="613728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AA828-A1BE-C8F1-1AD7-810F3BA1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2520-979B-427D-20F9-CE9FEBC7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79B7-8519-F581-90E4-7CC7F774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9B77B004-E3FB-5019-A164-1C372B3F93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5860" y="2715514"/>
            <a:ext cx="3465171" cy="2161286"/>
          </a:xfrm>
        </p:spPr>
        <p:txBody>
          <a:bodyPr lIns="0" tIns="0" rIns="0"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0D6A8127-2143-E990-F1FD-7CA7A8AC0A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90" y="5111295"/>
            <a:ext cx="3478914" cy="837907"/>
          </a:xfrm>
        </p:spPr>
        <p:txBody>
          <a:bodyPr lIns="0" tIns="0" rIns="0">
            <a:normAutofit/>
          </a:bodyPr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0" name="Picture Placeholder 23">
            <a:extLst>
              <a:ext uri="{FF2B5EF4-FFF2-40B4-BE49-F238E27FC236}">
                <a16:creationId xmlns:a16="http://schemas.microsoft.com/office/drawing/2014/main" id="{C41BF742-4DCF-D099-D5CC-C3125635C9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28540" y="2715514"/>
            <a:ext cx="3465171" cy="2161286"/>
          </a:xfrm>
        </p:spPr>
        <p:txBody>
          <a:bodyPr lIns="0" tIns="0" rIns="0"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517855F7-1C68-2EF6-3CE2-72B9268F16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4170" y="5111295"/>
            <a:ext cx="3478914" cy="837907"/>
          </a:xfrm>
        </p:spPr>
        <p:txBody>
          <a:bodyPr lIns="0" tIns="0" rIns="0">
            <a:normAutofit/>
          </a:bodyPr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Picture Placeholder 23">
            <a:extLst>
              <a:ext uri="{FF2B5EF4-FFF2-40B4-BE49-F238E27FC236}">
                <a16:creationId xmlns:a16="http://schemas.microsoft.com/office/drawing/2014/main" id="{A7D05747-2ACA-6A19-FBA2-C4AB50064D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271220" y="2715514"/>
            <a:ext cx="3465171" cy="2161286"/>
          </a:xfrm>
        </p:spPr>
        <p:txBody>
          <a:bodyPr lIns="0" tIns="0" rIns="0"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AB2AD2A0-F94A-C4D2-7827-21D2994444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56850" y="5111295"/>
            <a:ext cx="3478914" cy="837907"/>
          </a:xfrm>
        </p:spPr>
        <p:txBody>
          <a:bodyPr lIns="0" tIns="0" rIns="0">
            <a:normAutofit/>
          </a:bodyPr>
          <a:lstStyle>
            <a:lvl1pPr marL="0" indent="0">
              <a:buNone/>
              <a:defRPr sz="13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BFC5BE74-2A6F-15CC-9D1E-C02F86D37B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1490" y="1858143"/>
            <a:ext cx="3478914" cy="552536"/>
          </a:xfrm>
        </p:spPr>
        <p:txBody>
          <a:bodyPr lIns="0" tIns="0" rIns="0">
            <a:normAutofit/>
          </a:bodyPr>
          <a:lstStyle>
            <a:lvl1pPr marL="0" indent="0">
              <a:buNone/>
              <a:defRPr sz="1500">
                <a:latin typeface="+mj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322A228-D67E-49F0-B79F-F7E0DFEF78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4718" y="104613"/>
            <a:ext cx="1332676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7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2482-8622-C84F-94D5-5E247B21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>
            <a:lvl1pPr>
              <a:defRPr>
                <a:solidFill>
                  <a:schemeClr val="accent4"/>
                </a:solidFill>
                <a:latin typeface="+mj-lt"/>
              </a:defRPr>
            </a:lvl1pPr>
          </a:lstStyle>
          <a:p>
            <a:fld id="{3E83767F-755E-6748-AD6F-27B3538221CE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FECDB-65A5-4546-B8EC-90F462C5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19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32CC0-B678-3895-47A8-902A3BDFEDC3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9B5675A-8C74-49B6-C0B8-432FF0756B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7981" y="3429000"/>
            <a:ext cx="4156434" cy="813331"/>
          </a:xfrm>
        </p:spPr>
        <p:txBody>
          <a:bodyPr lIns="0" anchor="t">
            <a:normAutofit/>
          </a:bodyPr>
          <a:lstStyle>
            <a:lvl1pPr algn="l">
              <a:defRPr sz="48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3750AFF-AB71-3CFB-AC08-02B124C02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980" y="4410734"/>
            <a:ext cx="4156435" cy="1565353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E5ECC8-493E-49BD-B716-014B7A7FB9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9464" y="163196"/>
            <a:ext cx="109835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1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mage -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2BE6B85-F340-37D3-64BA-69373A0FFF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solidFill>
            <a:schemeClr val="accent4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60EC89-D503-B2EB-E23A-54A735A45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6908" y="2930101"/>
            <a:ext cx="4612128" cy="2232511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1360D2E-E7C2-2844-D360-FCC6C8C9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6907" y="2484196"/>
            <a:ext cx="4612129" cy="275423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</a:t>
            </a:r>
            <a:endParaRPr lang="en-US" dirty="0"/>
          </a:p>
        </p:txBody>
      </p:sp>
      <p:sp>
        <p:nvSpPr>
          <p:cNvPr id="12" name="Date Placeholder 31">
            <a:extLst>
              <a:ext uri="{FF2B5EF4-FFF2-40B4-BE49-F238E27FC236}">
                <a16:creationId xmlns:a16="http://schemas.microsoft.com/office/drawing/2014/main" id="{83959A08-000A-EBA9-C4DA-1EEAFD42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478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j-lt"/>
              </a:defRPr>
            </a:lvl1pPr>
          </a:lstStyle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pic>
        <p:nvPicPr>
          <p:cNvPr id="7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911A2E27-72D0-4740-96C3-1A8C26CB89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7916" y="234950"/>
            <a:ext cx="4465949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ry -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2A5A0F-D15B-3542-08DA-B8DD88A47AA3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8B71E1D0-E3BD-DF4F-A7E0-8455FD374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965" y="1354764"/>
            <a:ext cx="4955544" cy="1506491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239F1C6-5FE2-9446-8B14-094F18ADD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5015" y="2888341"/>
            <a:ext cx="4955544" cy="1655762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9197B02-7B46-60E9-C757-6939AFBB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5501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j-lt"/>
              </a:defRPr>
            </a:lvl1pPr>
          </a:lstStyle>
          <a:p>
            <a:fld id="{42F52892-D1D9-9E41-97AE-185544678A11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2" name="Picture Placeholder 16">
            <a:extLst>
              <a:ext uri="{FF2B5EF4-FFF2-40B4-BE49-F238E27FC236}">
                <a16:creationId xmlns:a16="http://schemas.microsoft.com/office/drawing/2014/main" id="{6B55AF9E-CAA4-8836-C9F4-92841CCD98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noFill/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131F8E-5F7D-4F85-B07B-78F19B9CEF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9464" y="163196"/>
            <a:ext cx="109835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0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ry - Gol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0E1FAF-F6B2-BC56-C019-E63CDCFEE919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214B4D0-DA70-EBCB-4F0F-06D270FBC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965" y="1354764"/>
            <a:ext cx="4955544" cy="1506491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3F5BD5-6ACE-FFEF-D8E9-0DD341294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5015" y="2888341"/>
            <a:ext cx="4955544" cy="1655762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9ED2BB0-2402-B4DA-8F3D-2A24616C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5501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2F52892-D1D9-9E41-97AE-185544678A11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2" name="Picture Placeholder 16">
            <a:extLst>
              <a:ext uri="{FF2B5EF4-FFF2-40B4-BE49-F238E27FC236}">
                <a16:creationId xmlns:a16="http://schemas.microsoft.com/office/drawing/2014/main" id="{09E5C70F-95C0-8C04-08B3-304C770869F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noFill/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3463EA-910F-4B0D-A1DA-8B45A5BBC5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3968" y="163196"/>
            <a:ext cx="109835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9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ry - Grey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7C567E-72BB-1691-6CAD-0AC0B37A561C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92ABEA1-DE96-DF48-7D85-CA6E4DCB6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9965" y="1354764"/>
            <a:ext cx="4955544" cy="1506491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7CE1F88-87C6-E783-01F0-380B24A93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5015" y="2888341"/>
            <a:ext cx="4955544" cy="1655762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FE6B17B-EEC4-A358-9926-B051FB8B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5501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2F52892-D1D9-9E41-97AE-185544678A11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3794F67D-BCA4-55A7-2D3B-472886108E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noFill/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9B0F0E9-CF93-4DC3-83F4-3C14274E3C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4718" y="104613"/>
            <a:ext cx="1332676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2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2482-8622-C84F-94D5-5E247B21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>
            <a:lvl1pPr>
              <a:defRPr>
                <a:solidFill>
                  <a:schemeClr val="accent4"/>
                </a:solidFill>
                <a:latin typeface="+mj-lt"/>
              </a:defRPr>
            </a:lvl1pPr>
          </a:lstStyle>
          <a:p>
            <a:fld id="{3E83767F-755E-6748-AD6F-27B3538221CE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FECDB-65A5-4546-B8EC-90F462C5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19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C717B0-C473-0B58-5DCC-A0154B1C0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981" y="1339784"/>
            <a:ext cx="8405360" cy="813331"/>
          </a:xfrm>
        </p:spPr>
        <p:txBody>
          <a:bodyPr lIns="0" anchor="t">
            <a:normAutofit/>
          </a:bodyPr>
          <a:lstStyle>
            <a:lvl1pPr algn="l">
              <a:defRPr sz="48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25D314F-FF07-653A-AD8B-13E55D98B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980" y="2236546"/>
            <a:ext cx="4855337" cy="813331"/>
          </a:xfrm>
        </p:spPr>
        <p:txBody>
          <a:bodyPr lIns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32CC0-B678-3895-47A8-902A3BDFEDC3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C2677E-4019-4FD0-9A3E-6D0CC71DA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9464" y="163196"/>
            <a:ext cx="109835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9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Gol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2482-8622-C84F-94D5-5E247B21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2F52892-D1D9-9E41-97AE-185544678A11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24D8-73EB-D543-98D6-FD452FA2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19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6E9AF7-91FC-1FF5-4EB4-2569D2F058CC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C6C5F6-0BDC-6FE7-27C9-6692C3492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981" y="1339784"/>
            <a:ext cx="8405360" cy="813331"/>
          </a:xfrm>
        </p:spPr>
        <p:txBody>
          <a:bodyPr lIns="0" anchor="t">
            <a:normAutofit/>
          </a:bodyPr>
          <a:lstStyle>
            <a:lvl1pPr algn="l"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2D833-A457-D094-33ED-62D379D0C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980" y="2236546"/>
            <a:ext cx="4855337" cy="813331"/>
          </a:xfrm>
        </p:spPr>
        <p:txBody>
          <a:bodyPr lIns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B4E1F5-B655-4DC6-87BF-9528BDEDE3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9464" y="163196"/>
            <a:ext cx="109835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3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Grey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2482-8622-C84F-94D5-5E247B21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42F52892-D1D9-9E41-97AE-185544678A11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24D8-73EB-D543-98D6-FD452FA2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19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6803CC-FF40-6226-760F-E5732BDC2DCB}"/>
              </a:ext>
            </a:extLst>
          </p:cNvPr>
          <p:cNvCxnSpPr>
            <a:cxnSpLocks/>
          </p:cNvCxnSpPr>
          <p:nvPr userDrawn="1"/>
        </p:nvCxnSpPr>
        <p:spPr>
          <a:xfrm>
            <a:off x="0" y="8384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F13FBA-6FF5-A8DB-705E-FF7B62367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981" y="1339784"/>
            <a:ext cx="8405360" cy="813331"/>
          </a:xfrm>
        </p:spPr>
        <p:txBody>
          <a:bodyPr lIns="0" anchor="t">
            <a:normAutofit/>
          </a:bodyPr>
          <a:lstStyle>
            <a:lvl1pPr algn="l"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ECE11-2FEC-3A5A-70D6-CA2F537B3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980" y="2236546"/>
            <a:ext cx="4855337" cy="813331"/>
          </a:xfrm>
        </p:spPr>
        <p:txBody>
          <a:bodyPr lIns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5284E0D-DD33-4A49-A9DD-5C18F94BB2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4718" y="104613"/>
            <a:ext cx="1332676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8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AA755-1E9C-6740-B01A-7D552C9C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2"/>
            <a:ext cx="10515600" cy="613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395C-2251-2C4B-B8FA-8C5B2650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859" y="1806140"/>
            <a:ext cx="10515600" cy="434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6E519-C2B8-BB45-B1C2-777B40DA1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85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/>
                </a:solidFill>
                <a:latin typeface="Arial" panose="020B0604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1pPr>
          </a:lstStyle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EF176-F9EE-8A47-80FF-83921178D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3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1pPr>
          </a:lstStyle>
          <a:p>
            <a:fld id="{7EB81B2B-FE88-CD45-B1AD-F9ACA635D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C58B711-0EFA-5541-A997-10D75CC94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859" y="338284"/>
            <a:ext cx="3214838" cy="333207"/>
          </a:xfrm>
          <a:prstGeom prst="rect">
            <a:avLst/>
          </a:prstGeom>
        </p:spPr>
        <p:txBody>
          <a:bodyPr/>
          <a:lstStyle>
            <a:lvl1pPr algn="l">
              <a:defRPr sz="1400" b="0" i="0">
                <a:latin typeface="Arial" panose="020B0604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58" r:id="rId2"/>
    <p:sldLayoutId id="2147483672" r:id="rId3"/>
    <p:sldLayoutId id="2147483660" r:id="rId4"/>
    <p:sldLayoutId id="2147483662" r:id="rId5"/>
    <p:sldLayoutId id="2147483661" r:id="rId6"/>
    <p:sldLayoutId id="2147483651" r:id="rId7"/>
    <p:sldLayoutId id="2147483670" r:id="rId8"/>
    <p:sldLayoutId id="2147483668" r:id="rId9"/>
    <p:sldLayoutId id="2147483669" r:id="rId10"/>
    <p:sldLayoutId id="2147483652" r:id="rId11"/>
    <p:sldLayoutId id="2147483680" r:id="rId12"/>
    <p:sldLayoutId id="2147483654" r:id="rId13"/>
    <p:sldLayoutId id="2147483655" r:id="rId14"/>
    <p:sldLayoutId id="2147483676" r:id="rId15"/>
    <p:sldLayoutId id="2147483657" r:id="rId16"/>
    <p:sldLayoutId id="2147483671" r:id="rId17"/>
    <p:sldLayoutId id="2147483679" r:id="rId18"/>
    <p:sldLayoutId id="2147483674" r:id="rId19"/>
    <p:sldLayoutId id="2147483678" r:id="rId20"/>
    <p:sldLayoutId id="2147483677" r:id="rId2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Noto Sans TC" panose="020B0500000000000000" pitchFamily="34" charset="-128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Noto Sans TC" panose="020B0500000000000000" pitchFamily="34" charset="-128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Noto Sans TC" panose="020B0500000000000000" pitchFamily="34" charset="-128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Noto Sans TC" panose="020B0500000000000000" pitchFamily="34" charset="-128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Noto Sans TC" panose="020B0500000000000000" pitchFamily="34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2EC0-BAEF-23D3-1F5B-3CBB9A331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C8FE-FD5B-FFDD-E22B-921E8650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362E2A-1165-1888-6DC6-A000CAE133B9}"/>
              </a:ext>
            </a:extLst>
          </p:cNvPr>
          <p:cNvSpPr txBox="1">
            <a:spLocks/>
          </p:cNvSpPr>
          <p:nvPr/>
        </p:nvSpPr>
        <p:spPr>
          <a:xfrm>
            <a:off x="455883" y="4507926"/>
            <a:ext cx="5813950" cy="563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7722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4AEC8-0373-4240-BD32-20B1EE1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EF3-3428-8A4B-9515-3E5969209F45}" type="datetime3">
              <a:rPr lang="en-HK" smtClean="0"/>
              <a:t>3 April 2025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30F8E77-43DD-924D-8472-FFBFE529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F58795B-DE17-CE11-1198-CDC053AE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Body subhead</a:t>
            </a:r>
          </a:p>
          <a:p>
            <a:pPr>
              <a:lnSpc>
                <a:spcPct val="100000"/>
              </a:lnSpc>
            </a:pPr>
            <a:r>
              <a:rPr lang="en-US" dirty="0"/>
              <a:t>Sed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sed cursus. Morbi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, convallis </a:t>
            </a:r>
            <a:r>
              <a:rPr lang="en-US" dirty="0" err="1"/>
              <a:t>orci</a:t>
            </a:r>
            <a:r>
              <a:rPr lang="en-US" dirty="0"/>
              <a:t> at, </a:t>
            </a:r>
            <a:r>
              <a:rPr lang="en-US" dirty="0" err="1"/>
              <a:t>metus</a:t>
            </a:r>
            <a:r>
              <a:rPr lang="en-US" dirty="0"/>
              <a:t> sed cursus </a:t>
            </a:r>
            <a:r>
              <a:rPr lang="en-US" dirty="0" err="1"/>
              <a:t>metus</a:t>
            </a:r>
            <a:r>
              <a:rPr lang="en-US" dirty="0"/>
              <a:t> sed cursus </a:t>
            </a:r>
            <a:r>
              <a:rPr lang="en-US" dirty="0" err="1"/>
              <a:t>bibendum</a:t>
            </a:r>
            <a:r>
              <a:rPr lang="en-US" dirty="0"/>
              <a:t>:</a:t>
            </a:r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Left aligned bullet (third level text)</a:t>
            </a:r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Sem </a:t>
            </a:r>
            <a:r>
              <a:rPr lang="en-US" dirty="0" err="1"/>
              <a:t>bibendum</a:t>
            </a:r>
            <a:r>
              <a:rPr lang="en-US" dirty="0"/>
              <a:t> porta </a:t>
            </a:r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Bibendum porta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sem</a:t>
            </a:r>
            <a:endParaRPr lang="en-US" dirty="0"/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at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laoreet</a:t>
            </a: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Indented bullet (fourth level text)</a:t>
            </a:r>
          </a:p>
          <a:p>
            <a:pPr marL="742950" lvl="1" indent="-28575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500" dirty="0" err="1"/>
              <a:t>Varius</a:t>
            </a:r>
            <a:r>
              <a:rPr lang="en-US" sz="1500" dirty="0"/>
              <a:t> a vel </a:t>
            </a:r>
            <a:r>
              <a:rPr lang="en-US" sz="1500" dirty="0" err="1"/>
              <a:t>tellus</a:t>
            </a:r>
            <a:endParaRPr lang="en-US" sz="1500" dirty="0"/>
          </a:p>
          <a:p>
            <a:pPr lvl="1">
              <a:lnSpc>
                <a:spcPct val="10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D5E5F3E0-A011-CC28-4BEA-D07A5475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 Image Using</a:t>
            </a:r>
            <a:br>
              <a:rPr lang="en-US" dirty="0"/>
            </a:br>
            <a:r>
              <a:rPr lang="en-US" dirty="0"/>
              <a:t>Title &amp; Content 3 Column Layout</a:t>
            </a:r>
          </a:p>
        </p:txBody>
      </p:sp>
      <p:pic>
        <p:nvPicPr>
          <p:cNvPr id="13" name="Picture Placeholder 12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668AE8C9-7CC8-4527-92CF-57F5616316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A300C08E-AEAB-4828-B4CD-C73DA43794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3657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05BA-8C1C-AD46-6A7D-8467686A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Layout x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5BDC4-AA94-4887-78B3-96600E87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D857D-972E-4A86-5816-43D4A19C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690C4B72-8EA0-AA7A-752D-DB2A080DF3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D3B0F6-9D67-72DD-AAB0-AAF55C7CB5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Lorem ipsum </a:t>
            </a:r>
            <a:r>
              <a:rPr lang="en-GB" dirty="0" err="1">
                <a:solidFill>
                  <a:prstClr val="black"/>
                </a:solidFill>
              </a:rPr>
              <a:t>dolor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ferum</a:t>
            </a:r>
            <a:r>
              <a:rPr lang="en-GB" dirty="0">
                <a:solidFill>
                  <a:prstClr val="black"/>
                </a:solidFill>
              </a:rPr>
              <a:t> et, </a:t>
            </a:r>
            <a:r>
              <a:rPr lang="en-GB" dirty="0" err="1">
                <a:solidFill>
                  <a:prstClr val="black"/>
                </a:solidFill>
              </a:rPr>
              <a:t>ut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acculpa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samet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omnimus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maximilibea</a:t>
            </a:r>
            <a:r>
              <a:rPr lang="en-GB" dirty="0">
                <a:solidFill>
                  <a:prstClr val="black"/>
                </a:solidFill>
              </a:rPr>
              <a:t> con con nonet </a:t>
            </a:r>
            <a:r>
              <a:rPr lang="en-GB" dirty="0" err="1">
                <a:solidFill>
                  <a:prstClr val="black"/>
                </a:solidFill>
              </a:rPr>
              <a:t>latur</a:t>
            </a:r>
            <a:r>
              <a:rPr lang="en-GB" dirty="0">
                <a:solidFill>
                  <a:prstClr val="black"/>
                </a:solidFill>
              </a:rPr>
              <a:t>. </a:t>
            </a:r>
            <a:r>
              <a:rPr lang="en-GB" dirty="0" err="1">
                <a:solidFill>
                  <a:prstClr val="black"/>
                </a:solidFill>
              </a:rPr>
              <a:t>Acepre</a:t>
            </a:r>
            <a:r>
              <a:rPr lang="en-GB" dirty="0">
                <a:solidFill>
                  <a:prstClr val="black"/>
                </a:solidFill>
              </a:rPr>
              <a:t>, </a:t>
            </a:r>
            <a:r>
              <a:rPr lang="en-GB" dirty="0" err="1">
                <a:solidFill>
                  <a:prstClr val="black"/>
                </a:solidFill>
              </a:rPr>
              <a:t>ullorem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fuga</a:t>
            </a:r>
            <a:r>
              <a:rPr lang="en-GB" dirty="0">
                <a:solidFill>
                  <a:prstClr val="black"/>
                </a:solidFill>
              </a:rPr>
              <a:t>. </a:t>
            </a:r>
            <a:r>
              <a:rPr lang="en-GB" dirty="0" err="1">
                <a:solidFill>
                  <a:prstClr val="black"/>
                </a:solidFill>
              </a:rPr>
              <a:t>Erferumque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nempos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abore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nemporum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dolo</a:t>
            </a:r>
            <a:r>
              <a:rPr lang="en-GB" dirty="0">
                <a:solidFill>
                  <a:prstClr val="black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Placeholder 10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89F24D27-71E3-4DFC-A8DC-056AA0A9B48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482D19-7A21-6C8E-30DA-B2C861DFD5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Lorem ipsum </a:t>
            </a:r>
            <a:r>
              <a:rPr lang="en-GB" dirty="0" err="1">
                <a:solidFill>
                  <a:prstClr val="black"/>
                </a:solidFill>
              </a:rPr>
              <a:t>dolor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ferum</a:t>
            </a:r>
            <a:r>
              <a:rPr lang="en-GB" dirty="0">
                <a:solidFill>
                  <a:prstClr val="black"/>
                </a:solidFill>
              </a:rPr>
              <a:t> et, </a:t>
            </a:r>
            <a:r>
              <a:rPr lang="en-GB" dirty="0" err="1">
                <a:solidFill>
                  <a:prstClr val="black"/>
                </a:solidFill>
              </a:rPr>
              <a:t>ut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acculpa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samet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omnimus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maximilibea</a:t>
            </a:r>
            <a:r>
              <a:rPr lang="en-GB" dirty="0">
                <a:solidFill>
                  <a:prstClr val="black"/>
                </a:solidFill>
              </a:rPr>
              <a:t> con con nonet </a:t>
            </a:r>
            <a:r>
              <a:rPr lang="en-GB" dirty="0" err="1">
                <a:solidFill>
                  <a:prstClr val="black"/>
                </a:solidFill>
              </a:rPr>
              <a:t>latur</a:t>
            </a:r>
            <a:r>
              <a:rPr lang="en-GB" dirty="0">
                <a:solidFill>
                  <a:prstClr val="black"/>
                </a:solidFill>
              </a:rPr>
              <a:t>. </a:t>
            </a:r>
            <a:r>
              <a:rPr lang="en-GB" dirty="0" err="1">
                <a:solidFill>
                  <a:prstClr val="black"/>
                </a:solidFill>
              </a:rPr>
              <a:t>Acepre</a:t>
            </a:r>
            <a:r>
              <a:rPr lang="en-GB" dirty="0">
                <a:solidFill>
                  <a:prstClr val="black"/>
                </a:solidFill>
              </a:rPr>
              <a:t>, </a:t>
            </a:r>
            <a:r>
              <a:rPr lang="en-GB" dirty="0" err="1">
                <a:solidFill>
                  <a:prstClr val="black"/>
                </a:solidFill>
              </a:rPr>
              <a:t>ullorem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fuga</a:t>
            </a:r>
            <a:r>
              <a:rPr lang="en-GB" dirty="0">
                <a:solidFill>
                  <a:prstClr val="black"/>
                </a:solidFill>
              </a:rPr>
              <a:t>. </a:t>
            </a:r>
            <a:r>
              <a:rPr lang="en-GB" dirty="0" err="1">
                <a:solidFill>
                  <a:prstClr val="black"/>
                </a:solidFill>
              </a:rPr>
              <a:t>Erferumque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nempos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abore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nemporum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dolo</a:t>
            </a:r>
            <a:r>
              <a:rPr lang="en-GB" dirty="0">
                <a:solidFill>
                  <a:prstClr val="black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1C0E410B-152D-56F2-C531-28D369C3382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E771C6-CF5B-9C41-CD76-EB86ED705F0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Lorem ipsum </a:t>
            </a:r>
            <a:r>
              <a:rPr lang="en-GB" dirty="0" err="1">
                <a:solidFill>
                  <a:prstClr val="black"/>
                </a:solidFill>
              </a:rPr>
              <a:t>dolor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ferum</a:t>
            </a:r>
            <a:r>
              <a:rPr lang="en-GB" dirty="0">
                <a:solidFill>
                  <a:prstClr val="black"/>
                </a:solidFill>
              </a:rPr>
              <a:t> et, </a:t>
            </a:r>
            <a:r>
              <a:rPr lang="en-GB" dirty="0" err="1">
                <a:solidFill>
                  <a:prstClr val="black"/>
                </a:solidFill>
              </a:rPr>
              <a:t>ut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acculpa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samet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omnimus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maximilibea</a:t>
            </a:r>
            <a:r>
              <a:rPr lang="en-GB" dirty="0">
                <a:solidFill>
                  <a:prstClr val="black"/>
                </a:solidFill>
              </a:rPr>
              <a:t> con con nonet </a:t>
            </a:r>
            <a:r>
              <a:rPr lang="en-GB" dirty="0" err="1">
                <a:solidFill>
                  <a:prstClr val="black"/>
                </a:solidFill>
              </a:rPr>
              <a:t>latur</a:t>
            </a:r>
            <a:r>
              <a:rPr lang="en-GB" dirty="0">
                <a:solidFill>
                  <a:prstClr val="black"/>
                </a:solidFill>
              </a:rPr>
              <a:t>. </a:t>
            </a:r>
            <a:r>
              <a:rPr lang="en-GB" dirty="0" err="1">
                <a:solidFill>
                  <a:prstClr val="black"/>
                </a:solidFill>
              </a:rPr>
              <a:t>Acepre</a:t>
            </a:r>
            <a:r>
              <a:rPr lang="en-GB" dirty="0">
                <a:solidFill>
                  <a:prstClr val="black"/>
                </a:solidFill>
              </a:rPr>
              <a:t>, </a:t>
            </a:r>
            <a:r>
              <a:rPr lang="en-GB" dirty="0" err="1">
                <a:solidFill>
                  <a:prstClr val="black"/>
                </a:solidFill>
              </a:rPr>
              <a:t>ullorem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fuga</a:t>
            </a:r>
            <a:r>
              <a:rPr lang="en-GB" dirty="0">
                <a:solidFill>
                  <a:prstClr val="black"/>
                </a:solidFill>
              </a:rPr>
              <a:t>. </a:t>
            </a:r>
            <a:r>
              <a:rPr lang="en-GB" dirty="0" err="1">
                <a:solidFill>
                  <a:prstClr val="black"/>
                </a:solidFill>
              </a:rPr>
              <a:t>Erferumque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nempos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abore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nemporum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dolo</a:t>
            </a:r>
            <a:r>
              <a:rPr lang="en-GB" dirty="0">
                <a:solidFill>
                  <a:prstClr val="black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AA618-D980-7C16-CCB0-8FFE13F1F8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500" dirty="0"/>
              <a:t>Sed </a:t>
            </a:r>
            <a:r>
              <a:rPr lang="en-US" sz="1500" dirty="0" err="1"/>
              <a:t>consequat</a:t>
            </a:r>
            <a:r>
              <a:rPr lang="en-US" sz="1500" dirty="0"/>
              <a:t> </a:t>
            </a:r>
            <a:r>
              <a:rPr lang="en-US" sz="1500" dirty="0" err="1"/>
              <a:t>mattis</a:t>
            </a:r>
            <a:r>
              <a:rPr lang="en-US" sz="1500" dirty="0"/>
              <a:t>. </a:t>
            </a:r>
            <a:r>
              <a:rPr lang="en-US" sz="1500" dirty="0" err="1"/>
              <a:t>Vivamus</a:t>
            </a:r>
            <a:r>
              <a:rPr lang="en-US" sz="1500" dirty="0"/>
              <a:t> </a:t>
            </a:r>
            <a:r>
              <a:rPr lang="en-US" sz="1500" dirty="0" err="1"/>
              <a:t>posuere</a:t>
            </a:r>
            <a:r>
              <a:rPr lang="en-US" sz="1500" dirty="0"/>
              <a:t> </a:t>
            </a:r>
            <a:r>
              <a:rPr lang="en-US" sz="1500" dirty="0" err="1"/>
              <a:t>luctus</a:t>
            </a:r>
            <a:r>
              <a:rPr lang="en-US" sz="1500" dirty="0"/>
              <a:t> </a:t>
            </a:r>
            <a:r>
              <a:rPr lang="en-US" sz="1500" dirty="0" err="1"/>
              <a:t>metus</a:t>
            </a:r>
            <a:r>
              <a:rPr lang="en-US" sz="1500" dirty="0"/>
              <a:t> sed cursus.</a:t>
            </a:r>
            <a:endParaRPr lang="en-US" sz="120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72022FF9-D3F8-C254-F1FC-C98C8BFD617E}"/>
              </a:ext>
            </a:extLst>
          </p:cNvPr>
          <p:cNvSpPr txBox="1">
            <a:spLocks/>
          </p:cNvSpPr>
          <p:nvPr/>
        </p:nvSpPr>
        <p:spPr>
          <a:xfrm>
            <a:off x="2519459" y="1773925"/>
            <a:ext cx="3775075" cy="59848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8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A91F-4149-4172-0DF2-4CE084BA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2"/>
            <a:ext cx="10515600" cy="613728"/>
          </a:xfrm>
        </p:spPr>
        <p:txBody>
          <a:bodyPr/>
          <a:lstStyle/>
          <a:p>
            <a:r>
              <a:rPr lang="en-US" dirty="0"/>
              <a:t>Content Layout x 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4A528-CC0C-91F2-CC57-9549934E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BFB2D-BA03-D0EC-03C8-3D3321D3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2C3C8EA5-8B5F-FD98-3433-4D7491D24F6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6622" y="2715514"/>
            <a:ext cx="2530475" cy="173513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3BEE9D-B048-77C8-934B-490558701E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Lorem ipsum </a:t>
            </a:r>
            <a:r>
              <a:rPr lang="en-GB" dirty="0" err="1">
                <a:solidFill>
                  <a:prstClr val="black"/>
                </a:solidFill>
              </a:rPr>
              <a:t>dolor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ferum</a:t>
            </a:r>
            <a:r>
              <a:rPr lang="en-GB" dirty="0">
                <a:solidFill>
                  <a:prstClr val="black"/>
                </a:solidFill>
              </a:rPr>
              <a:t> et, </a:t>
            </a:r>
            <a:r>
              <a:rPr lang="en-GB" dirty="0" err="1">
                <a:solidFill>
                  <a:prstClr val="black"/>
                </a:solidFill>
              </a:rPr>
              <a:t>ut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acculpa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samet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omnimus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maximilibea</a:t>
            </a:r>
            <a:r>
              <a:rPr lang="en-GB" dirty="0">
                <a:solidFill>
                  <a:prstClr val="black"/>
                </a:solidFill>
              </a:rPr>
              <a:t> con con nonet </a:t>
            </a:r>
            <a:r>
              <a:rPr lang="en-GB" dirty="0" err="1">
                <a:solidFill>
                  <a:prstClr val="black"/>
                </a:solidFill>
              </a:rPr>
              <a:t>latur</a:t>
            </a:r>
            <a:r>
              <a:rPr lang="en-GB" dirty="0">
                <a:solidFill>
                  <a:prstClr val="black"/>
                </a:solidFill>
              </a:rPr>
              <a:t>. </a:t>
            </a:r>
            <a:r>
              <a:rPr lang="en-GB" dirty="0" err="1">
                <a:solidFill>
                  <a:prstClr val="black"/>
                </a:solidFill>
              </a:rPr>
              <a:t>Acepre</a:t>
            </a:r>
            <a:r>
              <a:rPr lang="en-GB" dirty="0">
                <a:solidFill>
                  <a:prstClr val="black"/>
                </a:solidFill>
              </a:rPr>
              <a:t>, </a:t>
            </a:r>
            <a:r>
              <a:rPr lang="en-GB" dirty="0" err="1">
                <a:solidFill>
                  <a:prstClr val="black"/>
                </a:solidFill>
              </a:rPr>
              <a:t>ullorem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fuga</a:t>
            </a:r>
            <a:r>
              <a:rPr lang="en-GB" dirty="0">
                <a:solidFill>
                  <a:prstClr val="black"/>
                </a:solidFill>
              </a:rPr>
              <a:t>. </a:t>
            </a:r>
            <a:r>
              <a:rPr lang="en-GB" dirty="0" err="1">
                <a:solidFill>
                  <a:prstClr val="black"/>
                </a:solidFill>
              </a:rPr>
              <a:t>Erferumque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nempos</a:t>
            </a:r>
            <a:r>
              <a:rPr lang="en-GB" dirty="0">
                <a:solidFill>
                  <a:prstClr val="black"/>
                </a:solidFill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1FE4FD-F8C3-F77B-BF5B-80A900D965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Lorem ipsum </a:t>
            </a:r>
            <a:r>
              <a:rPr lang="en-GB" dirty="0" err="1">
                <a:solidFill>
                  <a:prstClr val="black"/>
                </a:solidFill>
              </a:rPr>
              <a:t>dolor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ferum</a:t>
            </a:r>
            <a:r>
              <a:rPr lang="en-GB" dirty="0">
                <a:solidFill>
                  <a:prstClr val="black"/>
                </a:solidFill>
              </a:rPr>
              <a:t> et, </a:t>
            </a:r>
            <a:r>
              <a:rPr lang="en-GB" dirty="0" err="1">
                <a:solidFill>
                  <a:prstClr val="black"/>
                </a:solidFill>
              </a:rPr>
              <a:t>ut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acculpa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samet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omnimus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maximilibea</a:t>
            </a:r>
            <a:r>
              <a:rPr lang="en-GB" dirty="0">
                <a:solidFill>
                  <a:prstClr val="black"/>
                </a:solidFill>
              </a:rPr>
              <a:t> con con nonet </a:t>
            </a:r>
            <a:r>
              <a:rPr lang="en-GB" dirty="0" err="1">
                <a:solidFill>
                  <a:prstClr val="black"/>
                </a:solidFill>
              </a:rPr>
              <a:t>latur</a:t>
            </a:r>
            <a:r>
              <a:rPr lang="en-GB" dirty="0">
                <a:solidFill>
                  <a:prstClr val="black"/>
                </a:solidFill>
              </a:rPr>
              <a:t>. </a:t>
            </a:r>
            <a:r>
              <a:rPr lang="en-GB" dirty="0" err="1">
                <a:solidFill>
                  <a:prstClr val="black"/>
                </a:solidFill>
              </a:rPr>
              <a:t>Acepre</a:t>
            </a:r>
            <a:r>
              <a:rPr lang="en-GB" dirty="0">
                <a:solidFill>
                  <a:prstClr val="black"/>
                </a:solidFill>
              </a:rPr>
              <a:t>, </a:t>
            </a:r>
            <a:r>
              <a:rPr lang="en-GB" dirty="0" err="1">
                <a:solidFill>
                  <a:prstClr val="black"/>
                </a:solidFill>
              </a:rPr>
              <a:t>ullorem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fuga</a:t>
            </a:r>
            <a:r>
              <a:rPr lang="en-GB" dirty="0">
                <a:solidFill>
                  <a:prstClr val="black"/>
                </a:solidFill>
              </a:rPr>
              <a:t>. </a:t>
            </a:r>
            <a:r>
              <a:rPr lang="en-GB" dirty="0" err="1">
                <a:solidFill>
                  <a:prstClr val="black"/>
                </a:solidFill>
              </a:rPr>
              <a:t>Erferumque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nempos</a:t>
            </a:r>
            <a:r>
              <a:rPr lang="en-GB" dirty="0">
                <a:solidFill>
                  <a:prstClr val="black"/>
                </a:solidFill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8F510-C4D5-DAD8-3BEC-F59131103D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Lorem ipsum </a:t>
            </a:r>
            <a:r>
              <a:rPr lang="en-GB" dirty="0" err="1">
                <a:solidFill>
                  <a:prstClr val="black"/>
                </a:solidFill>
              </a:rPr>
              <a:t>dolor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ferum</a:t>
            </a:r>
            <a:r>
              <a:rPr lang="en-GB" dirty="0">
                <a:solidFill>
                  <a:prstClr val="black"/>
                </a:solidFill>
              </a:rPr>
              <a:t> et, </a:t>
            </a:r>
            <a:r>
              <a:rPr lang="en-GB" dirty="0" err="1">
                <a:solidFill>
                  <a:prstClr val="black"/>
                </a:solidFill>
              </a:rPr>
              <a:t>ut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acculpa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samet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omnimus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maximilibea</a:t>
            </a:r>
            <a:r>
              <a:rPr lang="en-GB" dirty="0">
                <a:solidFill>
                  <a:prstClr val="black"/>
                </a:solidFill>
              </a:rPr>
              <a:t> con con nonet </a:t>
            </a:r>
            <a:r>
              <a:rPr lang="en-GB" dirty="0" err="1">
                <a:solidFill>
                  <a:prstClr val="black"/>
                </a:solidFill>
              </a:rPr>
              <a:t>latur</a:t>
            </a:r>
            <a:r>
              <a:rPr lang="en-GB" dirty="0">
                <a:solidFill>
                  <a:prstClr val="black"/>
                </a:solidFill>
              </a:rPr>
              <a:t>. </a:t>
            </a:r>
            <a:r>
              <a:rPr lang="en-GB" dirty="0" err="1">
                <a:solidFill>
                  <a:prstClr val="black"/>
                </a:solidFill>
              </a:rPr>
              <a:t>Acepre</a:t>
            </a:r>
            <a:r>
              <a:rPr lang="en-GB" dirty="0">
                <a:solidFill>
                  <a:prstClr val="black"/>
                </a:solidFill>
              </a:rPr>
              <a:t>, </a:t>
            </a:r>
            <a:r>
              <a:rPr lang="en-GB" dirty="0" err="1">
                <a:solidFill>
                  <a:prstClr val="black"/>
                </a:solidFill>
              </a:rPr>
              <a:t>ullorem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fuga</a:t>
            </a:r>
            <a:r>
              <a:rPr lang="en-GB" dirty="0">
                <a:solidFill>
                  <a:prstClr val="black"/>
                </a:solidFill>
              </a:rPr>
              <a:t>. </a:t>
            </a:r>
            <a:r>
              <a:rPr lang="en-GB" dirty="0" err="1">
                <a:solidFill>
                  <a:prstClr val="black"/>
                </a:solidFill>
              </a:rPr>
              <a:t>Erferumque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nempos</a:t>
            </a:r>
            <a:r>
              <a:rPr lang="en-GB" dirty="0">
                <a:solidFill>
                  <a:prstClr val="black"/>
                </a:solidFill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4328B3-E7BD-6B5F-8B8B-D24E556EB1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Lorem ipsum </a:t>
            </a:r>
            <a:r>
              <a:rPr lang="en-GB" dirty="0" err="1">
                <a:solidFill>
                  <a:prstClr val="black"/>
                </a:solidFill>
              </a:rPr>
              <a:t>dolor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ferum</a:t>
            </a:r>
            <a:r>
              <a:rPr lang="en-GB" dirty="0">
                <a:solidFill>
                  <a:prstClr val="black"/>
                </a:solidFill>
              </a:rPr>
              <a:t> et, </a:t>
            </a:r>
            <a:r>
              <a:rPr lang="en-GB" dirty="0" err="1">
                <a:solidFill>
                  <a:prstClr val="black"/>
                </a:solidFill>
              </a:rPr>
              <a:t>ut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acculpa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samet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omnimus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maximilibea</a:t>
            </a:r>
            <a:r>
              <a:rPr lang="en-GB" dirty="0">
                <a:solidFill>
                  <a:prstClr val="black"/>
                </a:solidFill>
              </a:rPr>
              <a:t> con con nonet </a:t>
            </a:r>
            <a:r>
              <a:rPr lang="en-GB" dirty="0" err="1">
                <a:solidFill>
                  <a:prstClr val="black"/>
                </a:solidFill>
              </a:rPr>
              <a:t>latur</a:t>
            </a:r>
            <a:r>
              <a:rPr lang="en-GB" dirty="0">
                <a:solidFill>
                  <a:prstClr val="black"/>
                </a:solidFill>
              </a:rPr>
              <a:t>. </a:t>
            </a:r>
            <a:r>
              <a:rPr lang="en-GB" dirty="0" err="1">
                <a:solidFill>
                  <a:prstClr val="black"/>
                </a:solidFill>
              </a:rPr>
              <a:t>Acepre</a:t>
            </a:r>
            <a:r>
              <a:rPr lang="en-GB" dirty="0">
                <a:solidFill>
                  <a:prstClr val="black"/>
                </a:solidFill>
              </a:rPr>
              <a:t>, </a:t>
            </a:r>
            <a:r>
              <a:rPr lang="en-GB" dirty="0" err="1">
                <a:solidFill>
                  <a:prstClr val="black"/>
                </a:solidFill>
              </a:rPr>
              <a:t>ullorem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fuga</a:t>
            </a:r>
            <a:r>
              <a:rPr lang="en-GB" dirty="0">
                <a:solidFill>
                  <a:prstClr val="black"/>
                </a:solidFill>
              </a:rPr>
              <a:t>. </a:t>
            </a:r>
            <a:r>
              <a:rPr lang="en-GB" dirty="0" err="1">
                <a:solidFill>
                  <a:prstClr val="black"/>
                </a:solidFill>
              </a:rPr>
              <a:t>Erferumque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err="1">
                <a:solidFill>
                  <a:prstClr val="black"/>
                </a:solidFill>
              </a:rPr>
              <a:t>nempos</a:t>
            </a:r>
            <a:r>
              <a:rPr lang="en-GB" dirty="0">
                <a:solidFill>
                  <a:prstClr val="black"/>
                </a:solidFill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F6205F-3371-7B07-BF0F-7BE31C5079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Content Title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C48A3D-696A-2DD2-A53C-347075A26F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Content Title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1866C20-BED1-EE81-F4A0-8A3A20C91D5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Content Title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DEA98DA-CD39-A3F9-1B08-BC984703D48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Content Title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3F89E1B-6AFD-A4BE-2B23-94F7E78C73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C061458-6712-4B17-0CF3-7B9B50B92A3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9D2DBCD-53F1-4A47-BFFD-33B6F07CEE0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948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80F3E-FD44-C290-7581-0C967A7315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13D1F58-D3D3-4849-B7BE-D4798A976CD7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85BAD-8ED2-B94F-009B-FA5D0E620F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4A196F-25AC-5C86-9BFF-B879A62A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with</a:t>
            </a:r>
            <a:br>
              <a:rPr lang="en-US" dirty="0"/>
            </a:br>
            <a:r>
              <a:rPr lang="en-US" dirty="0"/>
              <a:t>Full Bleed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42F228-0BC8-185F-DB39-37066B674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Body subhead</a:t>
            </a:r>
          </a:p>
          <a:p>
            <a:pPr>
              <a:lnSpc>
                <a:spcPct val="100000"/>
              </a:lnSpc>
            </a:pPr>
            <a:r>
              <a:rPr lang="en-US" dirty="0"/>
              <a:t>Sed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sed cursus. Morbi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, convallis </a:t>
            </a:r>
            <a:r>
              <a:rPr lang="en-US" dirty="0" err="1"/>
              <a:t>orci</a:t>
            </a:r>
            <a:r>
              <a:rPr lang="en-US" dirty="0"/>
              <a:t> at, </a:t>
            </a:r>
            <a:r>
              <a:rPr lang="en-US" dirty="0" err="1"/>
              <a:t>metus</a:t>
            </a:r>
            <a:r>
              <a:rPr lang="en-US" dirty="0"/>
              <a:t> sed cursus </a:t>
            </a:r>
            <a:r>
              <a:rPr lang="en-US" dirty="0" err="1"/>
              <a:t>metus</a:t>
            </a:r>
            <a:r>
              <a:rPr lang="en-US" dirty="0"/>
              <a:t> sed cursus </a:t>
            </a:r>
            <a:r>
              <a:rPr lang="en-US" dirty="0" err="1"/>
              <a:t>bibendum</a:t>
            </a:r>
            <a:r>
              <a:rPr lang="en-US" dirty="0"/>
              <a:t>:</a:t>
            </a:r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Left aligned bullet (third level text)</a:t>
            </a:r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Sem </a:t>
            </a:r>
            <a:r>
              <a:rPr lang="en-US" dirty="0" err="1"/>
              <a:t>bibendum</a:t>
            </a:r>
            <a:r>
              <a:rPr lang="en-US" dirty="0"/>
              <a:t> porta </a:t>
            </a:r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Bibendum porta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sem</a:t>
            </a:r>
            <a:endParaRPr lang="en-US" dirty="0"/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at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laoreet</a:t>
            </a: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Indented bullet (fourth level text)</a:t>
            </a:r>
          </a:p>
          <a:p>
            <a:pPr marL="742950" lvl="1" indent="-28575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500" dirty="0" err="1"/>
              <a:t>Varius</a:t>
            </a:r>
            <a:r>
              <a:rPr lang="en-US" sz="1500" dirty="0"/>
              <a:t> a vel </a:t>
            </a:r>
            <a:r>
              <a:rPr lang="en-US" sz="1500" dirty="0" err="1"/>
              <a:t>tellus</a:t>
            </a:r>
            <a:endParaRPr lang="en-US" sz="1500" dirty="0"/>
          </a:p>
          <a:p>
            <a:pPr lvl="1">
              <a:lnSpc>
                <a:spcPct val="100000"/>
              </a:lnSpc>
            </a:pPr>
            <a:endParaRPr lang="en-US" sz="1500" dirty="0"/>
          </a:p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AA5CFF3-F672-460F-B3D1-2B3396BC6DF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840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DC2C-042F-5140-B21C-D7EDC080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1"/>
            <a:ext cx="10515600" cy="108714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Bar Chart Using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Title &amp; Wide Content Layout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4AEC8-0373-4240-BD32-20B1EE1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EF3-3428-8A4B-9515-3E5969209F45}" type="datetime3">
              <a:rPr lang="en-HK" smtClean="0"/>
              <a:t>3 April 2025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0FD7971-BFCC-FE40-B196-7C7090B2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0DBC252D-E66F-CC49-949C-212C50F102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192538"/>
              </p:ext>
            </p:extLst>
          </p:nvPr>
        </p:nvGraphicFramePr>
        <p:xfrm>
          <a:off x="4553965" y="2329711"/>
          <a:ext cx="7253722" cy="3960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5D7444D-300B-6CED-2062-AA2F43339287}"/>
              </a:ext>
            </a:extLst>
          </p:cNvPr>
          <p:cNvSpPr txBox="1">
            <a:spLocks/>
          </p:cNvSpPr>
          <p:nvPr/>
        </p:nvSpPr>
        <p:spPr>
          <a:xfrm>
            <a:off x="385859" y="2329200"/>
            <a:ext cx="3953385" cy="3690344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+mj-lt"/>
              </a:rPr>
              <a:t>Body subhead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+mj-lt"/>
              </a:rPr>
              <a:t>Sed </a:t>
            </a:r>
            <a:r>
              <a:rPr lang="en-US" sz="1500" dirty="0" err="1">
                <a:latin typeface="+mj-lt"/>
              </a:rPr>
              <a:t>consequat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mattis</a:t>
            </a:r>
            <a:r>
              <a:rPr lang="en-US" sz="1500" dirty="0">
                <a:latin typeface="+mj-lt"/>
              </a:rPr>
              <a:t>. </a:t>
            </a:r>
            <a:r>
              <a:rPr lang="en-US" sz="1500" dirty="0" err="1">
                <a:latin typeface="+mj-lt"/>
              </a:rPr>
              <a:t>Vivamus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posuere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luctus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metus</a:t>
            </a:r>
            <a:r>
              <a:rPr lang="en-US" sz="1500" dirty="0">
                <a:latin typeface="+mj-lt"/>
              </a:rPr>
              <a:t> sed cursus. Morbi </a:t>
            </a:r>
            <a:r>
              <a:rPr lang="en-US" sz="1500" dirty="0" err="1">
                <a:latin typeface="+mj-lt"/>
              </a:rPr>
              <a:t>eu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tortor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finibus</a:t>
            </a:r>
            <a:r>
              <a:rPr lang="en-US" sz="1500" dirty="0">
                <a:latin typeface="+mj-lt"/>
              </a:rPr>
              <a:t>, convallis </a:t>
            </a:r>
            <a:r>
              <a:rPr lang="en-US" sz="1500" dirty="0" err="1">
                <a:latin typeface="+mj-lt"/>
              </a:rPr>
              <a:t>orci</a:t>
            </a:r>
            <a:r>
              <a:rPr lang="en-US" sz="1500" dirty="0">
                <a:latin typeface="+mj-lt"/>
              </a:rPr>
              <a:t> at, </a:t>
            </a:r>
            <a:r>
              <a:rPr lang="en-US" sz="1500" dirty="0" err="1">
                <a:latin typeface="+mj-lt"/>
              </a:rPr>
              <a:t>metus</a:t>
            </a:r>
            <a:r>
              <a:rPr lang="en-US" sz="1500" dirty="0">
                <a:latin typeface="+mj-lt"/>
              </a:rPr>
              <a:t> sed cursus </a:t>
            </a:r>
            <a:r>
              <a:rPr lang="en-US" sz="1500" dirty="0" err="1">
                <a:latin typeface="+mj-lt"/>
              </a:rPr>
              <a:t>metus</a:t>
            </a:r>
            <a:r>
              <a:rPr lang="en-US" sz="1500" dirty="0">
                <a:latin typeface="+mj-lt"/>
              </a:rPr>
              <a:t> sed cursus </a:t>
            </a:r>
            <a:r>
              <a:rPr lang="en-US" sz="1500" dirty="0" err="1">
                <a:latin typeface="+mj-lt"/>
              </a:rPr>
              <a:t>bibendum</a:t>
            </a:r>
            <a:r>
              <a:rPr lang="en-US" sz="1500" dirty="0">
                <a:latin typeface="+mj-lt"/>
              </a:rPr>
              <a:t>:</a:t>
            </a:r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</a:pPr>
            <a:r>
              <a:rPr lang="en-US" sz="1500" dirty="0">
                <a:latin typeface="+mj-lt"/>
              </a:rPr>
              <a:t>Left aligned bullet (third level text)</a:t>
            </a:r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</a:pPr>
            <a:r>
              <a:rPr lang="en-US" sz="1500" dirty="0">
                <a:latin typeface="+mj-lt"/>
              </a:rPr>
              <a:t>Sem </a:t>
            </a:r>
            <a:r>
              <a:rPr lang="en-US" sz="1500" dirty="0" err="1">
                <a:latin typeface="+mj-lt"/>
              </a:rPr>
              <a:t>bibendum</a:t>
            </a:r>
            <a:r>
              <a:rPr lang="en-US" sz="1500" dirty="0">
                <a:latin typeface="+mj-lt"/>
              </a:rPr>
              <a:t> porta </a:t>
            </a:r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</a:pPr>
            <a:r>
              <a:rPr lang="en-US" sz="1500" dirty="0">
                <a:latin typeface="+mj-lt"/>
              </a:rPr>
              <a:t>Bibendum porta </a:t>
            </a:r>
            <a:r>
              <a:rPr lang="en-US" sz="1500" dirty="0" err="1">
                <a:latin typeface="+mj-lt"/>
              </a:rPr>
              <a:t>ut</a:t>
            </a:r>
            <a:r>
              <a:rPr lang="en-US" sz="1500" dirty="0">
                <a:latin typeface="+mj-lt"/>
              </a:rPr>
              <a:t> a </a:t>
            </a:r>
            <a:r>
              <a:rPr lang="en-US" sz="1500" dirty="0" err="1">
                <a:latin typeface="+mj-lt"/>
              </a:rPr>
              <a:t>sem</a:t>
            </a:r>
            <a:endParaRPr lang="en-US" sz="1500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</a:pPr>
            <a:r>
              <a:rPr lang="en-US" sz="1500" dirty="0">
                <a:latin typeface="+mj-lt"/>
              </a:rPr>
              <a:t>In </a:t>
            </a:r>
            <a:r>
              <a:rPr lang="en-US" sz="1500" dirty="0" err="1">
                <a:latin typeface="+mj-lt"/>
              </a:rPr>
              <a:t>nec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nulla</a:t>
            </a:r>
            <a:r>
              <a:rPr lang="en-US" sz="1500" dirty="0">
                <a:latin typeface="+mj-lt"/>
              </a:rPr>
              <a:t> at </a:t>
            </a:r>
            <a:r>
              <a:rPr lang="en-US" sz="1500" dirty="0" err="1">
                <a:latin typeface="+mj-lt"/>
              </a:rPr>
              <a:t>massa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laoreet</a:t>
            </a:r>
            <a:endParaRPr lang="en-US" sz="1500" dirty="0">
              <a:latin typeface="+mj-lt"/>
            </a:endParaRPr>
          </a:p>
          <a:p>
            <a:pPr marL="742950" lvl="1" indent="-285750">
              <a:lnSpc>
                <a:spcPct val="100000"/>
              </a:lnSpc>
              <a:buClr>
                <a:schemeClr val="accent4"/>
              </a:buClr>
            </a:pPr>
            <a:r>
              <a:rPr lang="en-US" sz="1500" dirty="0">
                <a:latin typeface="+mj-lt"/>
              </a:rPr>
              <a:t>Indented bullet (fourth level text)</a:t>
            </a:r>
          </a:p>
          <a:p>
            <a:pPr marL="742950" lvl="1" indent="-285750">
              <a:lnSpc>
                <a:spcPct val="100000"/>
              </a:lnSpc>
              <a:buClr>
                <a:schemeClr val="accent4"/>
              </a:buClr>
            </a:pPr>
            <a:r>
              <a:rPr lang="en-US" sz="1500" dirty="0" err="1">
                <a:latin typeface="+mj-lt"/>
              </a:rPr>
              <a:t>Varius</a:t>
            </a:r>
            <a:r>
              <a:rPr lang="en-US" sz="1500" dirty="0">
                <a:latin typeface="+mj-lt"/>
              </a:rPr>
              <a:t> a vel </a:t>
            </a:r>
            <a:r>
              <a:rPr lang="en-US" sz="1500" dirty="0" err="1">
                <a:latin typeface="+mj-lt"/>
              </a:rPr>
              <a:t>tellus</a:t>
            </a:r>
            <a:endParaRPr lang="en-US" sz="1500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sz="1500" dirty="0">
              <a:latin typeface="+mj-lt"/>
            </a:endParaRPr>
          </a:p>
          <a:p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66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76C73C8-EF35-E049-89B9-AAC43386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1"/>
            <a:ext cx="10515600" cy="103439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Pie Chart Using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Title &amp; Wide Content Layout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4AEC8-0373-4240-BD32-20B1EE1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EF3-3428-8A4B-9515-3E5969209F45}" type="datetime3">
              <a:rPr lang="en-HK" smtClean="0"/>
              <a:t>3 April 2025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1B71BB5-774B-E442-B28A-7B1F3E4E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  <p:graphicFrame>
        <p:nvGraphicFramePr>
          <p:cNvPr id="7" name="Content Placeholder 9">
            <a:extLst>
              <a:ext uri="{FF2B5EF4-FFF2-40B4-BE49-F238E27FC236}">
                <a16:creationId xmlns:a16="http://schemas.microsoft.com/office/drawing/2014/main" id="{C2F0894D-1C75-2B4D-9373-D9FEA8A30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795355"/>
              </p:ext>
            </p:extLst>
          </p:nvPr>
        </p:nvGraphicFramePr>
        <p:xfrm>
          <a:off x="3913516" y="1286335"/>
          <a:ext cx="9062941" cy="488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2B25D0EF-7AD7-1388-BC90-AE02CE44861A}"/>
              </a:ext>
            </a:extLst>
          </p:cNvPr>
          <p:cNvSpPr txBox="1">
            <a:spLocks/>
          </p:cNvSpPr>
          <p:nvPr/>
        </p:nvSpPr>
        <p:spPr>
          <a:xfrm>
            <a:off x="385859" y="2329200"/>
            <a:ext cx="3953385" cy="3690344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Basel Grotesk Book" panose="020B0603020202020204" pitchFamily="34" charset="0"/>
                <a:ea typeface="Noto Sans TC" panose="020B0500000000000000" pitchFamily="34" charset="-128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+mj-lt"/>
              </a:rPr>
              <a:t>Body subhead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+mj-lt"/>
              </a:rPr>
              <a:t>Sed </a:t>
            </a:r>
            <a:r>
              <a:rPr lang="en-US" sz="1500" dirty="0" err="1">
                <a:latin typeface="+mj-lt"/>
              </a:rPr>
              <a:t>consequat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mattis</a:t>
            </a:r>
            <a:r>
              <a:rPr lang="en-US" sz="1500" dirty="0">
                <a:latin typeface="+mj-lt"/>
              </a:rPr>
              <a:t>. </a:t>
            </a:r>
            <a:r>
              <a:rPr lang="en-US" sz="1500" dirty="0" err="1">
                <a:latin typeface="+mj-lt"/>
              </a:rPr>
              <a:t>Vivamus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posuere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luctus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metus</a:t>
            </a:r>
            <a:r>
              <a:rPr lang="en-US" sz="1500" dirty="0">
                <a:latin typeface="+mj-lt"/>
              </a:rPr>
              <a:t> sed cursus. Morbi </a:t>
            </a:r>
            <a:r>
              <a:rPr lang="en-US" sz="1500" dirty="0" err="1">
                <a:latin typeface="+mj-lt"/>
              </a:rPr>
              <a:t>eu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tortor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finibus</a:t>
            </a:r>
            <a:r>
              <a:rPr lang="en-US" sz="1500" dirty="0">
                <a:latin typeface="+mj-lt"/>
              </a:rPr>
              <a:t>, convallis </a:t>
            </a:r>
            <a:r>
              <a:rPr lang="en-US" sz="1500" dirty="0" err="1">
                <a:latin typeface="+mj-lt"/>
              </a:rPr>
              <a:t>orci</a:t>
            </a:r>
            <a:r>
              <a:rPr lang="en-US" sz="1500" dirty="0">
                <a:latin typeface="+mj-lt"/>
              </a:rPr>
              <a:t> at, </a:t>
            </a:r>
            <a:r>
              <a:rPr lang="en-US" sz="1500" dirty="0" err="1">
                <a:latin typeface="+mj-lt"/>
              </a:rPr>
              <a:t>metus</a:t>
            </a:r>
            <a:r>
              <a:rPr lang="en-US" sz="1500" dirty="0">
                <a:latin typeface="+mj-lt"/>
              </a:rPr>
              <a:t> sed cursus </a:t>
            </a:r>
            <a:r>
              <a:rPr lang="en-US" sz="1500" dirty="0" err="1">
                <a:latin typeface="+mj-lt"/>
              </a:rPr>
              <a:t>metus</a:t>
            </a:r>
            <a:r>
              <a:rPr lang="en-US" sz="1500" dirty="0">
                <a:latin typeface="+mj-lt"/>
              </a:rPr>
              <a:t> sed cursus </a:t>
            </a:r>
            <a:r>
              <a:rPr lang="en-US" sz="1500" dirty="0" err="1">
                <a:latin typeface="+mj-lt"/>
              </a:rPr>
              <a:t>bibendum</a:t>
            </a:r>
            <a:r>
              <a:rPr lang="en-US" sz="1500" dirty="0">
                <a:latin typeface="+mj-lt"/>
              </a:rPr>
              <a:t>:</a:t>
            </a:r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</a:pPr>
            <a:r>
              <a:rPr lang="en-US" sz="1500" dirty="0">
                <a:latin typeface="+mj-lt"/>
              </a:rPr>
              <a:t>Left aligned bullet (third level text)</a:t>
            </a:r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</a:pPr>
            <a:r>
              <a:rPr lang="en-US" sz="1500" dirty="0">
                <a:latin typeface="+mj-lt"/>
              </a:rPr>
              <a:t>Sem </a:t>
            </a:r>
            <a:r>
              <a:rPr lang="en-US" sz="1500" dirty="0" err="1">
                <a:latin typeface="+mj-lt"/>
              </a:rPr>
              <a:t>bibendum</a:t>
            </a:r>
            <a:r>
              <a:rPr lang="en-US" sz="1500" dirty="0">
                <a:latin typeface="+mj-lt"/>
              </a:rPr>
              <a:t> porta </a:t>
            </a:r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</a:pPr>
            <a:r>
              <a:rPr lang="en-US" sz="1500" dirty="0">
                <a:latin typeface="+mj-lt"/>
              </a:rPr>
              <a:t>Bibendum porta </a:t>
            </a:r>
            <a:r>
              <a:rPr lang="en-US" sz="1500" dirty="0" err="1">
                <a:latin typeface="+mj-lt"/>
              </a:rPr>
              <a:t>ut</a:t>
            </a:r>
            <a:r>
              <a:rPr lang="en-US" sz="1500" dirty="0">
                <a:latin typeface="+mj-lt"/>
              </a:rPr>
              <a:t> a </a:t>
            </a:r>
            <a:r>
              <a:rPr lang="en-US" sz="1500" dirty="0" err="1">
                <a:latin typeface="+mj-lt"/>
              </a:rPr>
              <a:t>sem</a:t>
            </a:r>
            <a:endParaRPr lang="en-US" sz="1500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4"/>
              </a:buClr>
            </a:pPr>
            <a:r>
              <a:rPr lang="en-US" sz="1500" dirty="0">
                <a:latin typeface="+mj-lt"/>
              </a:rPr>
              <a:t>In </a:t>
            </a:r>
            <a:r>
              <a:rPr lang="en-US" sz="1500" dirty="0" err="1">
                <a:latin typeface="+mj-lt"/>
              </a:rPr>
              <a:t>nec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nulla</a:t>
            </a:r>
            <a:r>
              <a:rPr lang="en-US" sz="1500" dirty="0">
                <a:latin typeface="+mj-lt"/>
              </a:rPr>
              <a:t> at </a:t>
            </a:r>
            <a:r>
              <a:rPr lang="en-US" sz="1500" dirty="0" err="1">
                <a:latin typeface="+mj-lt"/>
              </a:rPr>
              <a:t>massa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laoreet</a:t>
            </a:r>
            <a:endParaRPr lang="en-US" sz="1500" dirty="0">
              <a:latin typeface="+mj-lt"/>
            </a:endParaRPr>
          </a:p>
          <a:p>
            <a:pPr marL="742950" lvl="1" indent="-285750">
              <a:lnSpc>
                <a:spcPct val="100000"/>
              </a:lnSpc>
              <a:buClr>
                <a:schemeClr val="accent4"/>
              </a:buClr>
            </a:pPr>
            <a:r>
              <a:rPr lang="en-US" sz="1500" dirty="0">
                <a:latin typeface="+mj-lt"/>
              </a:rPr>
              <a:t>Indented bullet (fourth level text)</a:t>
            </a:r>
          </a:p>
          <a:p>
            <a:pPr marL="742950" lvl="1" indent="-285750">
              <a:lnSpc>
                <a:spcPct val="100000"/>
              </a:lnSpc>
              <a:buClr>
                <a:schemeClr val="accent4"/>
              </a:buClr>
            </a:pPr>
            <a:r>
              <a:rPr lang="en-US" sz="1500" dirty="0" err="1">
                <a:latin typeface="+mj-lt"/>
              </a:rPr>
              <a:t>Varius</a:t>
            </a:r>
            <a:r>
              <a:rPr lang="en-US" sz="1500" dirty="0">
                <a:latin typeface="+mj-lt"/>
              </a:rPr>
              <a:t> a vel </a:t>
            </a:r>
            <a:r>
              <a:rPr lang="en-US" sz="1500" dirty="0" err="1">
                <a:latin typeface="+mj-lt"/>
              </a:rPr>
              <a:t>tellus</a:t>
            </a:r>
            <a:endParaRPr lang="en-US" sz="1500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sz="1500" dirty="0">
              <a:latin typeface="+mj-lt"/>
            </a:endParaRPr>
          </a:p>
          <a:p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65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7C0C20F-ADCD-5D47-A0D3-D3198EB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9" y="1005421"/>
            <a:ext cx="10515600" cy="108714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Facts &amp; Figures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Using Data Layout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4AEC8-0373-4240-BD32-20B1EE1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FEF3-3428-8A4B-9515-3E5969209F45}" type="datetime3">
              <a:rPr lang="en-HK" smtClean="0"/>
              <a:t>3 April 2025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1B71BB5-774B-E442-B28A-7B1F3E4E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D9FF17-ADF7-9E49-87CB-79C64B437D3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85859" y="2216150"/>
            <a:ext cx="3775075" cy="598488"/>
          </a:xfrm>
        </p:spPr>
        <p:txBody>
          <a:bodyPr lIns="0"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+mj-lt"/>
              </a:rPr>
              <a:t>Sed </a:t>
            </a:r>
            <a:r>
              <a:rPr lang="en-US" sz="1500" dirty="0" err="1">
                <a:latin typeface="+mj-lt"/>
              </a:rPr>
              <a:t>consequat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mattis</a:t>
            </a:r>
            <a:r>
              <a:rPr lang="en-US" sz="1500" dirty="0">
                <a:latin typeface="+mj-lt"/>
              </a:rPr>
              <a:t>. </a:t>
            </a:r>
            <a:r>
              <a:rPr lang="en-US" sz="1500" dirty="0" err="1">
                <a:latin typeface="+mj-lt"/>
              </a:rPr>
              <a:t>Vivamus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posuere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luctus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metus</a:t>
            </a:r>
            <a:r>
              <a:rPr lang="en-US" sz="1500" dirty="0">
                <a:latin typeface="+mj-lt"/>
              </a:rPr>
              <a:t> sed cursus.</a:t>
            </a:r>
            <a:endParaRPr lang="en-US" sz="1200" dirty="0">
              <a:latin typeface="+mj-lt"/>
            </a:endParaRPr>
          </a:p>
        </p:txBody>
      </p:sp>
      <p:graphicFrame>
        <p:nvGraphicFramePr>
          <p:cNvPr id="20" name="Content Placeholder 13">
            <a:extLst>
              <a:ext uri="{FF2B5EF4-FFF2-40B4-BE49-F238E27FC236}">
                <a16:creationId xmlns:a16="http://schemas.microsoft.com/office/drawing/2014/main" id="{07AFCAC2-B2A3-4E4B-9066-A79B3EBB7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531186"/>
              </p:ext>
            </p:extLst>
          </p:nvPr>
        </p:nvGraphicFramePr>
        <p:xfrm>
          <a:off x="385859" y="3187871"/>
          <a:ext cx="11207792" cy="2411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1948">
                  <a:extLst>
                    <a:ext uri="{9D8B030D-6E8A-4147-A177-3AD203B41FA5}">
                      <a16:colId xmlns:a16="http://schemas.microsoft.com/office/drawing/2014/main" val="788559089"/>
                    </a:ext>
                  </a:extLst>
                </a:gridCol>
                <a:gridCol w="2801948">
                  <a:extLst>
                    <a:ext uri="{9D8B030D-6E8A-4147-A177-3AD203B41FA5}">
                      <a16:colId xmlns:a16="http://schemas.microsoft.com/office/drawing/2014/main" val="832644869"/>
                    </a:ext>
                  </a:extLst>
                </a:gridCol>
                <a:gridCol w="2801948">
                  <a:extLst>
                    <a:ext uri="{9D8B030D-6E8A-4147-A177-3AD203B41FA5}">
                      <a16:colId xmlns:a16="http://schemas.microsoft.com/office/drawing/2014/main" val="4217520268"/>
                    </a:ext>
                  </a:extLst>
                </a:gridCol>
                <a:gridCol w="2801948">
                  <a:extLst>
                    <a:ext uri="{9D8B030D-6E8A-4147-A177-3AD203B41FA5}">
                      <a16:colId xmlns:a16="http://schemas.microsoft.com/office/drawing/2014/main" val="1803708062"/>
                    </a:ext>
                  </a:extLst>
                </a:gridCol>
              </a:tblGrid>
              <a:tr h="367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Column Heading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Column Heading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Column Heading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Column Heading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5283834"/>
                  </a:ext>
                </a:extLst>
              </a:tr>
              <a:tr h="1287096">
                <a:tc>
                  <a:txBody>
                    <a:bodyPr/>
                    <a:lstStyle/>
                    <a:p>
                      <a:r>
                        <a:rPr lang="en-GB" sz="6600" b="0" i="0" dirty="0">
                          <a:solidFill>
                            <a:schemeClr val="accent1"/>
                          </a:solidFill>
                          <a:latin typeface="+mj-lt"/>
                        </a:rPr>
                        <a:t>XX%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6600" b="0" i="0" dirty="0">
                          <a:solidFill>
                            <a:schemeClr val="accent1"/>
                          </a:solidFill>
                          <a:latin typeface="+mj-lt"/>
                        </a:rPr>
                        <a:t>XX%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6600" b="0" i="0" dirty="0">
                          <a:solidFill>
                            <a:schemeClr val="accent1"/>
                          </a:solidFill>
                          <a:latin typeface="+mj-lt"/>
                        </a:rPr>
                        <a:t>XX%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l"/>
                        </a:tabLst>
                        <a:defRPr/>
                      </a:pPr>
                      <a:r>
                        <a:rPr lang="en-GB" sz="3200" b="0" i="0" dirty="0">
                          <a:solidFill>
                            <a:schemeClr val="accent1"/>
                          </a:solidFill>
                          <a:latin typeface="+mj-lt"/>
                        </a:rPr>
                        <a:t>XX%</a:t>
                      </a:r>
                      <a:r>
                        <a:rPr lang="en-GB" sz="3200" b="0" i="0" dirty="0">
                          <a:latin typeface="+mj-lt"/>
                        </a:rPr>
                        <a:t>	</a:t>
                      </a:r>
                      <a:r>
                        <a:rPr lang="en-GB" sz="3200" b="0" i="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XX%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l"/>
                        </a:tabLst>
                        <a:defRPr/>
                      </a:pPr>
                      <a:r>
                        <a:rPr lang="en-GB" sz="1400" b="0" i="0" dirty="0">
                          <a:latin typeface="+mj-lt"/>
                        </a:rPr>
                        <a:t>Lorem ipsum	Lorem ipsum</a:t>
                      </a:r>
                    </a:p>
                    <a:p>
                      <a:endParaRPr lang="en-GB" sz="1400" b="1" i="0" dirty="0">
                        <a:latin typeface="+mj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6323919"/>
                  </a:ext>
                </a:extLst>
              </a:tr>
              <a:tr h="756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+mj-lt"/>
                        </a:rPr>
                        <a:t>Lorem ipsum dolor sit amet, consectetur adipiscing elit. Sed</a:t>
                      </a:r>
                      <a:br>
                        <a:rPr lang="en-GB" sz="1400" b="0" i="0" dirty="0">
                          <a:latin typeface="+mj-lt"/>
                        </a:rPr>
                      </a:br>
                      <a:r>
                        <a:rPr lang="en-GB" sz="1400" b="0" i="0" dirty="0">
                          <a:latin typeface="+mj-lt"/>
                        </a:rPr>
                        <a:t>ut sapien nec enim eleifend.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+mj-lt"/>
                        </a:rPr>
                        <a:t>Lorem ipsum </a:t>
                      </a:r>
                      <a:r>
                        <a:rPr lang="en-GB" sz="1400" b="0" i="0" dirty="0" err="1">
                          <a:latin typeface="+mj-lt"/>
                        </a:rPr>
                        <a:t>dolor</a:t>
                      </a:r>
                      <a:r>
                        <a:rPr lang="en-GB" sz="1400" b="0" i="0" dirty="0">
                          <a:latin typeface="+mj-lt"/>
                        </a:rPr>
                        <a:t> sit </a:t>
                      </a:r>
                      <a:r>
                        <a:rPr lang="en-GB" sz="1400" b="0" i="0" dirty="0" err="1">
                          <a:latin typeface="+mj-lt"/>
                        </a:rPr>
                        <a:t>amet</a:t>
                      </a:r>
                      <a:r>
                        <a:rPr lang="en-GB" sz="1400" b="0" i="0" dirty="0">
                          <a:latin typeface="+mj-lt"/>
                        </a:rPr>
                        <a:t>, </a:t>
                      </a:r>
                      <a:r>
                        <a:rPr lang="en-GB" sz="1400" b="0" i="0" dirty="0" err="1">
                          <a:latin typeface="+mj-lt"/>
                        </a:rPr>
                        <a:t>consectetur</a:t>
                      </a:r>
                      <a:r>
                        <a:rPr lang="en-GB" sz="1400" b="0" i="0" dirty="0">
                          <a:latin typeface="+mj-lt"/>
                        </a:rPr>
                        <a:t> </a:t>
                      </a:r>
                      <a:r>
                        <a:rPr lang="en-GB" sz="1400" b="0" i="0" dirty="0" err="1">
                          <a:latin typeface="+mj-lt"/>
                        </a:rPr>
                        <a:t>adipiscing</a:t>
                      </a:r>
                      <a:r>
                        <a:rPr lang="en-GB" sz="1400" b="0" i="0" dirty="0">
                          <a:latin typeface="+mj-lt"/>
                        </a:rPr>
                        <a:t> </a:t>
                      </a:r>
                      <a:r>
                        <a:rPr lang="en-GB" sz="1400" b="0" i="0" dirty="0" err="1">
                          <a:latin typeface="+mj-lt"/>
                        </a:rPr>
                        <a:t>elit</a:t>
                      </a:r>
                      <a:r>
                        <a:rPr lang="en-GB" sz="1400" b="0" i="0" dirty="0">
                          <a:latin typeface="+mj-lt"/>
                        </a:rPr>
                        <a:t>. </a:t>
                      </a:r>
                      <a:r>
                        <a:rPr lang="en-GB" sz="1400" b="0" i="0" dirty="0" err="1">
                          <a:latin typeface="+mj-lt"/>
                        </a:rPr>
                        <a:t>Sed</a:t>
                      </a:r>
                      <a:br>
                        <a:rPr lang="en-GB" sz="1400" b="0" i="0" dirty="0">
                          <a:latin typeface="+mj-lt"/>
                        </a:rPr>
                      </a:br>
                      <a:r>
                        <a:rPr lang="en-GB" sz="1400" b="0" i="0" dirty="0" err="1">
                          <a:latin typeface="+mj-lt"/>
                        </a:rPr>
                        <a:t>ut</a:t>
                      </a:r>
                      <a:r>
                        <a:rPr lang="en-GB" sz="1400" b="0" i="0" dirty="0">
                          <a:latin typeface="+mj-lt"/>
                        </a:rPr>
                        <a:t> </a:t>
                      </a:r>
                      <a:r>
                        <a:rPr lang="en-GB" sz="1400" b="0" i="0" dirty="0" err="1">
                          <a:latin typeface="+mj-lt"/>
                        </a:rPr>
                        <a:t>sapien</a:t>
                      </a:r>
                      <a:r>
                        <a:rPr lang="en-GB" sz="1400" b="0" i="0" dirty="0">
                          <a:latin typeface="+mj-lt"/>
                        </a:rPr>
                        <a:t> </a:t>
                      </a:r>
                      <a:r>
                        <a:rPr lang="en-GB" sz="1400" b="0" i="0" dirty="0" err="1">
                          <a:latin typeface="+mj-lt"/>
                        </a:rPr>
                        <a:t>nec</a:t>
                      </a:r>
                      <a:r>
                        <a:rPr lang="en-GB" sz="1400" b="0" i="0" dirty="0">
                          <a:latin typeface="+mj-lt"/>
                        </a:rPr>
                        <a:t> </a:t>
                      </a:r>
                      <a:r>
                        <a:rPr lang="en-GB" sz="1400" b="0" i="0" dirty="0" err="1">
                          <a:latin typeface="+mj-lt"/>
                        </a:rPr>
                        <a:t>enim</a:t>
                      </a:r>
                      <a:r>
                        <a:rPr lang="en-GB" sz="1400" b="0" i="0" dirty="0">
                          <a:latin typeface="+mj-lt"/>
                        </a:rPr>
                        <a:t> </a:t>
                      </a:r>
                      <a:r>
                        <a:rPr lang="en-GB" sz="1400" b="0" i="0" dirty="0" err="1">
                          <a:latin typeface="+mj-lt"/>
                        </a:rPr>
                        <a:t>eleifend</a:t>
                      </a:r>
                      <a:r>
                        <a:rPr lang="en-GB" sz="1400" b="0" i="0" dirty="0">
                          <a:latin typeface="+mj-lt"/>
                        </a:rPr>
                        <a:t>.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+mj-lt"/>
                        </a:rPr>
                        <a:t>Lorem ipsum </a:t>
                      </a:r>
                      <a:r>
                        <a:rPr lang="en-GB" sz="1400" b="0" i="0" dirty="0" err="1">
                          <a:latin typeface="+mj-lt"/>
                        </a:rPr>
                        <a:t>dolor</a:t>
                      </a:r>
                      <a:r>
                        <a:rPr lang="en-GB" sz="1400" b="0" i="0" dirty="0">
                          <a:latin typeface="+mj-lt"/>
                        </a:rPr>
                        <a:t> sit </a:t>
                      </a:r>
                      <a:r>
                        <a:rPr lang="en-GB" sz="1400" b="0" i="0" dirty="0" err="1">
                          <a:latin typeface="+mj-lt"/>
                        </a:rPr>
                        <a:t>amet</a:t>
                      </a:r>
                      <a:r>
                        <a:rPr lang="en-GB" sz="1400" b="0" i="0" dirty="0">
                          <a:latin typeface="+mj-lt"/>
                        </a:rPr>
                        <a:t>, </a:t>
                      </a:r>
                      <a:r>
                        <a:rPr lang="en-GB" sz="1400" b="0" i="0" dirty="0" err="1">
                          <a:latin typeface="+mj-lt"/>
                        </a:rPr>
                        <a:t>consectetur</a:t>
                      </a:r>
                      <a:r>
                        <a:rPr lang="en-GB" sz="1400" b="0" i="0" dirty="0">
                          <a:latin typeface="+mj-lt"/>
                        </a:rPr>
                        <a:t> </a:t>
                      </a:r>
                      <a:r>
                        <a:rPr lang="en-GB" sz="1400" b="0" i="0" dirty="0" err="1">
                          <a:latin typeface="+mj-lt"/>
                        </a:rPr>
                        <a:t>adipiscing</a:t>
                      </a:r>
                      <a:r>
                        <a:rPr lang="en-GB" sz="1400" b="0" i="0" dirty="0">
                          <a:latin typeface="+mj-lt"/>
                        </a:rPr>
                        <a:t> </a:t>
                      </a:r>
                      <a:r>
                        <a:rPr lang="en-GB" sz="1400" b="0" i="0" dirty="0" err="1">
                          <a:latin typeface="+mj-lt"/>
                        </a:rPr>
                        <a:t>elit</a:t>
                      </a:r>
                      <a:r>
                        <a:rPr lang="en-GB" sz="1400" b="0" i="0" dirty="0">
                          <a:latin typeface="+mj-lt"/>
                        </a:rPr>
                        <a:t>. </a:t>
                      </a:r>
                      <a:r>
                        <a:rPr lang="en-GB" sz="1400" b="0" i="0" dirty="0" err="1">
                          <a:latin typeface="+mj-lt"/>
                        </a:rPr>
                        <a:t>Sed</a:t>
                      </a:r>
                      <a:br>
                        <a:rPr lang="en-GB" sz="1400" b="0" i="0" dirty="0">
                          <a:latin typeface="+mj-lt"/>
                        </a:rPr>
                      </a:br>
                      <a:r>
                        <a:rPr lang="en-GB" sz="1400" b="0" i="0" dirty="0" err="1">
                          <a:latin typeface="+mj-lt"/>
                        </a:rPr>
                        <a:t>ut</a:t>
                      </a:r>
                      <a:r>
                        <a:rPr lang="en-GB" sz="1400" b="0" i="0" dirty="0">
                          <a:latin typeface="+mj-lt"/>
                        </a:rPr>
                        <a:t> </a:t>
                      </a:r>
                      <a:r>
                        <a:rPr lang="en-GB" sz="1400" b="0" i="0" dirty="0" err="1">
                          <a:latin typeface="+mj-lt"/>
                        </a:rPr>
                        <a:t>sapien</a:t>
                      </a:r>
                      <a:r>
                        <a:rPr lang="en-GB" sz="1400" b="0" i="0" dirty="0">
                          <a:latin typeface="+mj-lt"/>
                        </a:rPr>
                        <a:t> </a:t>
                      </a:r>
                      <a:r>
                        <a:rPr lang="en-GB" sz="1400" b="0" i="0" dirty="0" err="1">
                          <a:latin typeface="+mj-lt"/>
                        </a:rPr>
                        <a:t>nec</a:t>
                      </a:r>
                      <a:r>
                        <a:rPr lang="en-GB" sz="1400" b="0" i="0" dirty="0">
                          <a:latin typeface="+mj-lt"/>
                        </a:rPr>
                        <a:t> </a:t>
                      </a:r>
                      <a:r>
                        <a:rPr lang="en-GB" sz="1400" b="0" i="0" dirty="0" err="1">
                          <a:latin typeface="+mj-lt"/>
                        </a:rPr>
                        <a:t>enim</a:t>
                      </a:r>
                      <a:r>
                        <a:rPr lang="en-GB" sz="1400" b="0" i="0" dirty="0">
                          <a:latin typeface="+mj-lt"/>
                        </a:rPr>
                        <a:t> </a:t>
                      </a:r>
                      <a:r>
                        <a:rPr lang="en-GB" sz="1400" b="0" i="0" dirty="0" err="1">
                          <a:latin typeface="+mj-lt"/>
                        </a:rPr>
                        <a:t>eleifend</a:t>
                      </a:r>
                      <a:r>
                        <a:rPr lang="en-GB" sz="1400" b="0" i="0" dirty="0">
                          <a:latin typeface="+mj-lt"/>
                        </a:rPr>
                        <a:t>.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l"/>
                        </a:tabLst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XX%</a:t>
                      </a:r>
                      <a:r>
                        <a:rPr kumimoji="0" lang="en-GB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en-GB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431925" algn="l"/>
                        </a:tabLst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Lorem ipsum	Lorem ipsum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26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91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7A486-7ADA-CB8B-3F15-8294DB4E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67F-755E-6748-AD6F-27B3538221CE}" type="datetime3">
              <a:rPr lang="en-HK" smtClean="0"/>
              <a:pPr/>
              <a:t>3 April 2025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9632A815-3A77-9455-BCF1-4C4E6EE86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90564407-647A-3FA7-9BB1-0CDD688CA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[Insert Terms &amp; Disclaimers here] Lorem ipsum dolor sit </a:t>
            </a:r>
            <a:r>
              <a:rPr lang="en-US" sz="1400" dirty="0" err="1">
                <a:latin typeface="Arial" panose="020B0604020202020204" pitchFamily="34" charset="0"/>
              </a:rPr>
              <a:t>amet</a:t>
            </a:r>
            <a:r>
              <a:rPr lang="en-US" sz="1400" dirty="0">
                <a:latin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</a:rPr>
              <a:t>consectetuer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adipiscing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elit</a:t>
            </a:r>
            <a:r>
              <a:rPr lang="en-US" sz="1400" dirty="0">
                <a:latin typeface="Arial" panose="020B0604020202020204" pitchFamily="34" charset="0"/>
              </a:rPr>
              <a:t>, sed diam </a:t>
            </a:r>
            <a:r>
              <a:rPr lang="en-US" sz="1400" dirty="0" err="1">
                <a:latin typeface="Arial" panose="020B0604020202020204" pitchFamily="34" charset="0"/>
              </a:rPr>
              <a:t>nonummy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nibh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euismod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tincidunt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ut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laoreet</a:t>
            </a:r>
            <a:r>
              <a:rPr lang="en-US" sz="1400" dirty="0">
                <a:latin typeface="Arial" panose="020B0604020202020204" pitchFamily="34" charset="0"/>
              </a:rPr>
              <a:t> dolore magna </a:t>
            </a:r>
            <a:r>
              <a:rPr lang="en-US" sz="1400" dirty="0" err="1">
                <a:latin typeface="Arial" panose="020B0604020202020204" pitchFamily="34" charset="0"/>
              </a:rPr>
              <a:t>aliquam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erat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volutpat</a:t>
            </a:r>
            <a:r>
              <a:rPr lang="en-US" sz="1400" dirty="0">
                <a:latin typeface="Arial" panose="020B0604020202020204" pitchFamily="34" charset="0"/>
              </a:rPr>
              <a:t>. Ut </a:t>
            </a:r>
            <a:r>
              <a:rPr lang="en-US" sz="1400" dirty="0" err="1">
                <a:latin typeface="Arial" panose="020B0604020202020204" pitchFamily="34" charset="0"/>
              </a:rPr>
              <a:t>wisi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enim</a:t>
            </a:r>
            <a:r>
              <a:rPr lang="en-US" sz="1400" dirty="0">
                <a:latin typeface="Arial" panose="020B0604020202020204" pitchFamily="34" charset="0"/>
              </a:rPr>
              <a:t> ad minim </a:t>
            </a:r>
            <a:r>
              <a:rPr lang="en-US" sz="1400" dirty="0" err="1">
                <a:latin typeface="Arial" panose="020B0604020202020204" pitchFamily="34" charset="0"/>
              </a:rPr>
              <a:t>veniam</a:t>
            </a:r>
            <a:r>
              <a:rPr lang="en-US" sz="1400" dirty="0">
                <a:latin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</a:rPr>
              <a:t>quis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nostrud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exerci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tation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ullamcorper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suscipit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lobortis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nisl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ut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aliquip</a:t>
            </a:r>
            <a:r>
              <a:rPr lang="en-US" sz="1400" dirty="0">
                <a:latin typeface="Arial" panose="020B0604020202020204" pitchFamily="34" charset="0"/>
              </a:rPr>
              <a:t> ex </a:t>
            </a:r>
            <a:r>
              <a:rPr lang="en-US" sz="1400" dirty="0" err="1">
                <a:latin typeface="Arial" panose="020B0604020202020204" pitchFamily="34" charset="0"/>
              </a:rPr>
              <a:t>ea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commodo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consequat</a:t>
            </a:r>
            <a:r>
              <a:rPr lang="en-US" sz="1400" dirty="0">
                <a:latin typeface="Arial" panose="020B0604020202020204" pitchFamily="34" charset="0"/>
              </a:rPr>
              <a:t>. Duis autem vel </a:t>
            </a:r>
            <a:r>
              <a:rPr lang="en-US" sz="1400" dirty="0" err="1">
                <a:latin typeface="Arial" panose="020B0604020202020204" pitchFamily="34" charset="0"/>
              </a:rPr>
              <a:t>eum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iriure</a:t>
            </a:r>
            <a:r>
              <a:rPr lang="en-US" sz="1400" dirty="0">
                <a:latin typeface="Arial" panose="020B0604020202020204" pitchFamily="34" charset="0"/>
              </a:rPr>
              <a:t> dolor in </a:t>
            </a:r>
            <a:r>
              <a:rPr lang="en-US" sz="1400" dirty="0" err="1">
                <a:latin typeface="Arial" panose="020B0604020202020204" pitchFamily="34" charset="0"/>
              </a:rPr>
              <a:t>hendrerit</a:t>
            </a:r>
            <a:r>
              <a:rPr lang="en-US" sz="1400" dirty="0">
                <a:latin typeface="Arial" panose="020B0604020202020204" pitchFamily="34" charset="0"/>
              </a:rPr>
              <a:t> in </a:t>
            </a:r>
            <a:r>
              <a:rPr lang="en-US" sz="1400" dirty="0" err="1">
                <a:latin typeface="Arial" panose="020B0604020202020204" pitchFamily="34" charset="0"/>
              </a:rPr>
              <a:t>vulputate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velit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esse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molestie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consequat</a:t>
            </a:r>
            <a:r>
              <a:rPr lang="en-US" sz="1400" dirty="0">
                <a:latin typeface="Arial" panose="020B0604020202020204" pitchFamily="34" charset="0"/>
              </a:rPr>
              <a:t>, vel illum dolore </a:t>
            </a:r>
            <a:r>
              <a:rPr lang="en-US" sz="1400" dirty="0" err="1">
                <a:latin typeface="Arial" panose="020B0604020202020204" pitchFamily="34" charset="0"/>
              </a:rPr>
              <a:t>eu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feugiat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nulla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facilisis</a:t>
            </a:r>
            <a:r>
              <a:rPr lang="en-US" sz="1400" dirty="0">
                <a:latin typeface="Arial" panose="020B0604020202020204" pitchFamily="34" charset="0"/>
              </a:rPr>
              <a:t> at </a:t>
            </a:r>
            <a:r>
              <a:rPr lang="en-US" sz="1400" dirty="0" err="1">
                <a:latin typeface="Arial" panose="020B0604020202020204" pitchFamily="34" charset="0"/>
              </a:rPr>
              <a:t>vero</a:t>
            </a:r>
            <a:r>
              <a:rPr lang="en-US" sz="1400" dirty="0">
                <a:latin typeface="Arial" panose="020B0604020202020204" pitchFamily="34" charset="0"/>
              </a:rPr>
              <a:t> eros et </a:t>
            </a:r>
            <a:r>
              <a:rPr lang="en-US" sz="1400" dirty="0" err="1">
                <a:latin typeface="Arial" panose="020B0604020202020204" pitchFamily="34" charset="0"/>
              </a:rPr>
              <a:t>accumsan</a:t>
            </a:r>
            <a:r>
              <a:rPr lang="en-US" sz="1400" dirty="0">
                <a:latin typeface="Arial" panose="020B0604020202020204" pitchFamily="34" charset="0"/>
              </a:rPr>
              <a:t> et </a:t>
            </a:r>
            <a:r>
              <a:rPr lang="en-US" sz="1400" dirty="0" err="1">
                <a:latin typeface="Arial" panose="020B0604020202020204" pitchFamily="34" charset="0"/>
              </a:rPr>
              <a:t>iusto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odio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dignissim</a:t>
            </a:r>
            <a:r>
              <a:rPr lang="en-US" sz="1400" dirty="0">
                <a:latin typeface="Arial" panose="020B0604020202020204" pitchFamily="34" charset="0"/>
              </a:rPr>
              <a:t> qui </a:t>
            </a:r>
            <a:r>
              <a:rPr lang="en-US" sz="1400" dirty="0" err="1">
                <a:latin typeface="Arial" panose="020B0604020202020204" pitchFamily="34" charset="0"/>
              </a:rPr>
              <a:t>blandit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praesent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luptatum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zzril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delenit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augue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duis</a:t>
            </a:r>
            <a:r>
              <a:rPr lang="en-US" sz="1400" dirty="0">
                <a:latin typeface="Arial" panose="020B0604020202020204" pitchFamily="34" charset="0"/>
              </a:rPr>
              <a:t> dolore </a:t>
            </a:r>
            <a:r>
              <a:rPr lang="en-US" sz="1400" dirty="0" err="1">
                <a:latin typeface="Arial" panose="020B0604020202020204" pitchFamily="34" charset="0"/>
              </a:rPr>
              <a:t>te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feugait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nulla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facilisi</a:t>
            </a:r>
            <a:r>
              <a:rPr lang="en-US" sz="1400" dirty="0">
                <a:latin typeface="Arial" panose="020B0604020202020204" pitchFamily="34" charset="0"/>
              </a:rPr>
              <a:t>. Lorem ipsum dolor sit </a:t>
            </a:r>
            <a:r>
              <a:rPr lang="en-US" sz="1400" dirty="0" err="1">
                <a:latin typeface="Arial" panose="020B0604020202020204" pitchFamily="34" charset="0"/>
              </a:rPr>
              <a:t>amet</a:t>
            </a:r>
            <a:r>
              <a:rPr lang="en-US" sz="1400" dirty="0">
                <a:latin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</a:rPr>
              <a:t>consectetuer</a:t>
            </a:r>
            <a:r>
              <a:rPr lang="en-US" sz="1400" dirty="0"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1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HK Colours 1">
      <a:dk1>
        <a:srgbClr val="000000"/>
      </a:dk1>
      <a:lt1>
        <a:srgbClr val="FFFFFF"/>
      </a:lt1>
      <a:dk2>
        <a:srgbClr val="505046"/>
      </a:dk2>
      <a:lt2>
        <a:srgbClr val="EAEAEA"/>
      </a:lt2>
      <a:accent1>
        <a:srgbClr val="7D2781"/>
      </a:accent1>
      <a:accent2>
        <a:srgbClr val="9D5DA1"/>
      </a:accent2>
      <a:accent3>
        <a:srgbClr val="BD92C1"/>
      </a:accent3>
      <a:accent4>
        <a:srgbClr val="EFA922"/>
      </a:accent4>
      <a:accent5>
        <a:srgbClr val="F4BE59"/>
      </a:accent5>
      <a:accent6>
        <a:srgbClr val="F6D490"/>
      </a:accent6>
      <a:hlink>
        <a:srgbClr val="A9A9A9"/>
      </a:hlink>
      <a:folHlink>
        <a:srgbClr val="000000"/>
      </a:folHlink>
    </a:clrScheme>
    <a:fontScheme name="Custom 2">
      <a:majorFont>
        <a:latin typeface="Arial"/>
        <a:ea typeface="Microsoft JhengHei"/>
        <a:cs typeface=""/>
      </a:majorFont>
      <a:minorFont>
        <a:latin typeface="Arial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</TotalTime>
  <Words>756</Words>
  <Application>Microsoft Macintosh PowerPoint</Application>
  <PresentationFormat>Widescreen</PresentationFormat>
  <Paragraphs>99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Presentation Template</vt:lpstr>
      <vt:lpstr>Multi Image Using Title &amp; Content 3 Column Layout</vt:lpstr>
      <vt:lpstr>Team Layout x 3</vt:lpstr>
      <vt:lpstr>Content Layout x 4</vt:lpstr>
      <vt:lpstr>Content with Full Bleed picture</vt:lpstr>
      <vt:lpstr>Bar Chart Using Title &amp; Wide Content Layout</vt:lpstr>
      <vt:lpstr>Pie Chart Using Title &amp; Wide Content Layout</vt:lpstr>
      <vt:lpstr>Facts &amp; Figures Using Data Layout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Kwok</dc:creator>
  <cp:lastModifiedBy>Zhang Xinglong</cp:lastModifiedBy>
  <cp:revision>299</cp:revision>
  <dcterms:created xsi:type="dcterms:W3CDTF">2021-06-09T10:06:50Z</dcterms:created>
  <dcterms:modified xsi:type="dcterms:W3CDTF">2025-04-03T10:09:44Z</dcterms:modified>
</cp:coreProperties>
</file>