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5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3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3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1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6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0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7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53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65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F443E3-3825-2C44-8971-6F3A9505E5E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64D16F-896D-0E4F-AA94-5822B6C8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D4F0-D8EA-F347-82BA-B89650AE2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 - new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6B432-57F5-4543-A714-34A8E1A6B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9C87-0086-EA4B-8B7B-37FEA8EE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 small number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4C6122-04F1-314B-A674-61F17E045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452835"/>
              </p:ext>
            </p:extLst>
          </p:nvPr>
        </p:nvGraphicFramePr>
        <p:xfrm>
          <a:off x="1295402" y="2095008"/>
          <a:ext cx="9601200" cy="4043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01200">
                  <a:extLst>
                    <a:ext uri="{9D8B030D-6E8A-4147-A177-3AD203B41FA5}">
                      <a16:colId xmlns:a16="http://schemas.microsoft.com/office/drawing/2014/main" val="282240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set: Average loss: 0.0070, Accuracy: 6719/8141 (83%), Positive accuracy: 3185/4091 (78%), Negative accuracy: 3534/4050 (87%), train loss: 0.0069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9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sigma：2*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torchrand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change to torch+1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9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set: Average loss: 0.0092, Accuracy: 5869/8141 (72%), Positive accuracy: 2936/4091 (72%), Negative accuracy: 2933/4050 (72%), train loss: 0.0099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8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self.gamma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nn.Parameter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torch.randn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+0.5, 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requires_grad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5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set: Average loss: 0.0062, Accuracy: 6858/8141 (84%), Positive accuracy: 3608/4091 (88%), Negative accuracy: 3250/4050 (80%), train loss: 0.0063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 gamma in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set: Average loss: 0.0061, Accuracy: 6845/8141 (84%), Positive accuracy: 3515/4091 (86%), Negative accuracy: 3330/4050 (82%), train loss: 0.0062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5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3988-B912-D648-8D66-3ABC630C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2975"/>
            <a:ext cx="9601196" cy="1303867"/>
          </a:xfrm>
        </p:spPr>
        <p:txBody>
          <a:bodyPr/>
          <a:lstStyle/>
          <a:p>
            <a:r>
              <a:rPr lang="en-US" dirty="0"/>
              <a:t>With a small number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DD0296-A281-0A4A-9705-624718B96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03326"/>
              </p:ext>
            </p:extLst>
          </p:nvPr>
        </p:nvGraphicFramePr>
        <p:xfrm>
          <a:off x="1295398" y="1611532"/>
          <a:ext cx="9601200" cy="5054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01200">
                  <a:extLst>
                    <a:ext uri="{9D8B030D-6E8A-4147-A177-3AD203B41FA5}">
                      <a16:colId xmlns:a16="http://schemas.microsoft.com/office/drawing/2014/main" val="392260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99666"/>
                  </a:ext>
                </a:extLst>
              </a:tr>
              <a:tr h="460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set: Average loss: 0.0062, Accuracy: 6858/8141 (84%), Positive accuracy: 3608/4091 (88%), Negative accuracy: 3250/4050 (80%), train loss: 0.0063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0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Trainable 10 ^-3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79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set: Average loss: 0.0056, Accuracy: 6958/8141 (85%), Positive accuracy: 3787/4091 (93%), Negative accuracy: 3171/4050 (78%), train loss: 0.0057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4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Trainable 10^-4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0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set: Average loss: 0.0056, Accuracy: 6962/8141 (86%), Positive accuracy: 3788/4091 (93%), Negative accuracy: 3174/4050 (78%), train loss: 0.0057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7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Trainable 10^-5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6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set: Average loss: 0.0056, Accuracy: 6957/8141 (85%), Positive accuracy: 3786/4091 (93%), Negative accuracy: 3171/4050 (78%), train loss: 0.0057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6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trainable 10^-4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1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set: Average loss: 0.0061, Accuracy: 6874/8141 (84%), Positive accuracy: 3608/4091 (88%), Negative accuracy: 3266/4050 (81%), train loss: 0.0062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8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07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D4F0-D8EA-F347-82BA-B89650AE2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Mar 3rd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6B432-57F5-4543-A714-34A8E1A6B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2F57-F810-8641-8611-975282D0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</a:rPr>
              <a:t>Previous: Average loss: 0.0056, Accuracy: 6962/8141 (86%), Positive accuracy: 3788/4091 (93%), Negative accuracy: 3174/4050 (78%), train loss: 0.0057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Current : Average loss: 0.0059, Accuracy: 6691/8141 (82%), Positive accuracy: 3593/4091 (88%), Negative accuracy: 3098/4050 (76%), train loss: 0.0061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3DA9-4179-7E4A-9008-D3000E92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change</a:t>
            </a:r>
          </a:p>
          <a:p>
            <a:r>
              <a:rPr lang="en-US" sz="1400" dirty="0"/>
              <a:t>Previous</a:t>
            </a:r>
          </a:p>
          <a:p>
            <a:r>
              <a:rPr lang="en-US" sz="1400" dirty="0" err="1"/>
              <a:t>weighted_cos</a:t>
            </a:r>
            <a:r>
              <a:rPr lang="en-US" sz="1400" dirty="0"/>
              <a:t> = (</a:t>
            </a:r>
            <a:r>
              <a:rPr lang="en-US" sz="1400" dirty="0" err="1"/>
              <a:t>torch.matmul</a:t>
            </a:r>
            <a:r>
              <a:rPr lang="en-US" sz="1400" dirty="0"/>
              <a:t>(</a:t>
            </a:r>
            <a:r>
              <a:rPr lang="en-US" sz="1400" dirty="0" err="1"/>
              <a:t>x_cos</a:t>
            </a:r>
            <a:r>
              <a:rPr lang="en-US" sz="1400" dirty="0"/>
              <a:t>, </a:t>
            </a:r>
            <a:r>
              <a:rPr lang="en-US" sz="1400" dirty="0" err="1"/>
              <a:t>self.coeff</a:t>
            </a:r>
            <a:r>
              <a:rPr lang="en-US" sz="1400" dirty="0"/>
              <a:t>)).view(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input_tensor</a:t>
            </a:r>
            <a:r>
              <a:rPr lang="en-US" sz="1400" dirty="0"/>
              <a:t>), 1)</a:t>
            </a:r>
          </a:p>
          <a:p>
            <a:r>
              <a:rPr lang="en-US" sz="1400" dirty="0" err="1"/>
              <a:t>weighted_sin</a:t>
            </a:r>
            <a:r>
              <a:rPr lang="en-US" sz="1400" dirty="0"/>
              <a:t> = (</a:t>
            </a:r>
            <a:r>
              <a:rPr lang="en-US" sz="1400" dirty="0" err="1"/>
              <a:t>torch.matmul</a:t>
            </a:r>
            <a:r>
              <a:rPr lang="en-US" sz="1400" dirty="0"/>
              <a:t>(</a:t>
            </a:r>
            <a:r>
              <a:rPr lang="en-US" sz="1400" dirty="0" err="1"/>
              <a:t>x_sin</a:t>
            </a:r>
            <a:r>
              <a:rPr lang="en-US" sz="1400" dirty="0"/>
              <a:t>, </a:t>
            </a:r>
            <a:r>
              <a:rPr lang="en-US" sz="1400" dirty="0" err="1"/>
              <a:t>self.coeff</a:t>
            </a:r>
            <a:r>
              <a:rPr lang="en-US" sz="1400" dirty="0"/>
              <a:t>)).view(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input_tensor</a:t>
            </a:r>
            <a:r>
              <a:rPr lang="en-US" sz="1400" dirty="0"/>
              <a:t>), 1)</a:t>
            </a:r>
          </a:p>
          <a:p>
            <a:r>
              <a:rPr lang="en-US" sz="1400" dirty="0"/>
              <a:t>Current</a:t>
            </a:r>
          </a:p>
          <a:p>
            <a:r>
              <a:rPr lang="en-US" sz="1400" dirty="0" err="1"/>
              <a:t>weighted_cos</a:t>
            </a:r>
            <a:r>
              <a:rPr lang="en-US" sz="1400" dirty="0"/>
              <a:t> = (</a:t>
            </a:r>
            <a:r>
              <a:rPr lang="en-US" sz="1400" dirty="0" err="1"/>
              <a:t>torch.matmul</a:t>
            </a:r>
            <a:r>
              <a:rPr lang="en-US" sz="1400" dirty="0"/>
              <a:t>(</a:t>
            </a:r>
            <a:r>
              <a:rPr lang="en-US" sz="1400" dirty="0" err="1"/>
              <a:t>x_cos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FF0000"/>
                </a:solidFill>
              </a:rPr>
              <a:t>self.relu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/>
              <a:t>self.coeff</a:t>
            </a:r>
            <a:r>
              <a:rPr lang="en-US" sz="1400" dirty="0"/>
              <a:t>))).view(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input_tensor</a:t>
            </a:r>
            <a:r>
              <a:rPr lang="en-US" sz="1400" dirty="0"/>
              <a:t>), 1)</a:t>
            </a:r>
          </a:p>
          <a:p>
            <a:r>
              <a:rPr lang="en-US" sz="1400" dirty="0" err="1"/>
              <a:t>weighted_sin</a:t>
            </a:r>
            <a:r>
              <a:rPr lang="en-US" sz="1400" dirty="0"/>
              <a:t> = (</a:t>
            </a:r>
            <a:r>
              <a:rPr lang="en-US" sz="1400" dirty="0" err="1"/>
              <a:t>torch.matmul</a:t>
            </a:r>
            <a:r>
              <a:rPr lang="en-US" sz="1400" dirty="0"/>
              <a:t>(</a:t>
            </a:r>
            <a:r>
              <a:rPr lang="en-US" sz="1400" dirty="0" err="1"/>
              <a:t>x_sin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FF0000"/>
                </a:solidFill>
              </a:rPr>
              <a:t>self.relu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/>
              <a:t>self.coeff</a:t>
            </a:r>
            <a:r>
              <a:rPr lang="en-US" sz="1400" dirty="0"/>
              <a:t>))).view(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input_tensor</a:t>
            </a:r>
            <a:r>
              <a:rPr lang="en-US" sz="1400" dirty="0"/>
              <a:t>), 1)</a:t>
            </a:r>
          </a:p>
          <a:p>
            <a:r>
              <a:rPr lang="en-US" sz="1400" dirty="0"/>
              <a:t>Add </a:t>
            </a:r>
            <a:r>
              <a:rPr lang="en-US" sz="1400" dirty="0" err="1"/>
              <a:t>self.relu</a:t>
            </a:r>
            <a:r>
              <a:rPr lang="en-US" sz="1400" dirty="0"/>
              <a:t> = </a:t>
            </a:r>
            <a:r>
              <a:rPr lang="en-US" sz="1400" dirty="0" err="1"/>
              <a:t>nn.ReLU</a:t>
            </a:r>
            <a:r>
              <a:rPr lang="en-US" sz="1400" dirty="0"/>
              <a:t>()</a:t>
            </a:r>
          </a:p>
          <a:p>
            <a:r>
              <a:rPr lang="en-US" sz="1400" dirty="0"/>
              <a:t>If we do return </a:t>
            </a:r>
            <a:r>
              <a:rPr lang="en-US" sz="1400" dirty="0" err="1"/>
              <a:t>torch.sigmoid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FF0000"/>
                </a:solidFill>
              </a:rPr>
              <a:t>self.relu</a:t>
            </a:r>
            <a:r>
              <a:rPr lang="en-US" sz="1400" dirty="0">
                <a:solidFill>
                  <a:srgbClr val="FF0000"/>
                </a:solidFill>
              </a:rPr>
              <a:t>( </a:t>
            </a:r>
            <a:r>
              <a:rPr lang="en-US" sz="1400" dirty="0" err="1"/>
              <a:t>self.w</a:t>
            </a:r>
            <a:r>
              <a:rPr lang="en-US" sz="1400" dirty="0"/>
              <a:t>) * pc + </a:t>
            </a:r>
            <a:r>
              <a:rPr lang="en-US" sz="1400" dirty="0" err="1"/>
              <a:t>self.b</a:t>
            </a:r>
            <a:r>
              <a:rPr lang="en-US" sz="1400" dirty="0"/>
              <a:t>), pc &gt;&gt; all </a:t>
            </a:r>
            <a:r>
              <a:rPr lang="en-US" sz="1400"/>
              <a:t>results become 50%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8341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{989AB7B8-535B-2C4F-95D3-FD6BCC9771C5}tf10001064</Template>
  <TotalTime>14</TotalTime>
  <Words>580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Result - new</vt:lpstr>
      <vt:lpstr>Without a small number</vt:lpstr>
      <vt:lpstr>With a small number</vt:lpstr>
      <vt:lpstr>Mar 3rd</vt:lpstr>
      <vt:lpstr>Previous: Average loss: 0.0056, Accuracy: 6962/8141 (86%), Positive accuracy: 3788/4091 (93%), Negative accuracy: 3174/4050 (78%), train loss: 0.0057  Current : Average loss: 0.0059, Accuracy: 6691/8141 (82%), Positive accuracy: 3593/4091 (88%), Negative accuracy: 3098/4050 (76%), train loss: 0.0061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- new</dc:title>
  <dc:creator>zhanghuiyan</dc:creator>
  <cp:lastModifiedBy>zhanghuiyan</cp:lastModifiedBy>
  <cp:revision>11</cp:revision>
  <dcterms:created xsi:type="dcterms:W3CDTF">2021-02-24T05:46:40Z</dcterms:created>
  <dcterms:modified xsi:type="dcterms:W3CDTF">2021-03-03T03:50:34Z</dcterms:modified>
</cp:coreProperties>
</file>