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1" r:id="rId5"/>
  </p:sldMasterIdLst>
  <p:notesMasterIdLst>
    <p:notesMasterId r:id="rId18"/>
  </p:notesMasterIdLst>
  <p:handoutMasterIdLst>
    <p:handoutMasterId r:id="rId19"/>
  </p:handoutMasterIdLst>
  <p:sldIdLst>
    <p:sldId id="256" r:id="rId6"/>
    <p:sldId id="269" r:id="rId7"/>
    <p:sldId id="296" r:id="rId8"/>
    <p:sldId id="287" r:id="rId9"/>
    <p:sldId id="288" r:id="rId10"/>
    <p:sldId id="289" r:id="rId11"/>
    <p:sldId id="290" r:id="rId12"/>
    <p:sldId id="291" r:id="rId13"/>
    <p:sldId id="293" r:id="rId14"/>
    <p:sldId id="294" r:id="rId15"/>
    <p:sldId id="295" r:id="rId16"/>
    <p:sldId id="275"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yl M. Lange" initials="CML" lastIdx="12" clrIdx="0">
    <p:extLst>
      <p:ext uri="{19B8F6BF-5375-455C-9EA6-DF929625EA0E}">
        <p15:presenceInfo xmlns:p15="http://schemas.microsoft.com/office/powerpoint/2012/main" userId="S-1-5-21-3536130441-3257375965-2130629362-52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125" d="100"/>
          <a:sy n="125" d="100"/>
        </p:scale>
        <p:origin x="176" y="296"/>
      </p:cViewPr>
      <p:guideLst/>
    </p:cSldViewPr>
  </p:slideViewPr>
  <p:notesTextViewPr>
    <p:cViewPr>
      <p:scale>
        <a:sx n="1" d="1"/>
        <a:sy n="1" d="1"/>
      </p:scale>
      <p:origin x="0" y="0"/>
    </p:cViewPr>
  </p:notesTextViewPr>
  <p:notesViewPr>
    <p:cSldViewPr snapToGrid="0">
      <p:cViewPr varScale="1">
        <p:scale>
          <a:sx n="35" d="100"/>
          <a:sy n="35" d="100"/>
        </p:scale>
        <p:origin x="2384"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922FB40-3166-4AE3-A2E4-B20072494FB3}" type="datetimeFigureOut">
              <a:rPr lang="en-US" smtClean="0"/>
              <a:t>9/15/24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F9A1726-4285-4C7A-B0B5-1F502D005397}" type="slidenum">
              <a:rPr lang="en-US" smtClean="0"/>
              <a:t>‹#›</a:t>
            </a:fld>
            <a:endParaRPr lang="en-US"/>
          </a:p>
        </p:txBody>
      </p:sp>
    </p:spTree>
    <p:extLst>
      <p:ext uri="{BB962C8B-B14F-4D97-AF65-F5344CB8AC3E}">
        <p14:creationId xmlns:p14="http://schemas.microsoft.com/office/powerpoint/2010/main" val="342220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61D257E-CC2A-433F-8909-C12C0C7E1557}" type="datetimeFigureOut">
              <a:rPr lang="en-US" smtClean="0"/>
              <a:t>9/15/24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4E55870-BCD9-4E81-8540-07947048D331}" type="slidenum">
              <a:rPr lang="en-US" smtClean="0"/>
              <a:t>‹#›</a:t>
            </a:fld>
            <a:endParaRPr lang="en-US"/>
          </a:p>
        </p:txBody>
      </p:sp>
    </p:spTree>
    <p:extLst>
      <p:ext uri="{BB962C8B-B14F-4D97-AF65-F5344CB8AC3E}">
        <p14:creationId xmlns:p14="http://schemas.microsoft.com/office/powerpoint/2010/main" val="79035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Title &amp; Sub-title">
    <p:spTree>
      <p:nvGrpSpPr>
        <p:cNvPr id="1" name=""/>
        <p:cNvGrpSpPr/>
        <p:nvPr/>
      </p:nvGrpSpPr>
      <p:grpSpPr>
        <a:xfrm>
          <a:off x="0" y="0"/>
          <a:ext cx="0" cy="0"/>
          <a:chOff x="0" y="0"/>
          <a:chExt cx="0" cy="0"/>
        </a:xfrm>
      </p:grpSpPr>
      <p:sp>
        <p:nvSpPr>
          <p:cNvPr id="31" name="Rectangle 30"/>
          <p:cNvSpPr>
            <a:spLocks noChangeArrowheads="1"/>
          </p:cNvSpPr>
          <p:nvPr/>
        </p:nvSpPr>
        <p:spPr bwMode="auto">
          <a:xfrm>
            <a:off x="101602" y="105770"/>
            <a:ext cx="11992861" cy="6514109"/>
          </a:xfrm>
          <a:prstGeom prst="rect">
            <a:avLst/>
          </a:prstGeom>
          <a:solidFill>
            <a:schemeClr val="bg1"/>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dirty="0">
              <a:solidFill>
                <a:schemeClr val="tx1"/>
              </a:solidFill>
              <a:latin typeface="Arial" charset="0"/>
            </a:endParaRPr>
          </a:p>
        </p:txBody>
      </p:sp>
      <p:sp>
        <p:nvSpPr>
          <p:cNvPr id="16" name="Rectangle 15"/>
          <p:cNvSpPr/>
          <p:nvPr userDrawn="1"/>
        </p:nvSpPr>
        <p:spPr bwMode="auto">
          <a:xfrm>
            <a:off x="476521" y="2720015"/>
            <a:ext cx="11780607" cy="2608709"/>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19" name="Rectangle 4"/>
          <p:cNvSpPr>
            <a:spLocks noGrp="1" noChangeArrowheads="1"/>
          </p:cNvSpPr>
          <p:nvPr>
            <p:ph type="ctrTitle" hasCustomPrompt="1"/>
          </p:nvPr>
        </p:nvSpPr>
        <p:spPr>
          <a:xfrm>
            <a:off x="1002096" y="2776946"/>
            <a:ext cx="9321800" cy="605294"/>
          </a:xfrm>
          <a:prstGeom prst="rect">
            <a:avLst/>
          </a:prstGeom>
        </p:spPr>
        <p:txBody>
          <a:bodyPr wrap="square">
            <a:spAutoFit/>
          </a:bodyPr>
          <a:lstStyle>
            <a:lvl1pPr>
              <a:defRPr sz="4000" baseline="0">
                <a:solidFill>
                  <a:srgbClr val="C00000"/>
                </a:solidFill>
              </a:defRPr>
            </a:lvl1pPr>
          </a:lstStyle>
          <a:p>
            <a:r>
              <a:rPr lang="en-US" dirty="0"/>
              <a:t>Click to Add Title</a:t>
            </a:r>
          </a:p>
        </p:txBody>
      </p:sp>
      <p:sp>
        <p:nvSpPr>
          <p:cNvPr id="20" name="Rectangle 5"/>
          <p:cNvSpPr>
            <a:spLocks noGrp="1" noChangeArrowheads="1"/>
          </p:cNvSpPr>
          <p:nvPr>
            <p:ph type="subTitle" idx="1" hasCustomPrompt="1"/>
          </p:nvPr>
        </p:nvSpPr>
        <p:spPr>
          <a:xfrm>
            <a:off x="1002096" y="3593910"/>
            <a:ext cx="9321800" cy="502766"/>
          </a:xfrm>
          <a:prstGeom prst="rect">
            <a:avLst/>
          </a:prstGeom>
        </p:spPr>
        <p:txBody>
          <a:bodyPr wrap="square">
            <a:spAutoFit/>
          </a:bodyPr>
          <a:lstStyle>
            <a:lvl1pPr marL="0" indent="0">
              <a:lnSpc>
                <a:spcPct val="100000"/>
              </a:lnSpc>
              <a:buFont typeface="Webdings" charset="2"/>
              <a:buNone/>
              <a:defRPr sz="2600">
                <a:solidFill>
                  <a:schemeClr val="bg2"/>
                </a:solidFill>
              </a:defRPr>
            </a:lvl1pPr>
          </a:lstStyle>
          <a:p>
            <a:r>
              <a:rPr lang="en-US" dirty="0"/>
              <a:t>Click to Add Sub-title</a:t>
            </a:r>
          </a:p>
        </p:txBody>
      </p:sp>
      <p:sp>
        <p:nvSpPr>
          <p:cNvPr id="21" name="Pentagon 20"/>
          <p:cNvSpPr/>
          <p:nvPr/>
        </p:nvSpPr>
        <p:spPr bwMode="auto">
          <a:xfrm>
            <a:off x="0" y="2713893"/>
            <a:ext cx="808522" cy="2608709"/>
          </a:xfrm>
          <a:prstGeom prst="homePlate">
            <a:avLst>
              <a:gd name="adj" fmla="val 26410"/>
            </a:avLst>
          </a:prstGeom>
          <a:solidFill>
            <a:schemeClr val="accent5">
              <a:lumMod val="60000"/>
              <a:lumOff val="40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dirty="0">
              <a:ln>
                <a:noFill/>
              </a:ln>
              <a:solidFill>
                <a:srgbClr val="CC0000"/>
              </a:solidFill>
              <a:effectLst/>
              <a:latin typeface="Arial Narrow" charset="0"/>
              <a:ea typeface="ＭＳ Ｐゴシック" charset="-128"/>
              <a:cs typeface="ＭＳ Ｐゴシック" charset="-128"/>
            </a:endParaRPr>
          </a:p>
        </p:txBody>
      </p:sp>
      <p:pic>
        <p:nvPicPr>
          <p:cNvPr id="18" name="Picture 17" descr="CompanyConfidential.png"/>
          <p:cNvPicPr>
            <a:picLocks/>
          </p:cNvPicPr>
          <p:nvPr/>
        </p:nvPicPr>
        <p:blipFill>
          <a:blip r:embed="rId2"/>
          <a:stretch>
            <a:fillRect/>
          </a:stretch>
        </p:blipFill>
        <p:spPr>
          <a:xfrm>
            <a:off x="476521" y="5735958"/>
            <a:ext cx="898336" cy="549391"/>
          </a:xfrm>
          <a:prstGeom prst="rect">
            <a:avLst/>
          </a:prstGeom>
        </p:spPr>
      </p:pic>
      <p:sp>
        <p:nvSpPr>
          <p:cNvPr id="25" name="Text Box 16"/>
          <p:cNvSpPr txBox="1">
            <a:spLocks noChangeArrowheads="1"/>
          </p:cNvSpPr>
          <p:nvPr/>
        </p:nvSpPr>
        <p:spPr bwMode="auto">
          <a:xfrm>
            <a:off x="1232612" y="5663254"/>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65000"/>
                  </a:schemeClr>
                </a:solidFill>
              </a:rPr>
              <a:t>Company Confidential </a:t>
            </a:r>
            <a:br>
              <a:rPr lang="en-US" sz="1867" b="1" cap="all" dirty="0">
                <a:solidFill>
                  <a:schemeClr val="bg1">
                    <a:lumMod val="65000"/>
                  </a:schemeClr>
                </a:solidFill>
              </a:rPr>
            </a:br>
            <a:r>
              <a:rPr lang="en-US" sz="1600" b="1" dirty="0">
                <a:solidFill>
                  <a:schemeClr val="bg1">
                    <a:lumMod val="65000"/>
                  </a:schemeClr>
                </a:solidFill>
              </a:rPr>
              <a:t>Unauthorized Use and Disclosure Prohibited</a:t>
            </a:r>
          </a:p>
        </p:txBody>
      </p:sp>
    </p:spTree>
    <p:extLst>
      <p:ext uri="{BB962C8B-B14F-4D97-AF65-F5344CB8AC3E}">
        <p14:creationId xmlns:p14="http://schemas.microsoft.com/office/powerpoint/2010/main" val="419631956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5" name="Content Placeholder 7"/>
          <p:cNvSpPr>
            <a:spLocks noGrp="1"/>
          </p:cNvSpPr>
          <p:nvPr>
            <p:ph sz="quarter" idx="11"/>
          </p:nvPr>
        </p:nvSpPr>
        <p:spPr>
          <a:xfrm>
            <a:off x="203200" y="1295399"/>
            <a:ext cx="5791200" cy="4967817"/>
          </a:xfrm>
          <a:prstGeom prst="rect">
            <a:avLst/>
          </a:prstGeom>
        </p:spPr>
        <p:txBody>
          <a:bodyPr/>
          <a:lstStyle>
            <a:lvl4pPr>
              <a:buClrTx/>
              <a:buFont typeface="Wingdings" charset="2"/>
              <a:buChar char="§"/>
              <a:defRPr sz="2133" cap="none"/>
            </a:lvl4pPr>
            <a:lvl5pPr>
              <a:buClrTx/>
              <a:buFont typeface="Wingdings" charset="2"/>
              <a:buChar char="§"/>
              <a:defRPr sz="1867" cap="none"/>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9"/>
          <p:cNvSpPr>
            <a:spLocks noGrp="1"/>
          </p:cNvSpPr>
          <p:nvPr>
            <p:ph sz="quarter" idx="13"/>
          </p:nvPr>
        </p:nvSpPr>
        <p:spPr>
          <a:xfrm>
            <a:off x="6189472" y="1295400"/>
            <a:ext cx="5791200" cy="4967816"/>
          </a:xfrm>
          <a:prstGeom prst="rect">
            <a:avLst/>
          </a:prstGeom>
        </p:spPr>
        <p:txBody>
          <a:bodyPr/>
          <a:lstStyle>
            <a:lvl4pPr>
              <a:buClr>
                <a:schemeClr val="tx1"/>
              </a:buClr>
              <a:buFont typeface="Wingdings" charset="2"/>
              <a:buChar char="§"/>
              <a:defRPr sz="2133"/>
            </a:lvl4pPr>
            <a:lvl5pPr>
              <a:buClr>
                <a:schemeClr val="tx1"/>
              </a:buClr>
              <a:buFont typeface="Wingdings" charset="2"/>
              <a:buChar cha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203200" y="182882"/>
            <a:ext cx="9448800" cy="914399"/>
          </a:xfrm>
          <a:prstGeom prst="rect">
            <a:avLst/>
          </a:prstGeom>
        </p:spPr>
        <p:txBody>
          <a:bodyPr/>
          <a:lstStyle>
            <a:lvl1pPr>
              <a:defRPr/>
            </a:lvl1pPr>
          </a:lstStyle>
          <a:p>
            <a:r>
              <a:rPr lang="en-US" dirty="0"/>
              <a:t>Click to Add Title</a:t>
            </a:r>
          </a:p>
        </p:txBody>
      </p:sp>
    </p:spTree>
    <p:extLst>
      <p:ext uri="{BB962C8B-B14F-4D97-AF65-F5344CB8AC3E}">
        <p14:creationId xmlns:p14="http://schemas.microsoft.com/office/powerpoint/2010/main" val="2953712860"/>
      </p:ext>
    </p:extLst>
  </p:cSld>
  <p:clrMapOvr>
    <a:masterClrMapping/>
  </p:clrMapOvr>
  <p:transition spd="med"/>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174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Title Only - 1 or 2 Lines">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20" name="Rectangle 19"/>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grpSp>
        <p:nvGrpSpPr>
          <p:cNvPr id="18" name="Group 17"/>
          <p:cNvGrpSpPr/>
          <p:nvPr/>
        </p:nvGrpSpPr>
        <p:grpSpPr>
          <a:xfrm>
            <a:off x="10719004" y="442063"/>
            <a:ext cx="1041400" cy="1041400"/>
            <a:chOff x="8039253" y="331547"/>
            <a:chExt cx="781050" cy="781050"/>
          </a:xfrm>
        </p:grpSpPr>
        <p:sp>
          <p:nvSpPr>
            <p:cNvPr id="19" name="Rectangle 18"/>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24" name="Picture 23" descr="LTS_WhiteTextFromRedBox.png"/>
            <p:cNvPicPr>
              <a:picLocks/>
            </p:cNvPicPr>
            <p:nvPr/>
          </p:nvPicPr>
          <p:blipFill>
            <a:blip r:embed="rId2"/>
            <a:stretch>
              <a:fillRect/>
            </a:stretch>
          </p:blipFill>
          <p:spPr>
            <a:xfrm>
              <a:off x="8140331" y="440292"/>
              <a:ext cx="591515" cy="575826"/>
            </a:xfrm>
            <a:prstGeom prst="rect">
              <a:avLst/>
            </a:prstGeom>
            <a:noFill/>
            <a:ln>
              <a:noFill/>
            </a:ln>
          </p:spPr>
        </p:pic>
      </p:grpSp>
      <p:pic>
        <p:nvPicPr>
          <p:cNvPr id="29" name="Picture 28"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31" name="Rectangle 4"/>
          <p:cNvSpPr>
            <a:spLocks noGrp="1" noChangeArrowheads="1"/>
          </p:cNvSpPr>
          <p:nvPr>
            <p:ph type="ctrTitle" hasCustomPrompt="1"/>
          </p:nvPr>
        </p:nvSpPr>
        <p:spPr>
          <a:xfrm>
            <a:off x="1117600" y="2379134"/>
            <a:ext cx="9321800" cy="1371599"/>
          </a:xfrm>
        </p:spPr>
        <p:txBody>
          <a:bodyPr wrap="square" tIns="0" rIns="0" bIns="0" anchor="ctr">
            <a:noAutofit/>
          </a:bodyPr>
          <a:lstStyle>
            <a:lvl1pPr marL="0" marR="0" indent="0" algn="l" defTabSz="1219170" rtl="0" eaLnBrk="1" fontAlgn="base" latinLnBrk="0" hangingPunct="1">
              <a:lnSpc>
                <a:spcPct val="100000"/>
              </a:lnSpc>
              <a:spcBef>
                <a:spcPct val="0"/>
              </a:spcBef>
              <a:spcAft>
                <a:spcPct val="0"/>
              </a:spcAft>
              <a:buClrTx/>
              <a:buSzTx/>
              <a:buFontTx/>
              <a:buNone/>
              <a:tabLst/>
              <a:defRPr sz="4000" baseline="0">
                <a:solidFill>
                  <a:srgbClr val="C41230"/>
                </a:solidFill>
              </a:defRPr>
            </a:lvl1pPr>
          </a:lstStyle>
          <a:p>
            <a:r>
              <a:rPr lang="en-US" dirty="0"/>
              <a:t>Click to Add Title</a:t>
            </a:r>
            <a:br>
              <a:rPr lang="en-US" dirty="0"/>
            </a:br>
            <a:r>
              <a:rPr lang="en-US" dirty="0"/>
              <a:t>2 Lines (Optional)</a:t>
            </a:r>
          </a:p>
        </p:txBody>
      </p:sp>
      <p:sp>
        <p:nvSpPr>
          <p:cNvPr id="32" name="Pentagon 31"/>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3" name="Right Triangle 32"/>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2" name="Rectangle 21"/>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a:picLocks/>
          </p:cNvPicPr>
          <p:nvPr/>
        </p:nvPicPr>
        <p:blipFill>
          <a:blip r:embed="rId4"/>
          <a:stretch>
            <a:fillRect/>
          </a:stretch>
        </p:blipFill>
        <p:spPr>
          <a:xfrm>
            <a:off x="974956" y="5198335"/>
            <a:ext cx="898336" cy="549391"/>
          </a:xfrm>
          <a:prstGeom prst="rect">
            <a:avLst/>
          </a:prstGeom>
        </p:spPr>
      </p:pic>
      <p:sp>
        <p:nvSpPr>
          <p:cNvPr id="26" name="Text Box 16"/>
          <p:cNvSpPr txBox="1">
            <a:spLocks noChangeArrowheads="1"/>
          </p:cNvSpPr>
          <p:nvPr/>
        </p:nvSpPr>
        <p:spPr bwMode="auto">
          <a:xfrm>
            <a:off x="1713875" y="5155499"/>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2312860330"/>
      </p:ext>
    </p:extLst>
  </p:cSld>
  <p:clrMapOvr>
    <a:overrideClrMapping bg1="lt1" tx1="dk1" bg2="lt2" tx2="dk2" accent1="accent1" accent2="accent2" accent3="accent3" accent4="accent4" accent5="accent5" accent6="accent6" hlink="hlink" folHlink="folHlink"/>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Title Only - 1 or 2 Lines_GPS">
    <p:bg>
      <p:bgPr>
        <a:solidFill>
          <a:schemeClr val="bg1">
            <a:lumMod val="85000"/>
          </a:schemeClr>
        </a:solidFill>
        <a:effectLst/>
      </p:bgPr>
    </p:bg>
    <p:spTree>
      <p:nvGrpSpPr>
        <p:cNvPr id="1" name=""/>
        <p:cNvGrpSpPr/>
        <p:nvPr/>
      </p:nvGrpSpPr>
      <p:grpSpPr>
        <a:xfrm>
          <a:off x="0" y="0"/>
          <a:ext cx="0" cy="0"/>
          <a:chOff x="0" y="0"/>
          <a:chExt cx="0" cy="0"/>
        </a:xfrm>
      </p:grpSpPr>
      <p:sp>
        <p:nvSpPr>
          <p:cNvPr id="18"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grpSp>
        <p:nvGrpSpPr>
          <p:cNvPr id="19" name="Group 18"/>
          <p:cNvGrpSpPr/>
          <p:nvPr/>
        </p:nvGrpSpPr>
        <p:grpSpPr>
          <a:xfrm>
            <a:off x="10719004" y="442063"/>
            <a:ext cx="1041400" cy="1041400"/>
            <a:chOff x="8039253" y="331547"/>
            <a:chExt cx="781050" cy="781050"/>
          </a:xfrm>
        </p:grpSpPr>
        <p:sp>
          <p:nvSpPr>
            <p:cNvPr id="23" name="Rectangle 22"/>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24" name="Picture 23" descr="LTS_WhiteTextFromRedBox.png"/>
            <p:cNvPicPr>
              <a:picLocks/>
            </p:cNvPicPr>
            <p:nvPr/>
          </p:nvPicPr>
          <p:blipFill>
            <a:blip r:embed="rId2"/>
            <a:stretch>
              <a:fillRect/>
            </a:stretch>
          </p:blipFill>
          <p:spPr>
            <a:xfrm>
              <a:off x="8140331" y="440292"/>
              <a:ext cx="591515" cy="575826"/>
            </a:xfrm>
            <a:prstGeom prst="rect">
              <a:avLst/>
            </a:prstGeom>
            <a:noFill/>
            <a:ln>
              <a:noFill/>
            </a:ln>
          </p:spPr>
        </p:pic>
      </p:grpSp>
      <p:pic>
        <p:nvPicPr>
          <p:cNvPr id="29" name="Picture 28"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17" name="Rectangle 16"/>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1" name="Rectangle 4"/>
          <p:cNvSpPr>
            <a:spLocks noGrp="1" noChangeArrowheads="1"/>
          </p:cNvSpPr>
          <p:nvPr>
            <p:ph type="ctrTitle" hasCustomPrompt="1"/>
          </p:nvPr>
        </p:nvSpPr>
        <p:spPr>
          <a:xfrm>
            <a:off x="1117600" y="2379134"/>
            <a:ext cx="9321800" cy="1371599"/>
          </a:xfrm>
        </p:spPr>
        <p:txBody>
          <a:bodyPr wrap="square" tIns="0" rIns="0" bIns="0" anchor="ctr">
            <a:noAutofit/>
          </a:bodyPr>
          <a:lstStyle>
            <a:lvl1pPr marL="0" marR="0" indent="0" algn="l" defTabSz="1219170" rtl="0" eaLnBrk="1" fontAlgn="base" latinLnBrk="0" hangingPunct="1">
              <a:lnSpc>
                <a:spcPct val="100000"/>
              </a:lnSpc>
              <a:spcBef>
                <a:spcPct val="0"/>
              </a:spcBef>
              <a:spcAft>
                <a:spcPct val="0"/>
              </a:spcAft>
              <a:buClrTx/>
              <a:buSzTx/>
              <a:buFontTx/>
              <a:buNone/>
              <a:tabLst/>
              <a:defRPr sz="4000" baseline="0">
                <a:solidFill>
                  <a:srgbClr val="C41230"/>
                </a:solidFill>
              </a:defRPr>
            </a:lvl1pPr>
          </a:lstStyle>
          <a:p>
            <a:r>
              <a:rPr lang="en-US" dirty="0"/>
              <a:t>Click to Add Title</a:t>
            </a:r>
            <a:br>
              <a:rPr lang="en-US" dirty="0"/>
            </a:br>
            <a:r>
              <a:rPr lang="en-US" dirty="0"/>
              <a:t>2 Lines (Optional)</a:t>
            </a:r>
          </a:p>
        </p:txBody>
      </p:sp>
      <p:sp>
        <p:nvSpPr>
          <p:cNvPr id="31" name="Pentagon 30"/>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2" name="Right Triangle 31"/>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pic>
        <p:nvPicPr>
          <p:cNvPr id="33" name="Picture 32"/>
          <p:cNvPicPr>
            <a:picLocks/>
          </p:cNvPicPr>
          <p:nvPr/>
        </p:nvPicPr>
        <p:blipFill>
          <a:blip r:embed="rId4">
            <a:extLst>
              <a:ext uri="{28A0092B-C50C-407E-A947-70E740481C1C}">
                <a14:useLocalDpi xmlns:a14="http://schemas.microsoft.com/office/drawing/2010/main" val="0"/>
              </a:ext>
            </a:extLst>
          </a:blip>
          <a:stretch>
            <a:fillRect/>
          </a:stretch>
        </p:blipFill>
        <p:spPr>
          <a:xfrm>
            <a:off x="6707089" y="1863092"/>
            <a:ext cx="3002280" cy="2498249"/>
          </a:xfrm>
          <a:prstGeom prst="rect">
            <a:avLst/>
          </a:prstGeom>
        </p:spPr>
      </p:pic>
      <p:sp>
        <p:nvSpPr>
          <p:cNvPr id="20" name="Rectangle 19"/>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2" name="Picture 21" descr="CompanyConfidential.png"/>
          <p:cNvPicPr>
            <a:picLocks/>
          </p:cNvPicPr>
          <p:nvPr/>
        </p:nvPicPr>
        <p:blipFill>
          <a:blip r:embed="rId5"/>
          <a:stretch>
            <a:fillRect/>
          </a:stretch>
        </p:blipFill>
        <p:spPr>
          <a:xfrm>
            <a:off x="974956" y="5198335"/>
            <a:ext cx="898336" cy="549391"/>
          </a:xfrm>
          <a:prstGeom prst="rect">
            <a:avLst/>
          </a:prstGeom>
        </p:spPr>
      </p:pic>
      <p:sp>
        <p:nvSpPr>
          <p:cNvPr id="27" name="Text Box 16"/>
          <p:cNvSpPr txBox="1">
            <a:spLocks noChangeArrowheads="1"/>
          </p:cNvSpPr>
          <p:nvPr/>
        </p:nvSpPr>
        <p:spPr bwMode="auto">
          <a:xfrm>
            <a:off x="1713875" y="5155499"/>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1223026872"/>
      </p:ext>
    </p:extLst>
  </p:cSld>
  <p:clrMapOvr>
    <a:overrideClrMapping bg1="lt1" tx1="dk1" bg2="lt2" tx2="dk2" accent1="accent1" accent2="accent2" accent3="accent3" accent4="accent4" accent5="accent5" accent6="accent6" hlink="hlink" folHlink="folHlink"/>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Title &amp; Sub-title">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33" name="Rectangle 32"/>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grpSp>
        <p:nvGrpSpPr>
          <p:cNvPr id="19" name="Group 18"/>
          <p:cNvGrpSpPr/>
          <p:nvPr/>
        </p:nvGrpSpPr>
        <p:grpSpPr>
          <a:xfrm>
            <a:off x="10719004" y="442063"/>
            <a:ext cx="1041400" cy="1041400"/>
            <a:chOff x="8039253" y="331547"/>
            <a:chExt cx="781050" cy="781050"/>
          </a:xfrm>
        </p:grpSpPr>
        <p:sp>
          <p:nvSpPr>
            <p:cNvPr id="22" name="Rectangle 21"/>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26" name="Picture 25" descr="LTS_WhiteTextFromRedBox.png"/>
            <p:cNvPicPr>
              <a:picLocks/>
            </p:cNvPicPr>
            <p:nvPr/>
          </p:nvPicPr>
          <p:blipFill>
            <a:blip r:embed="rId2"/>
            <a:stretch>
              <a:fillRect/>
            </a:stretch>
          </p:blipFill>
          <p:spPr>
            <a:xfrm>
              <a:off x="8140331" y="440292"/>
              <a:ext cx="591515" cy="575826"/>
            </a:xfrm>
            <a:prstGeom prst="rect">
              <a:avLst/>
            </a:prstGeom>
            <a:noFill/>
            <a:ln>
              <a:noFill/>
            </a:ln>
          </p:spPr>
        </p:pic>
      </p:grpSp>
      <p:pic>
        <p:nvPicPr>
          <p:cNvPr id="32" name="Picture 31"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20" name="Rectangle 4"/>
          <p:cNvSpPr>
            <a:spLocks noGrp="1" noChangeArrowheads="1"/>
          </p:cNvSpPr>
          <p:nvPr>
            <p:ph type="ctrTitle" hasCustomPrompt="1"/>
          </p:nvPr>
        </p:nvSpPr>
        <p:spPr>
          <a:xfrm>
            <a:off x="1117600" y="2636242"/>
            <a:ext cx="9321800" cy="553998"/>
          </a:xfrm>
        </p:spPr>
        <p:txBody>
          <a:bodyPr wrap="square">
            <a:spAutoFit/>
          </a:bodyPr>
          <a:lstStyle>
            <a:lvl1pPr>
              <a:defRPr sz="4000" baseline="0">
                <a:solidFill>
                  <a:srgbClr val="C41230"/>
                </a:solidFill>
              </a:defRPr>
            </a:lvl1pPr>
          </a:lstStyle>
          <a:p>
            <a:r>
              <a:rPr lang="en-US" dirty="0"/>
              <a:t>Click to Add Title</a:t>
            </a:r>
          </a:p>
        </p:txBody>
      </p:sp>
      <p:sp>
        <p:nvSpPr>
          <p:cNvPr id="27" name="Rectangle 5"/>
          <p:cNvSpPr>
            <a:spLocks noGrp="1" noChangeArrowheads="1"/>
          </p:cNvSpPr>
          <p:nvPr>
            <p:ph type="subTitle" idx="1" hasCustomPrompt="1"/>
          </p:nvPr>
        </p:nvSpPr>
        <p:spPr>
          <a:xfrm>
            <a:off x="1117600" y="3044615"/>
            <a:ext cx="9321800" cy="502766"/>
          </a:xfrm>
          <a:prstGeom prst="rect">
            <a:avLst/>
          </a:prstGeom>
        </p:spPr>
        <p:txBody>
          <a:bodyPr wrap="square">
            <a:spAutoFit/>
          </a:bodyPr>
          <a:lstStyle>
            <a:lvl1pPr marL="0" indent="0">
              <a:lnSpc>
                <a:spcPct val="100000"/>
              </a:lnSpc>
              <a:buFont typeface="Webdings" charset="2"/>
              <a:buNone/>
              <a:defRPr sz="2600">
                <a:solidFill>
                  <a:schemeClr val="bg2"/>
                </a:solidFill>
              </a:defRPr>
            </a:lvl1pPr>
          </a:lstStyle>
          <a:p>
            <a:r>
              <a:rPr lang="en-US" dirty="0"/>
              <a:t>Click to Add Sub-title</a:t>
            </a:r>
          </a:p>
        </p:txBody>
      </p:sp>
      <p:sp>
        <p:nvSpPr>
          <p:cNvPr id="30" name="Pentagon 29"/>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1" name="Right Triangle 30"/>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17" name="Rectangle 16"/>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a:picLocks/>
          </p:cNvPicPr>
          <p:nvPr/>
        </p:nvPicPr>
        <p:blipFill>
          <a:blip r:embed="rId4"/>
          <a:stretch>
            <a:fillRect/>
          </a:stretch>
        </p:blipFill>
        <p:spPr>
          <a:xfrm>
            <a:off x="974956" y="5198335"/>
            <a:ext cx="898336" cy="549391"/>
          </a:xfrm>
          <a:prstGeom prst="rect">
            <a:avLst/>
          </a:prstGeom>
        </p:spPr>
      </p:pic>
      <p:sp>
        <p:nvSpPr>
          <p:cNvPr id="25" name="Text Box 16"/>
          <p:cNvSpPr txBox="1">
            <a:spLocks noChangeArrowheads="1"/>
          </p:cNvSpPr>
          <p:nvPr/>
        </p:nvSpPr>
        <p:spPr bwMode="auto">
          <a:xfrm>
            <a:off x="1713875" y="5155499"/>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2434828321"/>
      </p:ext>
    </p:extLst>
  </p:cSld>
  <p:clrMapOvr>
    <a:overrideClrMapping bg1="lt1" tx1="dk1" bg2="lt2" tx2="dk2" accent1="accent1" accent2="accent2" accent3="accent3" accent4="accent4" accent5="accent5" accent6="accent6" hlink="hlink" folHlink="folHlink"/>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Title &amp; Sub-title_GPS">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grpSp>
        <p:nvGrpSpPr>
          <p:cNvPr id="22" name="Group 21"/>
          <p:cNvGrpSpPr/>
          <p:nvPr/>
        </p:nvGrpSpPr>
        <p:grpSpPr>
          <a:xfrm>
            <a:off x="10719004" y="442063"/>
            <a:ext cx="1041400" cy="1041400"/>
            <a:chOff x="8039253" y="331547"/>
            <a:chExt cx="781050" cy="781050"/>
          </a:xfrm>
        </p:grpSpPr>
        <p:sp>
          <p:nvSpPr>
            <p:cNvPr id="25" name="Rectangle 24"/>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26" name="Picture 25" descr="LTS_WhiteTextFromRedBox.png"/>
            <p:cNvPicPr>
              <a:picLocks/>
            </p:cNvPicPr>
            <p:nvPr/>
          </p:nvPicPr>
          <p:blipFill>
            <a:blip r:embed="rId2"/>
            <a:stretch>
              <a:fillRect/>
            </a:stretch>
          </p:blipFill>
          <p:spPr>
            <a:xfrm>
              <a:off x="8140331" y="440292"/>
              <a:ext cx="591515" cy="575826"/>
            </a:xfrm>
            <a:prstGeom prst="rect">
              <a:avLst/>
            </a:prstGeom>
            <a:noFill/>
            <a:ln>
              <a:noFill/>
            </a:ln>
          </p:spPr>
        </p:pic>
      </p:grpSp>
      <p:pic>
        <p:nvPicPr>
          <p:cNvPr id="31" name="Picture 30"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16" name="Rectangle 15"/>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17" name="Rectangle 4"/>
          <p:cNvSpPr>
            <a:spLocks noGrp="1" noChangeArrowheads="1"/>
          </p:cNvSpPr>
          <p:nvPr>
            <p:ph type="ctrTitle" hasCustomPrompt="1"/>
          </p:nvPr>
        </p:nvSpPr>
        <p:spPr>
          <a:xfrm>
            <a:off x="1117600" y="2636242"/>
            <a:ext cx="9321800" cy="553998"/>
          </a:xfrm>
        </p:spPr>
        <p:txBody>
          <a:bodyPr wrap="square">
            <a:spAutoFit/>
          </a:bodyPr>
          <a:lstStyle>
            <a:lvl1pPr>
              <a:defRPr sz="4000" baseline="0">
                <a:solidFill>
                  <a:srgbClr val="C41230"/>
                </a:solidFill>
              </a:defRPr>
            </a:lvl1pPr>
          </a:lstStyle>
          <a:p>
            <a:r>
              <a:rPr lang="en-US" dirty="0"/>
              <a:t>Click to Add Title</a:t>
            </a:r>
          </a:p>
        </p:txBody>
      </p:sp>
      <p:sp>
        <p:nvSpPr>
          <p:cNvPr id="32" name="Rectangle 5"/>
          <p:cNvSpPr>
            <a:spLocks noGrp="1" noChangeArrowheads="1"/>
          </p:cNvSpPr>
          <p:nvPr>
            <p:ph type="subTitle" idx="1" hasCustomPrompt="1"/>
          </p:nvPr>
        </p:nvSpPr>
        <p:spPr>
          <a:xfrm>
            <a:off x="1117600" y="3044615"/>
            <a:ext cx="9321800" cy="502766"/>
          </a:xfrm>
          <a:prstGeom prst="rect">
            <a:avLst/>
          </a:prstGeom>
        </p:spPr>
        <p:txBody>
          <a:bodyPr wrap="square">
            <a:spAutoFit/>
          </a:bodyPr>
          <a:lstStyle>
            <a:lvl1pPr marL="0" indent="0">
              <a:lnSpc>
                <a:spcPct val="100000"/>
              </a:lnSpc>
              <a:buFont typeface="Webdings" charset="2"/>
              <a:buNone/>
              <a:defRPr sz="2600">
                <a:solidFill>
                  <a:schemeClr val="bg2"/>
                </a:solidFill>
              </a:defRPr>
            </a:lvl1pPr>
          </a:lstStyle>
          <a:p>
            <a:r>
              <a:rPr lang="en-US" dirty="0"/>
              <a:t>Click to Add Sub-title</a:t>
            </a:r>
          </a:p>
        </p:txBody>
      </p:sp>
      <p:sp>
        <p:nvSpPr>
          <p:cNvPr id="33" name="Pentagon 32"/>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4" name="Right Triangle 33"/>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pic>
        <p:nvPicPr>
          <p:cNvPr id="20" name="Picture 19"/>
          <p:cNvPicPr>
            <a:picLocks/>
          </p:cNvPicPr>
          <p:nvPr/>
        </p:nvPicPr>
        <p:blipFill>
          <a:blip r:embed="rId4">
            <a:extLst>
              <a:ext uri="{28A0092B-C50C-407E-A947-70E740481C1C}">
                <a14:useLocalDpi xmlns:a14="http://schemas.microsoft.com/office/drawing/2010/main" val="0"/>
              </a:ext>
            </a:extLst>
          </a:blip>
          <a:stretch>
            <a:fillRect/>
          </a:stretch>
        </p:blipFill>
        <p:spPr>
          <a:xfrm>
            <a:off x="6707089" y="1863092"/>
            <a:ext cx="3002280" cy="2498249"/>
          </a:xfrm>
          <a:prstGeom prst="rect">
            <a:avLst/>
          </a:prstGeom>
        </p:spPr>
      </p:pic>
      <p:sp>
        <p:nvSpPr>
          <p:cNvPr id="21" name="Rectangle 20"/>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4" name="Picture 23" descr="CompanyConfidential.png"/>
          <p:cNvPicPr>
            <a:picLocks/>
          </p:cNvPicPr>
          <p:nvPr/>
        </p:nvPicPr>
        <p:blipFill>
          <a:blip r:embed="rId5"/>
          <a:stretch>
            <a:fillRect/>
          </a:stretch>
        </p:blipFill>
        <p:spPr>
          <a:xfrm>
            <a:off x="974956" y="5198335"/>
            <a:ext cx="898336" cy="549391"/>
          </a:xfrm>
          <a:prstGeom prst="rect">
            <a:avLst/>
          </a:prstGeom>
        </p:spPr>
      </p:pic>
      <p:sp>
        <p:nvSpPr>
          <p:cNvPr id="29" name="Text Box 16"/>
          <p:cNvSpPr txBox="1">
            <a:spLocks noChangeArrowheads="1"/>
          </p:cNvSpPr>
          <p:nvPr/>
        </p:nvSpPr>
        <p:spPr bwMode="auto">
          <a:xfrm>
            <a:off x="1713875" y="5155499"/>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1193422025"/>
      </p:ext>
    </p:extLst>
  </p:cSld>
  <p:clrMapOvr>
    <a:overrideClrMapping bg1="lt1" tx1="dk1" bg2="lt2" tx2="dk2" accent1="accent1" accent2="accent2" accent3="accent3" accent4="accent4" accent5="accent5" accent6="accent6" hlink="hlink" folHlink="folHlink"/>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03200" y="182882"/>
            <a:ext cx="9448800" cy="914399"/>
          </a:xfrm>
        </p:spPr>
        <p:txBody>
          <a:bodyPr/>
          <a:lstStyle>
            <a:lvl1pPr>
              <a:defRPr/>
            </a:lvl1pPr>
          </a:lstStyle>
          <a:p>
            <a:r>
              <a:rPr lang="en-US" dirty="0"/>
              <a:t>Click to Add Title</a:t>
            </a:r>
          </a:p>
        </p:txBody>
      </p:sp>
      <p:sp>
        <p:nvSpPr>
          <p:cNvPr id="9" name="Content Placeholder 6"/>
          <p:cNvSpPr>
            <a:spLocks noGrp="1"/>
          </p:cNvSpPr>
          <p:nvPr>
            <p:ph sz="quarter" idx="11"/>
          </p:nvPr>
        </p:nvSpPr>
        <p:spPr>
          <a:xfrm>
            <a:off x="203200" y="1295401"/>
            <a:ext cx="11785600" cy="4967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625043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203200" y="321738"/>
            <a:ext cx="9448800" cy="491068"/>
          </a:xfrm>
        </p:spPr>
        <p:txBody>
          <a:bodyPr/>
          <a:lstStyle>
            <a:lvl1pPr>
              <a:defRPr/>
            </a:lvl1pPr>
          </a:lstStyle>
          <a:p>
            <a:r>
              <a:rPr lang="en-US"/>
              <a:t>Click to edit Master title style</a:t>
            </a:r>
            <a:endParaRPr lang="en-US" dirty="0"/>
          </a:p>
        </p:txBody>
      </p:sp>
      <p:sp>
        <p:nvSpPr>
          <p:cNvPr id="10" name="Text Placeholder 9"/>
          <p:cNvSpPr>
            <a:spLocks noGrp="1"/>
          </p:cNvSpPr>
          <p:nvPr>
            <p:ph type="body" sz="quarter" idx="11" hasCustomPrompt="1"/>
          </p:nvPr>
        </p:nvSpPr>
        <p:spPr>
          <a:xfrm>
            <a:off x="203200" y="645165"/>
            <a:ext cx="9448800" cy="253996"/>
          </a:xfrm>
        </p:spPr>
        <p:txBody>
          <a:bodyPr anchor="t">
            <a:noAutofit/>
          </a:bodyPr>
          <a:lstStyle>
            <a:lvl1pPr algn="l">
              <a:spcAft>
                <a:spcPts val="0"/>
              </a:spcAft>
              <a:buNone/>
              <a:defRPr sz="2600">
                <a:solidFill>
                  <a:schemeClr val="bg1"/>
                </a:solidFill>
              </a:defRPr>
            </a:lvl1pPr>
          </a:lstStyle>
          <a:p>
            <a:pPr lvl="0"/>
            <a:r>
              <a:rPr lang="en-US" dirty="0"/>
              <a:t>Click to add Sub-Title</a:t>
            </a:r>
          </a:p>
        </p:txBody>
      </p:sp>
      <p:sp>
        <p:nvSpPr>
          <p:cNvPr id="9" name="Content Placeholder 6"/>
          <p:cNvSpPr>
            <a:spLocks noGrp="1"/>
          </p:cNvSpPr>
          <p:nvPr>
            <p:ph sz="quarter" idx="12"/>
          </p:nvPr>
        </p:nvSpPr>
        <p:spPr>
          <a:xfrm>
            <a:off x="203200" y="1295401"/>
            <a:ext cx="11785600" cy="4967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892715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3200" y="182882"/>
            <a:ext cx="9448800" cy="914399"/>
          </a:xfrm>
        </p:spPr>
        <p:txBody>
          <a:bodyPr/>
          <a:lstStyle>
            <a:lvl1pPr>
              <a:defRPr/>
            </a:lvl1pPr>
          </a:lstStyle>
          <a:p>
            <a:r>
              <a:rPr lang="en-US" dirty="0"/>
              <a:t>Title Only</a:t>
            </a:r>
          </a:p>
        </p:txBody>
      </p:sp>
    </p:spTree>
    <p:extLst>
      <p:ext uri="{BB962C8B-B14F-4D97-AF65-F5344CB8AC3E}">
        <p14:creationId xmlns:p14="http://schemas.microsoft.com/office/powerpoint/2010/main" val="29756476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Rectangle 10"/>
          <p:cNvSpPr>
            <a:spLocks noGrp="1" noChangeArrowheads="1"/>
          </p:cNvSpPr>
          <p:nvPr>
            <p:ph idx="1"/>
          </p:nvPr>
        </p:nvSpPr>
        <p:spPr bwMode="auto">
          <a:xfrm>
            <a:off x="203200" y="1282702"/>
            <a:ext cx="11785600" cy="4980516"/>
          </a:xfrm>
          <a:prstGeom prst="rect">
            <a:avLst/>
          </a:prstGeom>
          <a:noFill/>
          <a:ln w="9525">
            <a:noFill/>
            <a:miter lim="800000"/>
            <a:headEnd/>
            <a:tailEnd/>
          </a:ln>
          <a:effectLst/>
        </p:spPr>
        <p:txBody>
          <a:bodyPr tIns="91440" bIns="91440" anchor="ctr"/>
          <a:lstStyle>
            <a:lvl1pPr algn="ctr">
              <a:lnSpc>
                <a:spcPct val="100000"/>
              </a:lnSpc>
              <a:spcBef>
                <a:spcPts val="0"/>
              </a:spcBef>
              <a:buNone/>
              <a:defRPr sz="3200">
                <a:solidFill>
                  <a:schemeClr val="bg1"/>
                </a:solidFill>
              </a:defRPr>
            </a:lvl1pPr>
          </a:lstStyle>
          <a:p>
            <a:pPr lvl="0"/>
            <a:r>
              <a:rPr lang="en-US" noProof="0"/>
              <a:t>Click to edit Master text styles</a:t>
            </a:r>
          </a:p>
        </p:txBody>
      </p:sp>
      <p:sp>
        <p:nvSpPr>
          <p:cNvPr id="7" name="Title 1"/>
          <p:cNvSpPr>
            <a:spLocks noGrp="1"/>
          </p:cNvSpPr>
          <p:nvPr>
            <p:ph type="title" hasCustomPrompt="1"/>
          </p:nvPr>
        </p:nvSpPr>
        <p:spPr>
          <a:xfrm>
            <a:off x="203200" y="182882"/>
            <a:ext cx="9448800" cy="914399"/>
          </a:xfrm>
        </p:spPr>
        <p:txBody>
          <a:bodyPr/>
          <a:lstStyle>
            <a:lvl1pPr>
              <a:defRPr/>
            </a:lvl1pPr>
          </a:lstStyle>
          <a:p>
            <a:r>
              <a:rPr lang="en-US" dirty="0"/>
              <a:t>Click to Add Title</a:t>
            </a:r>
          </a:p>
        </p:txBody>
      </p:sp>
    </p:spTree>
    <p:extLst>
      <p:ext uri="{BB962C8B-B14F-4D97-AF65-F5344CB8AC3E}">
        <p14:creationId xmlns:p14="http://schemas.microsoft.com/office/powerpoint/2010/main" val="25947707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标题 2"/>
          <p:cNvSpPr>
            <a:spLocks noGrp="1"/>
          </p:cNvSpPr>
          <p:nvPr>
            <p:ph type="title"/>
          </p:nvPr>
        </p:nvSpPr>
        <p:spPr>
          <a:xfrm>
            <a:off x="203200" y="279135"/>
            <a:ext cx="9448800" cy="914399"/>
          </a:xfrm>
          <a:prstGeom prst="rect">
            <a:avLst/>
          </a:prstGeom>
        </p:spPr>
        <p:txBody>
          <a:bodyPr/>
          <a:lstStyle>
            <a:lvl1pPr>
              <a:defRPr>
                <a:solidFill>
                  <a:srgbClr val="C00000"/>
                </a:solidFill>
              </a:defRPr>
            </a:lvl1pPr>
          </a:lstStyle>
          <a:p>
            <a:r>
              <a:rPr lang="zh-CN" altLang="en-US" dirty="0"/>
              <a:t>单击此处编辑母版标题样式</a:t>
            </a:r>
            <a:endParaRPr lang="en-GB" dirty="0"/>
          </a:p>
        </p:txBody>
      </p:sp>
    </p:spTree>
    <p:extLst>
      <p:ext uri="{BB962C8B-B14F-4D97-AF65-F5344CB8AC3E}">
        <p14:creationId xmlns:p14="http://schemas.microsoft.com/office/powerpoint/2010/main" val="295051171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auto">
          <a:xfrm>
            <a:off x="92546" y="85346"/>
            <a:ext cx="11992861"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3" name="Title 1"/>
          <p:cNvSpPr>
            <a:spLocks noGrp="1"/>
          </p:cNvSpPr>
          <p:nvPr>
            <p:ph type="title" hasCustomPrompt="1"/>
          </p:nvPr>
        </p:nvSpPr>
        <p:spPr>
          <a:xfrm>
            <a:off x="438964" y="4452168"/>
            <a:ext cx="11480800" cy="762000"/>
          </a:xfrm>
        </p:spPr>
        <p:txBody>
          <a:bodyPr/>
          <a:lstStyle>
            <a:lvl1pPr>
              <a:defRPr>
                <a:solidFill>
                  <a:schemeClr val="bg1"/>
                </a:solidFill>
              </a:defRPr>
            </a:lvl1pPr>
          </a:lstStyle>
          <a:p>
            <a:r>
              <a:rPr lang="en-US" dirty="0"/>
              <a:t>Click to Add Title</a:t>
            </a:r>
          </a:p>
        </p:txBody>
      </p:sp>
      <p:sp>
        <p:nvSpPr>
          <p:cNvPr id="4" name="Text Placeholder 2"/>
          <p:cNvSpPr>
            <a:spLocks noGrp="1"/>
          </p:cNvSpPr>
          <p:nvPr>
            <p:ph type="body" sz="half" idx="1" hasCustomPrompt="1"/>
          </p:nvPr>
        </p:nvSpPr>
        <p:spPr>
          <a:xfrm>
            <a:off x="438964" y="5214170"/>
            <a:ext cx="11480800" cy="1054100"/>
          </a:xfrm>
          <a:prstGeom prst="rect">
            <a:avLst/>
          </a:prstGeom>
        </p:spPr>
        <p:txBody>
          <a:bodyPr/>
          <a:lstStyle>
            <a:lvl1pPr>
              <a:buNone/>
              <a:defRPr baseline="0">
                <a:solidFill>
                  <a:schemeClr val="bg1"/>
                </a:solidFill>
              </a:defRPr>
            </a:lvl1pPr>
            <a:lvl2pPr marL="1073124" indent="-304792">
              <a:defRPr>
                <a:solidFill>
                  <a:srgbClr val="FFFFFF"/>
                </a:solidFill>
              </a:defRPr>
            </a:lvl2pPr>
            <a:lvl3pPr marL="1602277" indent="-304792">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Tree>
    <p:extLst>
      <p:ext uri="{BB962C8B-B14F-4D97-AF65-F5344CB8AC3E}">
        <p14:creationId xmlns:p14="http://schemas.microsoft.com/office/powerpoint/2010/main" val="92232044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 Only">
    <p:spTree>
      <p:nvGrpSpPr>
        <p:cNvPr id="1" name=""/>
        <p:cNvGrpSpPr/>
        <p:nvPr/>
      </p:nvGrpSpPr>
      <p:grpSpPr>
        <a:xfrm>
          <a:off x="0" y="0"/>
          <a:ext cx="0" cy="0"/>
          <a:chOff x="0" y="0"/>
          <a:chExt cx="0" cy="0"/>
        </a:xfrm>
      </p:grpSpPr>
      <p:sp>
        <p:nvSpPr>
          <p:cNvPr id="5" name="Rectangle 4"/>
          <p:cNvSpPr>
            <a:spLocks noChangeArrowheads="1"/>
          </p:cNvSpPr>
          <p:nvPr/>
        </p:nvSpPr>
        <p:spPr bwMode="auto">
          <a:xfrm>
            <a:off x="92546" y="85346"/>
            <a:ext cx="11992861"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4" name="Picture Placeholder 2"/>
          <p:cNvSpPr>
            <a:spLocks noGrp="1"/>
          </p:cNvSpPr>
          <p:nvPr>
            <p:ph type="pic" idx="1"/>
          </p:nvPr>
        </p:nvSpPr>
        <p:spPr>
          <a:xfrm>
            <a:off x="101601" y="99420"/>
            <a:ext cx="11988799" cy="6500035"/>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Tree>
    <p:extLst>
      <p:ext uri="{BB962C8B-B14F-4D97-AF65-F5344CB8AC3E}">
        <p14:creationId xmlns:p14="http://schemas.microsoft.com/office/powerpoint/2010/main" val="289831335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with Title">
    <p:spTree>
      <p:nvGrpSpPr>
        <p:cNvPr id="1" name=""/>
        <p:cNvGrpSpPr/>
        <p:nvPr/>
      </p:nvGrpSpPr>
      <p:grpSpPr>
        <a:xfrm>
          <a:off x="0" y="0"/>
          <a:ext cx="0" cy="0"/>
          <a:chOff x="0" y="0"/>
          <a:chExt cx="0" cy="0"/>
        </a:xfrm>
      </p:grpSpPr>
      <p:sp>
        <p:nvSpPr>
          <p:cNvPr id="7" name="Rectangle 6"/>
          <p:cNvSpPr>
            <a:spLocks noChangeArrowheads="1"/>
          </p:cNvSpPr>
          <p:nvPr/>
        </p:nvSpPr>
        <p:spPr bwMode="auto">
          <a:xfrm>
            <a:off x="92546" y="85346"/>
            <a:ext cx="11992861"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8" name="Title 1"/>
          <p:cNvSpPr>
            <a:spLocks noGrp="1"/>
          </p:cNvSpPr>
          <p:nvPr>
            <p:ph type="title" hasCustomPrompt="1"/>
          </p:nvPr>
        </p:nvSpPr>
        <p:spPr>
          <a:xfrm>
            <a:off x="457200" y="5501217"/>
            <a:ext cx="11480800" cy="762000"/>
          </a:xfrm>
          <a:prstGeom prst="rect">
            <a:avLst/>
          </a:prstGeom>
        </p:spPr>
        <p:txBody>
          <a:bodyPr/>
          <a:lstStyle>
            <a:lvl1pPr>
              <a:defRPr>
                <a:solidFill>
                  <a:srgbClr val="FFFFFF"/>
                </a:solidFill>
              </a:defRPr>
            </a:lvl1pPr>
          </a:lstStyle>
          <a:p>
            <a:r>
              <a:rPr lang="en-US" dirty="0"/>
              <a:t>Click to Add Title</a:t>
            </a:r>
          </a:p>
        </p:txBody>
      </p:sp>
      <p:sp>
        <p:nvSpPr>
          <p:cNvPr id="5" name="Picture Placeholder 2"/>
          <p:cNvSpPr>
            <a:spLocks noGrp="1"/>
          </p:cNvSpPr>
          <p:nvPr>
            <p:ph type="pic" idx="1"/>
          </p:nvPr>
        </p:nvSpPr>
        <p:spPr>
          <a:xfrm>
            <a:off x="101601" y="99420"/>
            <a:ext cx="11988799" cy="6500035"/>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Tree>
    <p:extLst>
      <p:ext uri="{BB962C8B-B14F-4D97-AF65-F5344CB8AC3E}">
        <p14:creationId xmlns:p14="http://schemas.microsoft.com/office/powerpoint/2010/main" val="325501438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to with Title &amp; Sub-title">
    <p:spTree>
      <p:nvGrpSpPr>
        <p:cNvPr id="1" name=""/>
        <p:cNvGrpSpPr/>
        <p:nvPr/>
      </p:nvGrpSpPr>
      <p:grpSpPr>
        <a:xfrm>
          <a:off x="0" y="0"/>
          <a:ext cx="0" cy="0"/>
          <a:chOff x="0" y="0"/>
          <a:chExt cx="0" cy="0"/>
        </a:xfrm>
      </p:grpSpPr>
      <p:sp>
        <p:nvSpPr>
          <p:cNvPr id="7" name="Rectangle 6"/>
          <p:cNvSpPr>
            <a:spLocks noChangeArrowheads="1"/>
          </p:cNvSpPr>
          <p:nvPr/>
        </p:nvSpPr>
        <p:spPr bwMode="auto">
          <a:xfrm>
            <a:off x="92546" y="85346"/>
            <a:ext cx="11992861"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10" name="Title 1"/>
          <p:cNvSpPr>
            <a:spLocks noGrp="1"/>
          </p:cNvSpPr>
          <p:nvPr>
            <p:ph type="title" hasCustomPrompt="1"/>
          </p:nvPr>
        </p:nvSpPr>
        <p:spPr>
          <a:xfrm>
            <a:off x="457200" y="5222875"/>
            <a:ext cx="11480800" cy="762000"/>
          </a:xfrm>
          <a:prstGeom prst="rect">
            <a:avLst/>
          </a:prstGeom>
        </p:spPr>
        <p:txBody>
          <a:bodyPr/>
          <a:lstStyle>
            <a:lvl1pPr>
              <a:defRPr>
                <a:solidFill>
                  <a:srgbClr val="FFFFFF"/>
                </a:solidFill>
              </a:defRPr>
            </a:lvl1pPr>
          </a:lstStyle>
          <a:p>
            <a:r>
              <a:rPr lang="en-US" dirty="0"/>
              <a:t>Click to Add Title</a:t>
            </a:r>
          </a:p>
        </p:txBody>
      </p:sp>
      <p:sp>
        <p:nvSpPr>
          <p:cNvPr id="11" name="Text Placeholder 2"/>
          <p:cNvSpPr>
            <a:spLocks noGrp="1"/>
          </p:cNvSpPr>
          <p:nvPr>
            <p:ph type="body" sz="half" idx="11" hasCustomPrompt="1"/>
          </p:nvPr>
        </p:nvSpPr>
        <p:spPr>
          <a:xfrm>
            <a:off x="457200" y="5984876"/>
            <a:ext cx="11480800" cy="593725"/>
          </a:xfrm>
          <a:prstGeom prst="rect">
            <a:avLst/>
          </a:prstGeom>
        </p:spPr>
        <p:txBody>
          <a:bodyPr/>
          <a:lstStyle>
            <a:lvl1pPr>
              <a:buNone/>
              <a:defRPr baseline="0">
                <a:solidFill>
                  <a:schemeClr val="bg1"/>
                </a:solidFill>
              </a:defRPr>
            </a:lvl1pPr>
            <a:lvl2pPr marL="1073124" indent="-304792">
              <a:defRPr>
                <a:solidFill>
                  <a:srgbClr val="FFFFFF"/>
                </a:solidFill>
              </a:defRPr>
            </a:lvl2pPr>
            <a:lvl3pPr marL="1602277" indent="-304792">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
        <p:nvSpPr>
          <p:cNvPr id="6" name="Picture Placeholder 2"/>
          <p:cNvSpPr>
            <a:spLocks noGrp="1"/>
          </p:cNvSpPr>
          <p:nvPr>
            <p:ph type="pic" idx="1"/>
          </p:nvPr>
        </p:nvSpPr>
        <p:spPr>
          <a:xfrm>
            <a:off x="101601" y="99420"/>
            <a:ext cx="11988799" cy="6479181"/>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Tree>
    <p:extLst>
      <p:ext uri="{BB962C8B-B14F-4D97-AF65-F5344CB8AC3E}">
        <p14:creationId xmlns:p14="http://schemas.microsoft.com/office/powerpoint/2010/main" val="426254598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1" name="Content Placeholder 7"/>
          <p:cNvSpPr>
            <a:spLocks noGrp="1"/>
          </p:cNvSpPr>
          <p:nvPr>
            <p:ph sz="quarter" idx="11"/>
          </p:nvPr>
        </p:nvSpPr>
        <p:spPr>
          <a:xfrm>
            <a:off x="203200" y="1295399"/>
            <a:ext cx="5791200" cy="4967817"/>
          </a:xfrm>
          <a:prstGeom prst="rect">
            <a:avLst/>
          </a:prstGeom>
        </p:spPr>
        <p:txBody>
          <a:bodyPr/>
          <a:lstStyle>
            <a:lvl4pPr>
              <a:buClrTx/>
              <a:buFont typeface="Wingdings" charset="2"/>
              <a:buChar char="§"/>
              <a:defRPr sz="2133" cap="none"/>
            </a:lvl4pPr>
            <a:lvl5pPr>
              <a:buClrTx/>
              <a:buFont typeface="Wingdings" charset="2"/>
              <a:buChar char="§"/>
              <a:defRPr sz="1867" cap="none"/>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3"/>
          </p:nvPr>
        </p:nvSpPr>
        <p:spPr>
          <a:xfrm>
            <a:off x="6189472" y="1295400"/>
            <a:ext cx="5791200" cy="4967816"/>
          </a:xfrm>
          <a:prstGeom prst="rect">
            <a:avLst/>
          </a:prstGeom>
        </p:spPr>
        <p:txBody>
          <a:bodyPr/>
          <a:lstStyle>
            <a:lvl3pPr>
              <a:buClr>
                <a:schemeClr val="bg1"/>
              </a:buClr>
              <a:defRPr/>
            </a:lvl3pPr>
            <a:lvl4pPr>
              <a:buClr>
                <a:schemeClr val="bg1"/>
              </a:buClr>
              <a:buFont typeface="Wingdings" charset="2"/>
              <a:buChar char="§"/>
              <a:defRPr sz="2133"/>
            </a:lvl4pPr>
            <a:lvl5pPr>
              <a:buClr>
                <a:schemeClr val="bg1"/>
              </a:buClr>
              <a:buFont typeface="Wingdings" charset="2"/>
              <a:buChar cha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p:cNvSpPr>
            <a:spLocks noGrp="1"/>
          </p:cNvSpPr>
          <p:nvPr>
            <p:ph type="title" hasCustomPrompt="1"/>
          </p:nvPr>
        </p:nvSpPr>
        <p:spPr>
          <a:xfrm>
            <a:off x="203200" y="182882"/>
            <a:ext cx="9448800" cy="914399"/>
          </a:xfrm>
        </p:spPr>
        <p:txBody>
          <a:bodyPr/>
          <a:lstStyle>
            <a:lvl1pPr>
              <a:defRPr/>
            </a:lvl1pPr>
          </a:lstStyle>
          <a:p>
            <a:r>
              <a:rPr lang="en-US" dirty="0"/>
              <a:t>Click to Add Title</a:t>
            </a:r>
          </a:p>
        </p:txBody>
      </p:sp>
    </p:spTree>
    <p:extLst>
      <p:ext uri="{BB962C8B-B14F-4D97-AF65-F5344CB8AC3E}">
        <p14:creationId xmlns:p14="http://schemas.microsoft.com/office/powerpoint/2010/main" val="496736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ing Slide, Title Only - 1 or 2 Lines">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19" name="Rectangle 18"/>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5" name="Rectangle 4"/>
          <p:cNvSpPr>
            <a:spLocks noGrp="1" noChangeArrowheads="1"/>
          </p:cNvSpPr>
          <p:nvPr>
            <p:ph type="ctrTitle" hasCustomPrompt="1"/>
          </p:nvPr>
        </p:nvSpPr>
        <p:spPr>
          <a:xfrm>
            <a:off x="487813" y="2379134"/>
            <a:ext cx="9321800" cy="1371599"/>
          </a:xfrm>
        </p:spPr>
        <p:txBody>
          <a:bodyPr wrap="square" tIns="0" rIns="0" bIns="0" anchor="ctr">
            <a:noAutofit/>
          </a:bodyPr>
          <a:lstStyle>
            <a:lvl1pPr marL="0" marR="0" indent="0" algn="l" defTabSz="1219170" rtl="0" eaLnBrk="1" fontAlgn="base" latinLnBrk="0" hangingPunct="1">
              <a:lnSpc>
                <a:spcPct val="100000"/>
              </a:lnSpc>
              <a:spcBef>
                <a:spcPct val="0"/>
              </a:spcBef>
              <a:spcAft>
                <a:spcPct val="0"/>
              </a:spcAft>
              <a:buClrTx/>
              <a:buSzTx/>
              <a:buFontTx/>
              <a:buNone/>
              <a:tabLst/>
              <a:defRPr sz="4000" baseline="0">
                <a:solidFill>
                  <a:srgbClr val="C41230"/>
                </a:solidFill>
              </a:defRPr>
            </a:lvl1pPr>
          </a:lstStyle>
          <a:p>
            <a:r>
              <a:rPr lang="en-US" dirty="0"/>
              <a:t>Click to Add Title</a:t>
            </a:r>
            <a:br>
              <a:rPr lang="en-US" dirty="0"/>
            </a:br>
            <a:r>
              <a:rPr lang="en-US" dirty="0"/>
              <a:t>2 Lines (Optional)</a:t>
            </a:r>
          </a:p>
        </p:txBody>
      </p:sp>
      <p:sp>
        <p:nvSpPr>
          <p:cNvPr id="28" name="Text Box 16"/>
          <p:cNvSpPr txBox="1">
            <a:spLocks noChangeArrowheads="1"/>
          </p:cNvSpPr>
          <p:nvPr/>
        </p:nvSpPr>
        <p:spPr bwMode="auto">
          <a:xfrm>
            <a:off x="501360" y="6064210"/>
            <a:ext cx="1989968" cy="276999"/>
          </a:xfrm>
          <a:prstGeom prst="rect">
            <a:avLst/>
          </a:prstGeom>
          <a:noFill/>
          <a:ln w="9525">
            <a:noFill/>
            <a:miter lim="800000"/>
            <a:headEnd/>
            <a:tailEnd/>
          </a:ln>
        </p:spPr>
        <p:txBody>
          <a:bodyPr wrap="none" anchor="b">
            <a:prstTxWarp prst="textNoShape">
              <a:avLst/>
            </a:prstTxWarp>
            <a:spAutoFit/>
          </a:bodyPr>
          <a:lstStyle/>
          <a:p>
            <a:r>
              <a:rPr lang="en-US" sz="1200" b="1" i="0" dirty="0">
                <a:solidFill>
                  <a:schemeClr val="bg1">
                    <a:lumMod val="50000"/>
                  </a:schemeClr>
                </a:solidFill>
                <a:latin typeface="+mn-lt"/>
                <a:cs typeface="Arial"/>
              </a:rPr>
              <a:t>www.rockwellautomation.com</a:t>
            </a:r>
            <a:endParaRPr lang="en-US" sz="1333" b="1" i="0" dirty="0">
              <a:solidFill>
                <a:schemeClr val="bg1">
                  <a:lumMod val="50000"/>
                </a:schemeClr>
              </a:solidFill>
              <a:latin typeface="+mn-lt"/>
              <a:cs typeface="Arial"/>
            </a:endParaRPr>
          </a:p>
        </p:txBody>
      </p:sp>
      <p:pic>
        <p:nvPicPr>
          <p:cNvPr id="29" name="Picture 28"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0" name="Group 29"/>
          <p:cNvGrpSpPr/>
          <p:nvPr/>
        </p:nvGrpSpPr>
        <p:grpSpPr>
          <a:xfrm>
            <a:off x="10719004" y="442063"/>
            <a:ext cx="1041400" cy="1041400"/>
            <a:chOff x="8039253" y="331547"/>
            <a:chExt cx="781050" cy="781050"/>
          </a:xfrm>
        </p:grpSpPr>
        <p:sp>
          <p:nvSpPr>
            <p:cNvPr id="32" name="Rectangle 31"/>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33" name="Picture 32" descr="LTS_WhiteTextFromRedBox.png"/>
            <p:cNvPicPr>
              <a:picLocks/>
            </p:cNvPicPr>
            <p:nvPr/>
          </p:nvPicPr>
          <p:blipFill>
            <a:blip r:embed="rId3"/>
            <a:stretch>
              <a:fillRect/>
            </a:stretch>
          </p:blipFill>
          <p:spPr>
            <a:xfrm>
              <a:off x="8140331" y="440292"/>
              <a:ext cx="591515" cy="575826"/>
            </a:xfrm>
            <a:prstGeom prst="rect">
              <a:avLst/>
            </a:prstGeom>
            <a:noFill/>
            <a:ln>
              <a:noFill/>
            </a:ln>
          </p:spPr>
        </p:pic>
      </p:grpSp>
      <p:pic>
        <p:nvPicPr>
          <p:cNvPr id="36" name="Picture 35"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7" name="Right Triangle 36"/>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8" name="Pentagon 37"/>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1" name="Rectangle 20"/>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4" name="Picture 23" descr="CompanyConfidential.png"/>
          <p:cNvPicPr>
            <a:picLocks/>
          </p:cNvPicPr>
          <p:nvPr/>
        </p:nvPicPr>
        <p:blipFill>
          <a:blip r:embed="rId5"/>
          <a:stretch>
            <a:fillRect/>
          </a:stretch>
        </p:blipFill>
        <p:spPr>
          <a:xfrm>
            <a:off x="345369" y="4631038"/>
            <a:ext cx="898336" cy="549391"/>
          </a:xfrm>
          <a:prstGeom prst="rect">
            <a:avLst/>
          </a:prstGeom>
        </p:spPr>
      </p:pic>
      <p:sp>
        <p:nvSpPr>
          <p:cNvPr id="27" name="Text Box 16"/>
          <p:cNvSpPr txBox="1">
            <a:spLocks noChangeArrowheads="1"/>
          </p:cNvSpPr>
          <p:nvPr/>
        </p:nvSpPr>
        <p:spPr bwMode="auto">
          <a:xfrm>
            <a:off x="1084288" y="4588202"/>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2349981929"/>
      </p:ext>
    </p:extLst>
  </p:cSld>
  <p:clrMapOvr>
    <a:overrideClrMapping bg1="lt1" tx1="dk1" bg2="lt2" tx2="dk2" accent1="accent1" accent2="accent2" accent3="accent3" accent4="accent4" accent5="accent5" accent6="accent6" hlink="hlink" folHlink="folHlink"/>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Ending Slide">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19" name="Rectangle 18"/>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5" name="Rectangle 4"/>
          <p:cNvSpPr>
            <a:spLocks noGrp="1" noChangeArrowheads="1"/>
          </p:cNvSpPr>
          <p:nvPr>
            <p:ph type="ctrTitle" hasCustomPrompt="1"/>
          </p:nvPr>
        </p:nvSpPr>
        <p:spPr>
          <a:xfrm>
            <a:off x="487813" y="2379134"/>
            <a:ext cx="9321800" cy="1371599"/>
          </a:xfrm>
        </p:spPr>
        <p:txBody>
          <a:bodyPr wrap="square" tIns="0" rIns="0" bIns="0" anchor="ctr">
            <a:noAutofit/>
          </a:bodyPr>
          <a:lstStyle>
            <a:lvl1pPr marL="0" marR="0" indent="0" algn="l" defTabSz="1219170" rtl="0" eaLnBrk="1" fontAlgn="base" latinLnBrk="0" hangingPunct="1">
              <a:lnSpc>
                <a:spcPct val="100000"/>
              </a:lnSpc>
              <a:spcBef>
                <a:spcPct val="0"/>
              </a:spcBef>
              <a:spcAft>
                <a:spcPct val="0"/>
              </a:spcAft>
              <a:buClrTx/>
              <a:buSzTx/>
              <a:buFontTx/>
              <a:buNone/>
              <a:tabLst/>
              <a:defRPr sz="4000" baseline="0">
                <a:solidFill>
                  <a:srgbClr val="C41230"/>
                </a:solidFill>
              </a:defRPr>
            </a:lvl1pPr>
          </a:lstStyle>
          <a:p>
            <a:r>
              <a:rPr lang="en-US" dirty="0"/>
              <a:t>Click to Add Title</a:t>
            </a:r>
            <a:br>
              <a:rPr lang="en-US" dirty="0"/>
            </a:br>
            <a:r>
              <a:rPr lang="en-US" dirty="0"/>
              <a:t>2 Lines (Optional)</a:t>
            </a:r>
          </a:p>
        </p:txBody>
      </p:sp>
      <p:sp>
        <p:nvSpPr>
          <p:cNvPr id="28" name="Text Box 16"/>
          <p:cNvSpPr txBox="1">
            <a:spLocks noChangeArrowheads="1"/>
          </p:cNvSpPr>
          <p:nvPr/>
        </p:nvSpPr>
        <p:spPr bwMode="auto">
          <a:xfrm>
            <a:off x="501360" y="6064210"/>
            <a:ext cx="1989968" cy="276999"/>
          </a:xfrm>
          <a:prstGeom prst="rect">
            <a:avLst/>
          </a:prstGeom>
          <a:noFill/>
          <a:ln w="9525">
            <a:noFill/>
            <a:miter lim="800000"/>
            <a:headEnd/>
            <a:tailEnd/>
          </a:ln>
        </p:spPr>
        <p:txBody>
          <a:bodyPr wrap="none" anchor="b">
            <a:prstTxWarp prst="textNoShape">
              <a:avLst/>
            </a:prstTxWarp>
            <a:spAutoFit/>
          </a:bodyPr>
          <a:lstStyle/>
          <a:p>
            <a:r>
              <a:rPr lang="en-US" sz="1200" b="1" i="0" dirty="0">
                <a:solidFill>
                  <a:schemeClr val="bg1">
                    <a:lumMod val="50000"/>
                  </a:schemeClr>
                </a:solidFill>
                <a:latin typeface="+mn-lt"/>
                <a:cs typeface="Arial"/>
              </a:rPr>
              <a:t>www.rockwellautomation.com</a:t>
            </a:r>
            <a:endParaRPr lang="en-US" sz="1333" b="1" i="0" dirty="0">
              <a:solidFill>
                <a:schemeClr val="bg1">
                  <a:lumMod val="50000"/>
                </a:schemeClr>
              </a:solidFill>
              <a:latin typeface="+mn-lt"/>
              <a:cs typeface="Arial"/>
            </a:endParaRPr>
          </a:p>
        </p:txBody>
      </p:sp>
      <p:pic>
        <p:nvPicPr>
          <p:cNvPr id="29" name="Picture 28"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0" name="Group 29"/>
          <p:cNvGrpSpPr/>
          <p:nvPr/>
        </p:nvGrpSpPr>
        <p:grpSpPr>
          <a:xfrm>
            <a:off x="10719004" y="442063"/>
            <a:ext cx="1041400" cy="1041400"/>
            <a:chOff x="8039253" y="331547"/>
            <a:chExt cx="781050" cy="781050"/>
          </a:xfrm>
        </p:grpSpPr>
        <p:sp>
          <p:nvSpPr>
            <p:cNvPr id="32" name="Rectangle 31"/>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33" name="Picture 32" descr="LTS_WhiteTextFromRedBox.png"/>
            <p:cNvPicPr>
              <a:picLocks/>
            </p:cNvPicPr>
            <p:nvPr/>
          </p:nvPicPr>
          <p:blipFill>
            <a:blip r:embed="rId3"/>
            <a:stretch>
              <a:fillRect/>
            </a:stretch>
          </p:blipFill>
          <p:spPr>
            <a:xfrm>
              <a:off x="8140331" y="440292"/>
              <a:ext cx="591515" cy="575826"/>
            </a:xfrm>
            <a:prstGeom prst="rect">
              <a:avLst/>
            </a:prstGeom>
            <a:noFill/>
            <a:ln>
              <a:noFill/>
            </a:ln>
          </p:spPr>
        </p:pic>
      </p:grpSp>
      <p:pic>
        <p:nvPicPr>
          <p:cNvPr id="36" name="Picture 35"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7" name="Right Triangle 36"/>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8" name="Pentagon 37"/>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pic>
        <p:nvPicPr>
          <p:cNvPr id="17" name="Picture 16"/>
          <p:cNvPicPr>
            <a:picLocks/>
          </p:cNvPicPr>
          <p:nvPr/>
        </p:nvPicPr>
        <p:blipFill>
          <a:blip r:embed="rId5">
            <a:extLst>
              <a:ext uri="{28A0092B-C50C-407E-A947-70E740481C1C}">
                <a14:useLocalDpi xmlns:a14="http://schemas.microsoft.com/office/drawing/2010/main" val="0"/>
              </a:ext>
            </a:extLst>
          </a:blip>
          <a:stretch>
            <a:fillRect/>
          </a:stretch>
        </p:blipFill>
        <p:spPr>
          <a:xfrm>
            <a:off x="1016003" y="304800"/>
            <a:ext cx="1848997" cy="1651125"/>
          </a:xfrm>
          <a:prstGeom prst="rect">
            <a:avLst/>
          </a:prstGeom>
        </p:spPr>
      </p:pic>
      <p:sp>
        <p:nvSpPr>
          <p:cNvPr id="22" name="Rectangle 21"/>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a:picLocks/>
          </p:cNvPicPr>
          <p:nvPr/>
        </p:nvPicPr>
        <p:blipFill>
          <a:blip r:embed="rId6"/>
          <a:stretch>
            <a:fillRect/>
          </a:stretch>
        </p:blipFill>
        <p:spPr>
          <a:xfrm>
            <a:off x="345369" y="4631038"/>
            <a:ext cx="898336" cy="549391"/>
          </a:xfrm>
          <a:prstGeom prst="rect">
            <a:avLst/>
          </a:prstGeom>
        </p:spPr>
      </p:pic>
      <p:sp>
        <p:nvSpPr>
          <p:cNvPr id="27" name="Text Box 16"/>
          <p:cNvSpPr txBox="1">
            <a:spLocks noChangeArrowheads="1"/>
          </p:cNvSpPr>
          <p:nvPr/>
        </p:nvSpPr>
        <p:spPr bwMode="auto">
          <a:xfrm>
            <a:off x="1084288" y="4588202"/>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3491582115"/>
      </p:ext>
    </p:extLst>
  </p:cSld>
  <p:clrMapOvr>
    <a:overrideClrMapping bg1="lt1" tx1="dk1" bg2="lt2" tx2="dk2" accent1="accent1" accent2="accent2" accent3="accent3" accent4="accent4" accent5="accent5" accent6="accent6" hlink="hlink" folHlink="folHlink"/>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nding Slide - Title Only">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29" name="Text Box 16"/>
          <p:cNvSpPr txBox="1">
            <a:spLocks noChangeArrowheads="1"/>
          </p:cNvSpPr>
          <p:nvPr/>
        </p:nvSpPr>
        <p:spPr bwMode="auto">
          <a:xfrm>
            <a:off x="501360" y="6064210"/>
            <a:ext cx="1989968" cy="276999"/>
          </a:xfrm>
          <a:prstGeom prst="rect">
            <a:avLst/>
          </a:prstGeom>
          <a:noFill/>
          <a:ln w="9525">
            <a:noFill/>
            <a:miter lim="800000"/>
            <a:headEnd/>
            <a:tailEnd/>
          </a:ln>
        </p:spPr>
        <p:txBody>
          <a:bodyPr wrap="none" anchor="b">
            <a:prstTxWarp prst="textNoShape">
              <a:avLst/>
            </a:prstTxWarp>
            <a:spAutoFit/>
          </a:bodyPr>
          <a:lstStyle/>
          <a:p>
            <a:r>
              <a:rPr lang="en-US" sz="1200" b="1" i="0" dirty="0">
                <a:solidFill>
                  <a:schemeClr val="bg1">
                    <a:lumMod val="50000"/>
                  </a:schemeClr>
                </a:solidFill>
                <a:latin typeface="+mn-lt"/>
                <a:cs typeface="Arial"/>
              </a:rPr>
              <a:t>www.rockwellautomation.com</a:t>
            </a:r>
            <a:endParaRPr lang="en-US" sz="1333" b="1" i="0" dirty="0">
              <a:solidFill>
                <a:schemeClr val="bg1">
                  <a:lumMod val="50000"/>
                </a:schemeClr>
              </a:solidFill>
              <a:latin typeface="+mn-lt"/>
              <a:cs typeface="Arial"/>
            </a:endParaRPr>
          </a:p>
        </p:txBody>
      </p:sp>
      <p:pic>
        <p:nvPicPr>
          <p:cNvPr id="30" name="Picture 29"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1" name="Group 30"/>
          <p:cNvGrpSpPr/>
          <p:nvPr/>
        </p:nvGrpSpPr>
        <p:grpSpPr>
          <a:xfrm>
            <a:off x="10719004" y="442063"/>
            <a:ext cx="1041400" cy="1041400"/>
            <a:chOff x="8039253" y="331547"/>
            <a:chExt cx="781050" cy="781050"/>
          </a:xfrm>
        </p:grpSpPr>
        <p:sp>
          <p:nvSpPr>
            <p:cNvPr id="34" name="Rectangle 33"/>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35" name="Picture 34" descr="LTS_WhiteTextFromRedBox.png"/>
            <p:cNvPicPr>
              <a:picLocks/>
            </p:cNvPicPr>
            <p:nvPr/>
          </p:nvPicPr>
          <p:blipFill>
            <a:blip r:embed="rId3"/>
            <a:stretch>
              <a:fillRect/>
            </a:stretch>
          </p:blipFill>
          <p:spPr>
            <a:xfrm>
              <a:off x="8140331" y="440292"/>
              <a:ext cx="591515" cy="575826"/>
            </a:xfrm>
            <a:prstGeom prst="rect">
              <a:avLst/>
            </a:prstGeom>
            <a:noFill/>
            <a:ln>
              <a:noFill/>
            </a:ln>
          </p:spPr>
        </p:pic>
      </p:grpSp>
      <p:pic>
        <p:nvPicPr>
          <p:cNvPr id="37" name="Picture 36"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8" name="Right Triangle 37"/>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9" name="Pentagon 38"/>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17" name="Rectangle 16"/>
          <p:cNvSpPr/>
          <p:nvPr/>
        </p:nvSpPr>
        <p:spPr bwMode="auto">
          <a:xfrm>
            <a:off x="88899" y="2819400"/>
            <a:ext cx="120015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1" name="Rectangle 4"/>
          <p:cNvSpPr>
            <a:spLocks noGrp="1" noChangeArrowheads="1"/>
          </p:cNvSpPr>
          <p:nvPr>
            <p:ph type="ctrTitle" hasCustomPrompt="1"/>
          </p:nvPr>
        </p:nvSpPr>
        <p:spPr>
          <a:xfrm>
            <a:off x="474517" y="2922760"/>
            <a:ext cx="10464800" cy="707886"/>
          </a:xfrm>
        </p:spPr>
        <p:txBody>
          <a:bodyPr wrap="square" anchor="ctr">
            <a:spAutoFit/>
          </a:bodyPr>
          <a:lstStyle>
            <a:lvl1pPr marL="0">
              <a:lnSpc>
                <a:spcPct val="100000"/>
              </a:lnSpc>
              <a:spcBef>
                <a:spcPts val="3200"/>
              </a:spcBef>
              <a:spcAft>
                <a:spcPts val="4000"/>
              </a:spcAft>
              <a:defRPr sz="4000">
                <a:solidFill>
                  <a:schemeClr val="accent1"/>
                </a:solidFill>
              </a:defRPr>
            </a:lvl1pPr>
          </a:lstStyle>
          <a:p>
            <a:r>
              <a:rPr lang="en-US" dirty="0"/>
              <a:t>Click to Add Title</a:t>
            </a:r>
          </a:p>
        </p:txBody>
      </p:sp>
      <p:sp>
        <p:nvSpPr>
          <p:cNvPr id="22" name="Rectangle 21"/>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a:picLocks/>
          </p:cNvPicPr>
          <p:nvPr/>
        </p:nvPicPr>
        <p:blipFill>
          <a:blip r:embed="rId5"/>
          <a:stretch>
            <a:fillRect/>
          </a:stretch>
        </p:blipFill>
        <p:spPr>
          <a:xfrm>
            <a:off x="345369" y="4631038"/>
            <a:ext cx="898336" cy="549391"/>
          </a:xfrm>
          <a:prstGeom prst="rect">
            <a:avLst/>
          </a:prstGeom>
        </p:spPr>
      </p:pic>
      <p:sp>
        <p:nvSpPr>
          <p:cNvPr id="25" name="Text Box 16"/>
          <p:cNvSpPr txBox="1">
            <a:spLocks noChangeArrowheads="1"/>
          </p:cNvSpPr>
          <p:nvPr/>
        </p:nvSpPr>
        <p:spPr bwMode="auto">
          <a:xfrm>
            <a:off x="1084288" y="4588202"/>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2103937028"/>
      </p:ext>
    </p:extLst>
  </p:cSld>
  <p:clrMapOvr>
    <a:overrideClrMapping bg1="lt1" tx1="dk1" bg2="lt2" tx2="dk2" accent1="accent1" accent2="accent2" accent3="accent3" accent4="accent4" accent5="accent5" accent6="accent6" hlink="hlink" folHlink="folHlink"/>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Ending Slide - Title Only_GPS">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29" name="Text Box 16"/>
          <p:cNvSpPr txBox="1">
            <a:spLocks noChangeArrowheads="1"/>
          </p:cNvSpPr>
          <p:nvPr/>
        </p:nvSpPr>
        <p:spPr bwMode="auto">
          <a:xfrm>
            <a:off x="501360" y="6064210"/>
            <a:ext cx="1989968" cy="276999"/>
          </a:xfrm>
          <a:prstGeom prst="rect">
            <a:avLst/>
          </a:prstGeom>
          <a:noFill/>
          <a:ln w="9525">
            <a:noFill/>
            <a:miter lim="800000"/>
            <a:headEnd/>
            <a:tailEnd/>
          </a:ln>
        </p:spPr>
        <p:txBody>
          <a:bodyPr wrap="none" anchor="b">
            <a:prstTxWarp prst="textNoShape">
              <a:avLst/>
            </a:prstTxWarp>
            <a:spAutoFit/>
          </a:bodyPr>
          <a:lstStyle/>
          <a:p>
            <a:r>
              <a:rPr lang="en-US" sz="1200" b="1" i="0" dirty="0">
                <a:solidFill>
                  <a:schemeClr val="bg1">
                    <a:lumMod val="50000"/>
                  </a:schemeClr>
                </a:solidFill>
                <a:latin typeface="+mn-lt"/>
                <a:cs typeface="Arial"/>
              </a:rPr>
              <a:t>www.rockwellautomation.com</a:t>
            </a:r>
            <a:endParaRPr lang="en-US" sz="1333" b="1" i="0" dirty="0">
              <a:solidFill>
                <a:schemeClr val="bg1">
                  <a:lumMod val="50000"/>
                </a:schemeClr>
              </a:solidFill>
              <a:latin typeface="+mn-lt"/>
              <a:cs typeface="Arial"/>
            </a:endParaRPr>
          </a:p>
        </p:txBody>
      </p:sp>
      <p:pic>
        <p:nvPicPr>
          <p:cNvPr id="30" name="Picture 29"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1" name="Group 30"/>
          <p:cNvGrpSpPr/>
          <p:nvPr/>
        </p:nvGrpSpPr>
        <p:grpSpPr>
          <a:xfrm>
            <a:off x="10719004" y="442063"/>
            <a:ext cx="1041400" cy="1041400"/>
            <a:chOff x="8039253" y="331547"/>
            <a:chExt cx="781050" cy="781050"/>
          </a:xfrm>
        </p:grpSpPr>
        <p:sp>
          <p:nvSpPr>
            <p:cNvPr id="34" name="Rectangle 33"/>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35" name="Picture 34" descr="LTS_WhiteTextFromRedBox.png"/>
            <p:cNvPicPr>
              <a:picLocks/>
            </p:cNvPicPr>
            <p:nvPr/>
          </p:nvPicPr>
          <p:blipFill>
            <a:blip r:embed="rId3"/>
            <a:stretch>
              <a:fillRect/>
            </a:stretch>
          </p:blipFill>
          <p:spPr>
            <a:xfrm>
              <a:off x="8140331" y="440292"/>
              <a:ext cx="591515" cy="575826"/>
            </a:xfrm>
            <a:prstGeom prst="rect">
              <a:avLst/>
            </a:prstGeom>
            <a:noFill/>
            <a:ln>
              <a:noFill/>
            </a:ln>
          </p:spPr>
        </p:pic>
      </p:grpSp>
      <p:pic>
        <p:nvPicPr>
          <p:cNvPr id="37" name="Picture 36"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8" name="Right Triangle 37"/>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39" name="Pentagon 38"/>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17" name="Rectangle 16"/>
          <p:cNvSpPr/>
          <p:nvPr/>
        </p:nvSpPr>
        <p:spPr bwMode="auto">
          <a:xfrm>
            <a:off x="88899" y="2819400"/>
            <a:ext cx="120015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1" name="Rectangle 4"/>
          <p:cNvSpPr>
            <a:spLocks noGrp="1" noChangeArrowheads="1"/>
          </p:cNvSpPr>
          <p:nvPr>
            <p:ph type="ctrTitle" hasCustomPrompt="1"/>
          </p:nvPr>
        </p:nvSpPr>
        <p:spPr>
          <a:xfrm>
            <a:off x="474517" y="2922760"/>
            <a:ext cx="10464800" cy="707886"/>
          </a:xfrm>
        </p:spPr>
        <p:txBody>
          <a:bodyPr wrap="square" anchor="ctr">
            <a:spAutoFit/>
          </a:bodyPr>
          <a:lstStyle>
            <a:lvl1pPr marL="0">
              <a:lnSpc>
                <a:spcPct val="100000"/>
              </a:lnSpc>
              <a:spcBef>
                <a:spcPts val="3200"/>
              </a:spcBef>
              <a:spcAft>
                <a:spcPts val="4000"/>
              </a:spcAft>
              <a:defRPr sz="4000">
                <a:solidFill>
                  <a:schemeClr val="accent1"/>
                </a:solidFill>
              </a:defRPr>
            </a:lvl1pPr>
          </a:lstStyle>
          <a:p>
            <a:r>
              <a:rPr lang="en-US" dirty="0"/>
              <a:t>Click to Add Title</a:t>
            </a:r>
          </a:p>
        </p:txBody>
      </p:sp>
      <p:pic>
        <p:nvPicPr>
          <p:cNvPr id="16" name="Picture 15"/>
          <p:cNvPicPr>
            <a:picLocks/>
          </p:cNvPicPr>
          <p:nvPr/>
        </p:nvPicPr>
        <p:blipFill>
          <a:blip r:embed="rId5">
            <a:extLst>
              <a:ext uri="{28A0092B-C50C-407E-A947-70E740481C1C}">
                <a14:useLocalDpi xmlns:a14="http://schemas.microsoft.com/office/drawing/2010/main" val="0"/>
              </a:ext>
            </a:extLst>
          </a:blip>
          <a:stretch>
            <a:fillRect/>
          </a:stretch>
        </p:blipFill>
        <p:spPr>
          <a:xfrm>
            <a:off x="1016003" y="304800"/>
            <a:ext cx="1848997" cy="1651125"/>
          </a:xfrm>
          <a:prstGeom prst="rect">
            <a:avLst/>
          </a:prstGeom>
        </p:spPr>
      </p:pic>
      <p:sp>
        <p:nvSpPr>
          <p:cNvPr id="23" name="Rectangle 22"/>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4" name="Picture 23" descr="CompanyConfidential.png"/>
          <p:cNvPicPr>
            <a:picLocks/>
          </p:cNvPicPr>
          <p:nvPr/>
        </p:nvPicPr>
        <p:blipFill>
          <a:blip r:embed="rId6"/>
          <a:stretch>
            <a:fillRect/>
          </a:stretch>
        </p:blipFill>
        <p:spPr>
          <a:xfrm>
            <a:off x="345369" y="4631038"/>
            <a:ext cx="898336" cy="549391"/>
          </a:xfrm>
          <a:prstGeom prst="rect">
            <a:avLst/>
          </a:prstGeom>
        </p:spPr>
      </p:pic>
      <p:sp>
        <p:nvSpPr>
          <p:cNvPr id="26" name="Text Box 16"/>
          <p:cNvSpPr txBox="1">
            <a:spLocks noChangeArrowheads="1"/>
          </p:cNvSpPr>
          <p:nvPr/>
        </p:nvSpPr>
        <p:spPr bwMode="auto">
          <a:xfrm>
            <a:off x="1084288" y="4588202"/>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4034738853"/>
      </p:ext>
    </p:extLst>
  </p:cSld>
  <p:clrMapOvr>
    <a:overrideClrMapping bg1="lt1" tx1="dk1" bg2="lt2" tx2="dk2" accent1="accent1" accent2="accent2" accent3="accent3" accent4="accent4" accent5="accent5" accent6="accent6" hlink="hlink" folHlink="folHlink"/>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Ending Slide - Title &amp; Sub-title">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29" name="Rectangle 28"/>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3" name="Text Box 16"/>
          <p:cNvSpPr txBox="1">
            <a:spLocks noChangeArrowheads="1"/>
          </p:cNvSpPr>
          <p:nvPr/>
        </p:nvSpPr>
        <p:spPr bwMode="auto">
          <a:xfrm>
            <a:off x="501360" y="6064210"/>
            <a:ext cx="1989968" cy="276999"/>
          </a:xfrm>
          <a:prstGeom prst="rect">
            <a:avLst/>
          </a:prstGeom>
          <a:noFill/>
          <a:ln w="9525">
            <a:noFill/>
            <a:miter lim="800000"/>
            <a:headEnd/>
            <a:tailEnd/>
          </a:ln>
        </p:spPr>
        <p:txBody>
          <a:bodyPr wrap="none" anchor="b">
            <a:prstTxWarp prst="textNoShape">
              <a:avLst/>
            </a:prstTxWarp>
            <a:spAutoFit/>
          </a:bodyPr>
          <a:lstStyle/>
          <a:p>
            <a:r>
              <a:rPr lang="en-US" sz="1200" b="1" i="0" dirty="0">
                <a:solidFill>
                  <a:schemeClr val="bg1">
                    <a:lumMod val="50000"/>
                  </a:schemeClr>
                </a:solidFill>
                <a:latin typeface="+mn-lt"/>
                <a:cs typeface="Arial"/>
              </a:rPr>
              <a:t>www.rockwellautomation.com</a:t>
            </a:r>
            <a:endParaRPr lang="en-US" sz="1333" b="1" i="0" dirty="0">
              <a:solidFill>
                <a:schemeClr val="bg1">
                  <a:lumMod val="50000"/>
                </a:schemeClr>
              </a:solidFill>
              <a:latin typeface="+mn-lt"/>
              <a:cs typeface="Arial"/>
            </a:endParaRPr>
          </a:p>
        </p:txBody>
      </p:sp>
      <p:pic>
        <p:nvPicPr>
          <p:cNvPr id="32" name="Picture 31"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3" name="Group 32"/>
          <p:cNvGrpSpPr/>
          <p:nvPr/>
        </p:nvGrpSpPr>
        <p:grpSpPr>
          <a:xfrm>
            <a:off x="10719004" y="442063"/>
            <a:ext cx="1041400" cy="1041400"/>
            <a:chOff x="8039253" y="331547"/>
            <a:chExt cx="781050" cy="781050"/>
          </a:xfrm>
        </p:grpSpPr>
        <p:sp>
          <p:nvSpPr>
            <p:cNvPr id="35" name="Rectangle 34"/>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36" name="Picture 35" descr="LTS_WhiteTextFromRedBox.png"/>
            <p:cNvPicPr>
              <a:picLocks/>
            </p:cNvPicPr>
            <p:nvPr/>
          </p:nvPicPr>
          <p:blipFill>
            <a:blip r:embed="rId3"/>
            <a:stretch>
              <a:fillRect/>
            </a:stretch>
          </p:blipFill>
          <p:spPr>
            <a:xfrm>
              <a:off x="8140331" y="440292"/>
              <a:ext cx="591515" cy="575826"/>
            </a:xfrm>
            <a:prstGeom prst="rect">
              <a:avLst/>
            </a:prstGeom>
            <a:noFill/>
            <a:ln>
              <a:noFill/>
            </a:ln>
          </p:spPr>
        </p:pic>
      </p:grpSp>
      <p:pic>
        <p:nvPicPr>
          <p:cNvPr id="37" name="Picture 36"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9" name="Right Triangle 38"/>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40" name="Pentagon 39"/>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7" name="Rectangle 5"/>
          <p:cNvSpPr>
            <a:spLocks noGrp="1" noChangeArrowheads="1"/>
          </p:cNvSpPr>
          <p:nvPr>
            <p:ph type="subTitle" idx="1" hasCustomPrompt="1"/>
          </p:nvPr>
        </p:nvSpPr>
        <p:spPr>
          <a:xfrm>
            <a:off x="492928" y="3042733"/>
            <a:ext cx="9321800" cy="502766"/>
          </a:xfrm>
          <a:prstGeom prst="rect">
            <a:avLst/>
          </a:prstGeom>
        </p:spPr>
        <p:txBody>
          <a:bodyPr wrap="square">
            <a:spAutoFit/>
          </a:bodyPr>
          <a:lstStyle>
            <a:lvl1pPr marL="0" indent="0">
              <a:lnSpc>
                <a:spcPct val="100000"/>
              </a:lnSpc>
              <a:buFont typeface="Webdings" charset="2"/>
              <a:buNone/>
              <a:defRPr sz="2600">
                <a:solidFill>
                  <a:schemeClr val="bg2"/>
                </a:solidFill>
              </a:defRPr>
            </a:lvl1pPr>
          </a:lstStyle>
          <a:p>
            <a:r>
              <a:rPr lang="en-US" dirty="0"/>
              <a:t>Click to Add Sub-title</a:t>
            </a:r>
          </a:p>
        </p:txBody>
      </p:sp>
      <p:sp>
        <p:nvSpPr>
          <p:cNvPr id="28" name="Rectangle 4"/>
          <p:cNvSpPr>
            <a:spLocks noGrp="1" noChangeArrowheads="1"/>
          </p:cNvSpPr>
          <p:nvPr>
            <p:ph type="ctrTitle" hasCustomPrompt="1"/>
          </p:nvPr>
        </p:nvSpPr>
        <p:spPr>
          <a:xfrm>
            <a:off x="492928" y="2634361"/>
            <a:ext cx="9321800" cy="553998"/>
          </a:xfrm>
        </p:spPr>
        <p:txBody>
          <a:bodyPr wrap="square">
            <a:spAutoFit/>
          </a:bodyPr>
          <a:lstStyle>
            <a:lvl1pPr>
              <a:defRPr sz="4000">
                <a:solidFill>
                  <a:schemeClr val="accent1"/>
                </a:solidFill>
              </a:defRPr>
            </a:lvl1pPr>
          </a:lstStyle>
          <a:p>
            <a:r>
              <a:rPr lang="en-US" dirty="0"/>
              <a:t>Click to Add Title</a:t>
            </a:r>
          </a:p>
        </p:txBody>
      </p:sp>
      <p:sp>
        <p:nvSpPr>
          <p:cNvPr id="21" name="Rectangle 20"/>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2" name="Picture 21" descr="CompanyConfidential.png"/>
          <p:cNvPicPr>
            <a:picLocks/>
          </p:cNvPicPr>
          <p:nvPr/>
        </p:nvPicPr>
        <p:blipFill>
          <a:blip r:embed="rId5"/>
          <a:stretch>
            <a:fillRect/>
          </a:stretch>
        </p:blipFill>
        <p:spPr>
          <a:xfrm>
            <a:off x="345369" y="4631038"/>
            <a:ext cx="898336" cy="549391"/>
          </a:xfrm>
          <a:prstGeom prst="rect">
            <a:avLst/>
          </a:prstGeom>
        </p:spPr>
      </p:pic>
      <p:sp>
        <p:nvSpPr>
          <p:cNvPr id="25" name="Text Box 16"/>
          <p:cNvSpPr txBox="1">
            <a:spLocks noChangeArrowheads="1"/>
          </p:cNvSpPr>
          <p:nvPr/>
        </p:nvSpPr>
        <p:spPr bwMode="auto">
          <a:xfrm>
            <a:off x="1084288" y="4588202"/>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2765941418"/>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203200" y="321738"/>
            <a:ext cx="9448800" cy="491068"/>
          </a:xfrm>
          <a:prstGeom prst="rect">
            <a:avLst/>
          </a:prstGeom>
        </p:spPr>
        <p:txBody>
          <a:bodyPr/>
          <a:lstStyle>
            <a:lvl1pPr>
              <a:defRPr/>
            </a:lvl1pPr>
          </a:lstStyle>
          <a:p>
            <a:r>
              <a:rPr lang="en-US"/>
              <a:t>Click to edit Master title style</a:t>
            </a:r>
            <a:endParaRPr lang="en-US" dirty="0"/>
          </a:p>
        </p:txBody>
      </p:sp>
      <p:sp>
        <p:nvSpPr>
          <p:cNvPr id="10" name="Text Placeholder 9"/>
          <p:cNvSpPr>
            <a:spLocks noGrp="1"/>
          </p:cNvSpPr>
          <p:nvPr>
            <p:ph type="body" sz="quarter" idx="11" hasCustomPrompt="1"/>
          </p:nvPr>
        </p:nvSpPr>
        <p:spPr>
          <a:xfrm>
            <a:off x="203200" y="645165"/>
            <a:ext cx="9448800" cy="253996"/>
          </a:xfrm>
          <a:prstGeom prst="rect">
            <a:avLst/>
          </a:prstGeom>
        </p:spPr>
        <p:txBody>
          <a:bodyPr anchor="t">
            <a:noAutofit/>
          </a:bodyPr>
          <a:lstStyle>
            <a:lvl1pPr algn="l">
              <a:spcAft>
                <a:spcPts val="0"/>
              </a:spcAft>
              <a:buNone/>
              <a:defRPr sz="2600">
                <a:solidFill>
                  <a:schemeClr val="bg2"/>
                </a:solidFill>
              </a:defRPr>
            </a:lvl1pPr>
          </a:lstStyle>
          <a:p>
            <a:pPr lvl="0"/>
            <a:r>
              <a:rPr lang="en-US" dirty="0"/>
              <a:t>Click to add Sub-Title</a:t>
            </a:r>
          </a:p>
        </p:txBody>
      </p:sp>
      <p:sp>
        <p:nvSpPr>
          <p:cNvPr id="9" name="Content Placeholder 6"/>
          <p:cNvSpPr>
            <a:spLocks noGrp="1"/>
          </p:cNvSpPr>
          <p:nvPr>
            <p:ph sz="quarter" idx="12"/>
          </p:nvPr>
        </p:nvSpPr>
        <p:spPr>
          <a:xfrm>
            <a:off x="203200" y="1295401"/>
            <a:ext cx="11785600" cy="496781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22515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nding Slide - Title &amp; Sub-title_GPS">
    <p:bg>
      <p:bgPr>
        <a:solidFill>
          <a:schemeClr val="bg1">
            <a:lumMod val="85000"/>
          </a:schemeClr>
        </a:solidFill>
        <a:effectLst/>
      </p:bgPr>
    </p:bg>
    <p:spTree>
      <p:nvGrpSpPr>
        <p:cNvPr id="1" name=""/>
        <p:cNvGrpSpPr/>
        <p:nvPr/>
      </p:nvGrpSpPr>
      <p:grpSpPr>
        <a:xfrm>
          <a:off x="0" y="0"/>
          <a:ext cx="0" cy="0"/>
          <a:chOff x="0" y="0"/>
          <a:chExt cx="0" cy="0"/>
        </a:xfrm>
      </p:grpSpPr>
      <p:sp>
        <p:nvSpPr>
          <p:cNvPr id="23" name="Rectangle 30"/>
          <p:cNvSpPr>
            <a:spLocks noChangeArrowheads="1"/>
          </p:cNvSpPr>
          <p:nvPr/>
        </p:nvSpPr>
        <p:spPr bwMode="auto">
          <a:xfrm>
            <a:off x="92546" y="85347"/>
            <a:ext cx="11997855" cy="6514109"/>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26" name="Text Box 16"/>
          <p:cNvSpPr txBox="1">
            <a:spLocks noChangeArrowheads="1"/>
          </p:cNvSpPr>
          <p:nvPr/>
        </p:nvSpPr>
        <p:spPr bwMode="auto">
          <a:xfrm>
            <a:off x="501360" y="6064210"/>
            <a:ext cx="1989968" cy="276999"/>
          </a:xfrm>
          <a:prstGeom prst="rect">
            <a:avLst/>
          </a:prstGeom>
          <a:noFill/>
          <a:ln w="9525">
            <a:noFill/>
            <a:miter lim="800000"/>
            <a:headEnd/>
            <a:tailEnd/>
          </a:ln>
        </p:spPr>
        <p:txBody>
          <a:bodyPr wrap="none" anchor="b">
            <a:prstTxWarp prst="textNoShape">
              <a:avLst/>
            </a:prstTxWarp>
            <a:spAutoFit/>
          </a:bodyPr>
          <a:lstStyle/>
          <a:p>
            <a:r>
              <a:rPr lang="en-US" sz="1200" b="1" i="0" dirty="0">
                <a:solidFill>
                  <a:schemeClr val="bg1">
                    <a:lumMod val="50000"/>
                  </a:schemeClr>
                </a:solidFill>
                <a:latin typeface="+mn-lt"/>
                <a:cs typeface="Arial"/>
              </a:rPr>
              <a:t>www.rockwellautomation.com</a:t>
            </a:r>
            <a:endParaRPr lang="en-US" sz="1333" b="1" i="0" dirty="0">
              <a:solidFill>
                <a:schemeClr val="bg1">
                  <a:lumMod val="50000"/>
                </a:schemeClr>
              </a:solidFill>
              <a:latin typeface="+mn-lt"/>
              <a:cs typeface="Arial"/>
            </a:endParaRPr>
          </a:p>
        </p:txBody>
      </p:sp>
      <p:pic>
        <p:nvPicPr>
          <p:cNvPr id="27" name="Picture 26"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28" name="Group 27"/>
          <p:cNvGrpSpPr/>
          <p:nvPr/>
        </p:nvGrpSpPr>
        <p:grpSpPr>
          <a:xfrm>
            <a:off x="10719004" y="442063"/>
            <a:ext cx="1041400" cy="1041400"/>
            <a:chOff x="8039253" y="331547"/>
            <a:chExt cx="781050" cy="781050"/>
          </a:xfrm>
        </p:grpSpPr>
        <p:sp>
          <p:nvSpPr>
            <p:cNvPr id="29" name="Rectangle 28"/>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marL="0" marR="0" indent="0" algn="ctr" defTabSz="609585" rtl="0" eaLnBrk="0" fontAlgn="base" latinLnBrk="0" hangingPunct="0">
                <a:lnSpc>
                  <a:spcPct val="100000"/>
                </a:lnSpc>
                <a:spcBef>
                  <a:spcPct val="0"/>
                </a:spcBef>
                <a:spcAft>
                  <a:spcPct val="0"/>
                </a:spcAft>
                <a:buClrTx/>
                <a:buSzTx/>
                <a:buFontTx/>
                <a:buNone/>
                <a:tabLst/>
                <a:defRPr/>
              </a:pPr>
              <a:endParaRPr lang="en-US" sz="3200" kern="1200">
                <a:solidFill>
                  <a:schemeClr val="tx1"/>
                </a:solidFill>
                <a:latin typeface="Arial" charset="0"/>
                <a:ea typeface="+mn-ea"/>
                <a:cs typeface="+mn-cs"/>
              </a:endParaRPr>
            </a:p>
          </p:txBody>
        </p:sp>
        <p:pic>
          <p:nvPicPr>
            <p:cNvPr id="32" name="Picture 31" descr="LTS_WhiteTextFromRedBox.png"/>
            <p:cNvPicPr>
              <a:picLocks/>
            </p:cNvPicPr>
            <p:nvPr/>
          </p:nvPicPr>
          <p:blipFill>
            <a:blip r:embed="rId3"/>
            <a:stretch>
              <a:fillRect/>
            </a:stretch>
          </p:blipFill>
          <p:spPr>
            <a:xfrm>
              <a:off x="8140331" y="440292"/>
              <a:ext cx="591515" cy="575826"/>
            </a:xfrm>
            <a:prstGeom prst="rect">
              <a:avLst/>
            </a:prstGeom>
            <a:noFill/>
            <a:ln>
              <a:noFill/>
            </a:ln>
          </p:spPr>
        </p:pic>
      </p:grpSp>
      <p:pic>
        <p:nvPicPr>
          <p:cNvPr id="33" name="Picture 32"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40" name="Right Triangle 39"/>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41" name="Pentagon 40"/>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18" name="Rectangle 17"/>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prstTxWarp prst="textNoShape">
              <a:avLst/>
            </a:prstTxWarp>
          </a:bodyPr>
          <a:lstStyle/>
          <a:p>
            <a:pPr marL="0" marR="0" indent="0" algn="l" defTabSz="1219170" rtl="0" eaLnBrk="1" fontAlgn="base" latinLnBrk="0" hangingPunct="1">
              <a:lnSpc>
                <a:spcPct val="80000"/>
              </a:lnSpc>
              <a:spcBef>
                <a:spcPct val="0"/>
              </a:spcBef>
              <a:spcAft>
                <a:spcPct val="0"/>
              </a:spcAft>
              <a:buClrTx/>
              <a:buSzTx/>
              <a:buFontTx/>
              <a:buNone/>
              <a:tabLst/>
            </a:pPr>
            <a:endParaRPr kumimoji="0" lang="en-US" sz="4267" b="0" i="0" u="none" strike="noStrike" cap="none" normalizeH="0" baseline="0">
              <a:ln>
                <a:noFill/>
              </a:ln>
              <a:solidFill>
                <a:srgbClr val="CC0000"/>
              </a:solidFill>
              <a:effectLst/>
              <a:latin typeface="Arial Narrow" charset="0"/>
              <a:ea typeface="ＭＳ Ｐゴシック" charset="-128"/>
              <a:cs typeface="ＭＳ Ｐゴシック" charset="-128"/>
            </a:endParaRPr>
          </a:p>
        </p:txBody>
      </p:sp>
      <p:sp>
        <p:nvSpPr>
          <p:cNvPr id="20" name="Rectangle 5"/>
          <p:cNvSpPr>
            <a:spLocks noGrp="1" noChangeArrowheads="1"/>
          </p:cNvSpPr>
          <p:nvPr>
            <p:ph type="subTitle" idx="1" hasCustomPrompt="1"/>
          </p:nvPr>
        </p:nvSpPr>
        <p:spPr>
          <a:xfrm>
            <a:off x="492928" y="3042733"/>
            <a:ext cx="9321800" cy="502766"/>
          </a:xfrm>
          <a:prstGeom prst="rect">
            <a:avLst/>
          </a:prstGeom>
        </p:spPr>
        <p:txBody>
          <a:bodyPr wrap="square">
            <a:spAutoFit/>
          </a:bodyPr>
          <a:lstStyle>
            <a:lvl1pPr marL="0" indent="0">
              <a:lnSpc>
                <a:spcPct val="100000"/>
              </a:lnSpc>
              <a:buFont typeface="Webdings" charset="2"/>
              <a:buNone/>
              <a:defRPr sz="2600">
                <a:solidFill>
                  <a:schemeClr val="bg2"/>
                </a:solidFill>
              </a:defRPr>
            </a:lvl1pPr>
          </a:lstStyle>
          <a:p>
            <a:r>
              <a:rPr lang="en-US" dirty="0"/>
              <a:t>Click to Add Sub-title</a:t>
            </a:r>
          </a:p>
        </p:txBody>
      </p:sp>
      <p:sp>
        <p:nvSpPr>
          <p:cNvPr id="21" name="Rectangle 4"/>
          <p:cNvSpPr>
            <a:spLocks noGrp="1" noChangeArrowheads="1"/>
          </p:cNvSpPr>
          <p:nvPr>
            <p:ph type="ctrTitle" hasCustomPrompt="1"/>
          </p:nvPr>
        </p:nvSpPr>
        <p:spPr>
          <a:xfrm>
            <a:off x="492928" y="2634361"/>
            <a:ext cx="9321800" cy="553998"/>
          </a:xfrm>
        </p:spPr>
        <p:txBody>
          <a:bodyPr wrap="square">
            <a:spAutoFit/>
          </a:bodyPr>
          <a:lstStyle>
            <a:lvl1pPr>
              <a:defRPr sz="4000">
                <a:solidFill>
                  <a:schemeClr val="accent1"/>
                </a:solidFill>
              </a:defRPr>
            </a:lvl1pPr>
          </a:lstStyle>
          <a:p>
            <a:r>
              <a:rPr lang="en-US" dirty="0"/>
              <a:t>Click to Add Title</a:t>
            </a:r>
          </a:p>
        </p:txBody>
      </p:sp>
      <p:pic>
        <p:nvPicPr>
          <p:cNvPr id="22" name="Picture 21"/>
          <p:cNvPicPr>
            <a:picLocks/>
          </p:cNvPicPr>
          <p:nvPr/>
        </p:nvPicPr>
        <p:blipFill>
          <a:blip r:embed="rId5">
            <a:extLst>
              <a:ext uri="{28A0092B-C50C-407E-A947-70E740481C1C}">
                <a14:useLocalDpi xmlns:a14="http://schemas.microsoft.com/office/drawing/2010/main" val="0"/>
              </a:ext>
            </a:extLst>
          </a:blip>
          <a:stretch>
            <a:fillRect/>
          </a:stretch>
        </p:blipFill>
        <p:spPr>
          <a:xfrm>
            <a:off x="6707089" y="1863092"/>
            <a:ext cx="3002280" cy="2498249"/>
          </a:xfrm>
          <a:prstGeom prst="rect">
            <a:avLst/>
          </a:prstGeom>
        </p:spPr>
      </p:pic>
      <p:sp>
        <p:nvSpPr>
          <p:cNvPr id="31" name="Rectangle 30"/>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34" name="Picture 33" descr="CompanyConfidential.png"/>
          <p:cNvPicPr>
            <a:picLocks/>
          </p:cNvPicPr>
          <p:nvPr/>
        </p:nvPicPr>
        <p:blipFill>
          <a:blip r:embed="rId6"/>
          <a:stretch>
            <a:fillRect/>
          </a:stretch>
        </p:blipFill>
        <p:spPr>
          <a:xfrm>
            <a:off x="345369" y="4631038"/>
            <a:ext cx="898336" cy="549391"/>
          </a:xfrm>
          <a:prstGeom prst="rect">
            <a:avLst/>
          </a:prstGeom>
        </p:spPr>
      </p:pic>
      <p:sp>
        <p:nvSpPr>
          <p:cNvPr id="37" name="Text Box 16"/>
          <p:cNvSpPr txBox="1">
            <a:spLocks noChangeArrowheads="1"/>
          </p:cNvSpPr>
          <p:nvPr/>
        </p:nvSpPr>
        <p:spPr bwMode="auto">
          <a:xfrm>
            <a:off x="1084288" y="4588202"/>
            <a:ext cx="4673600" cy="630942"/>
          </a:xfrm>
          <a:prstGeom prst="rect">
            <a:avLst/>
          </a:prstGeom>
          <a:noFill/>
          <a:ln w="9525">
            <a:noFill/>
            <a:miter lim="800000"/>
            <a:headEnd/>
            <a:tailEnd/>
          </a:ln>
        </p:spPr>
        <p:txBody>
          <a:bodyPr wrap="square" anchor="b">
            <a:prstTxWarp prst="textNoShape">
              <a:avLst/>
            </a:prstTxWarp>
            <a:spAutoFit/>
          </a:bodyPr>
          <a:lstStyle>
            <a:defPPr>
              <a:defRPr lang="en-US"/>
            </a:defPPr>
            <a:lvl1pPr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1pPr>
            <a:lvl2pPr marL="4572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2pPr>
            <a:lvl3pPr marL="9144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3pPr>
            <a:lvl4pPr marL="13716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4pPr>
            <a:lvl5pPr marL="1828800" algn="l" rtl="0" fontAlgn="base">
              <a:lnSpc>
                <a:spcPct val="80000"/>
              </a:lnSpc>
              <a:spcBef>
                <a:spcPct val="0"/>
              </a:spcBef>
              <a:spcAft>
                <a:spcPct val="0"/>
              </a:spcAft>
              <a:defRPr sz="3200" kern="1200">
                <a:solidFill>
                  <a:srgbClr val="CC0000"/>
                </a:solidFill>
                <a:latin typeface="Arial Narrow" charset="0"/>
                <a:ea typeface="ＭＳ Ｐゴシック" charset="-128"/>
                <a:cs typeface="ＭＳ Ｐゴシック" charset="-128"/>
              </a:defRPr>
            </a:lvl5pPr>
            <a:lvl6pPr marL="2286000" algn="l" defTabSz="457200" rtl="0" eaLnBrk="1" latinLnBrk="0" hangingPunct="1">
              <a:defRPr sz="3200" kern="1200">
                <a:solidFill>
                  <a:srgbClr val="CC0000"/>
                </a:solidFill>
                <a:latin typeface="Arial Narrow" charset="0"/>
                <a:ea typeface="ＭＳ Ｐゴシック" charset="-128"/>
                <a:cs typeface="ＭＳ Ｐゴシック" charset="-128"/>
              </a:defRPr>
            </a:lvl6pPr>
            <a:lvl7pPr marL="2743200" algn="l" defTabSz="457200" rtl="0" eaLnBrk="1" latinLnBrk="0" hangingPunct="1">
              <a:defRPr sz="3200" kern="1200">
                <a:solidFill>
                  <a:srgbClr val="CC0000"/>
                </a:solidFill>
                <a:latin typeface="Arial Narrow" charset="0"/>
                <a:ea typeface="ＭＳ Ｐゴシック" charset="-128"/>
                <a:cs typeface="ＭＳ Ｐゴシック" charset="-128"/>
              </a:defRPr>
            </a:lvl7pPr>
            <a:lvl8pPr marL="3200400" algn="l" defTabSz="457200" rtl="0" eaLnBrk="1" latinLnBrk="0" hangingPunct="1">
              <a:defRPr sz="3200" kern="1200">
                <a:solidFill>
                  <a:srgbClr val="CC0000"/>
                </a:solidFill>
                <a:latin typeface="Arial Narrow" charset="0"/>
                <a:ea typeface="ＭＳ Ｐゴシック" charset="-128"/>
                <a:cs typeface="ＭＳ Ｐゴシック" charset="-128"/>
              </a:defRPr>
            </a:lvl8pPr>
            <a:lvl9pPr marL="3657600" algn="l" defTabSz="457200" rtl="0" eaLnBrk="1" latinLnBrk="0" hangingPunct="1">
              <a:defRPr sz="3200" kern="1200">
                <a:solidFill>
                  <a:srgbClr val="CC0000"/>
                </a:solidFill>
                <a:latin typeface="Arial Narrow" charset="0"/>
                <a:ea typeface="ＭＳ Ｐゴシック" charset="-128"/>
                <a:cs typeface="ＭＳ Ｐゴシック" charset="-128"/>
              </a:defRPr>
            </a:lvl9pPr>
          </a:lstStyle>
          <a:p>
            <a:pPr defTabSz="1219170">
              <a:lnSpc>
                <a:spcPts val="2107"/>
              </a:lnSpc>
              <a:defRPr/>
            </a:pPr>
            <a:r>
              <a:rPr lang="en-US" sz="1867" b="1" cap="all" dirty="0">
                <a:solidFill>
                  <a:schemeClr val="bg1">
                    <a:lumMod val="50000"/>
                  </a:schemeClr>
                </a:solidFill>
              </a:rPr>
              <a:t>Company Confidential </a:t>
            </a:r>
            <a:br>
              <a:rPr lang="en-US" sz="1867" b="1" cap="all" dirty="0">
                <a:solidFill>
                  <a:schemeClr val="bg1">
                    <a:lumMod val="50000"/>
                  </a:schemeClr>
                </a:solidFill>
              </a:rPr>
            </a:br>
            <a:r>
              <a:rPr lang="en-US" sz="1600" b="1" dirty="0">
                <a:solidFill>
                  <a:schemeClr val="bg1">
                    <a:lumMod val="50000"/>
                  </a:schemeClr>
                </a:solidFill>
              </a:rPr>
              <a:t>Unauthorized Use and Disclosure Prohibited</a:t>
            </a:r>
          </a:p>
        </p:txBody>
      </p:sp>
    </p:spTree>
    <p:extLst>
      <p:ext uri="{BB962C8B-B14F-4D97-AF65-F5344CB8AC3E}">
        <p14:creationId xmlns:p14="http://schemas.microsoft.com/office/powerpoint/2010/main" val="3041187446"/>
      </p:ext>
    </p:extLst>
  </p:cSld>
  <p:clrMapOvr>
    <a:overrideClrMapping bg1="lt1" tx1="dk1" bg2="lt2" tx2="dk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03200" y="182882"/>
            <a:ext cx="9448800" cy="914399"/>
          </a:xfrm>
          <a:prstGeom prst="rect">
            <a:avLst/>
          </a:prstGeom>
        </p:spPr>
        <p:txBody>
          <a:bodyPr/>
          <a:lstStyle>
            <a:lvl1pPr>
              <a:defRPr/>
            </a:lvl1pPr>
          </a:lstStyle>
          <a:p>
            <a:r>
              <a:rPr lang="en-US" dirty="0"/>
              <a:t>Title Only</a:t>
            </a:r>
          </a:p>
        </p:txBody>
      </p:sp>
    </p:spTree>
    <p:extLst>
      <p:ext uri="{BB962C8B-B14F-4D97-AF65-F5344CB8AC3E}">
        <p14:creationId xmlns:p14="http://schemas.microsoft.com/office/powerpoint/2010/main" val="102878197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03200" y="182882"/>
            <a:ext cx="9448800" cy="914399"/>
          </a:xfrm>
          <a:prstGeom prst="rect">
            <a:avLst/>
          </a:prstGeom>
        </p:spPr>
        <p:txBody>
          <a:bodyPr/>
          <a:lstStyle>
            <a:lvl1pPr>
              <a:defRPr/>
            </a:lvl1pPr>
          </a:lstStyle>
          <a:p>
            <a:r>
              <a:rPr lang="en-US" dirty="0"/>
              <a:t>Click to Add Title</a:t>
            </a:r>
          </a:p>
        </p:txBody>
      </p:sp>
      <p:sp>
        <p:nvSpPr>
          <p:cNvPr id="16" name="Rectangle 10"/>
          <p:cNvSpPr>
            <a:spLocks noGrp="1" noChangeArrowheads="1"/>
          </p:cNvSpPr>
          <p:nvPr>
            <p:ph idx="1"/>
          </p:nvPr>
        </p:nvSpPr>
        <p:spPr bwMode="auto">
          <a:xfrm>
            <a:off x="203200" y="1422401"/>
            <a:ext cx="11684000" cy="4840817"/>
          </a:xfrm>
          <a:prstGeom prst="rect">
            <a:avLst/>
          </a:prstGeom>
          <a:noFill/>
          <a:ln w="9525">
            <a:noFill/>
            <a:miter lim="800000"/>
            <a:headEnd/>
            <a:tailEnd/>
          </a:ln>
          <a:effectLst/>
        </p:spPr>
        <p:txBody>
          <a:bodyPr tIns="91440" bIns="91440" anchor="ctr"/>
          <a:lstStyle>
            <a:lvl1pPr algn="ctr">
              <a:lnSpc>
                <a:spcPct val="100000"/>
              </a:lnSpc>
              <a:spcBef>
                <a:spcPts val="0"/>
              </a:spcBef>
              <a:buNone/>
              <a:defRPr sz="3200">
                <a:solidFill>
                  <a:schemeClr val="bg2"/>
                </a:solidFill>
              </a:defRPr>
            </a:lvl1pPr>
          </a:lstStyle>
          <a:p>
            <a:pPr lvl="0"/>
            <a:r>
              <a:rPr lang="en-US" noProof="0"/>
              <a:t>Click to edit Master text styles</a:t>
            </a:r>
          </a:p>
        </p:txBody>
      </p:sp>
    </p:spTree>
    <p:extLst>
      <p:ext uri="{BB962C8B-B14F-4D97-AF65-F5344CB8AC3E}">
        <p14:creationId xmlns:p14="http://schemas.microsoft.com/office/powerpoint/2010/main" val="249277712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Rectangle 5"/>
          <p:cNvSpPr>
            <a:spLocks noChangeArrowheads="1"/>
          </p:cNvSpPr>
          <p:nvPr/>
        </p:nvSpPr>
        <p:spPr bwMode="auto">
          <a:xfrm>
            <a:off x="92546" y="85346"/>
            <a:ext cx="11992861" cy="6514109"/>
          </a:xfrm>
          <a:prstGeom prst="rect">
            <a:avLst/>
          </a:prstGeom>
          <a:solidFill>
            <a:schemeClr val="bg1"/>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4" name="Title 1"/>
          <p:cNvSpPr>
            <a:spLocks noGrp="1"/>
          </p:cNvSpPr>
          <p:nvPr>
            <p:ph type="title" hasCustomPrompt="1"/>
          </p:nvPr>
        </p:nvSpPr>
        <p:spPr>
          <a:xfrm>
            <a:off x="438964" y="4452168"/>
            <a:ext cx="11480800" cy="762000"/>
          </a:xfrm>
          <a:prstGeom prst="rect">
            <a:avLst/>
          </a:prstGeom>
        </p:spPr>
        <p:txBody>
          <a:bodyPr/>
          <a:lstStyle>
            <a:lvl1pPr>
              <a:defRPr>
                <a:solidFill>
                  <a:schemeClr val="bg2"/>
                </a:solidFill>
              </a:defRPr>
            </a:lvl1pPr>
          </a:lstStyle>
          <a:p>
            <a:r>
              <a:rPr lang="en-US" dirty="0"/>
              <a:t>Click to Add Title</a:t>
            </a:r>
          </a:p>
        </p:txBody>
      </p:sp>
      <p:sp>
        <p:nvSpPr>
          <p:cNvPr id="5" name="Text Placeholder 2"/>
          <p:cNvSpPr>
            <a:spLocks noGrp="1"/>
          </p:cNvSpPr>
          <p:nvPr>
            <p:ph type="body" sz="half" idx="1" hasCustomPrompt="1"/>
          </p:nvPr>
        </p:nvSpPr>
        <p:spPr>
          <a:xfrm>
            <a:off x="438964" y="5214170"/>
            <a:ext cx="11480800" cy="1054100"/>
          </a:xfrm>
          <a:prstGeom prst="rect">
            <a:avLst/>
          </a:prstGeom>
        </p:spPr>
        <p:txBody>
          <a:bodyPr/>
          <a:lstStyle>
            <a:lvl1pPr>
              <a:buNone/>
              <a:defRPr baseline="0">
                <a:solidFill>
                  <a:schemeClr val="accent1"/>
                </a:solidFill>
              </a:defRPr>
            </a:lvl1pPr>
            <a:lvl2pPr marL="1073124" indent="-304792">
              <a:defRPr>
                <a:solidFill>
                  <a:srgbClr val="FFFFFF"/>
                </a:solidFill>
              </a:defRPr>
            </a:lvl2pPr>
            <a:lvl3pPr marL="1602277" indent="-304792">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Tree>
    <p:extLst>
      <p:ext uri="{BB962C8B-B14F-4D97-AF65-F5344CB8AC3E}">
        <p14:creationId xmlns:p14="http://schemas.microsoft.com/office/powerpoint/2010/main" val="75455678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Only">
    <p:spTree>
      <p:nvGrpSpPr>
        <p:cNvPr id="1" name=""/>
        <p:cNvGrpSpPr/>
        <p:nvPr/>
      </p:nvGrpSpPr>
      <p:grpSpPr>
        <a:xfrm>
          <a:off x="0" y="0"/>
          <a:ext cx="0" cy="0"/>
          <a:chOff x="0" y="0"/>
          <a:chExt cx="0" cy="0"/>
        </a:xfrm>
      </p:grpSpPr>
      <p:sp>
        <p:nvSpPr>
          <p:cNvPr id="5" name="Rectangle 4"/>
          <p:cNvSpPr>
            <a:spLocks noChangeArrowheads="1"/>
          </p:cNvSpPr>
          <p:nvPr/>
        </p:nvSpPr>
        <p:spPr bwMode="auto">
          <a:xfrm>
            <a:off x="92546" y="85346"/>
            <a:ext cx="11992861" cy="6514109"/>
          </a:xfrm>
          <a:prstGeom prst="rect">
            <a:avLst/>
          </a:prstGeom>
          <a:solidFill>
            <a:schemeClr val="bg1"/>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6" name="Picture Placeholder 2"/>
          <p:cNvSpPr>
            <a:spLocks noGrp="1"/>
          </p:cNvSpPr>
          <p:nvPr>
            <p:ph type="pic" idx="1"/>
          </p:nvPr>
        </p:nvSpPr>
        <p:spPr>
          <a:xfrm>
            <a:off x="101601" y="99420"/>
            <a:ext cx="11988799" cy="6500035"/>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Tree>
    <p:extLst>
      <p:ext uri="{BB962C8B-B14F-4D97-AF65-F5344CB8AC3E}">
        <p14:creationId xmlns:p14="http://schemas.microsoft.com/office/powerpoint/2010/main" val="394190925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with Title">
    <p:spTree>
      <p:nvGrpSpPr>
        <p:cNvPr id="1" name=""/>
        <p:cNvGrpSpPr/>
        <p:nvPr/>
      </p:nvGrpSpPr>
      <p:grpSpPr>
        <a:xfrm>
          <a:off x="0" y="0"/>
          <a:ext cx="0" cy="0"/>
          <a:chOff x="0" y="0"/>
          <a:chExt cx="0" cy="0"/>
        </a:xfrm>
      </p:grpSpPr>
      <p:sp>
        <p:nvSpPr>
          <p:cNvPr id="8" name="Rectangle 7"/>
          <p:cNvSpPr>
            <a:spLocks noChangeArrowheads="1"/>
          </p:cNvSpPr>
          <p:nvPr/>
        </p:nvSpPr>
        <p:spPr bwMode="auto">
          <a:xfrm>
            <a:off x="92546" y="85346"/>
            <a:ext cx="11992861" cy="6514109"/>
          </a:xfrm>
          <a:prstGeom prst="rect">
            <a:avLst/>
          </a:prstGeom>
          <a:solidFill>
            <a:schemeClr val="bg1"/>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5" name="Picture Placeholder 2"/>
          <p:cNvSpPr>
            <a:spLocks noGrp="1"/>
          </p:cNvSpPr>
          <p:nvPr>
            <p:ph type="pic" idx="1"/>
          </p:nvPr>
        </p:nvSpPr>
        <p:spPr>
          <a:xfrm>
            <a:off x="101601" y="99420"/>
            <a:ext cx="11988799" cy="6500035"/>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6" name="Title 1"/>
          <p:cNvSpPr>
            <a:spLocks noGrp="1"/>
          </p:cNvSpPr>
          <p:nvPr>
            <p:ph type="title" hasCustomPrompt="1"/>
          </p:nvPr>
        </p:nvSpPr>
        <p:spPr>
          <a:xfrm>
            <a:off x="457200" y="5680743"/>
            <a:ext cx="11480800" cy="582475"/>
          </a:xfrm>
          <a:prstGeom prst="rect">
            <a:avLst/>
          </a:prstGeom>
        </p:spPr>
        <p:txBody>
          <a:bodyPr/>
          <a:lstStyle>
            <a:lvl1pPr>
              <a:defRPr>
                <a:solidFill>
                  <a:schemeClr val="bg2"/>
                </a:solidFill>
              </a:defRPr>
            </a:lvl1pPr>
          </a:lstStyle>
          <a:p>
            <a:r>
              <a:rPr lang="en-US" dirty="0"/>
              <a:t>Click to Add Title</a:t>
            </a:r>
          </a:p>
        </p:txBody>
      </p:sp>
    </p:spTree>
    <p:extLst>
      <p:ext uri="{BB962C8B-B14F-4D97-AF65-F5344CB8AC3E}">
        <p14:creationId xmlns:p14="http://schemas.microsoft.com/office/powerpoint/2010/main" val="51259768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with Title &amp; Sub-title">
    <p:spTree>
      <p:nvGrpSpPr>
        <p:cNvPr id="1" name=""/>
        <p:cNvGrpSpPr/>
        <p:nvPr/>
      </p:nvGrpSpPr>
      <p:grpSpPr>
        <a:xfrm>
          <a:off x="0" y="0"/>
          <a:ext cx="0" cy="0"/>
          <a:chOff x="0" y="0"/>
          <a:chExt cx="0" cy="0"/>
        </a:xfrm>
      </p:grpSpPr>
      <p:sp>
        <p:nvSpPr>
          <p:cNvPr id="10" name="Picture Placeholder 2"/>
          <p:cNvSpPr>
            <a:spLocks noGrp="1"/>
          </p:cNvSpPr>
          <p:nvPr>
            <p:ph type="pic" idx="1"/>
          </p:nvPr>
        </p:nvSpPr>
        <p:spPr>
          <a:xfrm>
            <a:off x="101601" y="99420"/>
            <a:ext cx="11988799" cy="6479181"/>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8" name="Rectangle 7"/>
          <p:cNvSpPr>
            <a:spLocks noChangeArrowheads="1"/>
          </p:cNvSpPr>
          <p:nvPr/>
        </p:nvSpPr>
        <p:spPr bwMode="auto">
          <a:xfrm>
            <a:off x="92546" y="85346"/>
            <a:ext cx="11992861" cy="6514109"/>
          </a:xfrm>
          <a:prstGeom prst="rect">
            <a:avLst/>
          </a:prstGeom>
          <a:solidFill>
            <a:schemeClr val="bg1"/>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6" name="Title 1"/>
          <p:cNvSpPr>
            <a:spLocks noGrp="1"/>
          </p:cNvSpPr>
          <p:nvPr>
            <p:ph type="title" hasCustomPrompt="1"/>
          </p:nvPr>
        </p:nvSpPr>
        <p:spPr>
          <a:xfrm>
            <a:off x="457200" y="5222875"/>
            <a:ext cx="11480800" cy="762000"/>
          </a:xfrm>
          <a:prstGeom prst="rect">
            <a:avLst/>
          </a:prstGeom>
        </p:spPr>
        <p:txBody>
          <a:bodyPr/>
          <a:lstStyle>
            <a:lvl1pPr>
              <a:defRPr>
                <a:solidFill>
                  <a:schemeClr val="bg2"/>
                </a:solidFill>
              </a:defRPr>
            </a:lvl1pPr>
          </a:lstStyle>
          <a:p>
            <a:r>
              <a:rPr lang="en-US" dirty="0"/>
              <a:t>Click to Add Title</a:t>
            </a:r>
          </a:p>
        </p:txBody>
      </p:sp>
      <p:sp>
        <p:nvSpPr>
          <p:cNvPr id="7" name="Text Placeholder 2"/>
          <p:cNvSpPr>
            <a:spLocks noGrp="1"/>
          </p:cNvSpPr>
          <p:nvPr>
            <p:ph type="body" sz="half" idx="10" hasCustomPrompt="1"/>
          </p:nvPr>
        </p:nvSpPr>
        <p:spPr>
          <a:xfrm>
            <a:off x="457200" y="5984876"/>
            <a:ext cx="11480800" cy="593725"/>
          </a:xfrm>
          <a:prstGeom prst="rect">
            <a:avLst/>
          </a:prstGeom>
        </p:spPr>
        <p:txBody>
          <a:bodyPr/>
          <a:lstStyle>
            <a:lvl1pPr>
              <a:buNone/>
              <a:defRPr baseline="0">
                <a:solidFill>
                  <a:schemeClr val="accent1"/>
                </a:solidFill>
              </a:defRPr>
            </a:lvl1pPr>
            <a:lvl2pPr marL="1073124" indent="-304792">
              <a:defRPr>
                <a:solidFill>
                  <a:srgbClr val="FFFFFF"/>
                </a:solidFill>
              </a:defRPr>
            </a:lvl2pPr>
            <a:lvl3pPr marL="1602277" indent="-304792">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p>
        </p:txBody>
      </p:sp>
    </p:spTree>
    <p:extLst>
      <p:ext uri="{BB962C8B-B14F-4D97-AF65-F5344CB8AC3E}">
        <p14:creationId xmlns:p14="http://schemas.microsoft.com/office/powerpoint/2010/main" val="19118265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92545" y="85344"/>
            <a:ext cx="12019379" cy="1069848"/>
          </a:xfrm>
          <a:prstGeom prst="rect">
            <a:avLst/>
          </a:prstGeom>
          <a:solidFill>
            <a:schemeClr val="bg1">
              <a:lumMod val="85000"/>
            </a:schemeClr>
          </a:solidFill>
          <a:ln>
            <a:headEnd/>
            <a:tailEnd/>
          </a:ln>
          <a:effectLst>
            <a:outerShdw blurRad="50800" dist="38100" dir="5400000" algn="t" rotWithShape="0">
              <a:prstClr val="black">
                <a:alpha val="40000"/>
              </a:prstClr>
            </a:outerShdw>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rtl="0" eaLnBrk="0" fontAlgn="base" hangingPunct="0">
              <a:lnSpc>
                <a:spcPct val="100000"/>
              </a:lnSpc>
              <a:spcBef>
                <a:spcPct val="0"/>
              </a:spcBef>
              <a:spcAft>
                <a:spcPct val="0"/>
              </a:spcAft>
              <a:defRPr/>
            </a:pPr>
            <a:endParaRPr lang="en-US" sz="3200" kern="1200" dirty="0">
              <a:solidFill>
                <a:schemeClr val="tx1"/>
              </a:solidFill>
              <a:latin typeface="Arial" charset="0"/>
              <a:ea typeface="+mn-ea"/>
              <a:cs typeface="+mn-cs"/>
            </a:endParaRPr>
          </a:p>
        </p:txBody>
      </p:sp>
      <p:sp>
        <p:nvSpPr>
          <p:cNvPr id="21" name="Rectangle 30"/>
          <p:cNvSpPr>
            <a:spLocks noChangeArrowheads="1"/>
          </p:cNvSpPr>
          <p:nvPr/>
        </p:nvSpPr>
        <p:spPr bwMode="auto">
          <a:xfrm>
            <a:off x="9877652" y="85344"/>
            <a:ext cx="2234272" cy="1039475"/>
          </a:xfrm>
          <a:prstGeom prst="rect">
            <a:avLst/>
          </a:prstGeom>
          <a:solidFill>
            <a:schemeClr val="bg1">
              <a:lumMod val="85000"/>
            </a:schemeClr>
          </a:soli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16" name="Rectangle 15"/>
          <p:cNvSpPr/>
          <p:nvPr/>
        </p:nvSpPr>
        <p:spPr>
          <a:xfrm>
            <a:off x="87358" y="6598200"/>
            <a:ext cx="257407" cy="258264"/>
          </a:xfrm>
          <a:prstGeom prst="rect">
            <a:avLst/>
          </a:prstGeom>
          <a:solidFill>
            <a:srgbClr val="C819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a:endParaRPr lang="en-US" sz="2400">
              <a:solidFill>
                <a:srgbClr val="FFFFFF"/>
              </a:solidFill>
            </a:endParaRPr>
          </a:p>
        </p:txBody>
      </p:sp>
      <p:pic>
        <p:nvPicPr>
          <p:cNvPr id="17" name="Picture 16" descr="Lock2-white.png"/>
          <p:cNvPicPr>
            <a:picLocks/>
          </p:cNvPicPr>
          <p:nvPr/>
        </p:nvPicPr>
        <p:blipFill>
          <a:blip r:embed="rId13">
            <a:clrChange>
              <a:clrFrom>
                <a:srgbClr val="170405">
                  <a:alpha val="13333"/>
                </a:srgbClr>
              </a:clrFrom>
              <a:clrTo>
                <a:srgbClr val="170405">
                  <a:alpha val="0"/>
                </a:srgbClr>
              </a:clrTo>
            </a:clrChange>
            <a:duotone>
              <a:prstClr val="black"/>
              <a:schemeClr val="accent2">
                <a:tint val="45000"/>
                <a:satMod val="400000"/>
              </a:schemeClr>
            </a:duotone>
          </a:blip>
          <a:stretch>
            <a:fillRect/>
          </a:stretch>
        </p:blipFill>
        <p:spPr>
          <a:xfrm>
            <a:off x="104820" y="6594768"/>
            <a:ext cx="222480" cy="250635"/>
          </a:xfrm>
          <a:prstGeom prst="rect">
            <a:avLst/>
          </a:prstGeom>
          <a:effectLst/>
        </p:spPr>
      </p:pic>
      <p:sp>
        <p:nvSpPr>
          <p:cNvPr id="18" name="Text Box 16"/>
          <p:cNvSpPr txBox="1">
            <a:spLocks noChangeArrowheads="1"/>
          </p:cNvSpPr>
          <p:nvPr/>
        </p:nvSpPr>
        <p:spPr bwMode="auto">
          <a:xfrm>
            <a:off x="361344" y="6622495"/>
            <a:ext cx="5806477" cy="240066"/>
          </a:xfrm>
          <a:prstGeom prst="rect">
            <a:avLst/>
          </a:prstGeom>
          <a:noFill/>
          <a:ln w="9525">
            <a:noFill/>
            <a:miter lim="800000"/>
            <a:headEnd/>
            <a:tailEnd/>
          </a:ln>
        </p:spPr>
        <p:txBody>
          <a:bodyPr wrap="square" anchor="b">
            <a:prstTxWarp prst="textNoShape">
              <a:avLst/>
            </a:prstTxWarp>
            <a:spAutoFit/>
          </a:bodyPr>
          <a:lstStyle/>
          <a:p>
            <a:pPr defTabSz="609585" fontAlgn="base">
              <a:lnSpc>
                <a:spcPct val="80000"/>
              </a:lnSpc>
              <a:spcBef>
                <a:spcPct val="0"/>
              </a:spcBef>
              <a:spcAft>
                <a:spcPct val="0"/>
              </a:spcAft>
              <a:defRPr/>
            </a:pPr>
            <a:r>
              <a:rPr lang="en-US" sz="1200" b="1" kern="0" cap="all" spc="27" dirty="0">
                <a:solidFill>
                  <a:srgbClr val="FFFFFF"/>
                </a:solidFill>
                <a:latin typeface="Arial"/>
              </a:rPr>
              <a:t>Company Confidential</a:t>
            </a:r>
            <a:endParaRPr lang="en-US" sz="1333" b="1" kern="0" spc="27" dirty="0">
              <a:solidFill>
                <a:srgbClr val="FFFFFF"/>
              </a:solidFill>
              <a:latin typeface="Arial"/>
            </a:endParaRPr>
          </a:p>
        </p:txBody>
      </p:sp>
      <p:sp>
        <p:nvSpPr>
          <p:cNvPr id="6" name="矩形 5"/>
          <p:cNvSpPr/>
          <p:nvPr userDrawn="1"/>
        </p:nvSpPr>
        <p:spPr bwMode="auto">
          <a:xfrm>
            <a:off x="98681" y="1217334"/>
            <a:ext cx="12007105" cy="5311860"/>
          </a:xfrm>
          <a:prstGeom prst="rect">
            <a:avLst/>
          </a:prstGeom>
          <a:noFill/>
          <a:ln>
            <a:headEnd/>
            <a:tailEnd/>
          </a:ln>
          <a:effectLst/>
          <a:scene3d>
            <a:camera prst="orthographicFront"/>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rtlCol="0" anchor="ctr">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sz="2400" kern="1200">
              <a:solidFill>
                <a:schemeClr val="tx1"/>
              </a:solidFill>
              <a:latin typeface="Arial" charset="0"/>
              <a:ea typeface="+mn-ea"/>
              <a:cs typeface="+mn-cs"/>
            </a:endParaRPr>
          </a:p>
        </p:txBody>
      </p:sp>
    </p:spTree>
    <p:extLst>
      <p:ext uri="{BB962C8B-B14F-4D97-AF65-F5344CB8AC3E}">
        <p14:creationId xmlns:p14="http://schemas.microsoft.com/office/powerpoint/2010/main" val="2835726429"/>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80" r:id="rId11"/>
  </p:sldLayoutIdLst>
  <p:transition spd="med"/>
  <p:txStyles>
    <p:titleStyle>
      <a:lvl1pPr algn="l" rtl="0" eaLnBrk="1" fontAlgn="base" hangingPunct="1">
        <a:lnSpc>
          <a:spcPts val="4000"/>
        </a:lnSpc>
        <a:spcBef>
          <a:spcPct val="0"/>
        </a:spcBef>
        <a:spcAft>
          <a:spcPct val="0"/>
        </a:spcAft>
        <a:defRPr sz="4000">
          <a:solidFill>
            <a:schemeClr val="accent1"/>
          </a:solidFill>
          <a:latin typeface="Arial"/>
          <a:ea typeface="+mj-ea"/>
          <a:cs typeface="Arial"/>
        </a:defRPr>
      </a:lvl1pPr>
      <a:lvl2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2pPr>
      <a:lvl3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3pPr>
      <a:lvl4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4pPr>
      <a:lvl5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5pPr>
      <a:lvl6pPr marL="609585"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6pPr>
      <a:lvl7pPr marL="1219170"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7pPr>
      <a:lvl8pPr marL="1828754"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8pPr>
      <a:lvl9pPr marL="2438339"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9pPr>
    </p:titleStyle>
    <p:bodyStyle>
      <a:lvl1pPr marL="383108" indent="-383108" algn="l" rtl="0" eaLnBrk="1" fontAlgn="base" hangingPunct="1">
        <a:lnSpc>
          <a:spcPct val="100000"/>
        </a:lnSpc>
        <a:spcBef>
          <a:spcPts val="0"/>
        </a:spcBef>
        <a:spcAft>
          <a:spcPts val="800"/>
        </a:spcAft>
        <a:buClr>
          <a:srgbClr val="BB2332"/>
        </a:buClr>
        <a:buFont typeface="Wingdings" charset="2"/>
        <a:buChar char="§"/>
        <a:defRPr sz="3200">
          <a:solidFill>
            <a:schemeClr val="tx1"/>
          </a:solidFill>
          <a:latin typeface="+mn-lt"/>
          <a:ea typeface="+mn-ea"/>
          <a:cs typeface="+mn-cs"/>
        </a:defRPr>
      </a:lvl1pPr>
      <a:lvl2pPr marL="1073124" indent="-304792" algn="l" rtl="0" eaLnBrk="1" fontAlgn="base" hangingPunct="1">
        <a:lnSpc>
          <a:spcPct val="100000"/>
        </a:lnSpc>
        <a:spcBef>
          <a:spcPts val="0"/>
        </a:spcBef>
        <a:spcAft>
          <a:spcPts val="800"/>
        </a:spcAft>
        <a:buClr>
          <a:schemeClr val="bg1">
            <a:lumMod val="50000"/>
          </a:schemeClr>
        </a:buClr>
        <a:buSzPct val="80000"/>
        <a:buFont typeface="Wingdings" charset="2"/>
        <a:buChar char="§"/>
        <a:defRPr sz="3200">
          <a:solidFill>
            <a:schemeClr val="tx1"/>
          </a:solidFill>
          <a:latin typeface="+mn-lt"/>
          <a:ea typeface="+mn-ea"/>
        </a:defRPr>
      </a:lvl2pPr>
      <a:lvl3pPr marL="1682709" indent="-304792" algn="l" rtl="0" eaLnBrk="1" fontAlgn="base" hangingPunct="1">
        <a:lnSpc>
          <a:spcPct val="100000"/>
        </a:lnSpc>
        <a:spcBef>
          <a:spcPts val="0"/>
        </a:spcBef>
        <a:spcAft>
          <a:spcPts val="800"/>
        </a:spcAft>
        <a:buClr>
          <a:schemeClr val="bg1">
            <a:lumMod val="50000"/>
          </a:schemeClr>
        </a:buClr>
        <a:buSzPct val="80000"/>
        <a:buFont typeface="Wingdings" charset="2"/>
        <a:buChar char="§"/>
        <a:defRPr sz="2600">
          <a:solidFill>
            <a:schemeClr val="tx1"/>
          </a:solidFill>
          <a:latin typeface="+mn-lt"/>
          <a:ea typeface="+mn-ea"/>
        </a:defRPr>
      </a:lvl3pPr>
      <a:lvl4pPr marL="2133547" indent="-304792" algn="l" rtl="0" eaLnBrk="1" fontAlgn="base" hangingPunct="1">
        <a:lnSpc>
          <a:spcPct val="100000"/>
        </a:lnSpc>
        <a:spcBef>
          <a:spcPts val="0"/>
        </a:spcBef>
        <a:spcAft>
          <a:spcPts val="800"/>
        </a:spcAft>
        <a:buClr>
          <a:schemeClr val="bg1">
            <a:lumMod val="50000"/>
          </a:schemeClr>
        </a:buClr>
        <a:buFont typeface="Wingdings" charset="2"/>
        <a:buChar char="§"/>
        <a:defRPr sz="2000" cap="none">
          <a:solidFill>
            <a:schemeClr val="tx1"/>
          </a:solidFill>
          <a:latin typeface="Arial" charset="0"/>
          <a:ea typeface="+mn-ea"/>
        </a:defRPr>
      </a:lvl4pPr>
      <a:lvl5pPr marL="2743131" indent="-304792" algn="l" rtl="0" eaLnBrk="1" fontAlgn="base" hangingPunct="1">
        <a:lnSpc>
          <a:spcPct val="100000"/>
        </a:lnSpc>
        <a:spcBef>
          <a:spcPts val="0"/>
        </a:spcBef>
        <a:spcAft>
          <a:spcPts val="800"/>
        </a:spcAft>
        <a:buClr>
          <a:schemeClr val="bg1">
            <a:lumMod val="50000"/>
          </a:schemeClr>
        </a:buClr>
        <a:buFont typeface="Wingdings" charset="2"/>
        <a:buChar char="§"/>
        <a:defRPr sz="1800" cap="none">
          <a:solidFill>
            <a:schemeClr val="tx1"/>
          </a:solidFill>
          <a:latin typeface="Arial" charset="0"/>
          <a:ea typeface="+mn-ea"/>
        </a:defRPr>
      </a:lvl5pPr>
      <a:lvl6pPr marL="3352716"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6pPr>
      <a:lvl7pPr marL="3962301"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7pPr>
      <a:lvl8pPr marL="4571886"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8pPr>
      <a:lvl9pPr marL="5181470"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sp>
        <p:nvSpPr>
          <p:cNvPr id="12" name="Rectangle 11"/>
          <p:cNvSpPr/>
          <p:nvPr/>
        </p:nvSpPr>
        <p:spPr bwMode="auto">
          <a:xfrm>
            <a:off x="92547" y="85347"/>
            <a:ext cx="9661059" cy="1061039"/>
          </a:xfrm>
          <a:prstGeom prst="rect">
            <a:avLst/>
          </a:prstGeom>
          <a:gradFill>
            <a:gsLst>
              <a:gs pos="0">
                <a:schemeClr val="tx1"/>
              </a:gs>
              <a:gs pos="100000">
                <a:schemeClr val="bg2"/>
              </a:gs>
            </a:gsLst>
          </a:gradFill>
          <a:ln>
            <a:headEnd type="none" w="sm" len="sm"/>
            <a:tailEnd type="none" w="sm" len="sm"/>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a:lstStyle/>
          <a:p>
            <a:pPr algn="r" eaLnBrk="0" hangingPunct="0">
              <a:lnSpc>
                <a:spcPct val="85000"/>
              </a:lnSpc>
              <a:spcBef>
                <a:spcPct val="50000"/>
              </a:spcBef>
              <a:defRPr/>
            </a:pPr>
            <a:endParaRPr lang="en-US" sz="3200" dirty="0">
              <a:latin typeface="Arial Narrow" pitchFamily="34" charset="0"/>
              <a:ea typeface="Arial Unicode MS" pitchFamily="34" charset="-128"/>
              <a:cs typeface="Arial Unicode MS" pitchFamily="34" charset="-128"/>
            </a:endParaRPr>
          </a:p>
        </p:txBody>
      </p:sp>
      <p:sp>
        <p:nvSpPr>
          <p:cNvPr id="18" name="Rectangle 30"/>
          <p:cNvSpPr>
            <a:spLocks noChangeArrowheads="1"/>
          </p:cNvSpPr>
          <p:nvPr/>
        </p:nvSpPr>
        <p:spPr bwMode="auto">
          <a:xfrm>
            <a:off x="92546" y="1229360"/>
            <a:ext cx="11997855" cy="5370096"/>
          </a:xfrm>
          <a:prstGeom prst="rect">
            <a:avLst/>
          </a:prstGeom>
          <a:solidFill>
            <a:schemeClr val="bg2">
              <a:lumMod val="50000"/>
            </a:schemeClr>
          </a:solidFill>
          <a:ln>
            <a:headEnd/>
            <a:tailEn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19" name="Rectangle 30"/>
          <p:cNvSpPr>
            <a:spLocks noChangeArrowheads="1"/>
          </p:cNvSpPr>
          <p:nvPr/>
        </p:nvSpPr>
        <p:spPr bwMode="auto">
          <a:xfrm>
            <a:off x="9851136" y="85344"/>
            <a:ext cx="2231136" cy="1069848"/>
          </a:xfrm>
          <a:prstGeom prst="rect">
            <a:avLst/>
          </a:prstGeom>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prstTxWarp prst="textNoShape">
              <a:avLst/>
            </a:prstTxWarp>
          </a:bodyPr>
          <a:lstStyle/>
          <a:p>
            <a:pPr algn="ctr" eaLnBrk="0" hangingPunct="0">
              <a:lnSpc>
                <a:spcPct val="100000"/>
              </a:lnSpc>
              <a:defRPr/>
            </a:pPr>
            <a:endParaRPr lang="en-US" sz="3200">
              <a:solidFill>
                <a:schemeClr val="tx1"/>
              </a:solidFill>
              <a:latin typeface="Arial" charset="0"/>
            </a:endParaRPr>
          </a:p>
        </p:txBody>
      </p:sp>
      <p:sp>
        <p:nvSpPr>
          <p:cNvPr id="21" name="Text Placeholder 20"/>
          <p:cNvSpPr>
            <a:spLocks noGrp="1"/>
          </p:cNvSpPr>
          <p:nvPr>
            <p:ph type="body" idx="1"/>
          </p:nvPr>
        </p:nvSpPr>
        <p:spPr>
          <a:xfrm>
            <a:off x="203200" y="1295400"/>
            <a:ext cx="11785600" cy="533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2" name="Picture 10" descr="Rockwell_Automation_White.png"/>
          <p:cNvPicPr>
            <a:picLocks/>
          </p:cNvPicPr>
          <p:nvPr/>
        </p:nvPicPr>
        <p:blipFill>
          <a:blip r:embed="rId21"/>
          <a:stretch>
            <a:fillRect/>
          </a:stretch>
        </p:blipFill>
        <p:spPr bwMode="auto">
          <a:xfrm>
            <a:off x="10147303" y="443655"/>
            <a:ext cx="1618359" cy="382420"/>
          </a:xfrm>
          <a:prstGeom prst="rect">
            <a:avLst/>
          </a:prstGeom>
          <a:noFill/>
          <a:ln>
            <a:noFill/>
          </a:ln>
        </p:spPr>
      </p:pic>
      <p:sp>
        <p:nvSpPr>
          <p:cNvPr id="27" name="Rectangle 2"/>
          <p:cNvSpPr>
            <a:spLocks noGrp="1" noChangeArrowheads="1"/>
          </p:cNvSpPr>
          <p:nvPr>
            <p:ph type="title"/>
          </p:nvPr>
        </p:nvSpPr>
        <p:spPr bwMode="auto">
          <a:xfrm>
            <a:off x="203200" y="182882"/>
            <a:ext cx="9448800" cy="9143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a:t>
            </a:r>
          </a:p>
        </p:txBody>
      </p:sp>
      <p:sp>
        <p:nvSpPr>
          <p:cNvPr id="11" name="Rectangle 10"/>
          <p:cNvSpPr>
            <a:spLocks noChangeArrowheads="1"/>
          </p:cNvSpPr>
          <p:nvPr/>
        </p:nvSpPr>
        <p:spPr bwMode="auto">
          <a:xfrm>
            <a:off x="6232822" y="6619879"/>
            <a:ext cx="5861641" cy="235898"/>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3"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3"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3" kern="0" spc="27" smtClean="0">
                <a:solidFill>
                  <a:schemeClr val="bg2"/>
                </a:solidFill>
                <a:latin typeface="Arial" panose="020B0604020202020204" pitchFamily="34" charset="0"/>
                <a:ea typeface="Arial Unicode MS" charset="0"/>
                <a:cs typeface="Arial" panose="020B0604020202020204" pitchFamily="34" charset="0"/>
              </a:rPr>
              <a:pPr algn="r" eaLnBrk="0" hangingPunct="0">
                <a:lnSpc>
                  <a:spcPct val="100000"/>
                </a:lnSpc>
                <a:defRPr/>
              </a:pPr>
              <a:t>‹#›</a:t>
            </a:fld>
            <a:endParaRPr lang="en-US" sz="933" kern="0" spc="27" dirty="0">
              <a:solidFill>
                <a:schemeClr val="bg2"/>
              </a:solidFill>
              <a:latin typeface="Arial" panose="020B0604020202020204" pitchFamily="34" charset="0"/>
              <a:ea typeface="Arial Unicode MS" charset="0"/>
              <a:cs typeface="Arial" panose="020B0604020202020204" pitchFamily="34" charset="0"/>
            </a:endParaRPr>
          </a:p>
        </p:txBody>
      </p:sp>
      <p:sp>
        <p:nvSpPr>
          <p:cNvPr id="13" name="Rectangle 12"/>
          <p:cNvSpPr/>
          <p:nvPr/>
        </p:nvSpPr>
        <p:spPr>
          <a:xfrm>
            <a:off x="87358" y="6598200"/>
            <a:ext cx="257407" cy="258264"/>
          </a:xfrm>
          <a:prstGeom prst="rect">
            <a:avLst/>
          </a:prstGeom>
          <a:solidFill>
            <a:srgbClr val="C819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a:endParaRPr lang="en-US" sz="2400">
              <a:solidFill>
                <a:srgbClr val="FFFFFF"/>
              </a:solidFill>
            </a:endParaRPr>
          </a:p>
        </p:txBody>
      </p:sp>
      <p:pic>
        <p:nvPicPr>
          <p:cNvPr id="16" name="Picture 15" descr="Lock2-white.png"/>
          <p:cNvPicPr>
            <a:picLocks/>
          </p:cNvPicPr>
          <p:nvPr/>
        </p:nvPicPr>
        <p:blipFill>
          <a:blip r:embed="rId22"/>
          <a:stretch>
            <a:fillRect/>
          </a:stretch>
        </p:blipFill>
        <p:spPr>
          <a:xfrm>
            <a:off x="104820" y="6594768"/>
            <a:ext cx="222480" cy="250635"/>
          </a:xfrm>
          <a:prstGeom prst="rect">
            <a:avLst/>
          </a:prstGeom>
          <a:effectLst/>
        </p:spPr>
      </p:pic>
      <p:sp>
        <p:nvSpPr>
          <p:cNvPr id="17" name="Text Box 16"/>
          <p:cNvSpPr txBox="1">
            <a:spLocks noChangeArrowheads="1"/>
          </p:cNvSpPr>
          <p:nvPr/>
        </p:nvSpPr>
        <p:spPr bwMode="auto">
          <a:xfrm>
            <a:off x="361344" y="6622495"/>
            <a:ext cx="5806477" cy="240066"/>
          </a:xfrm>
          <a:prstGeom prst="rect">
            <a:avLst/>
          </a:prstGeom>
          <a:noFill/>
          <a:ln w="9525">
            <a:noFill/>
            <a:miter lim="800000"/>
            <a:headEnd/>
            <a:tailEnd/>
          </a:ln>
        </p:spPr>
        <p:txBody>
          <a:bodyPr wrap="square" anchor="b">
            <a:prstTxWarp prst="textNoShape">
              <a:avLst/>
            </a:prstTxWarp>
            <a:spAutoFit/>
          </a:bodyPr>
          <a:lstStyle/>
          <a:p>
            <a:pPr defTabSz="609585" fontAlgn="base">
              <a:lnSpc>
                <a:spcPct val="80000"/>
              </a:lnSpc>
              <a:spcBef>
                <a:spcPct val="0"/>
              </a:spcBef>
              <a:spcAft>
                <a:spcPct val="0"/>
              </a:spcAft>
              <a:defRPr/>
            </a:pPr>
            <a:r>
              <a:rPr lang="en-US" sz="1200" b="1" kern="0" cap="all" spc="27" dirty="0">
                <a:solidFill>
                  <a:schemeClr val="bg2"/>
                </a:solidFill>
                <a:latin typeface="Arial"/>
              </a:rPr>
              <a:t>Company Confidential</a:t>
            </a:r>
            <a:endParaRPr lang="en-US" sz="1333" b="1" kern="0" spc="27" dirty="0">
              <a:solidFill>
                <a:schemeClr val="bg2"/>
              </a:solidFill>
              <a:latin typeface="Arial"/>
            </a:endParaRPr>
          </a:p>
        </p:txBody>
      </p:sp>
    </p:spTree>
    <p:extLst>
      <p:ext uri="{BB962C8B-B14F-4D97-AF65-F5344CB8AC3E}">
        <p14:creationId xmlns:p14="http://schemas.microsoft.com/office/powerpoint/2010/main" val="172268293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Lst>
  <p:transition spd="med"/>
  <p:hf hdr="0" ftr="0" dt="0"/>
  <p:txStyles>
    <p:titleStyle>
      <a:lvl1pPr algn="l" rtl="0" eaLnBrk="1" fontAlgn="base" hangingPunct="1">
        <a:lnSpc>
          <a:spcPts val="3600"/>
        </a:lnSpc>
        <a:spcBef>
          <a:spcPct val="0"/>
        </a:spcBef>
        <a:spcAft>
          <a:spcPct val="0"/>
        </a:spcAft>
        <a:defRPr sz="4000" b="0">
          <a:solidFill>
            <a:schemeClr val="bg1"/>
          </a:solidFill>
          <a:latin typeface="Arial"/>
          <a:ea typeface="+mj-ea"/>
          <a:cs typeface="Arial"/>
        </a:defRPr>
      </a:lvl1pPr>
      <a:lvl2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2pPr>
      <a:lvl3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3pPr>
      <a:lvl4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4pPr>
      <a:lvl5pPr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5pPr>
      <a:lvl6pPr marL="609585"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6pPr>
      <a:lvl7pPr marL="1219170"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7pPr>
      <a:lvl8pPr marL="1828754"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8pPr>
      <a:lvl9pPr marL="2438339" algn="l" rtl="0" eaLnBrk="1" fontAlgn="base" hangingPunct="1">
        <a:lnSpc>
          <a:spcPts val="4000"/>
        </a:lnSpc>
        <a:spcBef>
          <a:spcPct val="0"/>
        </a:spcBef>
        <a:spcAft>
          <a:spcPct val="0"/>
        </a:spcAft>
        <a:defRPr sz="3733">
          <a:solidFill>
            <a:srgbClr val="CC0000"/>
          </a:solidFill>
          <a:latin typeface="Arial Narrow" charset="0"/>
          <a:ea typeface="ＭＳ Ｐゴシック" charset="-128"/>
          <a:cs typeface="ＭＳ Ｐゴシック" charset="-128"/>
        </a:defRPr>
      </a:lvl9pPr>
    </p:titleStyle>
    <p:bodyStyle>
      <a:lvl1pPr marL="383108" marR="0" indent="-383108" algn="l" defTabSz="1219170" rtl="0" eaLnBrk="1" fontAlgn="base" latinLnBrk="0" hangingPunct="1">
        <a:lnSpc>
          <a:spcPct val="100000"/>
        </a:lnSpc>
        <a:spcBef>
          <a:spcPts val="0"/>
        </a:spcBef>
        <a:spcAft>
          <a:spcPts val="800"/>
        </a:spcAft>
        <a:buClr>
          <a:schemeClr val="accent1"/>
        </a:buClr>
        <a:buSzTx/>
        <a:buFont typeface="Wingdings" charset="2"/>
        <a:buChar char="§"/>
        <a:tabLst/>
        <a:defRPr sz="3200">
          <a:solidFill>
            <a:schemeClr val="bg1"/>
          </a:solidFill>
          <a:latin typeface="+mn-lt"/>
          <a:ea typeface="+mn-ea"/>
          <a:cs typeface="+mn-cs"/>
        </a:defRPr>
      </a:lvl1pPr>
      <a:lvl2pPr marL="1073124" marR="0" indent="-304792" algn="l" defTabSz="1219170" rtl="0" eaLnBrk="1" fontAlgn="base" latinLnBrk="0" hangingPunct="1">
        <a:lnSpc>
          <a:spcPct val="100000"/>
        </a:lnSpc>
        <a:spcBef>
          <a:spcPts val="0"/>
        </a:spcBef>
        <a:spcAft>
          <a:spcPts val="800"/>
        </a:spcAft>
        <a:buClr>
          <a:schemeClr val="bg1">
            <a:lumMod val="75000"/>
          </a:schemeClr>
        </a:buClr>
        <a:buSzPct val="80000"/>
        <a:buFont typeface="Wingdings" charset="2"/>
        <a:buChar char="§"/>
        <a:tabLst/>
        <a:defRPr sz="3200">
          <a:solidFill>
            <a:schemeClr val="bg1"/>
          </a:solidFill>
          <a:latin typeface="+mn-lt"/>
          <a:ea typeface="+mn-ea"/>
        </a:defRPr>
      </a:lvl2pPr>
      <a:lvl3pPr marL="1682709" marR="0" indent="-304792" algn="l" defTabSz="1219170" rtl="0" eaLnBrk="1" fontAlgn="base" latinLnBrk="0" hangingPunct="1">
        <a:lnSpc>
          <a:spcPct val="100000"/>
        </a:lnSpc>
        <a:spcBef>
          <a:spcPts val="0"/>
        </a:spcBef>
        <a:spcAft>
          <a:spcPts val="800"/>
        </a:spcAft>
        <a:buClr>
          <a:schemeClr val="bg1">
            <a:lumMod val="75000"/>
          </a:schemeClr>
        </a:buClr>
        <a:buSzPct val="80000"/>
        <a:buFont typeface="Wingdings" charset="2"/>
        <a:buChar char="§"/>
        <a:tabLst/>
        <a:defRPr sz="2600">
          <a:solidFill>
            <a:schemeClr val="bg1"/>
          </a:solidFill>
          <a:latin typeface="+mn-lt"/>
          <a:ea typeface="+mn-ea"/>
        </a:defRPr>
      </a:lvl3pPr>
      <a:lvl4pPr marL="2133547" marR="0" indent="-304792" algn="l" defTabSz="1219170" rtl="0" eaLnBrk="1" fontAlgn="base" latinLnBrk="0" hangingPunct="1">
        <a:lnSpc>
          <a:spcPct val="100000"/>
        </a:lnSpc>
        <a:spcBef>
          <a:spcPts val="0"/>
        </a:spcBef>
        <a:spcAft>
          <a:spcPts val="800"/>
        </a:spcAft>
        <a:buClr>
          <a:schemeClr val="bg1">
            <a:lumMod val="75000"/>
          </a:schemeClr>
        </a:buClr>
        <a:buSzTx/>
        <a:buFont typeface="Wingdings" charset="2"/>
        <a:buChar char="§"/>
        <a:tabLst/>
        <a:defRPr sz="2000">
          <a:solidFill>
            <a:schemeClr val="bg1"/>
          </a:solidFill>
          <a:latin typeface="Arial" charset="0"/>
          <a:ea typeface="+mn-ea"/>
        </a:defRPr>
      </a:lvl4pPr>
      <a:lvl5pPr marL="2743131" marR="0" indent="-304792" algn="l" defTabSz="1219170" rtl="0" eaLnBrk="1" fontAlgn="base" latinLnBrk="0" hangingPunct="1">
        <a:lnSpc>
          <a:spcPct val="100000"/>
        </a:lnSpc>
        <a:spcBef>
          <a:spcPts val="0"/>
        </a:spcBef>
        <a:spcAft>
          <a:spcPts val="800"/>
        </a:spcAft>
        <a:buClr>
          <a:schemeClr val="bg1">
            <a:lumMod val="75000"/>
          </a:schemeClr>
        </a:buClr>
        <a:buSzTx/>
        <a:buFont typeface="Wingdings" charset="2"/>
        <a:buChar char="§"/>
        <a:tabLst/>
        <a:defRPr sz="1800">
          <a:solidFill>
            <a:schemeClr val="bg1"/>
          </a:solidFill>
          <a:latin typeface="Arial" charset="0"/>
          <a:ea typeface="+mn-ea"/>
        </a:defRPr>
      </a:lvl5pPr>
      <a:lvl6pPr marL="3352716"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6pPr>
      <a:lvl7pPr marL="3962301"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7pPr>
      <a:lvl8pPr marL="4571886"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8pPr>
      <a:lvl9pPr marL="5181470" indent="-304792" algn="l" rtl="0" eaLnBrk="1" fontAlgn="base" hangingPunct="1">
        <a:spcBef>
          <a:spcPct val="20000"/>
        </a:spcBef>
        <a:spcAft>
          <a:spcPct val="0"/>
        </a:spcAft>
        <a:buClr>
          <a:srgbClr val="BB2332"/>
        </a:buClr>
        <a:buChar char="»"/>
        <a:defRPr sz="2667">
          <a:solidFill>
            <a:schemeClr val="tx1"/>
          </a:solidFill>
          <a:latin typeface="Arial" charset="0"/>
          <a:ea typeface="+mn-ea"/>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72110" y="2932385"/>
            <a:ext cx="9321800" cy="1579984"/>
          </a:xfrm>
        </p:spPr>
        <p:txBody>
          <a:bodyPr/>
          <a:lstStyle/>
          <a:p>
            <a:r>
              <a:rPr lang="en-US" sz="3600" b="1" kern="1200" dirty="0">
                <a:latin typeface="+mn-lt"/>
                <a:ea typeface="新宋体" panose="02010609030101010101" pitchFamily="49" charset="-122"/>
              </a:rPr>
              <a:t>Intern Project Report</a:t>
            </a:r>
            <a:br>
              <a:rPr lang="en-US" sz="2400" kern="1200" dirty="0">
                <a:solidFill>
                  <a:schemeClr val="tx2"/>
                </a:solidFill>
                <a:latin typeface="Abadi Extra Light" panose="020F0502020204030204" pitchFamily="34" charset="0"/>
                <a:ea typeface="新宋体" panose="02010609030101010101" pitchFamily="49" charset="-122"/>
              </a:rPr>
            </a:br>
            <a:r>
              <a:rPr lang="en-US" sz="2400" kern="1200" dirty="0">
                <a:solidFill>
                  <a:schemeClr val="tx2"/>
                </a:solidFill>
                <a:latin typeface="Abadi Extra Light" panose="020F0502020204030204" pitchFamily="34" charset="0"/>
                <a:ea typeface="新宋体" panose="02010609030101010101" pitchFamily="49" charset="-122"/>
              </a:rPr>
              <a:t>Prepared by: </a:t>
            </a:r>
            <a:r>
              <a:rPr lang="en-US" sz="2400" kern="1200" dirty="0" err="1">
                <a:solidFill>
                  <a:schemeClr val="tx2"/>
                </a:solidFill>
                <a:latin typeface="Abadi Extra Light" panose="020F0502020204030204" pitchFamily="34" charset="0"/>
                <a:ea typeface="新宋体" panose="02010609030101010101" pitchFamily="49" charset="-122"/>
              </a:rPr>
              <a:t>Huiyi</a:t>
            </a:r>
            <a:r>
              <a:rPr lang="en-US" sz="2400" kern="1200" dirty="0">
                <a:solidFill>
                  <a:schemeClr val="tx2"/>
                </a:solidFill>
                <a:latin typeface="Abadi Extra Light" panose="020F0502020204030204" pitchFamily="34" charset="0"/>
                <a:ea typeface="新宋体" panose="02010609030101010101" pitchFamily="49" charset="-122"/>
              </a:rPr>
              <a:t> Zhang</a:t>
            </a:r>
            <a:br>
              <a:rPr lang="en-US" sz="2400" kern="1200" dirty="0">
                <a:solidFill>
                  <a:schemeClr val="tx2"/>
                </a:solidFill>
                <a:latin typeface="Abadi Extra Light" panose="020F0502020204030204" pitchFamily="34" charset="0"/>
                <a:ea typeface="新宋体" panose="02010609030101010101" pitchFamily="49" charset="-122"/>
              </a:rPr>
            </a:br>
            <a:r>
              <a:rPr lang="en-US" sz="2400" kern="1200" dirty="0">
                <a:solidFill>
                  <a:schemeClr val="tx2"/>
                </a:solidFill>
                <a:latin typeface="Abadi Extra Light" panose="020F0502020204030204" pitchFamily="34" charset="0"/>
                <a:ea typeface="新宋体" panose="02010609030101010101" pitchFamily="49" charset="-122"/>
              </a:rPr>
              <a:t>Date:</a:t>
            </a:r>
            <a:r>
              <a:rPr lang="en-US" altLang="zh-CN" sz="2400" kern="1200" dirty="0">
                <a:solidFill>
                  <a:schemeClr val="tx2"/>
                </a:solidFill>
                <a:latin typeface="Abadi Extra Light" panose="020F0502020204030204" pitchFamily="34" charset="0"/>
                <a:ea typeface="新宋体" panose="02010609030101010101" pitchFamily="49" charset="-122"/>
              </a:rPr>
              <a:t> Sep.15</a:t>
            </a:r>
            <a:endParaRPr lang="en-US" sz="2400" kern="1200" dirty="0">
              <a:solidFill>
                <a:schemeClr val="tx2"/>
              </a:solidFill>
              <a:latin typeface="Abadi Extra Light" panose="020F0502020204030204" pitchFamily="34" charset="0"/>
              <a:ea typeface="新宋体" panose="02010609030101010101" pitchFamily="49" charset="-122"/>
            </a:endParaRPr>
          </a:p>
        </p:txBody>
      </p:sp>
    </p:spTree>
    <p:extLst>
      <p:ext uri="{BB962C8B-B14F-4D97-AF65-F5344CB8AC3E}">
        <p14:creationId xmlns:p14="http://schemas.microsoft.com/office/powerpoint/2010/main" val="151837562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Conclusion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6" name="文本框 5">
            <a:extLst>
              <a:ext uri="{FF2B5EF4-FFF2-40B4-BE49-F238E27FC236}">
                <a16:creationId xmlns:a16="http://schemas.microsoft.com/office/drawing/2014/main" id="{3F36CF6D-9ED4-84EF-80AF-A33F111A8003}"/>
              </a:ext>
            </a:extLst>
          </p:cNvPr>
          <p:cNvSpPr txBox="1"/>
          <p:nvPr/>
        </p:nvSpPr>
        <p:spPr>
          <a:xfrm>
            <a:off x="622238" y="1624133"/>
            <a:ext cx="2929007" cy="4042132"/>
          </a:xfrm>
          <a:prstGeom prst="rect">
            <a:avLst/>
          </a:prstGeom>
          <a:noFill/>
        </p:spPr>
        <p:txBody>
          <a:bodyPr wrap="none" rtlCol="0">
            <a:spAutoFit/>
          </a:bodyPr>
          <a:lstStyle/>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Source</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Status</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Geo Region</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Source Detail</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Disposition</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Drop Geo Region</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Platform</a:t>
            </a:r>
          </a:p>
          <a:p>
            <a:pPr>
              <a:lnSpc>
                <a:spcPts val="2200"/>
              </a:lnSpc>
            </a:pPr>
            <a:endParaRPr kumimoji="1" lang="zh-CN" altLang="en-US" sz="2400" dirty="0">
              <a:solidFill>
                <a:schemeClr val="tx2"/>
              </a:solidFill>
              <a:latin typeface="Arial Narrow"/>
              <a:cs typeface="Arial Narrow"/>
            </a:endParaRPr>
          </a:p>
        </p:txBody>
      </p:sp>
      <p:sp>
        <p:nvSpPr>
          <p:cNvPr id="7" name="文本框 6">
            <a:extLst>
              <a:ext uri="{FF2B5EF4-FFF2-40B4-BE49-F238E27FC236}">
                <a16:creationId xmlns:a16="http://schemas.microsoft.com/office/drawing/2014/main" id="{99533526-6157-C331-2CE5-AD25E2C76E85}"/>
              </a:ext>
            </a:extLst>
          </p:cNvPr>
          <p:cNvSpPr txBox="1"/>
          <p:nvPr/>
        </p:nvSpPr>
        <p:spPr>
          <a:xfrm>
            <a:off x="4003039" y="1624133"/>
            <a:ext cx="7832825" cy="4024115"/>
          </a:xfrm>
          <a:prstGeom prst="rect">
            <a:avLst/>
          </a:prstGeom>
          <a:noFill/>
          <a:ln>
            <a:solidFill>
              <a:schemeClr val="tx2"/>
            </a:solidFill>
          </a:ln>
        </p:spPr>
        <p:txBody>
          <a:bodyPr wrap="square" rtlCol="0">
            <a:spAutoFit/>
          </a:bodyPr>
          <a:lstStyle/>
          <a:p>
            <a:pPr>
              <a:lnSpc>
                <a:spcPts val="2200"/>
              </a:lnSpc>
            </a:pPr>
            <a:r>
              <a:rPr kumimoji="1" lang="en-CA" altLang="zh-CN" dirty="0">
                <a:solidFill>
                  <a:schemeClr val="tx2"/>
                </a:solidFill>
                <a:latin typeface="Arial" panose="020B0604020202020204" pitchFamily="34" charset="0"/>
                <a:cs typeface="Arial" panose="020B0604020202020204" pitchFamily="34" charset="0"/>
              </a:rPr>
              <a:t>The</a:t>
            </a:r>
            <a:r>
              <a:rPr kumimoji="1" lang="zh-CN" altLang="en-US" dirty="0">
                <a:solidFill>
                  <a:schemeClr val="tx2"/>
                </a:solidFill>
                <a:latin typeface="Arial" panose="020B0604020202020204" pitchFamily="34" charset="0"/>
                <a:cs typeface="Arial" panose="020B0604020202020204" pitchFamily="34" charset="0"/>
              </a:rPr>
              <a:t> </a:t>
            </a:r>
            <a:r>
              <a:rPr kumimoji="1" lang="en-CA" altLang="zh-CN" dirty="0">
                <a:solidFill>
                  <a:schemeClr val="tx2"/>
                </a:solidFill>
                <a:latin typeface="Arial" panose="020B0604020202020204" pitchFamily="34" charset="0"/>
                <a:cs typeface="Arial" panose="020B0604020202020204" pitchFamily="34" charset="0"/>
              </a:rPr>
              <a:t>analysis of key features within the dataset</a:t>
            </a:r>
            <a:r>
              <a:rPr kumimoji="1" lang="zh-CN" altLang="en-US" dirty="0">
                <a:solidFill>
                  <a:schemeClr val="tx2"/>
                </a:solidFill>
                <a:latin typeface="Arial" panose="020B0604020202020204" pitchFamily="34" charset="0"/>
                <a:cs typeface="Arial" panose="020B0604020202020204" pitchFamily="34" charset="0"/>
              </a:rPr>
              <a:t> </a:t>
            </a:r>
            <a:r>
              <a:rPr kumimoji="1" lang="en-CA" altLang="zh-CN" dirty="0">
                <a:solidFill>
                  <a:schemeClr val="tx2"/>
                </a:solidFill>
                <a:latin typeface="Arial" panose="020B0604020202020204" pitchFamily="34" charset="0"/>
                <a:cs typeface="Arial" panose="020B0604020202020204" pitchFamily="34" charset="0"/>
              </a:rPr>
              <a:t>has provided substantial insights into the dynamics influencing our customer engagement and conversion rates</a:t>
            </a:r>
          </a:p>
          <a:p>
            <a:pPr>
              <a:lnSpc>
                <a:spcPts val="2200"/>
              </a:lnSpc>
            </a:pPr>
            <a:endParaRPr kumimoji="1" lang="en-CA" altLang="zh-CN" dirty="0">
              <a:solidFill>
                <a:schemeClr val="tx2"/>
              </a:solidFill>
              <a:latin typeface="Arial" panose="020B0604020202020204" pitchFamily="34" charset="0"/>
              <a:cs typeface="Arial" panose="020B0604020202020204" pitchFamily="34" charset="0"/>
            </a:endParaRPr>
          </a:p>
          <a:p>
            <a:pPr>
              <a:lnSpc>
                <a:spcPts val="2200"/>
              </a:lnSpc>
            </a:pPr>
            <a:r>
              <a:rPr kumimoji="1" lang="en-CA" altLang="zh-CN" b="1" dirty="0">
                <a:solidFill>
                  <a:schemeClr val="tx2"/>
                </a:solidFill>
                <a:latin typeface="Arial" panose="020B0604020202020204" pitchFamily="34" charset="0"/>
                <a:cs typeface="Arial" panose="020B0604020202020204" pitchFamily="34" charset="0"/>
              </a:rPr>
              <a:t>Key Insights:</a:t>
            </a:r>
          </a:p>
          <a:p>
            <a:pPr>
              <a:lnSpc>
                <a:spcPts val="2200"/>
              </a:lnSpc>
            </a:pPr>
            <a:r>
              <a:rPr kumimoji="1" lang="en-CA" altLang="zh-CN" dirty="0">
                <a:solidFill>
                  <a:schemeClr val="tx2"/>
                </a:solidFill>
                <a:latin typeface="Arial" panose="020B0604020202020204" pitchFamily="34" charset="0"/>
                <a:cs typeface="Arial" panose="020B0604020202020204" pitchFamily="34" charset="0"/>
              </a:rPr>
              <a:t>1. Source Detail: The analysis highlighted that the mobile website is a critical source detail, bringing in a high volume of quality leads. </a:t>
            </a:r>
          </a:p>
          <a:p>
            <a:pPr>
              <a:lnSpc>
                <a:spcPts val="2200"/>
              </a:lnSpc>
            </a:pPr>
            <a:r>
              <a:rPr kumimoji="1" lang="en-CA" altLang="zh-CN" dirty="0">
                <a:solidFill>
                  <a:schemeClr val="tx2"/>
                </a:solidFill>
                <a:latin typeface="Arial" panose="020B0604020202020204" pitchFamily="34" charset="0"/>
                <a:cs typeface="Arial" panose="020B0604020202020204" pitchFamily="34" charset="0"/>
              </a:rPr>
              <a:t>2. Platform: Android devices dominate among our user base, making them a primary target for our platform-specific marketing efforts. </a:t>
            </a:r>
          </a:p>
          <a:p>
            <a:pPr>
              <a:lnSpc>
                <a:spcPts val="2200"/>
              </a:lnSpc>
            </a:pPr>
            <a:r>
              <a:rPr kumimoji="1" lang="en-CA" altLang="zh-CN" dirty="0">
                <a:solidFill>
                  <a:schemeClr val="tx2"/>
                </a:solidFill>
                <a:latin typeface="Arial" panose="020B0604020202020204" pitchFamily="34" charset="0"/>
                <a:cs typeface="Arial" panose="020B0604020202020204" pitchFamily="34" charset="0"/>
              </a:rPr>
              <a:t>3. Geo Region and Drop Geo Region: These features have shown variations in customer response and conversion rates across different regions. Specific regions have emerged as high-potential areas, whereas others, denoted as 'Drop Geo Regions,' have underperformed and require strategic revision in marketing approaches.</a:t>
            </a:r>
            <a:endParaRPr kumimoji="1" lang="zh-CN" alt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63439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Video</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7" name="文本框 6">
            <a:extLst>
              <a:ext uri="{FF2B5EF4-FFF2-40B4-BE49-F238E27FC236}">
                <a16:creationId xmlns:a16="http://schemas.microsoft.com/office/drawing/2014/main" id="{A6DE4996-68D4-2F75-F3BB-5238E18872AC}"/>
              </a:ext>
            </a:extLst>
          </p:cNvPr>
          <p:cNvSpPr txBox="1"/>
          <p:nvPr/>
        </p:nvSpPr>
        <p:spPr>
          <a:xfrm>
            <a:off x="363877" y="1251286"/>
            <a:ext cx="11569566" cy="3354829"/>
          </a:xfrm>
          <a:prstGeom prst="rect">
            <a:avLst/>
          </a:prstGeom>
          <a:noFill/>
        </p:spPr>
        <p:txBody>
          <a:bodyPr wrap="square" rtlCol="0">
            <a:spAutoFit/>
          </a:bodyPr>
          <a:lstStyle/>
          <a:p>
            <a:pPr>
              <a:lnSpc>
                <a:spcPct val="150000"/>
              </a:lnSpc>
            </a:pPr>
            <a:r>
              <a:rPr lang="en-US" altLang="zh-CN" sz="2400" b="1" dirty="0">
                <a:solidFill>
                  <a:schemeClr val="tx2"/>
                </a:solidFill>
                <a:latin typeface="Abadi Extra Light" panose="020F0502020204030204" pitchFamily="34" charset="0"/>
                <a:ea typeface="新宋体" panose="02010609030101010101" pitchFamily="49" charset="-122"/>
                <a:cs typeface="Arial Narrow"/>
              </a:rPr>
              <a:t>You should shoot a 3+ min video demonstrating - </a:t>
            </a:r>
          </a:p>
          <a:p>
            <a:pPr marL="457200" indent="-457200">
              <a:lnSpc>
                <a:spcPct val="150000"/>
              </a:lnSpc>
              <a:buAutoNum type="arabicPeriod"/>
            </a:pPr>
            <a:r>
              <a:rPr lang="en-US" altLang="zh-CN" sz="2400" b="1" dirty="0">
                <a:solidFill>
                  <a:schemeClr val="tx2"/>
                </a:solidFill>
                <a:latin typeface="Abadi Extra Light" panose="020F0502020204030204" pitchFamily="34" charset="0"/>
                <a:ea typeface="新宋体" panose="02010609030101010101" pitchFamily="49" charset="-122"/>
                <a:cs typeface="Arial Narrow"/>
              </a:rPr>
              <a:t>How did you do the project?</a:t>
            </a:r>
          </a:p>
          <a:p>
            <a:pPr marL="457200" indent="-457200">
              <a:lnSpc>
                <a:spcPct val="150000"/>
              </a:lnSpc>
              <a:buAutoNum type="arabicPeriod"/>
            </a:pPr>
            <a:r>
              <a:rPr lang="en-US" altLang="zh-CN" sz="2400" b="1" dirty="0">
                <a:solidFill>
                  <a:schemeClr val="tx2"/>
                </a:solidFill>
                <a:latin typeface="Abadi Extra Light" panose="020F0502020204030204" pitchFamily="34" charset="0"/>
                <a:ea typeface="新宋体" panose="02010609030101010101" pitchFamily="49" charset="-122"/>
                <a:cs typeface="Arial Narrow"/>
              </a:rPr>
              <a:t>Your coding work;</a:t>
            </a:r>
          </a:p>
          <a:p>
            <a:pPr marL="457200" indent="-457200">
              <a:lnSpc>
                <a:spcPct val="150000"/>
              </a:lnSpc>
              <a:buAutoNum type="arabicPeriod"/>
            </a:pPr>
            <a:r>
              <a:rPr lang="en-US" altLang="zh-CN" sz="2400" b="1" dirty="0">
                <a:solidFill>
                  <a:schemeClr val="tx2"/>
                </a:solidFill>
                <a:latin typeface="Abadi Extra Light" panose="020F0502020204030204" pitchFamily="34" charset="0"/>
                <a:ea typeface="新宋体" panose="02010609030101010101" pitchFamily="49" charset="-122"/>
                <a:cs typeface="Arial Narrow"/>
              </a:rPr>
              <a:t>Your project result;</a:t>
            </a:r>
          </a:p>
          <a:p>
            <a:pPr>
              <a:lnSpc>
                <a:spcPct val="150000"/>
              </a:lnSpc>
            </a:pPr>
            <a:r>
              <a:rPr lang="en-US" altLang="zh-CN" sz="2400" b="1" dirty="0">
                <a:solidFill>
                  <a:schemeClr val="tx2"/>
                </a:solidFill>
                <a:latin typeface="Abadi Extra Light" panose="020F0502020204030204" pitchFamily="34" charset="0"/>
                <a:ea typeface="新宋体" panose="02010609030101010101" pitchFamily="49" charset="-122"/>
                <a:cs typeface="Arial Narrow"/>
              </a:rPr>
              <a:t>You can record the video on slack.</a:t>
            </a:r>
          </a:p>
          <a:p>
            <a:pPr marL="457200" indent="-457200">
              <a:lnSpc>
                <a:spcPct val="150000"/>
              </a:lnSpc>
              <a:buAutoNum type="arabicPeriod"/>
            </a:pPr>
            <a:endParaRPr lang="en-US" altLang="zh-CN" sz="2400" dirty="0">
              <a:solidFill>
                <a:schemeClr val="tx2"/>
              </a:solidFill>
              <a:latin typeface="Abadi Extra Light" panose="020F0502020204030204" pitchFamily="34" charset="0"/>
              <a:ea typeface="新宋体" panose="02010609030101010101" pitchFamily="49" charset="-122"/>
              <a:cs typeface="Arial Narrow"/>
            </a:endParaRPr>
          </a:p>
        </p:txBody>
      </p:sp>
    </p:spTree>
    <p:extLst>
      <p:ext uri="{BB962C8B-B14F-4D97-AF65-F5344CB8AC3E}">
        <p14:creationId xmlns:p14="http://schemas.microsoft.com/office/powerpoint/2010/main" val="20840533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03872" y="3126353"/>
            <a:ext cx="9321800" cy="605294"/>
          </a:xfrm>
        </p:spPr>
        <p:txBody>
          <a:bodyPr/>
          <a:lstStyle/>
          <a:p>
            <a:r>
              <a:rPr lang="en-US" dirty="0"/>
              <a:t>THANKS</a:t>
            </a:r>
            <a:endParaRPr lang="en-US" sz="2800" dirty="0">
              <a:solidFill>
                <a:schemeClr val="accent6"/>
              </a:solidFill>
            </a:endParaRPr>
          </a:p>
        </p:txBody>
      </p:sp>
    </p:spTree>
    <p:extLst>
      <p:ext uri="{BB962C8B-B14F-4D97-AF65-F5344CB8AC3E}">
        <p14:creationId xmlns:p14="http://schemas.microsoft.com/office/powerpoint/2010/main" val="42377413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GB" dirty="0"/>
              <a:t>Company</a:t>
            </a:r>
            <a:r>
              <a:rPr lang="zh-CN" altLang="en-US" dirty="0"/>
              <a:t> </a:t>
            </a:r>
            <a:r>
              <a:rPr lang="en-CA" altLang="zh-CN" dirty="0"/>
              <a:t>Introduction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4" name="文本框 3">
            <a:extLst>
              <a:ext uri="{FF2B5EF4-FFF2-40B4-BE49-F238E27FC236}">
                <a16:creationId xmlns:a16="http://schemas.microsoft.com/office/drawing/2014/main" id="{C60AAB92-4AD2-BE2B-337D-3615C1DF2C9A}"/>
              </a:ext>
            </a:extLst>
          </p:cNvPr>
          <p:cNvSpPr txBox="1"/>
          <p:nvPr/>
        </p:nvSpPr>
        <p:spPr>
          <a:xfrm>
            <a:off x="473538" y="4924661"/>
            <a:ext cx="11440080" cy="1785104"/>
          </a:xfrm>
          <a:prstGeom prst="rect">
            <a:avLst/>
          </a:prstGeom>
          <a:noFill/>
        </p:spPr>
        <p:txBody>
          <a:bodyPr wrap="square" rtlCol="0">
            <a:spAutoFit/>
          </a:bodyPr>
          <a:lstStyle/>
          <a:p>
            <a:pPr algn="ctr">
              <a:lnSpc>
                <a:spcPts val="2200"/>
              </a:lnSpc>
            </a:pPr>
            <a:r>
              <a:rPr lang="en-CA" altLang="zh-CN" sz="2000" dirty="0">
                <a:solidFill>
                  <a:schemeClr val="bg2">
                    <a:lumMod val="10000"/>
                  </a:schemeClr>
                </a:solidFill>
                <a:latin typeface="Arial" panose="020B0604020202020204" pitchFamily="34" charset="0"/>
                <a:ea typeface="+mj-ea"/>
                <a:cs typeface="Arial" panose="020B0604020202020204" pitchFamily="34" charset="0"/>
              </a:rPr>
              <a:t>Porter started out as a platform designed to address last-mile logistics industry inefficiencies. Its creative methodology has revolutionized the movement of goods throughout urban areas, offering companies a dependable, on-demand logistics solution. Porter has revolutionized urban logistics by enabling thousands of firms to transfer goods fast and efficiently by improving urban freight movement.</a:t>
            </a:r>
            <a:br>
              <a:rPr lang="en-CA" altLang="zh-CN" sz="2000" dirty="0">
                <a:solidFill>
                  <a:schemeClr val="bg2">
                    <a:lumMod val="10000"/>
                  </a:schemeClr>
                </a:solidFill>
                <a:latin typeface="Arial" panose="020B0604020202020204" pitchFamily="34" charset="0"/>
                <a:ea typeface="+mj-ea"/>
                <a:cs typeface="Arial" panose="020B0604020202020204" pitchFamily="34" charset="0"/>
              </a:rPr>
            </a:br>
            <a:endParaRPr lang="zh-CN" altLang="en-US" sz="2000" dirty="0">
              <a:solidFill>
                <a:schemeClr val="bg2">
                  <a:lumMod val="10000"/>
                </a:schemeClr>
              </a:solidFill>
              <a:latin typeface="Arial" panose="020B0604020202020204" pitchFamily="34" charset="0"/>
              <a:ea typeface="+mj-ea"/>
              <a:cs typeface="Arial" panose="020B0604020202020204" pitchFamily="34" charset="0"/>
            </a:endParaRPr>
          </a:p>
        </p:txBody>
      </p:sp>
      <p:pic>
        <p:nvPicPr>
          <p:cNvPr id="1026" name="Picture 2">
            <a:extLst>
              <a:ext uri="{FF2B5EF4-FFF2-40B4-BE49-F238E27FC236}">
                <a16:creationId xmlns:a16="http://schemas.microsoft.com/office/drawing/2014/main" id="{BF5743CD-BDEF-CB49-28FB-756C317BD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78" y="1838066"/>
            <a:ext cx="7924800"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99110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Problem Statement</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4" name="文本框 3">
            <a:extLst>
              <a:ext uri="{FF2B5EF4-FFF2-40B4-BE49-F238E27FC236}">
                <a16:creationId xmlns:a16="http://schemas.microsoft.com/office/drawing/2014/main" id="{C60AAB92-4AD2-BE2B-337D-3615C1DF2C9A}"/>
              </a:ext>
            </a:extLst>
          </p:cNvPr>
          <p:cNvSpPr txBox="1"/>
          <p:nvPr/>
        </p:nvSpPr>
        <p:spPr>
          <a:xfrm>
            <a:off x="395785" y="1542197"/>
            <a:ext cx="11440080" cy="1231556"/>
          </a:xfrm>
          <a:prstGeom prst="rect">
            <a:avLst/>
          </a:prstGeom>
          <a:noFill/>
        </p:spPr>
        <p:txBody>
          <a:bodyPr wrap="square" rtlCol="0">
            <a:spAutoFit/>
          </a:bodyPr>
          <a:lstStyle/>
          <a:p>
            <a:pPr>
              <a:lnSpc>
                <a:spcPts val="2200"/>
              </a:lnSpc>
            </a:pPr>
            <a:r>
              <a:rPr lang="en-CA" altLang="zh-CN" sz="2400" dirty="0">
                <a:solidFill>
                  <a:schemeClr val="tx2"/>
                </a:solidFill>
                <a:latin typeface="Arial" panose="020B0604020202020204" pitchFamily="34" charset="0"/>
                <a:cs typeface="Arial" panose="020B0604020202020204" pitchFamily="34" charset="0"/>
              </a:rPr>
              <a:t>In the highly competitive market environment, Porter needs to precisely identify and target potential customer segments to design an effective marketing campaign. The goal of this campaign is to increase the order conversion rate, expand the product line, and ultimately enhance the company's profits. </a:t>
            </a:r>
            <a:endParaRPr lang="zh-CN" altLang="en-US" sz="2400" dirty="0">
              <a:solidFill>
                <a:schemeClr val="tx2"/>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682EB5D2-987E-3EF8-1B2B-71963406CDF5}"/>
              </a:ext>
            </a:extLst>
          </p:cNvPr>
          <p:cNvSpPr txBox="1"/>
          <p:nvPr/>
        </p:nvSpPr>
        <p:spPr>
          <a:xfrm>
            <a:off x="395785" y="3241769"/>
            <a:ext cx="9606859" cy="374461"/>
          </a:xfrm>
          <a:prstGeom prst="rect">
            <a:avLst/>
          </a:prstGeom>
          <a:noFill/>
        </p:spPr>
        <p:txBody>
          <a:bodyPr wrap="square" rtlCol="0">
            <a:spAutoFit/>
          </a:bodyPr>
          <a:lstStyle/>
          <a:p>
            <a:pPr>
              <a:lnSpc>
                <a:spcPts val="2200"/>
              </a:lnSpc>
            </a:pPr>
            <a:r>
              <a:rPr kumimoji="1" lang="en-CA" altLang="zh-CN" sz="2400" b="1" u="sng" dirty="0">
                <a:solidFill>
                  <a:schemeClr val="tx2"/>
                </a:solidFill>
                <a:latin typeface="Arial" panose="020B0604020202020204" pitchFamily="34" charset="0"/>
                <a:cs typeface="Arial" panose="020B0604020202020204" pitchFamily="34" charset="0"/>
              </a:rPr>
              <a:t>To achieve this, the following key questions</a:t>
            </a:r>
            <a:r>
              <a:rPr kumimoji="1" lang="zh-CN" altLang="en-US" sz="2400" b="1" u="sng" dirty="0">
                <a:solidFill>
                  <a:schemeClr val="tx2"/>
                </a:solidFill>
                <a:latin typeface="Arial" panose="020B0604020202020204" pitchFamily="34" charset="0"/>
                <a:cs typeface="Arial" panose="020B0604020202020204" pitchFamily="34" charset="0"/>
              </a:rPr>
              <a:t> </a:t>
            </a:r>
            <a:r>
              <a:rPr kumimoji="1" lang="en-US" altLang="zh-CN" sz="2400" b="1" u="sng" dirty="0">
                <a:solidFill>
                  <a:schemeClr val="tx2"/>
                </a:solidFill>
                <a:latin typeface="Arial" panose="020B0604020202020204" pitchFamily="34" charset="0"/>
                <a:cs typeface="Arial" panose="020B0604020202020204" pitchFamily="34" charset="0"/>
              </a:rPr>
              <a:t>need to be solved</a:t>
            </a:r>
            <a:r>
              <a:rPr kumimoji="1" lang="en-CA" altLang="zh-CN" sz="2400" b="1" u="sng" dirty="0">
                <a:solidFill>
                  <a:schemeClr val="tx2"/>
                </a:solidFill>
                <a:latin typeface="Arial" panose="020B0604020202020204" pitchFamily="34" charset="0"/>
                <a:cs typeface="Arial" panose="020B0604020202020204" pitchFamily="34" charset="0"/>
              </a:rPr>
              <a:t>:</a:t>
            </a:r>
            <a:endParaRPr kumimoji="1" lang="zh-CN" altLang="en-US" sz="2400" b="1" u="sng" dirty="0">
              <a:solidFill>
                <a:schemeClr val="tx2"/>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4F8BC4BE-93E2-E0A0-78AF-1B1D720507D4}"/>
              </a:ext>
            </a:extLst>
          </p:cNvPr>
          <p:cNvSpPr txBox="1"/>
          <p:nvPr/>
        </p:nvSpPr>
        <p:spPr>
          <a:xfrm>
            <a:off x="395785" y="3847171"/>
            <a:ext cx="5915805" cy="2067233"/>
          </a:xfrm>
          <a:prstGeom prst="rect">
            <a:avLst/>
          </a:prstGeom>
          <a:noFill/>
        </p:spPr>
        <p:txBody>
          <a:bodyPr wrap="square" rtlCol="0">
            <a:spAutoFit/>
          </a:bodyPr>
          <a:lstStyle/>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Customer Segmentation</a:t>
            </a:r>
          </a:p>
          <a:p>
            <a:pPr>
              <a:lnSpc>
                <a:spcPts val="2200"/>
              </a:lnSpc>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Market Positioning</a:t>
            </a:r>
          </a:p>
          <a:p>
            <a:pPr>
              <a:lnSpc>
                <a:spcPts val="2200"/>
              </a:lnSpc>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Marketing Strategy Development</a:t>
            </a:r>
          </a:p>
          <a:p>
            <a:pPr>
              <a:lnSpc>
                <a:spcPts val="2200"/>
              </a:lnSpc>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Performance Evaluation</a:t>
            </a:r>
            <a:endParaRPr kumimoji="1" lang="zh-CN" altLang="en-US"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1665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Scope and Objective</a:t>
            </a:r>
            <a:endParaRPr lang="en-GB" dirty="0"/>
          </a:p>
        </p:txBody>
      </p:sp>
      <p:sp>
        <p:nvSpPr>
          <p:cNvPr id="4" name="文本框 3">
            <a:extLst>
              <a:ext uri="{FF2B5EF4-FFF2-40B4-BE49-F238E27FC236}">
                <a16:creationId xmlns:a16="http://schemas.microsoft.com/office/drawing/2014/main" id="{FD646461-23F3-884D-6FF0-C99D99621A37}"/>
              </a:ext>
            </a:extLst>
          </p:cNvPr>
          <p:cNvSpPr txBox="1"/>
          <p:nvPr/>
        </p:nvSpPr>
        <p:spPr>
          <a:xfrm>
            <a:off x="2086730" y="1891027"/>
            <a:ext cx="2943922" cy="374461"/>
          </a:xfrm>
          <a:prstGeom prst="rect">
            <a:avLst/>
          </a:prstGeom>
          <a:noFill/>
        </p:spPr>
        <p:txBody>
          <a:bodyPr wrap="square" rtlCol="0">
            <a:spAutoFit/>
          </a:bodyPr>
          <a:lstStyle/>
          <a:p>
            <a:pPr>
              <a:lnSpc>
                <a:spcPts val="2200"/>
              </a:lnSpc>
            </a:pPr>
            <a:r>
              <a:rPr kumimoji="1" lang="en-US" altLang="zh-CN" sz="2400" b="1" dirty="0">
                <a:solidFill>
                  <a:srgbClr val="C00000"/>
                </a:solidFill>
                <a:latin typeface="Arial" panose="020B0604020202020204" pitchFamily="34" charset="0"/>
                <a:cs typeface="Arial" panose="020B0604020202020204" pitchFamily="34" charset="0"/>
              </a:rPr>
              <a:t>Scope</a:t>
            </a:r>
            <a:endParaRPr kumimoji="1" lang="zh-CN" altLang="en-US" sz="2400" b="1" dirty="0">
              <a:solidFill>
                <a:srgbClr val="C0000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E5D1529-7BA7-5C41-E3B3-BBD11D08C56F}"/>
              </a:ext>
            </a:extLst>
          </p:cNvPr>
          <p:cNvSpPr txBox="1"/>
          <p:nvPr/>
        </p:nvSpPr>
        <p:spPr>
          <a:xfrm>
            <a:off x="7580043" y="1864044"/>
            <a:ext cx="6127594" cy="374461"/>
          </a:xfrm>
          <a:prstGeom prst="rect">
            <a:avLst/>
          </a:prstGeom>
          <a:noFill/>
        </p:spPr>
        <p:txBody>
          <a:bodyPr wrap="square">
            <a:spAutoFit/>
          </a:bodyPr>
          <a:lstStyle/>
          <a:p>
            <a:pPr>
              <a:lnSpc>
                <a:spcPts val="2200"/>
              </a:lnSpc>
            </a:pPr>
            <a:r>
              <a:rPr kumimoji="1" lang="en-US" altLang="zh-CN" sz="2400" b="1" dirty="0">
                <a:solidFill>
                  <a:srgbClr val="C00000"/>
                </a:solidFill>
                <a:latin typeface="Arial" panose="020B0604020202020204" pitchFamily="34" charset="0"/>
                <a:cs typeface="Arial" panose="020B0604020202020204" pitchFamily="34" charset="0"/>
              </a:rPr>
              <a:t>Objective</a:t>
            </a:r>
            <a:endParaRPr kumimoji="1" lang="zh-CN" altLang="en-US" sz="2400" b="1" dirty="0">
              <a:solidFill>
                <a:srgbClr val="C00000"/>
              </a:solidFill>
              <a:latin typeface="Arial" panose="020B0604020202020204" pitchFamily="34" charset="0"/>
              <a:cs typeface="Arial" panose="020B0604020202020204" pitchFamily="34" charset="0"/>
            </a:endParaRPr>
          </a:p>
        </p:txBody>
      </p:sp>
      <p:cxnSp>
        <p:nvCxnSpPr>
          <p:cNvPr id="8" name="直线连接符 7">
            <a:extLst>
              <a:ext uri="{FF2B5EF4-FFF2-40B4-BE49-F238E27FC236}">
                <a16:creationId xmlns:a16="http://schemas.microsoft.com/office/drawing/2014/main" id="{D9713B03-2605-2633-B09C-D17C15CF2CA8}"/>
              </a:ext>
            </a:extLst>
          </p:cNvPr>
          <p:cNvCxnSpPr>
            <a:cxnSpLocks/>
          </p:cNvCxnSpPr>
          <p:nvPr/>
        </p:nvCxnSpPr>
        <p:spPr bwMode="auto">
          <a:xfrm>
            <a:off x="5664819" y="2078257"/>
            <a:ext cx="0" cy="4036741"/>
          </a:xfrm>
          <a:prstGeom prst="line">
            <a:avLst/>
          </a:prstGeom>
          <a:noFill/>
          <a:ln w="9525" cap="flat" cmpd="sng" algn="ctr">
            <a:solidFill>
              <a:schemeClr val="tx2"/>
            </a:solidFill>
            <a:prstDash val="solid"/>
            <a:round/>
            <a:headEnd type="none" w="med" len="med"/>
            <a:tailEnd type="none" w="med" len="med"/>
          </a:ln>
          <a:effectLst/>
        </p:spPr>
      </p:cxnSp>
      <p:sp>
        <p:nvSpPr>
          <p:cNvPr id="10" name="文本框 9">
            <a:extLst>
              <a:ext uri="{FF2B5EF4-FFF2-40B4-BE49-F238E27FC236}">
                <a16:creationId xmlns:a16="http://schemas.microsoft.com/office/drawing/2014/main" id="{2FD6FE63-3C4B-3D13-C322-CE3112D0DC07}"/>
              </a:ext>
            </a:extLst>
          </p:cNvPr>
          <p:cNvSpPr txBox="1"/>
          <p:nvPr/>
        </p:nvSpPr>
        <p:spPr>
          <a:xfrm>
            <a:off x="568712" y="2364059"/>
            <a:ext cx="4716966" cy="3698448"/>
          </a:xfrm>
          <a:prstGeom prst="rect">
            <a:avLst/>
          </a:prstGeom>
          <a:noFill/>
          <a:ln>
            <a:solidFill>
              <a:schemeClr val="tx2"/>
            </a:solidFill>
          </a:ln>
        </p:spPr>
        <p:txBody>
          <a:bodyPr wrap="square" rtlCol="0">
            <a:spAutoFit/>
          </a:bodyPr>
          <a:lstStyle/>
          <a:p>
            <a:r>
              <a:rPr lang="en-CA" altLang="zh-CN" sz="2400" b="1" dirty="0">
                <a:solidFill>
                  <a:schemeClr val="bg2">
                    <a:lumMod val="10000"/>
                  </a:schemeClr>
                </a:solidFill>
                <a:latin typeface="Arial" panose="020B0604020202020204" pitchFamily="34" charset="0"/>
                <a:cs typeface="Arial" panose="020B0604020202020204" pitchFamily="34" charset="0"/>
              </a:rPr>
              <a:t>Customer Data Analysis</a:t>
            </a:r>
            <a:r>
              <a:rPr lang="en-CA" altLang="zh-CN" sz="2400" dirty="0">
                <a:solidFill>
                  <a:schemeClr val="bg2">
                    <a:lumMod val="10000"/>
                  </a:schemeClr>
                </a:solidFill>
                <a:latin typeface="Arial" panose="020B0604020202020204" pitchFamily="34" charset="0"/>
                <a:cs typeface="Arial" panose="020B0604020202020204" pitchFamily="34" charset="0"/>
              </a:rPr>
              <a:t>:</a:t>
            </a:r>
          </a:p>
          <a:p>
            <a:pPr>
              <a:buFont typeface="Arial" panose="020B0604020202020204" pitchFamily="34" charset="0"/>
              <a:buChar char="•"/>
            </a:pPr>
            <a:r>
              <a:rPr lang="en-CA" altLang="zh-CN" sz="2400" dirty="0">
                <a:solidFill>
                  <a:schemeClr val="bg2">
                    <a:lumMod val="10000"/>
                  </a:schemeClr>
                </a:solidFill>
                <a:latin typeface="Arial" panose="020B0604020202020204" pitchFamily="34" charset="0"/>
                <a:cs typeface="Arial" panose="020B0604020202020204" pitchFamily="34" charset="0"/>
              </a:rPr>
              <a:t>Analyze existing customer data to segment the customer base into distinct groups based on purchasing patterns, profitability, and potential for growth.</a:t>
            </a:r>
            <a:endParaRPr lang="en-US" altLang="zh-CN" sz="2400" dirty="0">
              <a:solidFill>
                <a:schemeClr val="bg2">
                  <a:lumMod val="10000"/>
                </a:schemeClr>
              </a:solidFill>
              <a:latin typeface="Arial" panose="020B0604020202020204" pitchFamily="34" charset="0"/>
              <a:cs typeface="Arial" panose="020B0604020202020204" pitchFamily="34" charset="0"/>
            </a:endParaRPr>
          </a:p>
          <a:p>
            <a:endParaRPr lang="en-CA" altLang="zh-CN" sz="2400" dirty="0">
              <a:solidFill>
                <a:schemeClr val="bg2">
                  <a:lumMod val="10000"/>
                </a:schemeClr>
              </a:solidFill>
              <a:latin typeface="Arial" panose="020B0604020202020204" pitchFamily="34" charset="0"/>
              <a:cs typeface="Arial" panose="020B0604020202020204" pitchFamily="34" charset="0"/>
            </a:endParaRPr>
          </a:p>
          <a:p>
            <a:pPr>
              <a:buFont typeface="Arial" panose="020B0604020202020204" pitchFamily="34" charset="0"/>
              <a:buChar char="•"/>
            </a:pPr>
            <a:r>
              <a:rPr lang="en-CA" altLang="zh-CN" sz="2400" dirty="0">
                <a:solidFill>
                  <a:schemeClr val="bg2">
                    <a:lumMod val="10000"/>
                  </a:schemeClr>
                </a:solidFill>
                <a:latin typeface="Arial" panose="020B0604020202020204" pitchFamily="34" charset="0"/>
                <a:cs typeface="Arial" panose="020B0604020202020204" pitchFamily="34" charset="0"/>
              </a:rPr>
              <a:t>Identify high-value targets for the campaign.</a:t>
            </a:r>
          </a:p>
          <a:p>
            <a:pPr>
              <a:lnSpc>
                <a:spcPts val="2200"/>
              </a:lnSpc>
            </a:pPr>
            <a:endParaRPr kumimoji="1" lang="zh-CN" altLang="en-US" sz="2400" dirty="0">
              <a:solidFill>
                <a:schemeClr val="bg2">
                  <a:lumMod val="10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CE7CC983-8FFB-E93A-B861-6CBCD3626BB1}"/>
              </a:ext>
            </a:extLst>
          </p:cNvPr>
          <p:cNvSpPr txBox="1"/>
          <p:nvPr/>
        </p:nvSpPr>
        <p:spPr>
          <a:xfrm>
            <a:off x="6095999" y="2364058"/>
            <a:ext cx="5099815" cy="3698448"/>
          </a:xfrm>
          <a:prstGeom prst="rect">
            <a:avLst/>
          </a:prstGeom>
          <a:noFill/>
          <a:ln>
            <a:solidFill>
              <a:schemeClr val="tx2"/>
            </a:solidFill>
          </a:ln>
        </p:spPr>
        <p:txBody>
          <a:bodyPr wrap="square" rtlCol="0">
            <a:spAutoFit/>
          </a:bodyPr>
          <a:lstStyle/>
          <a:p>
            <a:r>
              <a:rPr lang="en-CA" altLang="zh-CN" sz="2400" b="1" dirty="0">
                <a:solidFill>
                  <a:schemeClr val="bg2">
                    <a:lumMod val="10000"/>
                  </a:schemeClr>
                </a:solidFill>
                <a:latin typeface="Arial" panose="020B0604020202020204" pitchFamily="34" charset="0"/>
                <a:cs typeface="Arial" panose="020B0604020202020204" pitchFamily="34" charset="0"/>
              </a:rPr>
              <a:t>Increase Order Conversion Rate</a:t>
            </a:r>
            <a:r>
              <a:rPr lang="en-CA" altLang="zh-CN" sz="2400" dirty="0">
                <a:solidFill>
                  <a:schemeClr val="bg2">
                    <a:lumMod val="10000"/>
                  </a:schemeClr>
                </a:solidFill>
                <a:latin typeface="Arial" panose="020B0604020202020204" pitchFamily="34" charset="0"/>
                <a:cs typeface="Arial" panose="020B0604020202020204" pitchFamily="34" charset="0"/>
              </a:rPr>
              <a:t>:</a:t>
            </a:r>
          </a:p>
          <a:p>
            <a:pPr>
              <a:buFont typeface="Arial" panose="020B0604020202020204" pitchFamily="34" charset="0"/>
              <a:buChar char="•"/>
            </a:pPr>
            <a:r>
              <a:rPr lang="en-CA" altLang="zh-CN" sz="2400" dirty="0">
                <a:solidFill>
                  <a:schemeClr val="bg2">
                    <a:lumMod val="10000"/>
                  </a:schemeClr>
                </a:solidFill>
                <a:latin typeface="Arial" panose="020B0604020202020204" pitchFamily="34" charset="0"/>
                <a:cs typeface="Arial" panose="020B0604020202020204" pitchFamily="34" charset="0"/>
              </a:rPr>
              <a:t>Aim to increase the order conversion rate by a specific percentage within a defined period.</a:t>
            </a:r>
          </a:p>
          <a:p>
            <a:pPr>
              <a:buFont typeface="Arial" panose="020B0604020202020204" pitchFamily="34" charset="0"/>
              <a:buChar char="•"/>
            </a:pPr>
            <a:r>
              <a:rPr lang="en-CA" altLang="zh-CN" sz="2400" dirty="0">
                <a:solidFill>
                  <a:schemeClr val="bg2">
                    <a:lumMod val="10000"/>
                  </a:schemeClr>
                </a:solidFill>
                <a:latin typeface="Arial" panose="020B0604020202020204" pitchFamily="34" charset="0"/>
                <a:cs typeface="Arial" panose="020B0604020202020204" pitchFamily="34" charset="0"/>
              </a:rPr>
              <a:t>Focus on conversion optimization strategies such as personalized marketing, improved customer interactions, and enhanced online experience.</a:t>
            </a:r>
          </a:p>
          <a:p>
            <a:pPr>
              <a:lnSpc>
                <a:spcPts val="2200"/>
              </a:lnSpc>
            </a:pPr>
            <a:endParaRPr kumimoji="1" lang="zh-CN" altLang="en-US" sz="2400"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7721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GB" dirty="0"/>
              <a:t>Method</a:t>
            </a:r>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4" name="文本框 3">
            <a:extLst>
              <a:ext uri="{FF2B5EF4-FFF2-40B4-BE49-F238E27FC236}">
                <a16:creationId xmlns:a16="http://schemas.microsoft.com/office/drawing/2014/main" id="{843060CC-5BDA-BD08-F048-FE6D4EEF86FE}"/>
              </a:ext>
            </a:extLst>
          </p:cNvPr>
          <p:cNvSpPr txBox="1"/>
          <p:nvPr/>
        </p:nvSpPr>
        <p:spPr>
          <a:xfrm>
            <a:off x="457200" y="1538868"/>
            <a:ext cx="10727473" cy="3811300"/>
          </a:xfrm>
          <a:prstGeom prst="rect">
            <a:avLst/>
          </a:prstGeom>
          <a:noFill/>
        </p:spPr>
        <p:txBody>
          <a:bodyPr wrap="square" rtlCol="0">
            <a:spAutoFit/>
          </a:bodyPr>
          <a:lstStyle/>
          <a:p>
            <a:pPr rtl="0">
              <a:spcBef>
                <a:spcPts val="1400"/>
              </a:spcBef>
              <a:spcAft>
                <a:spcPts val="400"/>
              </a:spcAft>
            </a:pPr>
            <a:r>
              <a:rPr lang="en-CA" altLang="zh-CN" sz="1800" b="1" i="0" u="none" strike="noStrike" dirty="0">
                <a:solidFill>
                  <a:srgbClr val="3A3A3A"/>
                </a:solidFill>
                <a:effectLst/>
                <a:latin typeface="Arial" panose="020B0604020202020204" pitchFamily="34" charset="0"/>
              </a:rPr>
              <a:t> Lead Scoring and Prioritization</a:t>
            </a:r>
            <a:endParaRPr lang="en-CA" altLang="zh-CN" sz="2400" b="1" dirty="0">
              <a:effectLst/>
            </a:endParaRPr>
          </a:p>
          <a:p>
            <a:pPr rtl="0">
              <a:spcBef>
                <a:spcPts val="1200"/>
              </a:spcBef>
              <a:spcAft>
                <a:spcPts val="1200"/>
              </a:spcAft>
            </a:pPr>
            <a:r>
              <a:rPr lang="en-CA" altLang="zh-CN" sz="1800" b="0" i="0" u="none" strike="noStrike" dirty="0">
                <a:solidFill>
                  <a:srgbClr val="3A3A3A"/>
                </a:solidFill>
                <a:effectLst/>
                <a:latin typeface="Arial" panose="020B0604020202020204" pitchFamily="34" charset="0"/>
              </a:rPr>
              <a:t>Lead scoring involves assigning a value to each lead based on their potential to become a customer. Data analytics plays a crucial role in this by:</a:t>
            </a:r>
            <a:endParaRPr lang="en-CA" altLang="zh-CN" sz="2400" b="0" dirty="0">
              <a:effectLst/>
            </a:endParaRPr>
          </a:p>
          <a:p>
            <a:pPr rtl="0" fontAlgn="base">
              <a:spcBef>
                <a:spcPts val="1200"/>
              </a:spcBef>
              <a:spcAft>
                <a:spcPts val="0"/>
              </a:spcAft>
              <a:buFont typeface="Arial" panose="020B0604020202020204" pitchFamily="34" charset="0"/>
              <a:buChar char="•"/>
            </a:pPr>
            <a:r>
              <a:rPr lang="en-CA" altLang="zh-CN" sz="1800" b="1" i="0" u="none" strike="noStrike" dirty="0">
                <a:solidFill>
                  <a:srgbClr val="3A3A3A"/>
                </a:solidFill>
                <a:effectLst/>
                <a:latin typeface="Arial" panose="020B0604020202020204" pitchFamily="34" charset="0"/>
              </a:rPr>
              <a:t>Collecting Data</a:t>
            </a:r>
            <a:r>
              <a:rPr lang="en-CA" altLang="zh-CN" sz="1800" b="0" i="0" u="none" strike="noStrike" dirty="0">
                <a:solidFill>
                  <a:srgbClr val="3A3A3A"/>
                </a:solidFill>
                <a:effectLst/>
                <a:latin typeface="Arial" panose="020B0604020202020204" pitchFamily="34" charset="0"/>
              </a:rPr>
              <a:t>: Gathering information from various sources like website interactions, email engagement, social media activity, and past purchase behavior.</a:t>
            </a:r>
          </a:p>
          <a:p>
            <a:pPr rtl="0" fontAlgn="base">
              <a:spcBef>
                <a:spcPts val="0"/>
              </a:spcBef>
              <a:spcAft>
                <a:spcPts val="0"/>
              </a:spcAft>
              <a:buFont typeface="Arial" panose="020B0604020202020204" pitchFamily="34" charset="0"/>
              <a:buChar char="•"/>
            </a:pPr>
            <a:r>
              <a:rPr lang="en-CA" altLang="zh-CN" sz="1800" b="1" i="0" u="none" strike="noStrike" dirty="0">
                <a:solidFill>
                  <a:srgbClr val="3A3A3A"/>
                </a:solidFill>
                <a:effectLst/>
                <a:latin typeface="Arial" panose="020B0604020202020204" pitchFamily="34" charset="0"/>
              </a:rPr>
              <a:t>Feature Engineering</a:t>
            </a:r>
            <a:r>
              <a:rPr lang="en-CA" altLang="zh-CN" sz="1800" b="0" i="0" u="none" strike="noStrike" dirty="0">
                <a:solidFill>
                  <a:srgbClr val="3A3A3A"/>
                </a:solidFill>
                <a:effectLst/>
                <a:latin typeface="Arial" panose="020B0604020202020204" pitchFamily="34" charset="0"/>
              </a:rPr>
              <a:t>: Identifying and creating relevant features (e.g., job title, industry, company size) that influence lead quality.</a:t>
            </a:r>
          </a:p>
          <a:p>
            <a:pPr rtl="0" fontAlgn="base">
              <a:spcBef>
                <a:spcPts val="0"/>
              </a:spcBef>
              <a:spcAft>
                <a:spcPts val="0"/>
              </a:spcAft>
              <a:buFont typeface="Arial" panose="020B0604020202020204" pitchFamily="34" charset="0"/>
              <a:buChar char="•"/>
            </a:pPr>
            <a:r>
              <a:rPr lang="en-CA" altLang="zh-CN" sz="1800" b="1" i="0" u="none" strike="noStrike" dirty="0">
                <a:solidFill>
                  <a:srgbClr val="3A3A3A"/>
                </a:solidFill>
                <a:effectLst/>
                <a:latin typeface="Arial" panose="020B0604020202020204" pitchFamily="34" charset="0"/>
              </a:rPr>
              <a:t>Modeling</a:t>
            </a:r>
            <a:r>
              <a:rPr lang="en-CA" altLang="zh-CN" sz="1800" b="0" i="0" u="none" strike="noStrike" dirty="0">
                <a:solidFill>
                  <a:srgbClr val="3A3A3A"/>
                </a:solidFill>
                <a:effectLst/>
                <a:latin typeface="Arial" panose="020B0604020202020204" pitchFamily="34" charset="0"/>
              </a:rPr>
              <a:t>: Using machine learning models to predict the likelihood of a lead converting into a customer based on historical data.</a:t>
            </a:r>
          </a:p>
          <a:p>
            <a:pPr rtl="0" fontAlgn="base">
              <a:spcBef>
                <a:spcPts val="0"/>
              </a:spcBef>
              <a:spcAft>
                <a:spcPts val="1200"/>
              </a:spcAft>
              <a:buFont typeface="Arial" panose="020B0604020202020204" pitchFamily="34" charset="0"/>
              <a:buChar char="•"/>
            </a:pPr>
            <a:r>
              <a:rPr lang="en-CA" altLang="zh-CN" sz="1800" b="1" i="0" u="none" strike="noStrike" dirty="0">
                <a:solidFill>
                  <a:srgbClr val="3A3A3A"/>
                </a:solidFill>
                <a:effectLst/>
                <a:latin typeface="Arial" panose="020B0604020202020204" pitchFamily="34" charset="0"/>
              </a:rPr>
              <a:t>Scoring</a:t>
            </a:r>
            <a:r>
              <a:rPr lang="en-CA" altLang="zh-CN" sz="1800" b="0" i="0" u="none" strike="noStrike" dirty="0">
                <a:solidFill>
                  <a:srgbClr val="3A3A3A"/>
                </a:solidFill>
                <a:effectLst/>
                <a:latin typeface="Arial" panose="020B0604020202020204" pitchFamily="34" charset="0"/>
              </a:rPr>
              <a:t>: Assigning a score to each lead, which helps in prioritizing them for follow-up actions.</a:t>
            </a:r>
          </a:p>
          <a:p>
            <a:pPr>
              <a:lnSpc>
                <a:spcPts val="2200"/>
              </a:lnSpc>
            </a:pPr>
            <a:endParaRPr kumimoji="1" lang="zh-CN" altLang="en-US" sz="2400" dirty="0">
              <a:solidFill>
                <a:schemeClr val="tx2"/>
              </a:solidFill>
              <a:latin typeface="Arial Narrow"/>
              <a:cs typeface="Arial Narrow"/>
            </a:endParaRPr>
          </a:p>
        </p:txBody>
      </p:sp>
      <p:sp>
        <p:nvSpPr>
          <p:cNvPr id="5" name="文本框 4">
            <a:extLst>
              <a:ext uri="{FF2B5EF4-FFF2-40B4-BE49-F238E27FC236}">
                <a16:creationId xmlns:a16="http://schemas.microsoft.com/office/drawing/2014/main" id="{7B2D1CD9-5CDE-D393-F618-6AA4F666499C}"/>
              </a:ext>
            </a:extLst>
          </p:cNvPr>
          <p:cNvSpPr txBox="1"/>
          <p:nvPr/>
        </p:nvSpPr>
        <p:spPr>
          <a:xfrm>
            <a:off x="457199" y="5263289"/>
            <a:ext cx="6902605" cy="374461"/>
          </a:xfrm>
          <a:prstGeom prst="rect">
            <a:avLst/>
          </a:prstGeom>
          <a:noFill/>
        </p:spPr>
        <p:txBody>
          <a:bodyPr wrap="square" rtlCol="0">
            <a:spAutoFit/>
          </a:bodyPr>
          <a:lstStyle/>
          <a:p>
            <a:pPr>
              <a:lnSpc>
                <a:spcPts val="2200"/>
              </a:lnSpc>
            </a:pPr>
            <a:r>
              <a:rPr kumimoji="1" lang="en-US" altLang="zh-CN" sz="2400" b="1" dirty="0">
                <a:solidFill>
                  <a:srgbClr val="C00000"/>
                </a:solidFill>
                <a:latin typeface="Arial" panose="020B0604020202020204" pitchFamily="34" charset="0"/>
                <a:cs typeface="Arial" panose="020B0604020202020204" pitchFamily="34" charset="0"/>
              </a:rPr>
              <a:t>Tools</a:t>
            </a:r>
            <a:r>
              <a:rPr kumimoji="1" lang="zh-CN" altLang="en-US" sz="2400" b="1" dirty="0">
                <a:solidFill>
                  <a:srgbClr val="C00000"/>
                </a:solidFill>
                <a:latin typeface="Arial" panose="020B0604020202020204" pitchFamily="34" charset="0"/>
                <a:cs typeface="Arial" panose="020B0604020202020204" pitchFamily="34" charset="0"/>
              </a:rPr>
              <a:t> </a:t>
            </a:r>
            <a:r>
              <a:rPr kumimoji="1" lang="en-US" altLang="zh-CN" sz="2400" b="1" dirty="0">
                <a:solidFill>
                  <a:srgbClr val="C00000"/>
                </a:solidFill>
                <a:latin typeface="Arial" panose="020B0604020202020204" pitchFamily="34" charset="0"/>
                <a:cs typeface="Arial" panose="020B0604020202020204" pitchFamily="34" charset="0"/>
              </a:rPr>
              <a:t>will</a:t>
            </a:r>
            <a:r>
              <a:rPr kumimoji="1" lang="zh-CN" altLang="en-US" sz="2400" b="1" dirty="0">
                <a:solidFill>
                  <a:srgbClr val="C00000"/>
                </a:solidFill>
                <a:latin typeface="Arial" panose="020B0604020202020204" pitchFamily="34" charset="0"/>
                <a:cs typeface="Arial" panose="020B0604020202020204" pitchFamily="34" charset="0"/>
              </a:rPr>
              <a:t> </a:t>
            </a:r>
            <a:r>
              <a:rPr kumimoji="1" lang="en-US" altLang="zh-CN" sz="2400" b="1" dirty="0">
                <a:solidFill>
                  <a:srgbClr val="C00000"/>
                </a:solidFill>
                <a:latin typeface="Arial" panose="020B0604020202020204" pitchFamily="34" charset="0"/>
                <a:cs typeface="Arial" panose="020B0604020202020204" pitchFamily="34" charset="0"/>
              </a:rPr>
              <a:t>be</a:t>
            </a:r>
            <a:r>
              <a:rPr kumimoji="1" lang="zh-CN" altLang="en-US" sz="2400" b="1" dirty="0">
                <a:solidFill>
                  <a:srgbClr val="C00000"/>
                </a:solidFill>
                <a:latin typeface="Arial" panose="020B0604020202020204" pitchFamily="34" charset="0"/>
                <a:cs typeface="Arial" panose="020B0604020202020204" pitchFamily="34" charset="0"/>
              </a:rPr>
              <a:t> </a:t>
            </a:r>
            <a:r>
              <a:rPr kumimoji="1" lang="en-CA" altLang="zh-CN" sz="2400" b="1" dirty="0">
                <a:solidFill>
                  <a:srgbClr val="C00000"/>
                </a:solidFill>
                <a:latin typeface="Arial" panose="020B0604020202020204" pitchFamily="34" charset="0"/>
                <a:cs typeface="Arial" panose="020B0604020202020204" pitchFamily="34" charset="0"/>
              </a:rPr>
              <a:t>used: Excel, Python</a:t>
            </a:r>
          </a:p>
        </p:txBody>
      </p:sp>
    </p:spTree>
    <p:extLst>
      <p:ext uri="{BB962C8B-B14F-4D97-AF65-F5344CB8AC3E}">
        <p14:creationId xmlns:p14="http://schemas.microsoft.com/office/powerpoint/2010/main" val="32482806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GB" dirty="0"/>
              <a:t>Key Features </a:t>
            </a:r>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5" name="文本框 4">
            <a:extLst>
              <a:ext uri="{FF2B5EF4-FFF2-40B4-BE49-F238E27FC236}">
                <a16:creationId xmlns:a16="http://schemas.microsoft.com/office/drawing/2014/main" id="{2C2DD817-3498-E16F-7796-7C7561DE1521}"/>
              </a:ext>
            </a:extLst>
          </p:cNvPr>
          <p:cNvSpPr txBox="1"/>
          <p:nvPr/>
        </p:nvSpPr>
        <p:spPr>
          <a:xfrm>
            <a:off x="622238" y="1624133"/>
            <a:ext cx="2929007" cy="4042132"/>
          </a:xfrm>
          <a:prstGeom prst="rect">
            <a:avLst/>
          </a:prstGeom>
          <a:noFill/>
        </p:spPr>
        <p:txBody>
          <a:bodyPr wrap="none" rtlCol="0">
            <a:spAutoFit/>
          </a:bodyPr>
          <a:lstStyle/>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Source</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Status</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Geo Region</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Source Detail</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Disposition</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Drop Geo Region</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Platform</a:t>
            </a:r>
          </a:p>
          <a:p>
            <a:pPr>
              <a:lnSpc>
                <a:spcPts val="2200"/>
              </a:lnSpc>
            </a:pPr>
            <a:endParaRPr kumimoji="1" lang="zh-CN" altLang="en-US" sz="2400" dirty="0">
              <a:solidFill>
                <a:schemeClr val="tx2"/>
              </a:solidFill>
              <a:latin typeface="Arial Narrow"/>
              <a:cs typeface="Arial Narrow"/>
            </a:endParaRPr>
          </a:p>
        </p:txBody>
      </p:sp>
      <p:sp>
        <p:nvSpPr>
          <p:cNvPr id="6" name="文本框 5">
            <a:extLst>
              <a:ext uri="{FF2B5EF4-FFF2-40B4-BE49-F238E27FC236}">
                <a16:creationId xmlns:a16="http://schemas.microsoft.com/office/drawing/2014/main" id="{83CD435C-ADCC-FF5E-875C-A1136D2E9A65}"/>
              </a:ext>
            </a:extLst>
          </p:cNvPr>
          <p:cNvSpPr txBox="1"/>
          <p:nvPr/>
        </p:nvSpPr>
        <p:spPr>
          <a:xfrm>
            <a:off x="4500880" y="1972191"/>
            <a:ext cx="6746240" cy="3477875"/>
          </a:xfrm>
          <a:prstGeom prst="rect">
            <a:avLst/>
          </a:prstGeom>
          <a:noFill/>
          <a:ln>
            <a:solidFill>
              <a:schemeClr val="tx2"/>
            </a:solidFill>
          </a:ln>
        </p:spPr>
        <p:txBody>
          <a:bodyPr wrap="square" rtlCol="0">
            <a:spAutoFit/>
          </a:bodyPr>
          <a:lstStyle/>
          <a:p>
            <a:pPr>
              <a:lnSpc>
                <a:spcPts val="2200"/>
              </a:lnSpc>
            </a:pPr>
            <a:r>
              <a:rPr kumimoji="1" lang="en-CA" altLang="zh-CN" sz="2400" b="1" u="sng" dirty="0">
                <a:solidFill>
                  <a:schemeClr val="tx2"/>
                </a:solidFill>
                <a:latin typeface="Arial" panose="020B0604020202020204" pitchFamily="34" charset="0"/>
                <a:cs typeface="Arial" panose="020B0604020202020204" pitchFamily="34" charset="0"/>
              </a:rPr>
              <a:t>Scoring Methodology:</a:t>
            </a:r>
          </a:p>
          <a:p>
            <a:pPr>
              <a:lnSpc>
                <a:spcPts val="2200"/>
              </a:lnSpc>
            </a:pPr>
            <a:endParaRPr kumimoji="1" lang="en-CA" altLang="zh-CN" sz="2400" b="1" u="sng"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Assign scores to each category based on their impact on lead conversion. Higher scores should be given to features that have a stronger positive correlation with successful conversions.</a:t>
            </a:r>
          </a:p>
          <a:p>
            <a:pPr marL="342900" indent="-342900">
              <a:lnSpc>
                <a:spcPts val="2200"/>
              </a:lnSpc>
              <a:buFont typeface="Arial" panose="020B0604020202020204" pitchFamily="34" charset="0"/>
              <a:buChar char="•"/>
            </a:pPr>
            <a:endParaRPr kumimoji="1" lang="en-CA" altLang="zh-CN" sz="2400" dirty="0">
              <a:solidFill>
                <a:schemeClr val="tx2"/>
              </a:solidFill>
              <a:latin typeface="Arial" panose="020B0604020202020204" pitchFamily="34" charset="0"/>
              <a:cs typeface="Arial" panose="020B0604020202020204" pitchFamily="34" charset="0"/>
            </a:endParaRPr>
          </a:p>
          <a:p>
            <a:pPr>
              <a:lnSpc>
                <a:spcPts val="2200"/>
              </a:lnSpc>
            </a:pPr>
            <a:endParaRPr kumimoji="1" lang="en-CA" altLang="zh-CN" sz="2400" dirty="0">
              <a:solidFill>
                <a:schemeClr val="tx2"/>
              </a:solidFill>
              <a:latin typeface="Arial" panose="020B0604020202020204" pitchFamily="34" charset="0"/>
              <a:cs typeface="Arial" panose="020B0604020202020204" pitchFamily="34" charset="0"/>
            </a:endParaRPr>
          </a:p>
          <a:p>
            <a:pPr marL="342900" indent="-342900">
              <a:lnSpc>
                <a:spcPts val="2200"/>
              </a:lnSpc>
              <a:buFont typeface="Arial" panose="020B0604020202020204" pitchFamily="34" charset="0"/>
              <a:buChar char="•"/>
            </a:pPr>
            <a:r>
              <a:rPr kumimoji="1" lang="en-CA" altLang="zh-CN" sz="2400" dirty="0">
                <a:solidFill>
                  <a:schemeClr val="tx2"/>
                </a:solidFill>
                <a:latin typeface="Arial" panose="020B0604020202020204" pitchFamily="34" charset="0"/>
                <a:cs typeface="Arial" panose="020B0604020202020204" pitchFamily="34" charset="0"/>
              </a:rPr>
              <a:t>Normalize the scores across different features to make them comparable.</a:t>
            </a:r>
          </a:p>
          <a:p>
            <a:pPr>
              <a:lnSpc>
                <a:spcPts val="2200"/>
              </a:lnSpc>
            </a:pPr>
            <a:endParaRPr kumimoji="1" lang="zh-CN" altLang="en-US"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06338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GB" dirty="0"/>
              <a:t>Coding Display</a:t>
            </a:r>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pic>
        <p:nvPicPr>
          <p:cNvPr id="11" name="图片 10" descr="图表, 条形图&#10;&#10;描述已自动生成">
            <a:extLst>
              <a:ext uri="{FF2B5EF4-FFF2-40B4-BE49-F238E27FC236}">
                <a16:creationId xmlns:a16="http://schemas.microsoft.com/office/drawing/2014/main" id="{5BED1FA7-72B8-14FF-AA7A-16B209BB4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99" y="1514900"/>
            <a:ext cx="3973896" cy="2534828"/>
          </a:xfrm>
          <a:prstGeom prst="rect">
            <a:avLst/>
          </a:prstGeom>
        </p:spPr>
      </p:pic>
      <p:pic>
        <p:nvPicPr>
          <p:cNvPr id="13" name="图片 12" descr="图表, 条形图&#10;&#10;描述已自动生成">
            <a:extLst>
              <a:ext uri="{FF2B5EF4-FFF2-40B4-BE49-F238E27FC236}">
                <a16:creationId xmlns:a16="http://schemas.microsoft.com/office/drawing/2014/main" id="{C2AFD68F-637D-3F76-A1C5-B8A7A3B2B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520" y="1616982"/>
            <a:ext cx="3273407" cy="2425727"/>
          </a:xfrm>
          <a:prstGeom prst="rect">
            <a:avLst/>
          </a:prstGeom>
        </p:spPr>
      </p:pic>
      <p:pic>
        <p:nvPicPr>
          <p:cNvPr id="15" name="图片 14" descr="图表, 条形图&#10;&#10;描述已自动生成">
            <a:extLst>
              <a:ext uri="{FF2B5EF4-FFF2-40B4-BE49-F238E27FC236}">
                <a16:creationId xmlns:a16="http://schemas.microsoft.com/office/drawing/2014/main" id="{CCED5244-1447-D243-0F13-CF3BD07D2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7130" y="1514900"/>
            <a:ext cx="3956313" cy="2538711"/>
          </a:xfrm>
          <a:prstGeom prst="rect">
            <a:avLst/>
          </a:prstGeom>
        </p:spPr>
      </p:pic>
      <p:pic>
        <p:nvPicPr>
          <p:cNvPr id="17" name="图片 16" descr="图表, 条形图, 直方图&#10;&#10;描述已自动生成">
            <a:extLst>
              <a:ext uri="{FF2B5EF4-FFF2-40B4-BE49-F238E27FC236}">
                <a16:creationId xmlns:a16="http://schemas.microsoft.com/office/drawing/2014/main" id="{2AF12BC7-60BA-085C-A239-22EDDA9905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481" y="4222222"/>
            <a:ext cx="3973896" cy="2507616"/>
          </a:xfrm>
          <a:prstGeom prst="rect">
            <a:avLst/>
          </a:prstGeom>
        </p:spPr>
      </p:pic>
      <p:pic>
        <p:nvPicPr>
          <p:cNvPr id="19" name="图片 18" descr="图表, 条形图&#10;&#10;描述已自动生成">
            <a:extLst>
              <a:ext uri="{FF2B5EF4-FFF2-40B4-BE49-F238E27FC236}">
                <a16:creationId xmlns:a16="http://schemas.microsoft.com/office/drawing/2014/main" id="{DD965DC6-B30E-BA47-6F2F-B8F497043F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377" y="4173291"/>
            <a:ext cx="3816993" cy="2450581"/>
          </a:xfrm>
          <a:prstGeom prst="rect">
            <a:avLst/>
          </a:prstGeom>
        </p:spPr>
      </p:pic>
      <p:pic>
        <p:nvPicPr>
          <p:cNvPr id="21" name="图片 20" descr="图表&#10;&#10;描述已自动生成">
            <a:extLst>
              <a:ext uri="{FF2B5EF4-FFF2-40B4-BE49-F238E27FC236}">
                <a16:creationId xmlns:a16="http://schemas.microsoft.com/office/drawing/2014/main" id="{4445E9B1-4EC8-BFDF-0EB6-3C00DAB84C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1977" y="4279257"/>
            <a:ext cx="3831465" cy="2393549"/>
          </a:xfrm>
          <a:prstGeom prst="rect">
            <a:avLst/>
          </a:prstGeom>
        </p:spPr>
      </p:pic>
    </p:spTree>
    <p:extLst>
      <p:ext uri="{BB962C8B-B14F-4D97-AF65-F5344CB8AC3E}">
        <p14:creationId xmlns:p14="http://schemas.microsoft.com/office/powerpoint/2010/main" val="14817994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Next Step</a:t>
            </a:r>
            <a:endParaRPr lang="en-GB" dirty="0"/>
          </a:p>
        </p:txBody>
      </p:sp>
      <p:sp>
        <p:nvSpPr>
          <p:cNvPr id="3" name="文本框 2"/>
          <p:cNvSpPr txBox="1"/>
          <p:nvPr/>
        </p:nvSpPr>
        <p:spPr>
          <a:xfrm>
            <a:off x="311217" y="1425415"/>
            <a:ext cx="11569566" cy="3970318"/>
          </a:xfrm>
          <a:prstGeom prst="rect">
            <a:avLst/>
          </a:prstGeom>
          <a:noFill/>
        </p:spPr>
        <p:txBody>
          <a:bodyPr wrap="square" rtlCol="0">
            <a:spAutoFit/>
          </a:bodyPr>
          <a:lstStyle/>
          <a:p>
            <a:pPr lvl="1"/>
            <a:r>
              <a:rPr lang="en-GB" dirty="0">
                <a:solidFill>
                  <a:schemeClr val="bg2">
                    <a:lumMod val="10000"/>
                  </a:schemeClr>
                </a:solidFill>
                <a:latin typeface="Arial" panose="020B0604020202020204" pitchFamily="34" charset="0"/>
                <a:cs typeface="Arial" panose="020B0604020202020204" pitchFamily="34" charset="0"/>
              </a:rPr>
              <a:t>Apply linear regression to find </a:t>
            </a:r>
            <a:r>
              <a:rPr lang="en-CA" altLang="zh-CN" dirty="0">
                <a:solidFill>
                  <a:schemeClr val="bg2">
                    <a:lumMod val="10000"/>
                  </a:schemeClr>
                </a:solidFill>
                <a:latin typeface="Arial" panose="020B0604020202020204" pitchFamily="34" charset="0"/>
                <a:cs typeface="Arial" panose="020B0604020202020204" pitchFamily="34" charset="0"/>
              </a:rPr>
              <a:t>coefficients</a:t>
            </a:r>
            <a:r>
              <a:rPr lang="en-GB" dirty="0">
                <a:solidFill>
                  <a:schemeClr val="bg2">
                    <a:lumMod val="10000"/>
                  </a:schemeClr>
                </a:solidFill>
                <a:latin typeface="Arial" panose="020B0604020202020204" pitchFamily="34" charset="0"/>
                <a:cs typeface="Arial" panose="020B0604020202020204" pitchFamily="34" charset="0"/>
              </a:rPr>
              <a:t> and significant relationship </a:t>
            </a:r>
          </a:p>
          <a:p>
            <a:pPr marL="742950" lvl="1" indent="-285750">
              <a:buFontTx/>
              <a:buChar char="-"/>
            </a:pPr>
            <a:r>
              <a:rPr lang="en-CA" altLang="zh-CN" b="1" dirty="0">
                <a:solidFill>
                  <a:schemeClr val="bg2">
                    <a:lumMod val="10000"/>
                  </a:schemeClr>
                </a:solidFill>
                <a:latin typeface="Arial" panose="020B0604020202020204" pitchFamily="34" charset="0"/>
                <a:cs typeface="Arial" panose="020B0604020202020204" pitchFamily="34" charset="0"/>
              </a:rPr>
              <a:t>Linear Regression Setup</a:t>
            </a:r>
            <a:r>
              <a:rPr lang="en-CA" altLang="zh-CN" dirty="0">
                <a:solidFill>
                  <a:schemeClr val="bg2">
                    <a:lumMod val="10000"/>
                  </a:schemeClr>
                </a:solidFill>
                <a:latin typeface="Arial" panose="020B0604020202020204" pitchFamily="34" charset="0"/>
                <a:cs typeface="Arial" panose="020B0604020202020204" pitchFamily="34" charset="0"/>
              </a:rPr>
              <a:t>: Use a statistical software or a programming library (like Python's scikit-learn) to set up the linear regression model.</a:t>
            </a:r>
          </a:p>
          <a:p>
            <a:pPr marL="742950" lvl="1" indent="-285750">
              <a:buFontTx/>
              <a:buChar char="-"/>
            </a:pPr>
            <a:r>
              <a:rPr lang="en-CA" altLang="zh-CN" b="1" dirty="0">
                <a:solidFill>
                  <a:schemeClr val="bg2">
                    <a:lumMod val="10000"/>
                  </a:schemeClr>
                </a:solidFill>
                <a:latin typeface="Arial" panose="020B0604020202020204" pitchFamily="34" charset="0"/>
                <a:cs typeface="Arial" panose="020B0604020202020204" pitchFamily="34" charset="0"/>
              </a:rPr>
              <a:t>Fitting the Model</a:t>
            </a:r>
            <a:r>
              <a:rPr lang="en-CA" altLang="zh-CN" dirty="0">
                <a:solidFill>
                  <a:schemeClr val="bg2">
                    <a:lumMod val="10000"/>
                  </a:schemeClr>
                </a:solidFill>
                <a:latin typeface="Arial" panose="020B0604020202020204" pitchFamily="34" charset="0"/>
                <a:cs typeface="Arial" panose="020B0604020202020204" pitchFamily="34" charset="0"/>
              </a:rPr>
              <a:t>: Apply the linear regression algorithm to the training data to estimate the coefficients (</a:t>
            </a:r>
            <a:r>
              <a:rPr lang="el-GR" altLang="zh-CN" dirty="0">
                <a:solidFill>
                  <a:schemeClr val="bg2">
                    <a:lumMod val="10000"/>
                  </a:schemeClr>
                </a:solidFill>
                <a:latin typeface="Arial" panose="020B0604020202020204" pitchFamily="34" charset="0"/>
                <a:cs typeface="Arial" panose="020B0604020202020204" pitchFamily="34" charset="0"/>
              </a:rPr>
              <a:t>β\</a:t>
            </a:r>
            <a:r>
              <a:rPr lang="en-CA" altLang="zh-CN" dirty="0">
                <a:solidFill>
                  <a:schemeClr val="bg2">
                    <a:lumMod val="10000"/>
                  </a:schemeClr>
                </a:solidFill>
                <a:latin typeface="Arial" panose="020B0604020202020204" pitchFamily="34" charset="0"/>
                <a:cs typeface="Arial" panose="020B0604020202020204" pitchFamily="34" charset="0"/>
              </a:rPr>
              <a:t>beta</a:t>
            </a:r>
            <a:r>
              <a:rPr lang="el-GR" altLang="zh-CN" dirty="0">
                <a:solidFill>
                  <a:schemeClr val="bg2">
                    <a:lumMod val="10000"/>
                  </a:schemeClr>
                </a:solidFill>
                <a:latin typeface="Arial" panose="020B0604020202020204" pitchFamily="34" charset="0"/>
                <a:cs typeface="Arial" panose="020B0604020202020204" pitchFamily="34" charset="0"/>
              </a:rPr>
              <a:t>β).</a:t>
            </a:r>
            <a:endParaRPr lang="en-CA" altLang="zh-CN" dirty="0">
              <a:solidFill>
                <a:schemeClr val="bg2">
                  <a:lumMod val="10000"/>
                </a:schemeClr>
              </a:solidFill>
              <a:latin typeface="Arial" panose="020B0604020202020204" pitchFamily="34" charset="0"/>
              <a:cs typeface="Arial" panose="020B0604020202020204" pitchFamily="34" charset="0"/>
            </a:endParaRPr>
          </a:p>
          <a:p>
            <a:pPr lvl="1"/>
            <a:endParaRPr lang="en-CA" dirty="0">
              <a:solidFill>
                <a:schemeClr val="bg2">
                  <a:lumMod val="10000"/>
                </a:schemeClr>
              </a:solidFill>
              <a:latin typeface="Arial" panose="020B0604020202020204" pitchFamily="34" charset="0"/>
              <a:cs typeface="Arial" panose="020B0604020202020204" pitchFamily="34" charset="0"/>
            </a:endParaRPr>
          </a:p>
          <a:p>
            <a:pPr lvl="1"/>
            <a:endParaRPr lang="en-CA" dirty="0">
              <a:solidFill>
                <a:schemeClr val="bg2">
                  <a:lumMod val="10000"/>
                </a:schemeClr>
              </a:solidFill>
              <a:latin typeface="Arial" panose="020B0604020202020204" pitchFamily="34" charset="0"/>
              <a:cs typeface="Arial" panose="020B0604020202020204" pitchFamily="34" charset="0"/>
            </a:endParaRPr>
          </a:p>
          <a:p>
            <a:pPr lvl="1"/>
            <a:endParaRPr lang="en-CA" dirty="0">
              <a:solidFill>
                <a:schemeClr val="bg2">
                  <a:lumMod val="10000"/>
                </a:schemeClr>
              </a:solidFill>
              <a:latin typeface="Arial" panose="020B0604020202020204" pitchFamily="34" charset="0"/>
              <a:cs typeface="Arial" panose="020B0604020202020204" pitchFamily="34" charset="0"/>
            </a:endParaRPr>
          </a:p>
          <a:p>
            <a:pPr lvl="1"/>
            <a:r>
              <a:rPr lang="en-CA" altLang="zh-CN" dirty="0">
                <a:solidFill>
                  <a:schemeClr val="bg2">
                    <a:lumMod val="10000"/>
                  </a:schemeClr>
                </a:solidFill>
                <a:latin typeface="Arial" panose="020B0604020202020204" pitchFamily="34" charset="0"/>
                <a:cs typeface="Arial" panose="020B0604020202020204" pitchFamily="34" charset="0"/>
              </a:rPr>
              <a:t>Analysis of Coefficients</a:t>
            </a:r>
          </a:p>
          <a:p>
            <a:pPr lvl="1"/>
            <a:r>
              <a:rPr lang="en-CA" dirty="0">
                <a:solidFill>
                  <a:schemeClr val="bg2">
                    <a:lumMod val="10000"/>
                  </a:schemeClr>
                </a:solidFill>
                <a:latin typeface="Arial" panose="020B0604020202020204" pitchFamily="34" charset="0"/>
                <a:cs typeface="Arial" panose="020B0604020202020204" pitchFamily="34" charset="0"/>
              </a:rPr>
              <a:t>- </a:t>
            </a:r>
            <a:r>
              <a:rPr lang="en-CA" altLang="zh-CN" b="1" dirty="0">
                <a:solidFill>
                  <a:schemeClr val="bg2">
                    <a:lumMod val="10000"/>
                  </a:schemeClr>
                </a:solidFill>
                <a:latin typeface="Arial" panose="020B0604020202020204" pitchFamily="34" charset="0"/>
                <a:cs typeface="Arial" panose="020B0604020202020204" pitchFamily="34" charset="0"/>
              </a:rPr>
              <a:t>Coefficient Values</a:t>
            </a:r>
            <a:r>
              <a:rPr lang="en-CA" altLang="zh-CN" dirty="0">
                <a:solidFill>
                  <a:schemeClr val="bg2">
                    <a:lumMod val="10000"/>
                  </a:schemeClr>
                </a:solidFill>
                <a:latin typeface="Arial" panose="020B0604020202020204" pitchFamily="34" charset="0"/>
                <a:cs typeface="Arial" panose="020B0604020202020204" pitchFamily="34" charset="0"/>
              </a:rPr>
              <a:t>: Review the estimated coefficients from the regression output. Each coefficient quantifies the relationship between that feature and the outcome, assuming other variables are held </a:t>
            </a:r>
            <a:r>
              <a:rPr lang="en-CA" altLang="zh-CN" dirty="0" err="1">
                <a:solidFill>
                  <a:schemeClr val="bg2">
                    <a:lumMod val="10000"/>
                  </a:schemeClr>
                </a:solidFill>
                <a:latin typeface="Arial" panose="020B0604020202020204" pitchFamily="34" charset="0"/>
                <a:cs typeface="Arial" panose="020B0604020202020204" pitchFamily="34" charset="0"/>
              </a:rPr>
              <a:t>constant.</a:t>
            </a:r>
            <a:r>
              <a:rPr lang="en-CA" altLang="zh-CN" b="1" dirty="0" err="1">
                <a:solidFill>
                  <a:schemeClr val="bg2">
                    <a:lumMod val="10000"/>
                  </a:schemeClr>
                </a:solidFill>
                <a:latin typeface="Arial" panose="020B0604020202020204" pitchFamily="34" charset="0"/>
                <a:cs typeface="Arial" panose="020B0604020202020204" pitchFamily="34" charset="0"/>
              </a:rPr>
              <a:t>Statistical</a:t>
            </a:r>
            <a:r>
              <a:rPr lang="en-CA" altLang="zh-CN" b="1" dirty="0">
                <a:solidFill>
                  <a:schemeClr val="bg2">
                    <a:lumMod val="10000"/>
                  </a:schemeClr>
                </a:solidFill>
                <a:latin typeface="Arial" panose="020B0604020202020204" pitchFamily="34" charset="0"/>
                <a:cs typeface="Arial" panose="020B0604020202020204" pitchFamily="34" charset="0"/>
              </a:rPr>
              <a:t> Significance</a:t>
            </a:r>
            <a:r>
              <a:rPr lang="en-CA" altLang="zh-CN" dirty="0">
                <a:solidFill>
                  <a:schemeClr val="bg2">
                    <a:lumMod val="10000"/>
                  </a:schemeClr>
                </a:solidFill>
                <a:latin typeface="Arial" panose="020B0604020202020204" pitchFamily="34" charset="0"/>
                <a:cs typeface="Arial" panose="020B0604020202020204" pitchFamily="34" charset="0"/>
              </a:rPr>
              <a:t>: Look at the p-values associated with each coefficient. A common threshold for significance is p&lt;0.05p &lt; 0.05p&lt;0.05, indicating that there is only a 5% chance that the coefficient is zero due to random chance.</a:t>
            </a:r>
            <a:endParaRPr lang="en-GB"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93497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Test and Verification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a:endParaRPr>
          </a:p>
          <a:p>
            <a:pPr marL="742950" lvl="1" indent="-285750">
              <a:buFont typeface="Arial" panose="020B0604020202020204" pitchFamily="34" charset="0"/>
              <a:buChar char="•"/>
            </a:pPr>
            <a:endParaRPr lang="en-GB" dirty="0"/>
          </a:p>
        </p:txBody>
      </p:sp>
      <p:sp>
        <p:nvSpPr>
          <p:cNvPr id="6" name="Rectangle 3">
            <a:extLst>
              <a:ext uri="{FF2B5EF4-FFF2-40B4-BE49-F238E27FC236}">
                <a16:creationId xmlns:a16="http://schemas.microsoft.com/office/drawing/2014/main" id="{6F79F2BA-23E9-7756-6869-43C2A096F33C}"/>
              </a:ext>
            </a:extLst>
          </p:cNvPr>
          <p:cNvSpPr>
            <a:spLocks noChangeArrowheads="1"/>
          </p:cNvSpPr>
          <p:nvPr/>
        </p:nvSpPr>
        <p:spPr bwMode="auto">
          <a:xfrm>
            <a:off x="-266299" y="10893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00" b="0" i="0" u="none" strike="noStrike" cap="none" normalizeH="0" baseline="0">
                <a:ln>
                  <a:noFill/>
                </a:ln>
                <a:solidFill>
                  <a:schemeClr val="tx1"/>
                </a:solidFill>
                <a:effectLst/>
                <a:latin typeface="Arial" panose="020B0604020202020204" pitchFamily="34" charset="0"/>
                <a:ea typeface="VL PGothic"/>
                <a:cs typeface="VL PGothic"/>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6F61FB6C-CF10-8F9C-B84E-B9AD26E29140}"/>
              </a:ext>
            </a:extLst>
          </p:cNvPr>
          <p:cNvSpPr txBox="1"/>
          <p:nvPr/>
        </p:nvSpPr>
        <p:spPr>
          <a:xfrm>
            <a:off x="599440" y="1481815"/>
            <a:ext cx="7109639" cy="356251"/>
          </a:xfrm>
          <a:prstGeom prst="rect">
            <a:avLst/>
          </a:prstGeom>
          <a:noFill/>
        </p:spPr>
        <p:txBody>
          <a:bodyPr wrap="none" rtlCol="0">
            <a:spAutoFit/>
          </a:bodyPr>
          <a:lstStyle/>
          <a:p>
            <a:pPr>
              <a:lnSpc>
                <a:spcPts val="2200"/>
              </a:lnSpc>
            </a:pPr>
            <a:r>
              <a:rPr lang="en-CA" altLang="zh-CN" dirty="0">
                <a:solidFill>
                  <a:srgbClr val="000000"/>
                </a:solidFill>
                <a:latin typeface="Arial" panose="020B0604020202020204" pitchFamily="34" charset="0"/>
              </a:rPr>
              <a:t>U</a:t>
            </a:r>
            <a:r>
              <a:rPr lang="en-CA" altLang="zh-CN" sz="1800" b="0" i="0" u="none" strike="noStrike" dirty="0">
                <a:solidFill>
                  <a:srgbClr val="000000"/>
                </a:solidFill>
                <a:effectLst/>
                <a:latin typeface="Arial" panose="020B0604020202020204" pitchFamily="34" charset="0"/>
              </a:rPr>
              <a:t>sing various classification models after applying Linear Regression</a:t>
            </a:r>
            <a:endParaRPr kumimoji="1" lang="zh-CN" altLang="en-US" sz="2400" dirty="0">
              <a:solidFill>
                <a:schemeClr val="tx2"/>
              </a:solidFill>
              <a:latin typeface="Arial Narrow"/>
              <a:cs typeface="Arial Narrow"/>
            </a:endParaRPr>
          </a:p>
        </p:txBody>
      </p:sp>
      <p:sp>
        <p:nvSpPr>
          <p:cNvPr id="5" name="文本框 4">
            <a:extLst>
              <a:ext uri="{FF2B5EF4-FFF2-40B4-BE49-F238E27FC236}">
                <a16:creationId xmlns:a16="http://schemas.microsoft.com/office/drawing/2014/main" id="{0A739630-82D3-5B08-2F02-EF84F87BAABB}"/>
              </a:ext>
            </a:extLst>
          </p:cNvPr>
          <p:cNvSpPr txBox="1"/>
          <p:nvPr/>
        </p:nvSpPr>
        <p:spPr>
          <a:xfrm>
            <a:off x="599440" y="1940560"/>
            <a:ext cx="9164320" cy="4606389"/>
          </a:xfrm>
          <a:prstGeom prst="rect">
            <a:avLst/>
          </a:prstGeom>
          <a:noFill/>
        </p:spPr>
        <p:txBody>
          <a:bodyPr wrap="square" rtlCol="0">
            <a:spAutoFit/>
          </a:bodyPr>
          <a:lstStyle/>
          <a:p>
            <a:pPr marL="285750" indent="-285750">
              <a:lnSpc>
                <a:spcPts val="2200"/>
              </a:lnSpc>
              <a:buFont typeface="Arial" panose="020B0604020202020204" pitchFamily="34" charset="0"/>
              <a:buChar char="•"/>
            </a:pPr>
            <a:r>
              <a:rPr lang="en-CA" altLang="zh-CN" sz="1800" b="1" i="0" u="none" strike="noStrike" dirty="0">
                <a:solidFill>
                  <a:srgbClr val="000000"/>
                </a:solidFill>
                <a:effectLst/>
                <a:latin typeface="Arial" panose="020B0604020202020204" pitchFamily="34" charset="0"/>
              </a:rPr>
              <a:t>Decision Tree Classification</a:t>
            </a:r>
          </a:p>
          <a:p>
            <a:pPr>
              <a:lnSpc>
                <a:spcPts val="2200"/>
              </a:lnSpc>
            </a:pPr>
            <a:r>
              <a:rPr lang="en-CA" altLang="zh-CN" sz="1800" b="0" i="0" u="none" strike="noStrike" dirty="0">
                <a:solidFill>
                  <a:srgbClr val="000000"/>
                </a:solidFill>
                <a:effectLst/>
                <a:latin typeface="Arial" panose="020B0604020202020204" pitchFamily="34" charset="0"/>
              </a:rPr>
              <a:t>Decision trees are useful when you need a model that provides clear rules for classification, or when you want to understand feature importance.</a:t>
            </a:r>
          </a:p>
          <a:p>
            <a:pPr marL="285750" indent="-285750">
              <a:lnSpc>
                <a:spcPts val="2200"/>
              </a:lnSpc>
              <a:buFont typeface="Arial" panose="020B0604020202020204" pitchFamily="34" charset="0"/>
              <a:buChar char="•"/>
            </a:pPr>
            <a:endParaRPr lang="en-CA" altLang="zh-CN" sz="1800" b="1" i="0" u="none" strike="noStrike" dirty="0">
              <a:solidFill>
                <a:srgbClr val="000000"/>
              </a:solidFill>
              <a:effectLst/>
              <a:latin typeface="Arial" panose="020B0604020202020204" pitchFamily="34" charset="0"/>
            </a:endParaRPr>
          </a:p>
          <a:p>
            <a:pPr marL="285750" indent="-285750">
              <a:lnSpc>
                <a:spcPts val="2200"/>
              </a:lnSpc>
              <a:buFont typeface="Arial" panose="020B0604020202020204" pitchFamily="34" charset="0"/>
              <a:buChar char="•"/>
            </a:pPr>
            <a:r>
              <a:rPr lang="en-CA" altLang="zh-CN" sz="1800" b="1" i="0" u="none" strike="noStrike" dirty="0">
                <a:solidFill>
                  <a:srgbClr val="000000"/>
                </a:solidFill>
                <a:effectLst/>
                <a:latin typeface="Arial" panose="020B0604020202020204" pitchFamily="34" charset="0"/>
              </a:rPr>
              <a:t>Random Forest Classification</a:t>
            </a:r>
          </a:p>
          <a:p>
            <a:pPr>
              <a:lnSpc>
                <a:spcPts val="2200"/>
              </a:lnSpc>
            </a:pPr>
            <a:r>
              <a:rPr lang="en-CA" altLang="zh-CN" sz="1800" b="0" i="0" u="none" strike="noStrike" dirty="0">
                <a:solidFill>
                  <a:srgbClr val="000000"/>
                </a:solidFill>
                <a:effectLst/>
                <a:latin typeface="Arial" panose="020B0604020202020204" pitchFamily="34" charset="0"/>
              </a:rPr>
              <a:t>Decision trees are useful when you need a model that provides clear rules for classification, or when you want to understand feature importance.</a:t>
            </a:r>
          </a:p>
          <a:p>
            <a:pPr>
              <a:lnSpc>
                <a:spcPts val="2200"/>
              </a:lnSpc>
            </a:pPr>
            <a:endParaRPr lang="en-CA" altLang="zh-CN" b="1" dirty="0">
              <a:solidFill>
                <a:srgbClr val="000000"/>
              </a:solidFill>
              <a:latin typeface="Arial" panose="020B0604020202020204" pitchFamily="34" charset="0"/>
            </a:endParaRPr>
          </a:p>
          <a:p>
            <a:pPr marL="285750" indent="-285750">
              <a:lnSpc>
                <a:spcPts val="2200"/>
              </a:lnSpc>
              <a:buFont typeface="Arial" panose="020B0604020202020204" pitchFamily="34" charset="0"/>
              <a:buChar char="•"/>
            </a:pPr>
            <a:r>
              <a:rPr lang="en-CA" altLang="zh-CN" sz="1800" b="1" i="0" u="none" strike="noStrike" dirty="0">
                <a:solidFill>
                  <a:srgbClr val="000000"/>
                </a:solidFill>
                <a:effectLst/>
                <a:latin typeface="Arial" panose="020B0604020202020204" pitchFamily="34" charset="0"/>
              </a:rPr>
              <a:t>Support Vector Machine (SVM) Classification</a:t>
            </a:r>
          </a:p>
          <a:p>
            <a:pPr>
              <a:lnSpc>
                <a:spcPts val="2200"/>
              </a:lnSpc>
            </a:pPr>
            <a:r>
              <a:rPr lang="en-CA" altLang="zh-CN" sz="1800" b="0" i="0" u="none" strike="noStrike" dirty="0">
                <a:solidFill>
                  <a:srgbClr val="000000"/>
                </a:solidFill>
                <a:effectLst/>
                <a:latin typeface="Arial" panose="020B0604020202020204" pitchFamily="34" charset="0"/>
              </a:rPr>
              <a:t>SVM is useful when you have a high-dimensional feature space and when you want a model that works well with both linear and non-linear decision boundaries.</a:t>
            </a:r>
          </a:p>
          <a:p>
            <a:pPr>
              <a:lnSpc>
                <a:spcPts val="2200"/>
              </a:lnSpc>
            </a:pPr>
            <a:endParaRPr lang="en-CA" altLang="zh-CN" sz="1800" b="1" i="0" u="none" strike="noStrike" dirty="0">
              <a:solidFill>
                <a:srgbClr val="000000"/>
              </a:solidFill>
              <a:effectLst/>
              <a:latin typeface="Arial" panose="020B0604020202020204" pitchFamily="34" charset="0"/>
            </a:endParaRPr>
          </a:p>
          <a:p>
            <a:pPr marL="285750" indent="-285750">
              <a:lnSpc>
                <a:spcPts val="2200"/>
              </a:lnSpc>
              <a:buFont typeface="Arial" panose="020B0604020202020204" pitchFamily="34" charset="0"/>
              <a:buChar char="•"/>
            </a:pPr>
            <a:r>
              <a:rPr lang="en-CA" altLang="zh-CN" sz="1800" b="1" i="0" u="none" strike="noStrike" dirty="0">
                <a:solidFill>
                  <a:srgbClr val="000000"/>
                </a:solidFill>
                <a:effectLst/>
                <a:latin typeface="Arial" panose="020B0604020202020204" pitchFamily="34" charset="0"/>
              </a:rPr>
              <a:t>K-Nearest Neighbors (KNN) Classification</a:t>
            </a:r>
          </a:p>
          <a:p>
            <a:pPr>
              <a:lnSpc>
                <a:spcPts val="2200"/>
              </a:lnSpc>
            </a:pPr>
            <a:r>
              <a:rPr lang="en-CA" altLang="zh-CN" sz="1800" b="0" i="0" u="none" strike="noStrike" dirty="0">
                <a:solidFill>
                  <a:srgbClr val="000000"/>
                </a:solidFill>
                <a:effectLst/>
                <a:latin typeface="Arial" panose="020B0604020202020204" pitchFamily="34" charset="0"/>
              </a:rPr>
              <a:t>KNN is useful for small datasets and situations where you expect local patterns to be important in making classifications.</a:t>
            </a:r>
            <a:endParaRPr lang="en-CA" altLang="zh-CN" sz="2400" b="1" dirty="0">
              <a:effectLst/>
            </a:endParaRPr>
          </a:p>
          <a:p>
            <a:pPr marL="342900" indent="-342900">
              <a:lnSpc>
                <a:spcPts val="2200"/>
              </a:lnSpc>
              <a:buFont typeface="Arial" panose="020B0604020202020204" pitchFamily="34" charset="0"/>
              <a:buChar char="•"/>
            </a:pPr>
            <a:endParaRPr kumimoji="1" lang="zh-CN" altLang="en-US" sz="2400" dirty="0">
              <a:solidFill>
                <a:schemeClr val="tx2"/>
              </a:solidFill>
              <a:latin typeface="Arial Narrow"/>
              <a:cs typeface="Arial Narrow"/>
            </a:endParaRPr>
          </a:p>
        </p:txBody>
      </p:sp>
    </p:spTree>
    <p:extLst>
      <p:ext uri="{BB962C8B-B14F-4D97-AF65-F5344CB8AC3E}">
        <p14:creationId xmlns:p14="http://schemas.microsoft.com/office/powerpoint/2010/main" val="3525596558"/>
      </p:ext>
    </p:extLst>
  </p:cSld>
  <p:clrMapOvr>
    <a:masterClrMapping/>
  </p:clrMapOvr>
  <p:transition spd="med"/>
</p:sld>
</file>

<file path=ppt/theme/theme1.xml><?xml version="1.0" encoding="utf-8"?>
<a:theme xmlns:a="http://schemas.openxmlformats.org/drawingml/2006/main" name="RA_Confidential_16x9">
  <a:themeElements>
    <a:clrScheme name="自定义 1">
      <a:dk1>
        <a:srgbClr val="DBE9F7"/>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自定义 1">
      <a:majorFont>
        <a:latin typeface="Candara"/>
        <a:ea typeface="微软雅黑"/>
        <a:cs typeface=""/>
      </a:majorFont>
      <a:minorFont>
        <a:latin typeface="Candara"/>
        <a:ea typeface="黑体"/>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a:tailEnd/>
        </a:ln>
        <a:effectLst/>
        <a:scene3d>
          <a:camera prst="orthographicFront"/>
          <a:lightRig rig="threePt" dir="t">
            <a:rot lat="0" lon="0" rev="1200000"/>
          </a:lightRig>
        </a:scene3d>
        <a:sp3d/>
      </a:spPr>
      <a:bodyPr wrap="none" rtlCol="0"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noFill/>
        <a:ln w="9525" cap="flat" cmpd="sng" algn="ctr">
          <a:solidFill>
            <a:schemeClr val="tx2"/>
          </a:solidFill>
          <a:prstDash val="solid"/>
          <a:round/>
          <a:headEnd type="none" w="med" len="med"/>
          <a:tailEnd type="none" w="med" len="med"/>
        </a:ln>
        <a:effectLst/>
      </a:spPr>
      <a:bodyPr/>
      <a:lstStyle/>
    </a:lnDef>
    <a:txDef>
      <a:spPr>
        <a:noFill/>
      </a:spPr>
      <a:bodyPr wrap="square" rtlCol="0">
        <a:spAutoFit/>
      </a:bodyPr>
      <a:lstStyle>
        <a:defPPr>
          <a:lnSpc>
            <a:spcPts val="2200"/>
          </a:lnSpc>
          <a:defRPr sz="2400" dirty="0" smtClean="0">
            <a:solidFill>
              <a:schemeClr val="tx2"/>
            </a:solidFill>
            <a:latin typeface="Arial Narrow"/>
            <a:cs typeface="Arial Narrow"/>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A_Confidential_16x9" id="{D2F629AD-0A5E-44C7-A63E-30D4733B1D77}" vid="{8D2190A2-F1CD-4808-88C6-218C0C3103D2}"/>
    </a:ext>
  </a:extLst>
</a:theme>
</file>

<file path=ppt/theme/theme2.xml><?xml version="1.0" encoding="utf-8"?>
<a:theme xmlns:a="http://schemas.openxmlformats.org/drawingml/2006/main" name="RA-Dark">
  <a:themeElements>
    <a:clrScheme name="Rockwell Automation Dark Confidential">
      <a:dk1>
        <a:srgbClr val="000000"/>
      </a:dk1>
      <a:lt1>
        <a:srgbClr val="FFFFFF"/>
      </a:lt1>
      <a:dk2>
        <a:srgbClr val="000000"/>
      </a:dk2>
      <a:lt2>
        <a:srgbClr val="474747"/>
      </a:lt2>
      <a:accent1>
        <a:srgbClr val="C41230"/>
      </a:accent1>
      <a:accent2>
        <a:srgbClr val="CAC7C8"/>
      </a:accent2>
      <a:accent3>
        <a:srgbClr val="00B0F0"/>
      </a:accent3>
      <a:accent4>
        <a:srgbClr val="9325B2"/>
      </a:accent4>
      <a:accent5>
        <a:srgbClr val="EAAB00"/>
      </a:accent5>
      <a:accent6>
        <a:srgbClr val="7AB800"/>
      </a:accent6>
      <a:hlink>
        <a:srgbClr val="C41230"/>
      </a:hlink>
      <a:folHlink>
        <a:srgbClr val="CAC7C8"/>
      </a:folHlink>
    </a:clrScheme>
    <a:fontScheme name="Rockwell Automatio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25000">
              <a:srgbClr val="E60F34"/>
            </a:gs>
            <a:gs pos="100000">
              <a:srgbClr val="800000"/>
            </a:gs>
          </a:gsLst>
          <a:path path="circle">
            <a:fillToRect l="50000" t="50000" r="50000" b="50000"/>
          </a:path>
          <a:tileRect/>
        </a:gradFill>
        <a:ln>
          <a:headEnd/>
          <a:tailEnd/>
        </a:ln>
        <a:effectLst/>
        <a:scene3d>
          <a:camera prst="obliqueTopRight">
            <a:rot lat="0" lon="0" rev="0"/>
          </a:camera>
          <a:lightRig rig="threePt" dir="t">
            <a:rot lat="0" lon="0" rev="1200000"/>
          </a:lightRig>
        </a:scene3d>
        <a:sp3d>
          <a:bevelT w="63500" h="25400"/>
        </a:sp3d>
      </a:spPr>
      <a:bodyPr wrap="none" anchor="ctr">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sz="2400" kern="1200">
            <a:solidFill>
              <a:schemeClr val="tx1"/>
            </a:solidFill>
            <a:latin typeface="Arial"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3200" b="0" i="0" u="none" strike="noStrike" cap="none" normalizeH="0" baseline="0">
            <a:ln>
              <a:noFill/>
            </a:ln>
            <a:solidFill>
              <a:srgbClr val="CC0000"/>
            </a:solidFill>
            <a:effectLst/>
            <a:latin typeface="Arial Narrow" charset="0"/>
            <a:ea typeface="ＭＳ Ｐゴシック" charset="-128"/>
            <a:cs typeface="ＭＳ Ｐゴシック" charset="-128"/>
          </a:defRPr>
        </a:defPPr>
      </a:lstStyle>
    </a:lnDef>
    <a:txDef>
      <a:spPr>
        <a:noFill/>
      </a:spPr>
      <a:bodyPr wrap="square" rtlCol="0">
        <a:spAutoFit/>
      </a:bodyPr>
      <a:lstStyle>
        <a:defPPr>
          <a:lnSpc>
            <a:spcPts val="2200"/>
          </a:lnSpc>
          <a:defRPr sz="2000" i="1" dirty="0" smtClean="0">
            <a:solidFill>
              <a:schemeClr val="bg1"/>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ckwellAutomation-Confidential_16x9_Red_2017.pptx" id="{13EF3949-1915-4390-9681-A22583D4E399}" vid="{1AEF24EC-2F9F-4FB7-84A3-BF262E1DB0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updated_x0020_with_x0020_IA_x0020_videos_x0020_14_x002f_12_x002f_16 xmlns="11940d33-1c2c-4c14-bf15-8cbd9f758d5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A50B2AEBF1994F9C90613C98A0DA38" ma:contentTypeVersion="5" ma:contentTypeDescription="Create a new document." ma:contentTypeScope="" ma:versionID="d86913a96cdb116a1eb32ffc300fedf3">
  <xsd:schema xmlns:xsd="http://www.w3.org/2001/XMLSchema" xmlns:xs="http://www.w3.org/2001/XMLSchema" xmlns:p="http://schemas.microsoft.com/office/2006/metadata/properties" xmlns:ns2="b62d7513-aae0-4996-a9cf-1a02f00a57b8" xmlns:ns3="11940d33-1c2c-4c14-bf15-8cbd9f758d57" targetNamespace="http://schemas.microsoft.com/office/2006/metadata/properties" ma:root="true" ma:fieldsID="3eccf38fbbb876ab47bf83089b44b3c2" ns2:_="" ns3:_="">
    <xsd:import namespace="b62d7513-aae0-4996-a9cf-1a02f00a57b8"/>
    <xsd:import namespace="11940d33-1c2c-4c14-bf15-8cbd9f758d5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updated_x0020_with_x0020_IA_x0020_videos_x0020_14_x002f_12_x002f_1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2d7513-aae0-4996-a9cf-1a02f00a57b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1940d33-1c2c-4c14-bf15-8cbd9f758d57" elementFormDefault="qualified">
    <xsd:import namespace="http://schemas.microsoft.com/office/2006/documentManagement/types"/>
    <xsd:import namespace="http://schemas.microsoft.com/office/infopath/2007/PartnerControls"/>
    <xsd:element name="updated_x0020_with_x0020_IA_x0020_videos_x0020_14_x002f_12_x002f_16" ma:index="12" nillable="true" ma:displayName="Comments" ma:internalName="updated_x0020_with_x0020_IA_x0020_videos_x0020_14_x002f_12_x002f_16">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DFBBE-C184-4D40-87E8-6B21942A3925}">
  <ds:schemaRefs>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 ds:uri="http://www.w3.org/XML/1998/namespace"/>
    <ds:schemaRef ds:uri="http://schemas.microsoft.com/office/2006/documentManagement/types"/>
    <ds:schemaRef ds:uri="11940d33-1c2c-4c14-bf15-8cbd9f758d57"/>
    <ds:schemaRef ds:uri="b62d7513-aae0-4996-a9cf-1a02f00a57b8"/>
    <ds:schemaRef ds:uri="http://schemas.microsoft.com/office/2006/metadata/properties"/>
  </ds:schemaRefs>
</ds:datastoreItem>
</file>

<file path=customXml/itemProps2.xml><?xml version="1.0" encoding="utf-8"?>
<ds:datastoreItem xmlns:ds="http://schemas.openxmlformats.org/officeDocument/2006/customXml" ds:itemID="{D24FD2A7-44F7-4215-AF18-D43443F5CAC9}">
  <ds:schemaRefs>
    <ds:schemaRef ds:uri="http://schemas.microsoft.com/sharepoint/v3/contenttype/forms"/>
  </ds:schemaRefs>
</ds:datastoreItem>
</file>

<file path=customXml/itemProps3.xml><?xml version="1.0" encoding="utf-8"?>
<ds:datastoreItem xmlns:ds="http://schemas.openxmlformats.org/officeDocument/2006/customXml" ds:itemID="{48F0EA7C-BE1C-4CFB-98D7-80410E195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2d7513-aae0-4996-a9cf-1a02f00a57b8"/>
    <ds:schemaRef ds:uri="11940d33-1c2c-4c14-bf15-8cbd9f758d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RA_Confidential_16x9</Template>
  <TotalTime>5775</TotalTime>
  <Words>860</Words>
  <Application>Microsoft Macintosh PowerPoint</Application>
  <PresentationFormat>宽屏</PresentationFormat>
  <Paragraphs>102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Abadi Extra Light</vt:lpstr>
      <vt:lpstr>Arial</vt:lpstr>
      <vt:lpstr>Arial Narrow</vt:lpstr>
      <vt:lpstr>Calibri</vt:lpstr>
      <vt:lpstr>Candara</vt:lpstr>
      <vt:lpstr>Webdings</vt:lpstr>
      <vt:lpstr>Wingdings</vt:lpstr>
      <vt:lpstr>RA_Confidential_16x9</vt:lpstr>
      <vt:lpstr>RA-Dark</vt:lpstr>
      <vt:lpstr>Intern Project Report Prepared by: Huiyi Zhang Date: Sep.15</vt:lpstr>
      <vt:lpstr>Company Introduction</vt:lpstr>
      <vt:lpstr>Problem Statement</vt:lpstr>
      <vt:lpstr>Scope and Objective</vt:lpstr>
      <vt:lpstr>Method</vt:lpstr>
      <vt:lpstr>Key Features </vt:lpstr>
      <vt:lpstr>Coding Display</vt:lpstr>
      <vt:lpstr>Next Step</vt:lpstr>
      <vt:lpstr>Test and Verification</vt:lpstr>
      <vt:lpstr>Conclusion</vt:lpstr>
      <vt:lpstr>Video</vt:lpstr>
      <vt:lpstr>THANKS</vt:lpstr>
    </vt:vector>
  </TitlesOfParts>
  <Company>Rockwell Automation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Virtual Teams</dc:title>
  <dc:creator>Sandra lay yan Sim</dc:creator>
  <cp:lastModifiedBy>Rayna Zhang</cp:lastModifiedBy>
  <cp:revision>263</cp:revision>
  <cp:lastPrinted>2017-02-01T16:10:30Z</cp:lastPrinted>
  <dcterms:created xsi:type="dcterms:W3CDTF">2017-01-13T08:19:22Z</dcterms:created>
  <dcterms:modified xsi:type="dcterms:W3CDTF">2024-09-16T00:18:46Z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0x010100B1A50B2AEBF1994F9C90613C98A0DA38</vt:lpwstr>
  </property>
</Properties>
</file>