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62" r:id="rId3"/>
    <p:sldId id="257" r:id="rId4"/>
    <p:sldId id="260" r:id="rId5"/>
    <p:sldId id="258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4" autoAdjust="0"/>
  </p:normalViewPr>
  <p:slideViewPr>
    <p:cSldViewPr snapToGrid="0">
      <p:cViewPr varScale="1">
        <p:scale>
          <a:sx n="77" d="100"/>
          <a:sy n="77" d="100"/>
        </p:scale>
        <p:origin x="9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95006-CC8D-40A6-B755-9F4A11AFEC7F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1D426-2AED-4D79-AAD0-4A5004943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60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Static</a:t>
            </a:r>
            <a:r>
              <a:rPr lang="en-US" altLang="zh-CN" baseline="0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1D426-2AED-4D79-AAD0-4A5004943F4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748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C035-82A3-492A-9DC9-41E9D7C1568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1EB5-CD8E-40BB-9824-9EE2EA2A7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7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C035-82A3-492A-9DC9-41E9D7C1568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1EB5-CD8E-40BB-9824-9EE2EA2A7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67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C035-82A3-492A-9DC9-41E9D7C1568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1EB5-CD8E-40BB-9824-9EE2EA2A7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9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C035-82A3-492A-9DC9-41E9D7C1568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1EB5-CD8E-40BB-9824-9EE2EA2A7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88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C035-82A3-492A-9DC9-41E9D7C1568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1EB5-CD8E-40BB-9824-9EE2EA2A7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50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C035-82A3-492A-9DC9-41E9D7C1568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1EB5-CD8E-40BB-9824-9EE2EA2A7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78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C035-82A3-492A-9DC9-41E9D7C1568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1EB5-CD8E-40BB-9824-9EE2EA2A7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62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C035-82A3-492A-9DC9-41E9D7C1568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1EB5-CD8E-40BB-9824-9EE2EA2A7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44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C035-82A3-492A-9DC9-41E9D7C1568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1EB5-CD8E-40BB-9824-9EE2EA2A7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08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C035-82A3-492A-9DC9-41E9D7C1568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1EB5-CD8E-40BB-9824-9EE2EA2A7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4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C035-82A3-492A-9DC9-41E9D7C1568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1EB5-CD8E-40BB-9824-9EE2EA2A7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10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6C035-82A3-492A-9DC9-41E9D7C1568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F1EB5-CD8E-40BB-9824-9EE2EA2A7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96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scv/riscv-tool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iscv/riscv-tools.gi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wuchanming/p/5008484.html" TargetMode="External"/><Relationship Id="rId2" Type="http://schemas.openxmlformats.org/officeDocument/2006/relationships/hyperlink" Target="https://github.com/qemu/qemu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RISC-V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400" dirty="0"/>
              <a:t>工具链及模拟器构建</a:t>
            </a:r>
            <a:endParaRPr lang="en-US" altLang="zh-CN" sz="2400" dirty="0"/>
          </a:p>
          <a:p>
            <a:r>
              <a:rPr lang="en-US" altLang="zh-CN" sz="2400" dirty="0"/>
              <a:t>lsk_mprc@pku.edu.cn</a:t>
            </a:r>
          </a:p>
          <a:p>
            <a:r>
              <a:rPr lang="en-US" altLang="zh-CN" sz="2400" dirty="0"/>
              <a:t>2018.10.11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43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工具链及模拟器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/>
              <a:t>riscv</a:t>
            </a:r>
            <a:r>
              <a:rPr lang="en-US" altLang="zh-CN" sz="2800" dirty="0"/>
              <a:t>-tools</a:t>
            </a:r>
            <a:endParaRPr lang="en-US" altLang="zh-CN" sz="2800" b="1" dirty="0"/>
          </a:p>
          <a:p>
            <a:pPr lvl="1"/>
            <a:r>
              <a:rPr lang="en-US" altLang="zh-CN" sz="2400" dirty="0" err="1"/>
              <a:t>Glibc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newlib</a:t>
            </a:r>
            <a:endParaRPr lang="en-US" altLang="zh-CN" sz="2400" dirty="0"/>
          </a:p>
          <a:p>
            <a:r>
              <a:rPr lang="en-US" altLang="zh-CN" sz="2800" dirty="0"/>
              <a:t>Spike</a:t>
            </a:r>
          </a:p>
          <a:p>
            <a:r>
              <a:rPr lang="en-US" altLang="zh-CN" sz="2800" dirty="0"/>
              <a:t>QEMU</a:t>
            </a:r>
          </a:p>
        </p:txBody>
      </p:sp>
    </p:spTree>
    <p:extLst>
      <p:ext uri="{BB962C8B-B14F-4D97-AF65-F5344CB8AC3E}">
        <p14:creationId xmlns:p14="http://schemas.microsoft.com/office/powerpoint/2010/main" val="391370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riscv</a:t>
            </a:r>
            <a:r>
              <a:rPr lang="en-US" altLang="zh-CN" b="1" dirty="0"/>
              <a:t>-tools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hlinkClick r:id="rId3"/>
              </a:rPr>
              <a:t>https://github.com/riscv/riscv-tools</a:t>
            </a:r>
            <a:r>
              <a:rPr lang="en-US" altLang="zh-CN" b="1" dirty="0"/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GCC/</a:t>
            </a:r>
            <a:r>
              <a:rPr lang="en-US" altLang="zh-CN" dirty="0" err="1"/>
              <a:t>Newlib</a:t>
            </a:r>
            <a:r>
              <a:rPr lang="en-US" altLang="zh-CN" dirty="0"/>
              <a:t> Toolchain Installation Manual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$ git clone </a:t>
            </a:r>
            <a:r>
              <a:rPr lang="en-US" altLang="zh-CN" dirty="0">
                <a:hlinkClick r:id="rId4"/>
              </a:rPr>
              <a:t>https://github.com/riscv/riscv-tools.git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$ cd </a:t>
            </a:r>
            <a:r>
              <a:rPr lang="en-US" altLang="zh-CN" dirty="0" err="1"/>
              <a:t>riscv</a:t>
            </a:r>
            <a:r>
              <a:rPr lang="en-US" altLang="zh-CN" dirty="0"/>
              <a:t>-tools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submodule update --</a:t>
            </a:r>
            <a:r>
              <a:rPr lang="en-US" altLang="zh-CN" dirty="0" err="1"/>
              <a:t>init</a:t>
            </a:r>
            <a:r>
              <a:rPr lang="en-US" altLang="zh-CN" dirty="0"/>
              <a:t> –recursive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$ </a:t>
            </a:r>
            <a:r>
              <a:rPr lang="en-US" altLang="zh-CN" dirty="0" err="1"/>
              <a:t>sudo</a:t>
            </a:r>
            <a:r>
              <a:rPr lang="en-US" altLang="zh-CN" dirty="0"/>
              <a:t> apt-get install </a:t>
            </a:r>
            <a:r>
              <a:rPr lang="en-US" altLang="zh-CN" dirty="0" err="1"/>
              <a:t>autoconf</a:t>
            </a:r>
            <a:r>
              <a:rPr lang="en-US" altLang="zh-CN" dirty="0"/>
              <a:t> </a:t>
            </a:r>
            <a:r>
              <a:rPr lang="en-US" altLang="zh-CN" dirty="0" err="1"/>
              <a:t>automake</a:t>
            </a:r>
            <a:r>
              <a:rPr lang="en-US" altLang="zh-CN" dirty="0"/>
              <a:t> </a:t>
            </a:r>
            <a:r>
              <a:rPr lang="en-US" altLang="zh-CN" dirty="0" err="1"/>
              <a:t>autotools</a:t>
            </a:r>
            <a:r>
              <a:rPr lang="en-US" altLang="zh-CN" dirty="0"/>
              <a:t>-dev curl device-tree-compiler </a:t>
            </a:r>
            <a:r>
              <a:rPr lang="en-US" altLang="zh-CN" dirty="0" err="1"/>
              <a:t>libmpc</a:t>
            </a:r>
            <a:r>
              <a:rPr lang="en-US" altLang="zh-CN" dirty="0"/>
              <a:t>-dev </a:t>
            </a:r>
            <a:r>
              <a:rPr lang="en-US" altLang="zh-CN" dirty="0" err="1"/>
              <a:t>libmpfr</a:t>
            </a:r>
            <a:r>
              <a:rPr lang="en-US" altLang="zh-CN" dirty="0"/>
              <a:t>-dev </a:t>
            </a:r>
            <a:r>
              <a:rPr lang="en-US" altLang="zh-CN" dirty="0" err="1"/>
              <a:t>libgmp</a:t>
            </a:r>
            <a:r>
              <a:rPr lang="en-US" altLang="zh-CN" dirty="0"/>
              <a:t>-dev gawk build-essential bison flex </a:t>
            </a:r>
            <a:r>
              <a:rPr lang="en-US" altLang="zh-CN" dirty="0" err="1"/>
              <a:t>texinfo</a:t>
            </a:r>
            <a:r>
              <a:rPr lang="en-US" altLang="zh-CN" dirty="0"/>
              <a:t> </a:t>
            </a:r>
            <a:r>
              <a:rPr lang="en-US" altLang="zh-CN" dirty="0" err="1"/>
              <a:t>gperf</a:t>
            </a:r>
            <a:r>
              <a:rPr lang="en-US" altLang="zh-CN" dirty="0"/>
              <a:t> </a:t>
            </a:r>
            <a:r>
              <a:rPr lang="en-US" altLang="zh-CN" dirty="0" err="1"/>
              <a:t>libtool</a:t>
            </a:r>
            <a:r>
              <a:rPr lang="en-US" altLang="zh-CN" dirty="0"/>
              <a:t> </a:t>
            </a:r>
            <a:r>
              <a:rPr lang="en-US" altLang="zh-CN" dirty="0" err="1"/>
              <a:t>patchutils</a:t>
            </a:r>
            <a:r>
              <a:rPr lang="en-US" altLang="zh-CN" dirty="0"/>
              <a:t> </a:t>
            </a:r>
            <a:r>
              <a:rPr lang="en-US" altLang="zh-CN" dirty="0" err="1"/>
              <a:t>bc</a:t>
            </a:r>
            <a:r>
              <a:rPr lang="en-US" altLang="zh-CN" dirty="0"/>
              <a:t> zlib1g-dev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$ export RISCV=&lt;</a:t>
            </a:r>
            <a:r>
              <a:rPr lang="zh-CN" altLang="en-US" dirty="0"/>
              <a:t>希望安装</a:t>
            </a:r>
            <a:r>
              <a:rPr lang="en-US" altLang="zh-CN" dirty="0"/>
              <a:t>RISCV</a:t>
            </a:r>
            <a:r>
              <a:rPr lang="zh-CN" altLang="en-US" dirty="0"/>
              <a:t>工具链的完整路径</a:t>
            </a:r>
            <a:r>
              <a:rPr lang="en-US" altLang="zh-CN" dirty="0"/>
              <a:t>&gt;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$ </a:t>
            </a:r>
            <a:r>
              <a:rPr lang="en-US" altLang="zh-CN" dirty="0" err="1"/>
              <a:t>sudo</a:t>
            </a:r>
            <a:r>
              <a:rPr lang="en-US" altLang="zh-CN" dirty="0"/>
              <a:t> echo</a:t>
            </a:r>
            <a:r>
              <a:rPr lang="zh-CN" altLang="en-US" dirty="0"/>
              <a:t> </a:t>
            </a:r>
            <a:r>
              <a:rPr lang="en-US" altLang="zh-CN" dirty="0"/>
              <a:t>“export PATH=\$PATH:$RISCV/bin” &gt; /</a:t>
            </a:r>
            <a:r>
              <a:rPr lang="en-US" altLang="zh-CN" dirty="0" err="1"/>
              <a:t>etc</a:t>
            </a:r>
            <a:r>
              <a:rPr lang="en-US" altLang="zh-CN" dirty="0"/>
              <a:t>/profile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./build.sh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or use</a:t>
            </a:r>
            <a:r>
              <a:rPr lang="en-US" altLang="zh-CN" dirty="0"/>
              <a:t> ./build-spike-only.sh to build spike</a:t>
            </a:r>
          </a:p>
        </p:txBody>
      </p:sp>
    </p:spTree>
    <p:extLst>
      <p:ext uri="{BB962C8B-B14F-4D97-AF65-F5344CB8AC3E}">
        <p14:creationId xmlns:p14="http://schemas.microsoft.com/office/powerpoint/2010/main" val="298959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Spike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./build-spike-pk.sh</a:t>
            </a:r>
          </a:p>
          <a:p>
            <a:r>
              <a:rPr lang="en-US" altLang="zh-CN" dirty="0"/>
              <a:t>spike –h</a:t>
            </a:r>
            <a:r>
              <a:rPr lang="zh-CN" altLang="en-US" dirty="0"/>
              <a:t>（查看</a:t>
            </a:r>
            <a:r>
              <a:rPr lang="en-US" altLang="zh-CN" dirty="0"/>
              <a:t>spike</a:t>
            </a:r>
            <a:r>
              <a:rPr lang="zh-CN" altLang="en-US" dirty="0"/>
              <a:t>的选项帮助）</a:t>
            </a:r>
            <a:endParaRPr lang="en-US" altLang="zh-CN" dirty="0"/>
          </a:p>
          <a:p>
            <a:r>
              <a:rPr lang="en-US" altLang="zh-CN" dirty="0"/>
              <a:t>spike pk &lt;file&gt;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5213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QEMU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git clone </a:t>
            </a:r>
            <a:r>
              <a:rPr lang="en-US" altLang="zh-CN" dirty="0">
                <a:hlinkClick r:id="rId2"/>
              </a:rPr>
              <a:t>https://github.com/qemu/qemu.git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cd </a:t>
            </a:r>
            <a:r>
              <a:rPr lang="en-US" altLang="zh-CN" dirty="0" err="1"/>
              <a:t>qemu</a:t>
            </a:r>
            <a:endParaRPr lang="en-US" altLang="zh-CN" dirty="0"/>
          </a:p>
          <a:p>
            <a:pPr lvl="1"/>
            <a:r>
              <a:rPr lang="en-US" altLang="zh-CN" dirty="0" err="1"/>
              <a:t>mkdir</a:t>
            </a:r>
            <a:r>
              <a:rPr lang="en-US" altLang="zh-CN" dirty="0"/>
              <a:t> build</a:t>
            </a:r>
          </a:p>
          <a:p>
            <a:pPr lvl="1"/>
            <a:r>
              <a:rPr lang="en-US" altLang="zh-CN" dirty="0"/>
              <a:t>cd build</a:t>
            </a:r>
          </a:p>
          <a:p>
            <a:pPr lvl="1"/>
            <a:r>
              <a:rPr lang="en-US" altLang="zh-CN" dirty="0"/>
              <a:t>../configure </a:t>
            </a:r>
          </a:p>
          <a:p>
            <a:pPr lvl="1"/>
            <a:r>
              <a:rPr lang="en-US" altLang="zh-CN" dirty="0"/>
              <a:t>make</a:t>
            </a:r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make install</a:t>
            </a:r>
          </a:p>
          <a:p>
            <a:r>
              <a:rPr lang="en-US" altLang="zh-CN" dirty="0"/>
              <a:t>Usage</a:t>
            </a:r>
          </a:p>
          <a:p>
            <a:pPr lvl="1"/>
            <a:r>
              <a:rPr lang="en-US" altLang="zh-CN" dirty="0"/>
              <a:t>qemu-riscv64 &lt;file&gt;</a:t>
            </a:r>
          </a:p>
          <a:p>
            <a:pPr lvl="1"/>
            <a:r>
              <a:rPr lang="en-US" altLang="zh-CN" dirty="0" err="1"/>
              <a:t>qemu</a:t>
            </a:r>
            <a:r>
              <a:rPr lang="en-US" altLang="zh-CN" dirty="0"/>
              <a:t>-</a:t>
            </a:r>
            <a:r>
              <a:rPr lang="zh-CN" altLang="en-US" dirty="0"/>
              <a:t>*可以支持很多其他</a:t>
            </a:r>
            <a:r>
              <a:rPr lang="en-US" altLang="zh-CN" dirty="0"/>
              <a:t>ISA</a:t>
            </a:r>
          </a:p>
          <a:p>
            <a:pPr marL="0" lvl="1" indent="0">
              <a:buNone/>
            </a:pPr>
            <a:r>
              <a:rPr lang="zh-CN" altLang="en-US" dirty="0"/>
              <a:t>出现问题可以参考：</a:t>
            </a:r>
            <a:r>
              <a:rPr lang="en-US" altLang="zh-CN" dirty="0">
                <a:hlinkClick r:id="rId3"/>
              </a:rPr>
              <a:t>https://www.cnblogs.com/wuchanming/p/5008484.html</a:t>
            </a:r>
            <a:r>
              <a:rPr lang="en-US" altLang="zh-CN" dirty="0"/>
              <a:t> 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5360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</TotalTime>
  <Words>212</Words>
  <Application>Microsoft Office PowerPoint</Application>
  <PresentationFormat>全屏显示(4:3)</PresentationFormat>
  <Paragraphs>38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RISC-V </vt:lpstr>
      <vt:lpstr>工具链及模拟器</vt:lpstr>
      <vt:lpstr>riscv-tools</vt:lpstr>
      <vt:lpstr>Spike</vt:lpstr>
      <vt:lpstr>QEMU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RISC-V </dc:title>
  <dc:creator>gazh</dc:creator>
  <cp:lastModifiedBy>李 硕轲</cp:lastModifiedBy>
  <cp:revision>47</cp:revision>
  <dcterms:created xsi:type="dcterms:W3CDTF">2018-04-02T01:35:54Z</dcterms:created>
  <dcterms:modified xsi:type="dcterms:W3CDTF">2018-10-11T06:44:06Z</dcterms:modified>
</cp:coreProperties>
</file>