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3" d="100"/>
          <a:sy n="33" d="100"/>
        </p:scale>
        <p:origin x="2381" y="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D985-9DC6-CC36-A942-107D458A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689696-1A06-6A1C-EE22-8D8E2ED7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BAF1D-BF68-BFDA-F352-801B866F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CA9D1-D996-A14E-53EA-A8ECB257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81505-93DD-7468-AFD3-D342DE4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59A56-C7BE-9308-C244-2DA19878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31C83-86D3-BABB-4147-11C799A3A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ACFBA-8152-4900-B098-011AEACB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86C81-B093-E645-4960-B241618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4BE53-DF18-A7FA-EE77-B2B7EA03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FCBCA-D42F-9A46-CDFB-F9C896ACE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6F8C0-A23D-12B9-37E9-94F82064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7A1D-1B31-59E6-0D6C-C530EAE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796D2-7A89-035B-BF3A-C3A07AD0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492E1-B8E0-7890-8AA8-DA5D39EF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0B9CA-C62B-9666-F683-57707F5C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5452D-2F8C-C226-27A7-3FABB1AE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0B240-0D15-4C0D-8445-C4A85B5D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FBF78-1824-4E78-9E13-C48F6B1A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88954-6A54-D25A-8517-0805014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96556-23DA-63BA-786C-A2E92136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252DC-725F-D1C5-D55B-FF058FA8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88EF3-2039-D32B-F36C-DDA15999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D1B52-CF93-43CA-CFE9-03CA850C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D431A-B25B-D749-8526-721315B6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6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43AE-DBF0-C3D4-42C2-EA7C2C4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36D6-916B-F3D8-B587-4B948A331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77128-3021-C903-CB69-9592CA8C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A04D6-4D74-F1AC-E41B-9AA2E478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35251-5384-2EA3-493F-25192FE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C5E1C-E1B0-7EE5-D294-C52B7317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6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3013-B14D-6821-CDFD-B9721BAE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0F4F5-6D9E-96EB-FD19-5739B2604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147C7-94A0-D893-1647-C31E6C56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FF8C6-E726-5C86-720D-E279F802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80EF2F-23AF-8644-C8BD-BD87D4FB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7C408-781B-29BC-FB58-041FDF1F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764F0-33EF-3652-FCE5-FB8F728D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7E03F-EAD4-7575-2141-0B03B48B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52A6-0A69-75A4-E772-A359D3F9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5448DF-F62E-8AF7-1A6A-E1E98323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FA3E4-F8F5-BFEF-B0BC-2A28949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26E5D-84A2-EC46-0A94-48D12066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BA26EC-8201-1423-D59D-1372DA9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52AE-A8B3-E04A-DD0E-79D5B945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AC7E9-ACD4-9965-2CAA-457272D8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8ECA-AEA4-AC94-91E5-C8E4443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B6048-1A38-D845-3211-B5F27D3D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ACD32-5493-E7A9-2E91-A62E5868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822B4-969A-4B54-D639-0C4DBB9F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561BA-DDB8-883C-9D13-DD44B91B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3C24D-914A-E72B-BC76-20D87802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DCCF9-EF9C-6796-AE19-4CA6B7E6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BF78E9-5C7F-28E9-12ED-66E7AB1F6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0FAB7-A7F9-A299-4080-4741818E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D7470-8052-6129-1055-4B5D503A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489C-CDF6-6BB5-8370-87944121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8238F-A915-D189-A38F-52276AAC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A2C24-647D-75E3-2208-BA26A12D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C6B1E-2BD4-FD81-7BDD-124BB9C7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25E6-175E-31E1-59D0-9E6BEEDE7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8031-EDF8-4623-B24D-8374E29EE268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45BD-173F-1215-AF85-E183CFCD4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4EBA9-676B-0800-389B-0D2176E65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BB95-7B51-4A7C-8519-AE34BF92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2D6256-763A-8FB8-8EC4-DDCEF0A4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28935"/>
              </p:ext>
            </p:extLst>
          </p:nvPr>
        </p:nvGraphicFramePr>
        <p:xfrm>
          <a:off x="0" y="-6156263"/>
          <a:ext cx="1034527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4527">
                  <a:extLst>
                    <a:ext uri="{9D8B030D-6E8A-4147-A177-3AD203B41FA5}">
                      <a16:colId xmlns:a16="http://schemas.microsoft.com/office/drawing/2014/main" val="2500425496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1432015777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4293371343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2292856940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2455051421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2408268086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674806233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1073488575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2569641528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259130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结点层数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分量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9176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67554E7-DCE3-A501-E983-8E5E62557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62634"/>
              </p:ext>
            </p:extLst>
          </p:nvPr>
        </p:nvGraphicFramePr>
        <p:xfrm>
          <a:off x="3841375" y="-3860800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4C9C409-F713-B246-7F76-54650BC661CE}"/>
              </a:ext>
            </a:extLst>
          </p:cNvPr>
          <p:cNvSpPr txBox="1"/>
          <p:nvPr/>
        </p:nvSpPr>
        <p:spPr>
          <a:xfrm>
            <a:off x="4828630" y="-38618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Root</a:t>
            </a:r>
            <a:endParaRPr lang="zh-CN" altLang="en-US" b="1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B89F0366-66F5-2090-0FDF-5CDCEBA3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43200"/>
              </p:ext>
            </p:extLst>
          </p:nvPr>
        </p:nvGraphicFramePr>
        <p:xfrm>
          <a:off x="5437094" y="-2682936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683B47B-4F25-13C9-0DEF-055B9920DC35}"/>
              </a:ext>
            </a:extLst>
          </p:cNvPr>
          <p:cNvSpPr txBox="1"/>
          <p:nvPr/>
        </p:nvSpPr>
        <p:spPr>
          <a:xfrm>
            <a:off x="6424349" y="-268293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Level1</a:t>
            </a:r>
            <a:endParaRPr lang="zh-CN" altLang="en-US" b="1" dirty="0"/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E0DDC0CC-605E-6C58-A498-51FFD6CAF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0359"/>
              </p:ext>
            </p:extLst>
          </p:nvPr>
        </p:nvGraphicFramePr>
        <p:xfrm>
          <a:off x="3841375" y="-1431077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0EBA8AE-DABB-300B-01AE-782DFB0C84D0}"/>
              </a:ext>
            </a:extLst>
          </p:cNvPr>
          <p:cNvSpPr txBox="1"/>
          <p:nvPr/>
        </p:nvSpPr>
        <p:spPr>
          <a:xfrm>
            <a:off x="4828630" y="-143107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Level2</a:t>
            </a:r>
            <a:endParaRPr lang="zh-CN" altLang="en-US" b="1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A25F13C9-607D-20B2-0909-A57A0B41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26521"/>
              </p:ext>
            </p:extLst>
          </p:nvPr>
        </p:nvGraphicFramePr>
        <p:xfrm>
          <a:off x="5437094" y="-253213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807AD9E-6F63-DD0D-1102-0DB7B2439A19}"/>
              </a:ext>
            </a:extLst>
          </p:cNvPr>
          <p:cNvSpPr txBox="1"/>
          <p:nvPr/>
        </p:nvSpPr>
        <p:spPr>
          <a:xfrm>
            <a:off x="6424349" y="-25321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Level3</a:t>
            </a:r>
            <a:endParaRPr lang="zh-CN" altLang="en-US" b="1" dirty="0"/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11EEC1FF-AAB7-EFA9-65BC-D07536ECC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55867"/>
              </p:ext>
            </p:extLst>
          </p:nvPr>
        </p:nvGraphicFramePr>
        <p:xfrm>
          <a:off x="3841375" y="924651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14961BB-6FE4-40F1-57E4-40F312D27650}"/>
              </a:ext>
            </a:extLst>
          </p:cNvPr>
          <p:cNvSpPr txBox="1"/>
          <p:nvPr/>
        </p:nvSpPr>
        <p:spPr>
          <a:xfrm>
            <a:off x="4828630" y="92465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Level4</a:t>
            </a:r>
            <a:endParaRPr lang="zh-CN" altLang="en-US" b="1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56CBE2EF-8400-8D53-A392-C430590D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83392"/>
              </p:ext>
            </p:extLst>
          </p:nvPr>
        </p:nvGraphicFramePr>
        <p:xfrm>
          <a:off x="5513294" y="2102515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5269A98-9D0B-E3A2-B2B0-3527601B8EC8}"/>
              </a:ext>
            </a:extLst>
          </p:cNvPr>
          <p:cNvSpPr txBox="1"/>
          <p:nvPr/>
        </p:nvSpPr>
        <p:spPr>
          <a:xfrm>
            <a:off x="6500549" y="21025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Level5</a:t>
            </a:r>
            <a:endParaRPr lang="zh-CN" altLang="en-US" b="1" dirty="0"/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7BB0DCE3-1EE3-759B-38EC-A01C3A50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83271"/>
              </p:ext>
            </p:extLst>
          </p:nvPr>
        </p:nvGraphicFramePr>
        <p:xfrm>
          <a:off x="3841375" y="3428370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E1C266C-D722-EEA5-64B2-25E6253B869F}"/>
              </a:ext>
            </a:extLst>
          </p:cNvPr>
          <p:cNvSpPr txBox="1"/>
          <p:nvPr/>
        </p:nvSpPr>
        <p:spPr>
          <a:xfrm>
            <a:off x="4828630" y="342837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Level6</a:t>
            </a:r>
            <a:endParaRPr lang="zh-CN" altLang="en-US" b="1" dirty="0"/>
          </a:p>
        </p:txBody>
      </p:sp>
      <p:graphicFrame>
        <p:nvGraphicFramePr>
          <p:cNvPr id="20" name="表格 6">
            <a:extLst>
              <a:ext uri="{FF2B5EF4-FFF2-40B4-BE49-F238E27FC236}">
                <a16:creationId xmlns:a16="http://schemas.microsoft.com/office/drawing/2014/main" id="{7C364193-A392-6B89-44AE-CD4F40D2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33806"/>
              </p:ext>
            </p:extLst>
          </p:nvPr>
        </p:nvGraphicFramePr>
        <p:xfrm>
          <a:off x="5513294" y="4754225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74DFD7-5781-6724-8B01-220FC1438386}"/>
              </a:ext>
            </a:extLst>
          </p:cNvPr>
          <p:cNvSpPr txBox="1"/>
          <p:nvPr/>
        </p:nvSpPr>
        <p:spPr>
          <a:xfrm>
            <a:off x="6500549" y="475422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Level7</a:t>
            </a:r>
            <a:endParaRPr lang="zh-CN" altLang="en-US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208F3A-39C1-F005-4E14-4D1FAC513720}"/>
              </a:ext>
            </a:extLst>
          </p:cNvPr>
          <p:cNvCxnSpPr>
            <a:endCxn id="9" idx="0"/>
          </p:cNvCxnSpPr>
          <p:nvPr/>
        </p:nvCxnSpPr>
        <p:spPr>
          <a:xfrm>
            <a:off x="5005294" y="-3124200"/>
            <a:ext cx="1844012" cy="441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F4E07FE-3EAB-8FF8-2BE3-0645311B452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172635" y="-1946852"/>
            <a:ext cx="2403139" cy="51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6FD777-B79C-9ABA-2C3B-9CC857736F1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11414" y="-694993"/>
            <a:ext cx="1056940" cy="441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D684C6-B284-B89C-9318-694E4EE6509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253587" y="482871"/>
            <a:ext cx="285825" cy="441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0B21A4-FF36-2718-675F-E44F0679295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43142" y="1661251"/>
            <a:ext cx="682364" cy="441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755BA3-BB59-5356-0CB6-134DCDE50024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172635" y="2839115"/>
            <a:ext cx="2535219" cy="589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528FA4A-DFFF-12E3-6D47-5025DF93CFD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304254" y="4164970"/>
            <a:ext cx="2621252" cy="589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6">
            <a:extLst>
              <a:ext uri="{FF2B5EF4-FFF2-40B4-BE49-F238E27FC236}">
                <a16:creationId xmlns:a16="http://schemas.microsoft.com/office/drawing/2014/main" id="{FF4F4937-F09C-03A9-D30B-800C8A2F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12875"/>
              </p:ext>
            </p:extLst>
          </p:nvPr>
        </p:nvGraphicFramePr>
        <p:xfrm>
          <a:off x="5594246" y="6044005"/>
          <a:ext cx="266252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815">
                  <a:extLst>
                    <a:ext uri="{9D8B030D-6E8A-4147-A177-3AD203B41FA5}">
                      <a16:colId xmlns:a16="http://schemas.microsoft.com/office/drawing/2014/main" val="307621086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59984251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86178811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0820046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58829434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7214324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11640068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96035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9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112873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DAF60E93-C1EF-61AE-1231-996AA8CB5712}"/>
              </a:ext>
            </a:extLst>
          </p:cNvPr>
          <p:cNvSpPr txBox="1"/>
          <p:nvPr/>
        </p:nvSpPr>
        <p:spPr>
          <a:xfrm>
            <a:off x="6320836" y="604297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Level8-Color</a:t>
            </a:r>
            <a:endParaRPr lang="zh-CN" altLang="en-US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94BD769-EC80-E12D-A667-38C66177CDF3}"/>
              </a:ext>
            </a:extLst>
          </p:cNvPr>
          <p:cNvCxnSpPr>
            <a:cxnSpLocks/>
          </p:cNvCxnSpPr>
          <p:nvPr/>
        </p:nvCxnSpPr>
        <p:spPr>
          <a:xfrm>
            <a:off x="7013332" y="5490825"/>
            <a:ext cx="0" cy="552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4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Huiyuan</dc:creator>
  <cp:lastModifiedBy>YAN Huiyuan</cp:lastModifiedBy>
  <cp:revision>1</cp:revision>
  <dcterms:created xsi:type="dcterms:W3CDTF">2023-03-25T15:42:29Z</dcterms:created>
  <dcterms:modified xsi:type="dcterms:W3CDTF">2023-03-25T15:42:59Z</dcterms:modified>
</cp:coreProperties>
</file>