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362" r:id="rId4"/>
    <p:sldId id="434" r:id="rId5"/>
    <p:sldId id="38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5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0909" autoAdjust="0"/>
  </p:normalViewPr>
  <p:slideViewPr>
    <p:cSldViewPr>
      <p:cViewPr varScale="1">
        <p:scale>
          <a:sx n="80" d="100"/>
          <a:sy n="80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98D8-4CD4-46B8-9172-D12FAE60AEE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C278-F05D-403E-82D4-4B8BE2FBD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9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C278-F05D-403E-82D4-4B8BE2FBD7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2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C278-F05D-403E-82D4-4B8BE2FBD7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8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C278-F05D-403E-82D4-4B8BE2FBD7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7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C278-F05D-403E-82D4-4B8BE2FBD7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fanliyuan\Desktop\PPT模板-2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31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8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1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4" name="Picture 2" descr="C:\Users\fanliyuan\Desktop\PPT模板-2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2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33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0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0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33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50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2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fanliyuan\Desktop\PPT模板-2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92" y="16891"/>
            <a:ext cx="9154492" cy="68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13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70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23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8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2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1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2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7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0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8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0963-2646-4D18-B262-DC7309B7E9C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025F-7D5C-4C37-AF36-3E07B230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5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3A6D-188C-41BF-BA0D-D674BCD970D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BD19F-A9AD-488D-988F-8C49DCDEA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91680" y="3154751"/>
            <a:ext cx="2841898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55576" y="3310449"/>
            <a:ext cx="7772400" cy="480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5856" y="494116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大数据智能部</a:t>
            </a:r>
            <a:endParaRPr lang="en-US" altLang="zh-CN" b="1" dirty="0" smtClean="0"/>
          </a:p>
          <a:p>
            <a:pPr algn="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69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404664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467544" y="1124744"/>
            <a:ext cx="8424936" cy="56612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知识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图谱概述</a:t>
            </a:r>
            <a:endParaRPr lang="en-US" altLang="zh-CN" sz="2800" dirty="0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挖掘算法介绍</a:t>
            </a:r>
            <a:endParaRPr lang="en-US" altLang="zh-CN" sz="2800" dirty="0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场景及应用</a:t>
            </a:r>
            <a:endParaRPr lang="en-US" altLang="zh-CN" sz="2800" dirty="0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展望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404664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467544" y="1124744"/>
            <a:ext cx="8424936" cy="56612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知识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图谱概述</a:t>
            </a:r>
            <a:endParaRPr lang="en-US" altLang="zh-CN" sz="2800" dirty="0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挖掘算法介绍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场景及应用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展望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2128" y="1196752"/>
            <a:ext cx="85032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知识</a:t>
            </a:r>
            <a:r>
              <a:rPr lang="zh-CN" altLang="en-US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图谱，由</a:t>
            </a:r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zh-CN" altLang="en-US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年提出的概念，是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一种描述现实</a:t>
            </a:r>
            <a:r>
              <a:rPr lang="zh-CN" altLang="en-US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世界实体之间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</a:t>
            </a:r>
            <a:r>
              <a:rPr lang="zh-CN" altLang="en-US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数据表达形式，甚至被称为（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model</a:t>
            </a:r>
            <a:r>
              <a:rPr lang="zh-CN" altLang="en-US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）。表达方式天然，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具有丰富的信息，可以弥补传统数据表达能力不足的</a:t>
            </a:r>
            <a:r>
              <a:rPr lang="zh-CN" altLang="en-US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引用网络 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社交网络 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</a:t>
            </a: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道路网络 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生物图谱 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Graph</a:t>
            </a: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 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</a:t>
            </a: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404664"/>
            <a:ext cx="8208912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知识图谱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"/>
          <a:stretch/>
        </p:blipFill>
        <p:spPr>
          <a:xfrm>
            <a:off x="4823044" y="2147947"/>
            <a:ext cx="4308768" cy="338367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763688" y="6197647"/>
            <a:ext cx="64807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实体是真实世界中事物的抽象，关系用来刻画实体间的联系</a:t>
            </a:r>
          </a:p>
        </p:txBody>
      </p:sp>
    </p:spTree>
    <p:extLst>
      <p:ext uri="{BB962C8B-B14F-4D97-AF65-F5344CB8AC3E}">
        <p14:creationId xmlns:p14="http://schemas.microsoft.com/office/powerpoint/2010/main" val="39720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23284</TotalTime>
  <Words>124</Words>
  <Application>Microsoft Office PowerPoint</Application>
  <PresentationFormat>全屏显示(4:3)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华文新魏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付尧</dc:creator>
  <cp:lastModifiedBy>AutoBVT</cp:lastModifiedBy>
  <cp:revision>879</cp:revision>
  <dcterms:created xsi:type="dcterms:W3CDTF">2017-11-24T07:52:13Z</dcterms:created>
  <dcterms:modified xsi:type="dcterms:W3CDTF">2020-09-08T10:12:19Z</dcterms:modified>
</cp:coreProperties>
</file>