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0" cy="2926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205" autoAdjust="0"/>
    <p:restoredTop sz="99440" autoAdjust="0"/>
  </p:normalViewPr>
  <p:slideViewPr>
    <p:cSldViewPr>
      <p:cViewPr>
        <p:scale>
          <a:sx n="40" d="100"/>
          <a:sy n="40" d="100"/>
        </p:scale>
        <p:origin x="-408" y="2944"/>
      </p:cViewPr>
      <p:guideLst>
        <p:guide orient="horz" pos="9216"/>
        <p:guide pos="115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685800"/>
            <a:ext cx="42862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A9A1A-4B2E-4ABE-AD80-2D5CC42C92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9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7B18C-EA02-44EF-BB77-BCC8F943FFC3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90025"/>
            <a:ext cx="31089600" cy="6272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438"/>
            <a:ext cx="25603200" cy="7477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802CD-1DF3-490E-BF6F-0F519574D7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1133A-7F7F-4411-80E7-51E7F80EA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0400" y="2600325"/>
            <a:ext cx="7772400" cy="23409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600325"/>
            <a:ext cx="23164800" cy="23409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2A8B2-4743-4584-A01D-7F6B36BF3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9BB82-C2E9-49DD-AFA1-087B54EDFC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8802350"/>
            <a:ext cx="31089600" cy="58118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2401550"/>
            <a:ext cx="31089600" cy="6400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A4515-010E-4160-8A82-1E96F8A5F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8453438"/>
            <a:ext cx="15468600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8453438"/>
            <a:ext cx="15468600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9FAC4-62AB-456E-BD72-EE681498B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575"/>
            <a:ext cx="3291840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50025"/>
            <a:ext cx="1616075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8938"/>
            <a:ext cx="1616075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0" y="6550025"/>
            <a:ext cx="1616710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0" y="9278938"/>
            <a:ext cx="1616710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B3771-27FE-465C-B9B6-7225F68152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6EF63-B27F-4CC8-A11B-78D531C9D5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3C179-D407-41BE-B5DD-B027F997AE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65225"/>
            <a:ext cx="12033250" cy="4957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225"/>
            <a:ext cx="20447000" cy="24972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6122988"/>
            <a:ext cx="12033250" cy="2001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5DC13-359A-45CC-9356-8B8475EE1E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0" y="20481925"/>
            <a:ext cx="21945600" cy="2419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0" y="2614613"/>
            <a:ext cx="21945600" cy="17556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0" y="22901275"/>
            <a:ext cx="21945600" cy="3433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B5FD6-9E60-40FD-931C-C4B0B62F2B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600325"/>
            <a:ext cx="3108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8453438"/>
            <a:ext cx="31089600" cy="175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6660475"/>
            <a:ext cx="7620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6660475"/>
            <a:ext cx="115824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6660475"/>
            <a:ext cx="7620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936C7FF1-5457-4E29-B17F-15982FF22F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2pPr>
      <a:lvl3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3pPr>
      <a:lvl4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4pPr>
      <a:lvl5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9pPr>
    </p:titleStyle>
    <p:bodyStyle>
      <a:lvl1pPr marL="1411288" indent="-1411288" algn="l" defTabSz="3762375" rtl="0" fontAlgn="base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fontAlgn="base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  <a:ea typeface="+mn-ea"/>
        </a:defRPr>
      </a:lvl2pPr>
      <a:lvl3pPr marL="4702175" indent="-939800" algn="l" defTabSz="3762375" rtl="0" fontAlgn="base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</a:defRPr>
      </a:lvl3pPr>
      <a:lvl4pPr marL="6583363" indent="-939800" algn="l" defTabSz="3762375" rtl="0" fontAlgn="base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  <a:ea typeface="+mn-ea"/>
        </a:defRPr>
      </a:lvl4pPr>
      <a:lvl5pPr marL="84645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5pPr>
      <a:lvl6pPr marL="89217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6pPr>
      <a:lvl7pPr marL="93789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7pPr>
      <a:lvl8pPr marL="98361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8pPr>
      <a:lvl9pPr marL="102933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>
            <a:spLocks/>
          </p:cNvSpPr>
          <p:nvPr/>
        </p:nvSpPr>
        <p:spPr>
          <a:xfrm>
            <a:off x="457200" y="36576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4572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sp>
        <p:nvSpPr>
          <p:cNvPr id="113" name="TextBox 33"/>
          <p:cNvSpPr txBox="1">
            <a:spLocks noChangeArrowheads="1"/>
          </p:cNvSpPr>
          <p:nvPr/>
        </p:nvSpPr>
        <p:spPr bwMode="auto">
          <a:xfrm>
            <a:off x="0" y="381000"/>
            <a:ext cx="36576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i="1" dirty="0" err="1" smtClean="0">
                <a:latin typeface="Cambria" pitchFamily="18" charset="0"/>
              </a:rPr>
              <a:t>Bayesket</a:t>
            </a:r>
            <a:r>
              <a:rPr lang="en-US" sz="8000" b="1" i="1" dirty="0" smtClean="0">
                <a:latin typeface="Cambria" pitchFamily="18" charset="0"/>
              </a:rPr>
              <a:t> Bal</a:t>
            </a:r>
            <a:r>
              <a:rPr lang="en-US" sz="8000" b="1" i="1" dirty="0" smtClean="0">
                <a:latin typeface="Cambria" pitchFamily="18" charset="0"/>
              </a:rPr>
              <a:t>l</a:t>
            </a:r>
            <a:r>
              <a:rPr lang="en-US" sz="8000" b="1" dirty="0" smtClean="0">
                <a:latin typeface="Cambria" pitchFamily="18" charset="0"/>
              </a:rPr>
              <a:t>: A Bayesian Take on College Basketball</a:t>
            </a:r>
            <a:endParaRPr lang="en-US" sz="8000" b="1" dirty="0">
              <a:latin typeface="Cambria" pitchFamily="18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0" y="2768024"/>
            <a:ext cx="36576000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11288" indent="-1411288" algn="ctr" defTabSz="3762375"/>
            <a:r>
              <a:rPr lang="en-GB" sz="3200" dirty="0" smtClean="0">
                <a:solidFill>
                  <a:schemeClr val="bg2"/>
                </a:solidFill>
                <a:latin typeface="Cambria" pitchFamily="18" charset="0"/>
              </a:rPr>
              <a:t>School of Engineering and Applied </a:t>
            </a:r>
            <a:r>
              <a:rPr lang="en-GB" sz="3200" dirty="0" smtClean="0">
                <a:solidFill>
                  <a:schemeClr val="bg2"/>
                </a:solidFill>
                <a:latin typeface="Cambria" pitchFamily="18" charset="0"/>
              </a:rPr>
              <a:t>Sciences, </a:t>
            </a:r>
            <a:r>
              <a:rPr lang="en-GB" sz="3200" dirty="0" smtClean="0">
                <a:solidFill>
                  <a:schemeClr val="bg2"/>
                </a:solidFill>
                <a:latin typeface="Cambria" pitchFamily="18" charset="0"/>
              </a:rPr>
              <a:t>Harvard University</a:t>
            </a:r>
            <a:endParaRPr lang="en-US" sz="3200" dirty="0">
              <a:solidFill>
                <a:schemeClr val="bg2"/>
              </a:solidFill>
              <a:latin typeface="Cambria" pitchFamily="18" charset="0"/>
            </a:endParaRPr>
          </a:p>
        </p:txBody>
      </p:sp>
      <p:sp>
        <p:nvSpPr>
          <p:cNvPr id="81" name="Rectangle 209"/>
          <p:cNvSpPr>
            <a:spLocks noChangeArrowheads="1"/>
          </p:cNvSpPr>
          <p:nvPr/>
        </p:nvSpPr>
        <p:spPr bwMode="auto">
          <a:xfrm>
            <a:off x="0" y="2136793"/>
            <a:ext cx="36576000" cy="85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11288" indent="-1411288" algn="ctr" defTabSz="3762375">
              <a:lnSpc>
                <a:spcPts val="4800"/>
              </a:lnSpc>
              <a:spcBef>
                <a:spcPct val="20000"/>
              </a:spcBef>
            </a:pPr>
            <a:r>
              <a:rPr lang="en-GB" sz="5400" dirty="0" smtClean="0">
                <a:latin typeface="Cambria" pitchFamily="18" charset="0"/>
              </a:rPr>
              <a:t>Stephen </a:t>
            </a:r>
            <a:r>
              <a:rPr lang="en-GB" sz="5400" dirty="0" smtClean="0">
                <a:latin typeface="Cambria" pitchFamily="18" charset="0"/>
              </a:rPr>
              <a:t>Fang, Micah Lanier</a:t>
            </a:r>
            <a:r>
              <a:rPr lang="en-GB" sz="5400" dirty="0" smtClean="0">
                <a:latin typeface="Cambria" pitchFamily="18" charset="0"/>
              </a:rPr>
              <a:t>, &amp; </a:t>
            </a:r>
            <a:r>
              <a:rPr lang="en-GB" sz="5400" dirty="0" smtClean="0">
                <a:latin typeface="Cambria" pitchFamily="18" charset="0"/>
              </a:rPr>
              <a:t>Jeffrey Shen</a:t>
            </a:r>
            <a:endParaRPr lang="en-GB" sz="5400" dirty="0">
              <a:latin typeface="Cambr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7200"/>
            <a:ext cx="2392033" cy="2816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1510" y="650606"/>
            <a:ext cx="2321490" cy="2777643"/>
          </a:xfrm>
          <a:prstGeom prst="rect">
            <a:avLst/>
          </a:prstGeom>
        </p:spPr>
      </p:pic>
      <p:sp>
        <p:nvSpPr>
          <p:cNvPr id="47" name="Rectangle 46"/>
          <p:cNvSpPr>
            <a:spLocks/>
          </p:cNvSpPr>
          <p:nvPr/>
        </p:nvSpPr>
        <p:spPr>
          <a:xfrm>
            <a:off x="12344400" y="36576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3444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>
          <a:xfrm>
            <a:off x="24231600" y="36576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42316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1506200" y="1905000"/>
            <a:ext cx="13563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572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Background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2316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Results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44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Variable Selection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>
          <a:xfrm>
            <a:off x="457200" y="156210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156210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Data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1" name="Rectangle 60"/>
          <p:cNvSpPr>
            <a:spLocks/>
          </p:cNvSpPr>
          <p:nvPr/>
        </p:nvSpPr>
        <p:spPr>
          <a:xfrm>
            <a:off x="12344400" y="156210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344400" y="156210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Model Building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6459200"/>
            <a:ext cx="1173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Our analysis utilizes NCAA men’s basketball </a:t>
            </a:r>
            <a:r>
              <a:rPr lang="en-US" sz="3200" b="1" dirty="0" smtClean="0">
                <a:latin typeface="Cambria"/>
                <a:cs typeface="Cambria"/>
              </a:rPr>
              <a:t>team statistics</a:t>
            </a:r>
            <a:r>
              <a:rPr lang="en-US" sz="3200" dirty="0" smtClean="0">
                <a:latin typeface="Cambria"/>
                <a:cs typeface="Cambria"/>
              </a:rPr>
              <a:t> and </a:t>
            </a:r>
            <a:r>
              <a:rPr lang="en-US" sz="3200" b="1" dirty="0" smtClean="0">
                <a:latin typeface="Cambria"/>
                <a:cs typeface="Cambria"/>
              </a:rPr>
              <a:t>game records</a:t>
            </a:r>
            <a:r>
              <a:rPr lang="en-US" sz="3200" dirty="0" smtClean="0">
                <a:latin typeface="Cambria"/>
                <a:cs typeface="Cambria"/>
              </a:rPr>
              <a:t> from </a:t>
            </a:r>
            <a:r>
              <a:rPr lang="en-US" sz="3200" dirty="0" err="1" smtClean="0">
                <a:latin typeface="Cambria"/>
                <a:cs typeface="Cambria"/>
              </a:rPr>
              <a:t>KenPom.com</a:t>
            </a:r>
            <a:r>
              <a:rPr lang="en-US" sz="3200" dirty="0">
                <a:latin typeface="Cambria"/>
                <a:cs typeface="Cambria"/>
              </a:rPr>
              <a:t>.</a:t>
            </a:r>
            <a:endParaRPr lang="en-US" sz="3200" dirty="0" smtClean="0">
              <a:latin typeface="Cambria"/>
              <a:cs typeface="Cambria"/>
            </a:endParaRP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Teams: 350+</a:t>
            </a:r>
          </a:p>
          <a:p>
            <a:r>
              <a:rPr lang="en-US" sz="3200" dirty="0" smtClean="0">
                <a:latin typeface="Cambria"/>
                <a:cs typeface="Cambria"/>
              </a:rPr>
              <a:t>Games: ~33,000 from 2010 – 2015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11796</TotalTime>
  <Words>61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Stephen Bergin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Methods for Uncovering Regulatory Networks in Arabidopsis Thaliana</dc:title>
  <dc:creator>Stephen Bergin</dc:creator>
  <cp:lastModifiedBy>Micah Lanier</cp:lastModifiedBy>
  <cp:revision>387</cp:revision>
  <dcterms:created xsi:type="dcterms:W3CDTF">2009-07-28T18:49:27Z</dcterms:created>
  <dcterms:modified xsi:type="dcterms:W3CDTF">2015-05-03T19:42:15Z</dcterms:modified>
</cp:coreProperties>
</file>