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69" autoAdjust="0"/>
  </p:normalViewPr>
  <p:slideViewPr>
    <p:cSldViewPr snapToGrid="0">
      <p:cViewPr varScale="1">
        <p:scale>
          <a:sx n="97" d="100"/>
          <a:sy n="97" d="100"/>
        </p:scale>
        <p:origin x="-28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F6957-B4EE-44CB-AAB0-2C4E61E2468B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AM207 Final Project</a:t>
            </a:r>
            <a:br>
              <a:rPr lang="en-US" dirty="0" smtClean="0"/>
            </a:br>
            <a:r>
              <a:rPr lang="en-US" dirty="0" err="1" smtClean="0"/>
              <a:t>Bayesket</a:t>
            </a:r>
            <a:r>
              <a:rPr lang="en-US" dirty="0" smtClean="0"/>
              <a:t>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Fang, Micah LANIER, Jeffrey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Ranked predictors by relative importance </a:t>
            </a:r>
            <a:r>
              <a:rPr lang="en-US" dirty="0" smtClean="0"/>
              <a:t>from </a:t>
            </a:r>
            <a:r>
              <a:rPr lang="en-US" dirty="0" smtClean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Iterated over the </a:t>
            </a:r>
            <a:r>
              <a:rPr lang="en-US" i="1" dirty="0" smtClean="0"/>
              <a:t>N</a:t>
            </a:r>
            <a:r>
              <a:rPr lang="en-US" dirty="0" smtClean="0"/>
              <a:t> most important predictors </a:t>
            </a:r>
            <a:r>
              <a:rPr lang="en-US" dirty="0" smtClean="0"/>
              <a:t>and compared</a:t>
            </a:r>
            <a:r>
              <a:rPr lang="en-US" dirty="0" smtClean="0"/>
              <a:t> </a:t>
            </a:r>
            <a:r>
              <a:rPr lang="en-US" dirty="0" smtClean="0"/>
              <a:t>10-fold cross </a:t>
            </a:r>
            <a:r>
              <a:rPr lang="en-US" dirty="0" smtClean="0"/>
              <a:t>validation scores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Selected the 5 most important predictors for the final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F 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340100"/>
            <a:ext cx="438912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340100"/>
            <a:ext cx="43891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0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25" y="3465303"/>
            <a:ext cx="1323975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66" y="2190632"/>
            <a:ext cx="66675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Logistic 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Means from 2014 season and standard deviation =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Posterior sampling over all parameters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Metropolis-Hastings Algorithm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Slice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Predictions on actual 2015 NCAA tournament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97280" y="1845734"/>
            <a:ext cx="30865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Autocorrelation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Resulting 10,000 samples from Metropolis-Hastings algorithm had high autocorrelation.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used thinning=10 – took 1 sample out of 10.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significantly reduced autocorrelation among our 10,000 samples.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Slice sampling did not require thinning.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17517" y="1984378"/>
            <a:ext cx="6325654" cy="4225422"/>
            <a:chOff x="5276916" y="2005894"/>
            <a:chExt cx="6325654" cy="42254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4201348"/>
              <a:ext cx="3040374" cy="2026916"/>
            </a:xfrm>
            <a:prstGeom prst="rect">
              <a:avLst/>
            </a:prstGeom>
          </p:spPr>
        </p:pic>
        <p:pic>
          <p:nvPicPr>
            <p:cNvPr id="8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2202026"/>
              <a:ext cx="3044953" cy="20299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6" y="2202026"/>
              <a:ext cx="3044953" cy="20299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7" y="4201348"/>
              <a:ext cx="3044952" cy="2029968"/>
            </a:xfrm>
            <a:prstGeom prst="rect">
              <a:avLst/>
            </a:prstGeom>
          </p:spPr>
        </p:pic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5491510" y="2008787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MH without Thinning</a:t>
              </a:r>
            </a:p>
            <a:p>
              <a:endParaRPr lang="en-US" dirty="0"/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8982227" y="2005894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/>
                <a:t>MH with Thinning</a:t>
              </a:r>
            </a:p>
            <a:p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 &amp;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3086526" cy="4023360"/>
          </a:xfrm>
        </p:spPr>
        <p:txBody>
          <a:bodyPr/>
          <a:lstStyle/>
          <a:p>
            <a:r>
              <a:rPr lang="en-US" dirty="0" err="1" smtClean="0"/>
              <a:t>Geweke</a:t>
            </a:r>
            <a:r>
              <a:rPr lang="en-US" dirty="0" smtClean="0"/>
              <a:t>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Both sampling techniques have </a:t>
            </a:r>
            <a:r>
              <a:rPr lang="en-US" dirty="0" err="1" smtClean="0"/>
              <a:t>Geweke</a:t>
            </a:r>
            <a:r>
              <a:rPr lang="en-US" dirty="0" smtClean="0"/>
              <a:t> Statistics between +/-2.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plots show that both sampling techniques converged.</a:t>
            </a:r>
          </a:p>
          <a:p>
            <a:pPr marL="201168" lvl="1" indent="0">
              <a:buNone/>
            </a:pPr>
            <a:r>
              <a:rPr lang="en-US" sz="2000" dirty="0" smtClean="0"/>
              <a:t>Prediction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the sampled 10,000 parameter coefficients, we tested our prediction on the 2015 NCAA results, and found the </a:t>
            </a:r>
            <a:r>
              <a:rPr lang="en-US" b="1" dirty="0" smtClean="0"/>
              <a:t>mean accuracy </a:t>
            </a:r>
            <a:r>
              <a:rPr lang="en-US" dirty="0" smtClean="0"/>
              <a:t>to approximately </a:t>
            </a:r>
            <a:r>
              <a:rPr lang="en-US" b="1" dirty="0" smtClean="0"/>
              <a:t>76%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5041" y="2091720"/>
            <a:ext cx="7156782" cy="2718332"/>
            <a:chOff x="3822688" y="2333767"/>
            <a:chExt cx="7156782" cy="271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07" y="2662729"/>
              <a:ext cx="3254601" cy="23893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43" y="2657492"/>
              <a:ext cx="3328437" cy="2394607"/>
            </a:xfrm>
            <a:prstGeom prst="rect">
              <a:avLst/>
            </a:prstGeom>
          </p:spPr>
        </p:pic>
        <p:sp>
          <p:nvSpPr>
            <p:cNvPr id="9" name="Content Placeholder 4"/>
            <p:cNvSpPr txBox="1">
              <a:spLocks/>
            </p:cNvSpPr>
            <p:nvPr/>
          </p:nvSpPr>
          <p:spPr>
            <a:xfrm>
              <a:off x="3822688" y="2333767"/>
              <a:ext cx="3674322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77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Metropolis-Hastings with Thinning</a:t>
              </a:r>
            </a:p>
            <a:p>
              <a:endParaRPr lang="en-US" dirty="0"/>
            </a:p>
          </p:txBody>
        </p:sp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7605796" y="2342727"/>
              <a:ext cx="337367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/>
                <a:t>Slice Sampling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4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194</Words>
  <Application>Microsoft Macintosh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AM207 Final Project Bayesket Ball</vt:lpstr>
      <vt:lpstr>Introduction</vt:lpstr>
      <vt:lpstr>Data</vt:lpstr>
      <vt:lpstr>Variable Selection</vt:lpstr>
      <vt:lpstr>Bayesian Modeling Methodology</vt:lpstr>
      <vt:lpstr>Bayesian Modeling Diagnostics</vt:lpstr>
      <vt:lpstr>Bayesian Modeling Diagnostics &amp; Prediction</vt:lpstr>
      <vt:lpstr>Simulation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</dc:creator>
  <cp:lastModifiedBy>Stephen Fang</cp:lastModifiedBy>
  <cp:revision>13</cp:revision>
  <dcterms:created xsi:type="dcterms:W3CDTF">2015-05-09T01:56:06Z</dcterms:created>
  <dcterms:modified xsi:type="dcterms:W3CDTF">2015-05-09T16:26:41Z</dcterms:modified>
</cp:coreProperties>
</file>