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notesMasterIdLst>
    <p:notesMasterId r:id="rId7"/>
  </p:notesMasterIdLst>
  <p:sldIdLst>
    <p:sldId id="268" r:id="rId2"/>
    <p:sldId id="258" r:id="rId3"/>
    <p:sldId id="270" r:id="rId4"/>
    <p:sldId id="261" r:id="rId5"/>
    <p:sldId id="269" r:id="rId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  <p:embeddedFont>
      <p:font typeface="游ゴシック" panose="020B0400000000000000" pitchFamily="50" charset="-128"/>
      <p:regular r:id="rId14"/>
      <p:bold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8" autoAdjust="0"/>
    <p:restoredTop sz="94660"/>
  </p:normalViewPr>
  <p:slideViewPr>
    <p:cSldViewPr snapToGrid="0">
      <p:cViewPr varScale="1">
        <p:scale>
          <a:sx n="97" d="100"/>
          <a:sy n="97" d="100"/>
        </p:scale>
        <p:origin x="17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58784-C99A-4423-AE60-64304A8D96DE}" type="datetimeFigureOut">
              <a:rPr kumimoji="1" lang="ja-JP" altLang="en-US" smtClean="0"/>
              <a:t>2018/10/8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CA004-35CC-4AF6-9C69-DB96FE419E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7875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BAF10-D2AD-4816-8EE4-E981B321983A}" type="datetime1">
              <a:rPr kumimoji="1" lang="ja-JP" altLang="en-US" smtClean="0"/>
              <a:t>2018/10/8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4055-A460-411D-B9BA-4779FDD180A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436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5739-730F-4C78-912D-DBB3C528B4AF}" type="datetime1">
              <a:rPr kumimoji="1" lang="ja-JP" altLang="en-US" smtClean="0"/>
              <a:t>2018/10/8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4055-A460-411D-B9BA-4779FDD180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13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E08B-58B7-477F-B2D2-103D67ADBAC1}" type="datetime1">
              <a:rPr kumimoji="1" lang="ja-JP" altLang="en-US" smtClean="0"/>
              <a:t>2018/10/8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4055-A460-411D-B9BA-4779FDD180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0769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295E-3E17-481C-BCE6-DD9B8EF30772}" type="datetime1">
              <a:rPr kumimoji="1" lang="ja-JP" altLang="en-US" smtClean="0"/>
              <a:t>2018/10/8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4055-A460-411D-B9BA-4779FDD180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688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6120-8C85-4B59-B5ED-E7C561BA07D9}" type="datetime1">
              <a:rPr kumimoji="1" lang="ja-JP" altLang="en-US" smtClean="0"/>
              <a:t>2018/10/8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4055-A460-411D-B9BA-4779FDD180A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591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7EFE-F778-4106-B20A-6C2F7AB92690}" type="datetime1">
              <a:rPr kumimoji="1" lang="ja-JP" altLang="en-US" smtClean="0"/>
              <a:t>2018/10/8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4055-A460-411D-B9BA-4779FDD180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2192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B921-2274-4D36-A4AA-DE254DADC148}" type="datetime1">
              <a:rPr kumimoji="1" lang="ja-JP" altLang="en-US" smtClean="0"/>
              <a:t>2018/10/8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4055-A460-411D-B9BA-4779FDD180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5607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DB8B-788D-4449-B600-7AE246D3D2C6}" type="datetime1">
              <a:rPr kumimoji="1" lang="ja-JP" altLang="en-US" smtClean="0"/>
              <a:t>2018/10/8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4055-A460-411D-B9BA-4779FDD180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61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20DD3-05A6-49FF-96A4-EC2E9873C4D6}" type="datetime1">
              <a:rPr kumimoji="1" lang="ja-JP" altLang="en-US" smtClean="0"/>
              <a:t>2018/10/8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4055-A460-411D-B9BA-4779FDD180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684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DA2343B-122B-4926-B46E-776793C2A2BE}" type="datetime1">
              <a:rPr kumimoji="1" lang="ja-JP" altLang="en-US" smtClean="0"/>
              <a:t>2018/10/8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804055-A460-411D-B9BA-4779FDD180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2890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91DA-8314-416E-A71C-9CE6ACCD72D3}" type="datetime1">
              <a:rPr kumimoji="1" lang="ja-JP" altLang="en-US" smtClean="0"/>
              <a:t>2018/10/8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4055-A460-411D-B9BA-4779FDD180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651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A1754A-FDEA-475B-94D1-8CD89345DE0F}" type="datetime1">
              <a:rPr kumimoji="1" lang="ja-JP" altLang="en-US" smtClean="0"/>
              <a:t>2018/10/8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FFFFF"/>
                </a:solidFill>
              </a:defRPr>
            </a:lvl1pPr>
          </a:lstStyle>
          <a:p>
            <a:fld id="{03804055-A460-411D-B9BA-4779FDD180A0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64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A9F07E-8E4F-4D4A-9EB4-F82900FD6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成果物 </a:t>
            </a:r>
            <a:r>
              <a:rPr kumimoji="1" lang="en-US" altLang="ja-JP" dirty="0"/>
              <a:t>-</a:t>
            </a:r>
            <a:r>
              <a:rPr kumimoji="1" lang="ja-JP" altLang="en-US" dirty="0"/>
              <a:t>はじめに</a:t>
            </a:r>
            <a:r>
              <a:rPr kumimoji="1" lang="en-US" altLang="ja-JP" dirty="0"/>
              <a:t>-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6F764FE-9129-49B4-B2DE-06A947A07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4055-A460-411D-B9BA-4779FDD180A0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1D80E7EF-6D88-479D-91F3-B09924E59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sz="2400" dirty="0"/>
              <a:t> </a:t>
            </a:r>
            <a:r>
              <a:rPr lang="ja-JP" altLang="en-US" sz="2400" dirty="0"/>
              <a:t>企業や大学では，</a:t>
            </a:r>
            <a:r>
              <a:rPr lang="en-US" altLang="ja-JP" sz="2400" dirty="0"/>
              <a:t>Linux</a:t>
            </a:r>
            <a:r>
              <a:rPr lang="ja-JP" altLang="en-US" sz="2400" dirty="0"/>
              <a:t>サーバが構築，運用されている．</a:t>
            </a:r>
            <a:endParaRPr lang="en-US" altLang="ja-JP" sz="2400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sz="2400" dirty="0"/>
              <a:t> </a:t>
            </a:r>
            <a:r>
              <a:rPr kumimoji="1" lang="ja-JP" altLang="en-US" sz="2400" dirty="0"/>
              <a:t>導入後は，適切な</a:t>
            </a:r>
            <a:r>
              <a:rPr lang="ja-JP" altLang="en-US" sz="2400" dirty="0"/>
              <a:t>監視が行われているとは言えない</a:t>
            </a:r>
            <a:endParaRPr lang="en-US" altLang="ja-JP" sz="2400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sz="2400" dirty="0"/>
              <a:t> </a:t>
            </a:r>
            <a:r>
              <a:rPr kumimoji="1" lang="ja-JP" altLang="en-US" sz="2400" dirty="0"/>
              <a:t>障害発生時には，場当たり的な延命を行っている</a:t>
            </a:r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B7B0D451-0B45-49C7-99FC-4BFACFE13248}"/>
              </a:ext>
            </a:extLst>
          </p:cNvPr>
          <p:cNvSpPr/>
          <p:nvPr/>
        </p:nvSpPr>
        <p:spPr>
          <a:xfrm>
            <a:off x="4219460" y="3429000"/>
            <a:ext cx="771181" cy="10107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E2CFEB9-02B5-498F-9784-6C2582BF64F2}"/>
              </a:ext>
            </a:extLst>
          </p:cNvPr>
          <p:cNvSpPr/>
          <p:nvPr/>
        </p:nvSpPr>
        <p:spPr>
          <a:xfrm>
            <a:off x="1342404" y="4683964"/>
            <a:ext cx="6525292" cy="14432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コンテナを用いて監視，集計，分析を行う</a:t>
            </a:r>
            <a:endParaRPr kumimoji="1" lang="en-US" altLang="ja-JP" sz="2800" dirty="0"/>
          </a:p>
          <a:p>
            <a:pPr algn="ctr"/>
            <a:r>
              <a:rPr kumimoji="1" lang="ja-JP" altLang="en-US" sz="2800" dirty="0"/>
              <a:t>ツールの作成</a:t>
            </a:r>
          </a:p>
        </p:txBody>
      </p:sp>
    </p:spTree>
    <p:extLst>
      <p:ext uri="{BB962C8B-B14F-4D97-AF65-F5344CB8AC3E}">
        <p14:creationId xmlns:p14="http://schemas.microsoft.com/office/powerpoint/2010/main" val="1423591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547636E2-5BF0-47F3-9621-1D03887B469B}"/>
              </a:ext>
            </a:extLst>
          </p:cNvPr>
          <p:cNvSpPr/>
          <p:nvPr/>
        </p:nvSpPr>
        <p:spPr>
          <a:xfrm>
            <a:off x="5629619" y="4560983"/>
            <a:ext cx="3205908" cy="152032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0ABF44D-5208-4C5D-8128-94AF0B810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成果物 </a:t>
            </a:r>
            <a:r>
              <a:rPr lang="en-US" altLang="ja-JP" dirty="0"/>
              <a:t>-</a:t>
            </a:r>
            <a:r>
              <a:rPr lang="ja-JP" altLang="en-US" dirty="0"/>
              <a:t>仕組み</a:t>
            </a:r>
            <a:r>
              <a:rPr lang="en-US" altLang="ja-JP" dirty="0"/>
              <a:t>-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3C704E-083F-495A-8555-06D4B97BB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ja-JP" sz="4000" dirty="0"/>
              <a:t> Docker</a:t>
            </a:r>
            <a:r>
              <a:rPr lang="ja-JP" altLang="en-US" sz="4000" dirty="0"/>
              <a:t>を使って</a:t>
            </a:r>
            <a:r>
              <a:rPr lang="en-US" altLang="ja-JP" sz="4000" dirty="0"/>
              <a:t>Linux</a:t>
            </a:r>
            <a:r>
              <a:rPr lang="ja-JP" altLang="en-US" sz="4000" dirty="0"/>
              <a:t>サーバ監視</a:t>
            </a:r>
            <a:endParaRPr lang="en-US" altLang="ja-JP" sz="4000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en-US" altLang="ja-JP" sz="2400" dirty="0"/>
              <a:t> </a:t>
            </a:r>
            <a:r>
              <a:rPr kumimoji="1" lang="ja-JP" altLang="en-US" sz="2400" dirty="0"/>
              <a:t>クライアントでマシン情報を取得 </a:t>
            </a:r>
            <a:r>
              <a:rPr kumimoji="1" lang="en-US" altLang="ja-JP" sz="2400" dirty="0"/>
              <a:t>(C++)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en-US" altLang="ja-JP" sz="2400" dirty="0"/>
              <a:t> </a:t>
            </a:r>
            <a:r>
              <a:rPr kumimoji="1" lang="ja-JP" altLang="en-US" sz="2400" dirty="0"/>
              <a:t>サーバに</a:t>
            </a:r>
            <a:r>
              <a:rPr kumimoji="1" lang="en-US" altLang="ja-JP" sz="2400" dirty="0"/>
              <a:t>HTTP</a:t>
            </a:r>
            <a:r>
              <a:rPr kumimoji="1" lang="ja-JP" altLang="en-US" sz="2400" dirty="0"/>
              <a:t>で投げる </a:t>
            </a:r>
            <a:r>
              <a:rPr kumimoji="1" lang="en-US" altLang="ja-JP" sz="2400" dirty="0"/>
              <a:t>(C++)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sz="2400" dirty="0"/>
              <a:t> </a:t>
            </a:r>
            <a:r>
              <a:rPr lang="ja-JP" altLang="en-US" sz="2400" dirty="0"/>
              <a:t>データベース</a:t>
            </a:r>
            <a:r>
              <a:rPr lang="en-US" altLang="ja-JP" sz="2400" dirty="0"/>
              <a:t>(MySQL)</a:t>
            </a:r>
            <a:r>
              <a:rPr lang="ja-JP" altLang="en-US" sz="2400" dirty="0"/>
              <a:t>に格納 </a:t>
            </a:r>
            <a:r>
              <a:rPr lang="en-US" altLang="ja-JP" sz="2400" dirty="0"/>
              <a:t>(Perl)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en-US" altLang="ja-JP" sz="2400" dirty="0"/>
              <a:t> Web</a:t>
            </a:r>
            <a:r>
              <a:rPr kumimoji="1" lang="ja-JP" altLang="en-US" sz="2400" dirty="0"/>
              <a:t>上でグラフ化 </a:t>
            </a:r>
            <a:r>
              <a:rPr kumimoji="1" lang="en-US" altLang="ja-JP" sz="2400" dirty="0"/>
              <a:t>(Perl)</a:t>
            </a:r>
            <a:endParaRPr kumimoji="1" lang="ja-JP" altLang="en-US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1CA8D87-16F9-4E7F-9ADD-38BB6E9B3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4055-A460-411D-B9BA-4779FDD180A0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528BDB6F-A7E1-44B6-B9D8-6B9F281D2665}"/>
              </a:ext>
            </a:extLst>
          </p:cNvPr>
          <p:cNvSpPr/>
          <p:nvPr/>
        </p:nvSpPr>
        <p:spPr>
          <a:xfrm>
            <a:off x="2511847" y="4560983"/>
            <a:ext cx="2060154" cy="152032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35DB17A-5B17-4A7F-B7BF-96CD90DF4E6E}"/>
              </a:ext>
            </a:extLst>
          </p:cNvPr>
          <p:cNvSpPr/>
          <p:nvPr/>
        </p:nvSpPr>
        <p:spPr>
          <a:xfrm>
            <a:off x="2726676" y="5027426"/>
            <a:ext cx="1630496" cy="49575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クライアント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92860DA-EE08-428E-926B-25A84AAA01B6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4357172" y="5275306"/>
            <a:ext cx="1649900" cy="1068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1D36734-912D-41AD-8045-F7D24213A02A}"/>
              </a:ext>
            </a:extLst>
          </p:cNvPr>
          <p:cNvSpPr/>
          <p:nvPr/>
        </p:nvSpPr>
        <p:spPr>
          <a:xfrm>
            <a:off x="6007072" y="4846770"/>
            <a:ext cx="906689" cy="8784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API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3A2FB11-9CCA-4564-B60A-8F9A9DE0A5DF}"/>
              </a:ext>
            </a:extLst>
          </p:cNvPr>
          <p:cNvSpPr/>
          <p:nvPr/>
        </p:nvSpPr>
        <p:spPr>
          <a:xfrm>
            <a:off x="7091203" y="4972341"/>
            <a:ext cx="621507" cy="6273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DB</a:t>
            </a:r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29C95D1-D964-4F1B-A112-C3C7B543DDD6}"/>
              </a:ext>
            </a:extLst>
          </p:cNvPr>
          <p:cNvSpPr/>
          <p:nvPr/>
        </p:nvSpPr>
        <p:spPr>
          <a:xfrm>
            <a:off x="7872976" y="4972341"/>
            <a:ext cx="621507" cy="6273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Web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A2DCF33-A5EF-4D94-BD13-38B25C68C002}"/>
              </a:ext>
            </a:extLst>
          </p:cNvPr>
          <p:cNvSpPr txBox="1"/>
          <p:nvPr/>
        </p:nvSpPr>
        <p:spPr>
          <a:xfrm>
            <a:off x="4787452" y="4916660"/>
            <a:ext cx="79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HTTP</a:t>
            </a:r>
            <a:endParaRPr kumimoji="1" lang="ja-JP" altLang="en-US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9DC96C6C-1EE5-4819-B451-AA6AF0F9F082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6913761" y="5285993"/>
            <a:ext cx="177442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1A542F78-9E81-4A93-AAE0-9BF824D7E2B9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7712710" y="5285994"/>
            <a:ext cx="16026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6" name="図 5">
            <a:extLst>
              <a:ext uri="{FF2B5EF4-FFF2-40B4-BE49-F238E27FC236}">
                <a16:creationId xmlns:a16="http://schemas.microsoft.com/office/drawing/2014/main" id="{A1AEEA3D-596B-486E-856A-12B252DB5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239" y="4274898"/>
            <a:ext cx="690000" cy="572169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86DEB43A-547F-4B18-9EC2-14BA333B7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070" y="4226897"/>
            <a:ext cx="690000" cy="57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808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1F69D5-FC45-400D-A7E5-8510D98D7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成果物 </a:t>
            </a:r>
            <a:r>
              <a:rPr lang="en-US" altLang="ja-JP" dirty="0"/>
              <a:t>-</a:t>
            </a:r>
            <a:r>
              <a:rPr kumimoji="1" lang="en-US" altLang="ja-JP" dirty="0"/>
              <a:t>Wrapper-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02BE173-A483-42EE-99DF-766186DF7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4055-A460-411D-B9BA-4779FDD180A0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E45EFC8-999D-4FBE-8BDC-6909216F7871}"/>
              </a:ext>
            </a:extLst>
          </p:cNvPr>
          <p:cNvSpPr txBox="1"/>
          <p:nvPr/>
        </p:nvSpPr>
        <p:spPr>
          <a:xfrm>
            <a:off x="865563" y="2049137"/>
            <a:ext cx="754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Perl</a:t>
            </a:r>
            <a:r>
              <a:rPr kumimoji="1" lang="ja-JP" altLang="en-US" sz="3200" dirty="0"/>
              <a:t>による，</a:t>
            </a:r>
            <a:r>
              <a:rPr kumimoji="1" lang="en-US" altLang="ja-JP" sz="3200" dirty="0"/>
              <a:t>MySQL</a:t>
            </a:r>
            <a:r>
              <a:rPr kumimoji="1" lang="ja-JP" altLang="en-US" sz="3200" dirty="0"/>
              <a:t>にアクセスする</a:t>
            </a:r>
            <a:r>
              <a:rPr kumimoji="1" lang="en-US" altLang="ja-JP" sz="3200" dirty="0"/>
              <a:t>Wrapper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F0E4D15-90DA-4B78-AF6B-1C2681A6011A}"/>
              </a:ext>
            </a:extLst>
          </p:cNvPr>
          <p:cNvSpPr txBox="1"/>
          <p:nvPr/>
        </p:nvSpPr>
        <p:spPr>
          <a:xfrm>
            <a:off x="1140982" y="2745336"/>
            <a:ext cx="324372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従来</a:t>
            </a:r>
            <a:endParaRPr kumimoji="1" lang="en-US" altLang="ja-JP" sz="2400" dirty="0"/>
          </a:p>
          <a:p>
            <a:pPr marL="342900" indent="-342900">
              <a:buFont typeface="+mj-ea"/>
              <a:buAutoNum type="circleNumDbPlain"/>
            </a:pPr>
            <a:r>
              <a:rPr kumimoji="1" lang="ja-JP" altLang="en-US" sz="2000" dirty="0"/>
              <a:t>データベースに接続</a:t>
            </a:r>
            <a:endParaRPr kumimoji="1" lang="en-US" altLang="ja-JP" sz="2000" dirty="0"/>
          </a:p>
          <a:p>
            <a:pPr marL="342900" indent="-342900">
              <a:buFont typeface="+mj-ea"/>
              <a:buAutoNum type="circleNumDbPlain"/>
            </a:pPr>
            <a:r>
              <a:rPr kumimoji="1" lang="en-US" altLang="ja-JP" sz="2000" dirty="0"/>
              <a:t>SQL</a:t>
            </a:r>
            <a:r>
              <a:rPr kumimoji="1" lang="ja-JP" altLang="en-US" sz="2000" dirty="0"/>
              <a:t>入力</a:t>
            </a:r>
            <a:endParaRPr kumimoji="1" lang="en-US" altLang="ja-JP" sz="2000" dirty="0"/>
          </a:p>
          <a:p>
            <a:pPr marL="342900" indent="-342900">
              <a:buFont typeface="+mj-ea"/>
              <a:buAutoNum type="circleNumDbPlain"/>
            </a:pPr>
            <a:r>
              <a:rPr kumimoji="1" lang="ja-JP" altLang="en-US" sz="2000" dirty="0"/>
              <a:t>クエリ生成</a:t>
            </a:r>
            <a:endParaRPr kumimoji="1" lang="en-US" altLang="ja-JP" sz="2000" dirty="0"/>
          </a:p>
          <a:p>
            <a:pPr marL="342900" indent="-342900">
              <a:buFont typeface="+mj-ea"/>
              <a:buAutoNum type="circleNumDbPlain"/>
            </a:pPr>
            <a:r>
              <a:rPr kumimoji="1" lang="en-US" altLang="ja-JP" sz="2000" dirty="0"/>
              <a:t>1</a:t>
            </a:r>
            <a:r>
              <a:rPr kumimoji="1" lang="ja-JP" altLang="en-US" sz="2000" dirty="0"/>
              <a:t>行ずつ取得</a:t>
            </a:r>
            <a:endParaRPr kumimoji="1" lang="en-US" altLang="ja-JP" sz="2000" dirty="0"/>
          </a:p>
          <a:p>
            <a:pPr marL="342900" indent="-342900">
              <a:buFont typeface="+mj-ea"/>
              <a:buAutoNum type="circleNumDbPlain"/>
            </a:pPr>
            <a:r>
              <a:rPr kumimoji="1" lang="ja-JP" altLang="en-US" sz="2000" dirty="0"/>
              <a:t>データを使用</a:t>
            </a:r>
            <a:endParaRPr kumimoji="1" lang="en-US" altLang="ja-JP" sz="16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95CE76-84AC-44A5-A548-C8ED51D7371E}"/>
              </a:ext>
            </a:extLst>
          </p:cNvPr>
          <p:cNvSpPr txBox="1"/>
          <p:nvPr/>
        </p:nvSpPr>
        <p:spPr>
          <a:xfrm>
            <a:off x="3776141" y="3605146"/>
            <a:ext cx="4913524" cy="22814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3200" dirty="0"/>
              <a:t>これ</a:t>
            </a:r>
            <a:endParaRPr kumimoji="1" lang="en-US" altLang="ja-JP" sz="3200" dirty="0"/>
          </a:p>
          <a:p>
            <a:pPr marL="342900" indent="-342900">
              <a:buFont typeface="+mj-ea"/>
              <a:buAutoNum type="circleNumDbPlain"/>
            </a:pPr>
            <a:r>
              <a:rPr kumimoji="1" lang="ja-JP" altLang="en-US" sz="2400" dirty="0"/>
              <a:t>データベースに接続</a:t>
            </a:r>
            <a:endParaRPr kumimoji="1" lang="en-US" altLang="ja-JP" sz="2400" dirty="0"/>
          </a:p>
          <a:p>
            <a:pPr marL="342900" indent="-342900">
              <a:buFont typeface="+mj-ea"/>
              <a:buAutoNum type="circleNumDbPlain"/>
            </a:pPr>
            <a:r>
              <a:rPr kumimoji="1" lang="en-US" altLang="ja-JP" sz="2400" dirty="0"/>
              <a:t>SQL</a:t>
            </a:r>
            <a:r>
              <a:rPr kumimoji="1" lang="ja-JP" altLang="en-US" sz="2400" dirty="0"/>
              <a:t>入力</a:t>
            </a:r>
            <a:endParaRPr kumimoji="1" lang="en-US" altLang="ja-JP" sz="2400" dirty="0"/>
          </a:p>
          <a:p>
            <a:pPr marL="342900" indent="-342900">
              <a:buFont typeface="+mj-ea"/>
              <a:buAutoNum type="circleNumDbPlain"/>
            </a:pPr>
            <a:r>
              <a:rPr kumimoji="1" lang="ja-JP" altLang="en-US" sz="2400" dirty="0"/>
              <a:t>配列 </a:t>
            </a:r>
            <a:r>
              <a:rPr kumimoji="1" lang="en-US" altLang="ja-JP" sz="2400" dirty="0"/>
              <a:t>or </a:t>
            </a:r>
            <a:r>
              <a:rPr kumimoji="1" lang="ja-JP" altLang="en-US" sz="2400" dirty="0"/>
              <a:t>ハッシュでデータを取得</a:t>
            </a:r>
            <a:endParaRPr kumimoji="1" lang="en-US" altLang="ja-JP" sz="2400" dirty="0"/>
          </a:p>
          <a:p>
            <a:pPr marL="342900" indent="-342900">
              <a:buFont typeface="+mj-ea"/>
              <a:buAutoNum type="circleNumDbPlain"/>
            </a:pPr>
            <a:r>
              <a:rPr kumimoji="1" lang="ja-JP" altLang="en-US" sz="2400" dirty="0"/>
              <a:t>データを使用</a:t>
            </a:r>
            <a:endParaRPr kumimoji="1" lang="en-US" altLang="ja-JP" sz="2400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0D5E41F1-58BE-4A84-92B9-DCB7F02C3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497" y="4970603"/>
            <a:ext cx="1280602" cy="128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987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26884D-07D8-490A-9FC9-8D992F868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成果物 </a:t>
            </a:r>
            <a:r>
              <a:rPr kumimoji="1" lang="en-US" altLang="ja-JP" dirty="0"/>
              <a:t>-</a:t>
            </a:r>
            <a:r>
              <a:rPr kumimoji="1" lang="ja-JP" altLang="en-US" dirty="0"/>
              <a:t>実行結果</a:t>
            </a:r>
            <a:r>
              <a:rPr kumimoji="1" lang="en-US" altLang="ja-JP" dirty="0"/>
              <a:t>-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DC3D7D4-7CA1-4531-8327-C8CDC483A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4055-A460-411D-B9BA-4779FDD180A0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14" name="コンテンツ プレースホルダー 13">
            <a:extLst>
              <a:ext uri="{FF2B5EF4-FFF2-40B4-BE49-F238E27FC236}">
                <a16:creationId xmlns:a16="http://schemas.microsoft.com/office/drawing/2014/main" id="{A1BBC92A-6AB4-46D0-B685-F5DF95ABB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2"/>
          <a:stretch/>
        </p:blipFill>
        <p:spPr>
          <a:xfrm>
            <a:off x="204912" y="2148114"/>
            <a:ext cx="8734175" cy="3734893"/>
          </a:xfrm>
        </p:spPr>
      </p:pic>
    </p:spTree>
    <p:extLst>
      <p:ext uri="{BB962C8B-B14F-4D97-AF65-F5344CB8AC3E}">
        <p14:creationId xmlns:p14="http://schemas.microsoft.com/office/powerpoint/2010/main" val="2370194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73B3FD-9235-4094-97FF-DBC615F50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kumimoji="1" lang="ja-JP" altLang="en-US" dirty="0"/>
              <a:t>成果物 </a:t>
            </a:r>
            <a:r>
              <a:rPr kumimoji="1" lang="en-US" altLang="ja-JP" dirty="0"/>
              <a:t>-</a:t>
            </a:r>
            <a:r>
              <a:rPr kumimoji="1" lang="ja-JP" altLang="en-US" dirty="0"/>
              <a:t>今後の課題</a:t>
            </a:r>
            <a:r>
              <a:rPr kumimoji="1" lang="en-US" altLang="ja-JP" dirty="0"/>
              <a:t>-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7E0FA99-0BEB-40D8-B334-B8A3F8D83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4055-A460-411D-B9BA-4779FDD180A0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ECF4343-F74F-49CB-B098-AD896DEC35DE}"/>
              </a:ext>
            </a:extLst>
          </p:cNvPr>
          <p:cNvSpPr txBox="1"/>
          <p:nvPr/>
        </p:nvSpPr>
        <p:spPr>
          <a:xfrm>
            <a:off x="958467" y="2016087"/>
            <a:ext cx="74508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kumimoji="1" lang="ja-JP" altLang="en-US" sz="2800" dirty="0"/>
              <a:t>コンテナの情報はどこまで使い物になるのか</a:t>
            </a:r>
            <a:endParaRPr kumimoji="1" lang="en-US" altLang="ja-JP" sz="2800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kumimoji="1" lang="ja-JP" altLang="en-US" sz="2800" dirty="0"/>
              <a:t>通信に関する信頼性，安全性</a:t>
            </a:r>
            <a:endParaRPr kumimoji="1" lang="en-US" altLang="ja-JP" sz="2800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kumimoji="1" lang="ja-JP" altLang="en-US" sz="2800" dirty="0"/>
              <a:t>分析面での機能拡張</a:t>
            </a:r>
            <a:endParaRPr kumimoji="1" lang="en-US" altLang="ja-JP" sz="2800" dirty="0"/>
          </a:p>
          <a:p>
            <a:pPr>
              <a:buClr>
                <a:schemeClr val="accent1"/>
              </a:buClr>
            </a:pPr>
            <a:endParaRPr kumimoji="1" lang="en-US" altLang="ja-JP" sz="2800" dirty="0"/>
          </a:p>
          <a:p>
            <a:pPr>
              <a:buClr>
                <a:schemeClr val="accent1"/>
              </a:buClr>
            </a:pPr>
            <a:r>
              <a:rPr kumimoji="1" lang="en-US" altLang="ja-JP" sz="2800" dirty="0"/>
              <a:t>https://github.com/Hukanzen/Linux-Monitor</a:t>
            </a:r>
            <a:endParaRPr kumimoji="1" lang="ja-JP" altLang="en-US" sz="28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259B3CF-B6AA-48F6-8B8E-03874A759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169" y="4123540"/>
            <a:ext cx="2114286" cy="2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355056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136</TotalTime>
  <Words>203</Words>
  <Application>Microsoft Office PowerPoint</Application>
  <PresentationFormat>画面に合わせる (4:3)</PresentationFormat>
  <Paragraphs>42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Calibri Light</vt:lpstr>
      <vt:lpstr>Wingdings</vt:lpstr>
      <vt:lpstr>ＭＳ Ｐゴシック</vt:lpstr>
      <vt:lpstr>游ゴシック</vt:lpstr>
      <vt:lpstr>Calibri</vt:lpstr>
      <vt:lpstr>レトロスペクト</vt:lpstr>
      <vt:lpstr>成果物 -はじめに-</vt:lpstr>
      <vt:lpstr>成果物 -仕組み- </vt:lpstr>
      <vt:lpstr>成果物 -Wrapper-</vt:lpstr>
      <vt:lpstr>成果物 -実行結果-</vt:lpstr>
      <vt:lpstr>成果物 -今後の課題-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竹原　一駿(s16t286)</cp:lastModifiedBy>
  <cp:revision>152</cp:revision>
  <dcterms:created xsi:type="dcterms:W3CDTF">2018-10-06T00:51:24Z</dcterms:created>
  <dcterms:modified xsi:type="dcterms:W3CDTF">2018-10-08T14:16:35Z</dcterms:modified>
</cp:coreProperties>
</file>