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8C3F1A-385F-892C-8852-A64F781C0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84F1821-5B24-01E0-8168-77C5E4FFB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5F2633-AE85-1C40-1444-499F4164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20DE-47E8-4BFB-AAC0-ADFCD3ECD48D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752FA-9DDC-4F25-B44F-1C991592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A8076F-5A13-B317-FCC3-B50265ED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75BD-EB9E-471F-8E69-4BDB8E9BA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D0757E-DA20-FB00-30D9-8E25C60F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02B346-C23B-B5F7-AE6D-493F3EC75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9132A6-4FEC-6740-C20D-55B254B0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20DE-47E8-4BFB-AAC0-ADFCD3ECD48D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DC5FE6-265B-2E5E-598A-7F5E84E1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6A4701-0308-598A-AFC0-D794C282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75BD-EB9E-471F-8E69-4BDB8E9BA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2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68709D-704F-C90B-BB77-6392AFBAA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D6CB74-F182-DE75-C93A-F2F1B6D35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16E499-7A96-4C5B-64D7-AECA92F1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20DE-47E8-4BFB-AAC0-ADFCD3ECD48D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A11B27-E3C2-E612-D100-9720476C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448DC-76D4-24EF-7139-0535F947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75BD-EB9E-471F-8E69-4BDB8E9BA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02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4FE10-E033-8A97-4D2C-EC1B63B1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425D3B-42C0-074C-ACC1-14F80EE0F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64E3D2-4A81-7673-346B-444BA11B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20DE-47E8-4BFB-AAC0-ADFCD3ECD48D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0A1725-C4A7-E12E-54E0-3E843C06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9B0A0D-1B94-1755-A250-CAA3D828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75BD-EB9E-471F-8E69-4BDB8E9BA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29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017ED-C052-2661-93E8-F7E69A7F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ECBD16-9DE4-284B-040C-763C3DC9B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560BEA-DC76-D87B-48D7-20F5614A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20DE-47E8-4BFB-AAC0-ADFCD3ECD48D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B0706D-3CD2-4DE6-806E-37B01CC6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42D59B-722E-490E-F484-7C0218F5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75BD-EB9E-471F-8E69-4BDB8E9BA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55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29E46E-2AC1-1C83-3A84-74C8CFEC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843D8-89D7-BBCA-E9D9-C67C7E1AE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363199-9C46-86E8-AA26-28FA2496A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7D6E0B-0172-571F-1178-B186287E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20DE-47E8-4BFB-AAC0-ADFCD3ECD48D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0BBF4E-8DF2-67EC-EA54-D4FEB693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21058B-7E90-CEBE-4F68-1ABE233E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75BD-EB9E-471F-8E69-4BDB8E9BA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84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33361-C918-BFAD-5CDD-F03E9771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22F7AD-49ED-53BE-EA8C-2821DD626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F02D97-1A2C-0FB4-BF8B-E774D2457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2879DB-190A-B769-6D94-5DFDF27F2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DC4859-F1B8-1FC4-2E68-D9C6C2F01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D81310-4DFE-B47B-12A8-A16A6880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20DE-47E8-4BFB-AAC0-ADFCD3ECD48D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F0FF29-F513-96D6-8075-300D7DDE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779CB10-93F8-12EE-A824-D7CB84F0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75BD-EB9E-471F-8E69-4BDB8E9BA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54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FE28FD-9825-94DD-60F1-856827C5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03A1AC-4FC8-57C9-8CDD-AF17D3156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20DE-47E8-4BFB-AAC0-ADFCD3ECD48D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A06CC6-233A-397E-FE3A-F16B72C0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2278E4-A591-D1AD-E028-C0DAFB8A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75BD-EB9E-471F-8E69-4BDB8E9BA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0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21CEE8-8275-4193-F018-755A36E12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20DE-47E8-4BFB-AAC0-ADFCD3ECD48D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ED8B42-4751-9B63-1069-802E87E6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60AA0A-6DD0-A951-4EE8-257A41C8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75BD-EB9E-471F-8E69-4BDB8E9BA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00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CCB92-C83F-BC08-A5A5-9D4FA177F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5A869B-71A9-8477-6916-6849CD767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6FC265-2A09-BC2D-6A86-97206584A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FB7B7D-003A-F1D8-C28D-EA2AA915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20DE-47E8-4BFB-AAC0-ADFCD3ECD48D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3C6FC2-DF5C-43CA-31D5-89E3E997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E8AF6B-E3C4-E52E-48DA-8620E0E0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75BD-EB9E-471F-8E69-4BDB8E9BA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938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92E5D-35E7-4642-FD58-233D98CD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2AFBDC-D2DE-93B1-7432-1CBEB9C34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308273-B207-B440-5215-E7996C592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8079A6-384E-C12D-4AFC-17C12AC6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20DE-47E8-4BFB-AAC0-ADFCD3ECD48D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B4C1B2-7AF3-705D-F9E6-FAC4B3BC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F34A67-2CDE-0109-18CF-D85E8AA9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C75BD-EB9E-471F-8E69-4BDB8E9BA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18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199995-F526-D087-0F41-BF4FE66D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E3DDAA-4F47-66B8-1E3C-9795ED9AE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727785-51ED-19F9-9533-20DE2DAB3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EA20DE-47E8-4BFB-AAC0-ADFCD3ECD48D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4AF25-64AB-302E-EEA3-95C7CFA3F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408BAD-EF04-50CC-DCCA-D4C47B19A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EC75BD-EB9E-471F-8E69-4BDB8E9BA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77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C69EBA-7011-657D-DAF2-33F246614B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授業ノート管理アプリ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A52479-FEA2-6A1B-5CF7-FA54B28A8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536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9DA1F-2EBD-106E-15DD-EFDE9F76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C7D329-FF54-87F6-247A-C39DD78BD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授業ごとにノートを管理できるアプリ</a:t>
            </a:r>
            <a:endParaRPr lang="en-US" altLang="ja-JP" dirty="0"/>
          </a:p>
          <a:p>
            <a:r>
              <a:rPr lang="ja-JP" altLang="en-US" dirty="0"/>
              <a:t>自分で保存したノートを検索に書けることができる。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055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A5ACE-225C-7FD9-57E7-B5ED9DD2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画面遷移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95DCACD-BFF4-71ED-2E61-453B1C54AA7E}"/>
              </a:ext>
            </a:extLst>
          </p:cNvPr>
          <p:cNvSpPr/>
          <p:nvPr/>
        </p:nvSpPr>
        <p:spPr>
          <a:xfrm>
            <a:off x="940656" y="3022042"/>
            <a:ext cx="2009022" cy="813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起動画面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6293C2E-9531-4693-4E30-128D0F312883}"/>
              </a:ext>
            </a:extLst>
          </p:cNvPr>
          <p:cNvCxnSpPr/>
          <p:nvPr/>
        </p:nvCxnSpPr>
        <p:spPr>
          <a:xfrm>
            <a:off x="2949678" y="3416710"/>
            <a:ext cx="983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431805C-09EF-F336-ACFB-F1ED196EAC1A}"/>
              </a:ext>
            </a:extLst>
          </p:cNvPr>
          <p:cNvSpPr/>
          <p:nvPr/>
        </p:nvSpPr>
        <p:spPr>
          <a:xfrm>
            <a:off x="3932904" y="3022042"/>
            <a:ext cx="2009022" cy="813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ホーム画面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52E6C6C-98C1-10F7-CB11-52EC76B1B4EC}"/>
              </a:ext>
            </a:extLst>
          </p:cNvPr>
          <p:cNvCxnSpPr/>
          <p:nvPr/>
        </p:nvCxnSpPr>
        <p:spPr>
          <a:xfrm>
            <a:off x="6833419" y="4193458"/>
            <a:ext cx="983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CDC3BEC-F7B0-9B8B-9190-FBE914701A7E}"/>
              </a:ext>
            </a:extLst>
          </p:cNvPr>
          <p:cNvCxnSpPr>
            <a:cxnSpLocks/>
          </p:cNvCxnSpPr>
          <p:nvPr/>
        </p:nvCxnSpPr>
        <p:spPr>
          <a:xfrm>
            <a:off x="5941926" y="3416710"/>
            <a:ext cx="8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1402E9F6-336F-6E47-A47A-802765EF8D3C}"/>
              </a:ext>
            </a:extLst>
          </p:cNvPr>
          <p:cNvCxnSpPr>
            <a:cxnSpLocks/>
          </p:cNvCxnSpPr>
          <p:nvPr/>
        </p:nvCxnSpPr>
        <p:spPr>
          <a:xfrm>
            <a:off x="6833419" y="3416710"/>
            <a:ext cx="0" cy="776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6E40F7A-B2B4-0388-AD31-EBCCE472F08F}"/>
              </a:ext>
            </a:extLst>
          </p:cNvPr>
          <p:cNvCxnSpPr>
            <a:cxnSpLocks/>
          </p:cNvCxnSpPr>
          <p:nvPr/>
        </p:nvCxnSpPr>
        <p:spPr>
          <a:xfrm>
            <a:off x="6833419" y="2633668"/>
            <a:ext cx="0" cy="776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60D7350-60E6-BE49-A04B-486BF61209C0}"/>
              </a:ext>
            </a:extLst>
          </p:cNvPr>
          <p:cNvCxnSpPr/>
          <p:nvPr/>
        </p:nvCxnSpPr>
        <p:spPr>
          <a:xfrm>
            <a:off x="6833419" y="2633668"/>
            <a:ext cx="983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1D6C409-5EC0-47C5-D215-B90BF8D1A398}"/>
              </a:ext>
            </a:extLst>
          </p:cNvPr>
          <p:cNvSpPr/>
          <p:nvPr/>
        </p:nvSpPr>
        <p:spPr>
          <a:xfrm>
            <a:off x="7816645" y="3776965"/>
            <a:ext cx="2009022" cy="813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ノート詳細画面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D611232-5A0E-3136-CEFA-0712B712E9AB}"/>
              </a:ext>
            </a:extLst>
          </p:cNvPr>
          <p:cNvSpPr/>
          <p:nvPr/>
        </p:nvSpPr>
        <p:spPr>
          <a:xfrm>
            <a:off x="7816645" y="2226710"/>
            <a:ext cx="2009022" cy="813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新規ノート作成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6B1B96A-CDE4-6F50-C400-BE441E0711B2}"/>
              </a:ext>
            </a:extLst>
          </p:cNvPr>
          <p:cNvCxnSpPr>
            <a:cxnSpLocks/>
          </p:cNvCxnSpPr>
          <p:nvPr/>
        </p:nvCxnSpPr>
        <p:spPr>
          <a:xfrm flipV="1">
            <a:off x="9825667" y="4183923"/>
            <a:ext cx="1249405" cy="12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6A8189E-17CD-2F99-9B75-66B87A04B5FE}"/>
              </a:ext>
            </a:extLst>
          </p:cNvPr>
          <p:cNvSpPr/>
          <p:nvPr/>
        </p:nvSpPr>
        <p:spPr>
          <a:xfrm>
            <a:off x="10070561" y="3022042"/>
            <a:ext cx="2009022" cy="813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編集画面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56FAF79-6920-51E0-E8EE-BC1684B5D022}"/>
              </a:ext>
            </a:extLst>
          </p:cNvPr>
          <p:cNvCxnSpPr>
            <a:cxnSpLocks/>
          </p:cNvCxnSpPr>
          <p:nvPr/>
        </p:nvCxnSpPr>
        <p:spPr>
          <a:xfrm flipV="1">
            <a:off x="11075072" y="3835958"/>
            <a:ext cx="0" cy="357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2D21DA3-7510-F915-5054-8F5B5551FFEE}"/>
              </a:ext>
            </a:extLst>
          </p:cNvPr>
          <p:cNvCxnSpPr>
            <a:cxnSpLocks/>
          </p:cNvCxnSpPr>
          <p:nvPr/>
        </p:nvCxnSpPr>
        <p:spPr>
          <a:xfrm>
            <a:off x="11075072" y="2721691"/>
            <a:ext cx="0" cy="3003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262A113-40DD-E4A5-0FA0-D5AAAE3762B2}"/>
              </a:ext>
            </a:extLst>
          </p:cNvPr>
          <p:cNvCxnSpPr>
            <a:cxnSpLocks/>
          </p:cNvCxnSpPr>
          <p:nvPr/>
        </p:nvCxnSpPr>
        <p:spPr>
          <a:xfrm flipH="1">
            <a:off x="9901084" y="2721691"/>
            <a:ext cx="1173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32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</Words>
  <Application>Microsoft Office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授業ノート管理アプリ</vt:lpstr>
      <vt:lpstr>概要</vt:lpstr>
      <vt:lpstr>画面遷移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深谷 波輝(zeal22410092)</dc:creator>
  <cp:lastModifiedBy>深谷 波輝(zeal22410092)</cp:lastModifiedBy>
  <cp:revision>2</cp:revision>
  <dcterms:created xsi:type="dcterms:W3CDTF">2025-01-22T02:08:33Z</dcterms:created>
  <dcterms:modified xsi:type="dcterms:W3CDTF">2025-05-07T04:51:46Z</dcterms:modified>
</cp:coreProperties>
</file>