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42" r:id="rId2"/>
    <p:sldId id="343" r:id="rId3"/>
    <p:sldId id="302" r:id="rId4"/>
    <p:sldId id="265" r:id="rId5"/>
    <p:sldId id="303" r:id="rId6"/>
    <p:sldId id="264" r:id="rId7"/>
    <p:sldId id="299" r:id="rId8"/>
    <p:sldId id="270" r:id="rId9"/>
    <p:sldId id="30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3366"/>
    <a:srgbClr val="000099"/>
    <a:srgbClr val="006600"/>
    <a:srgbClr val="2A0000"/>
    <a:srgbClr val="0000CC"/>
    <a:srgbClr val="000066"/>
    <a:srgbClr val="333300"/>
    <a:srgbClr val="660033"/>
    <a:srgbClr val="66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606" autoAdjust="0"/>
  </p:normalViewPr>
  <p:slideViewPr>
    <p:cSldViewPr>
      <p:cViewPr varScale="1">
        <p:scale>
          <a:sx n="68" d="100"/>
          <a:sy n="68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4B60F-3885-456E-8247-B6CD364727C7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E171-5FC7-4BF7-914D-3B7BAA93D2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061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4C8-F557-411D-888E-85BC91ABF729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64A5-9798-4EB0-84EB-B1B95C202F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143000"/>
          </a:xfrm>
        </p:spPr>
        <p:txBody>
          <a:bodyPr>
            <a:noAutofit/>
          </a:bodyPr>
          <a:lstStyle/>
          <a:p>
            <a:r>
              <a:rPr lang="uk-UA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5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Методична комісія </a:t>
            </a:r>
            <a:br>
              <a:rPr lang="uk-UA" sz="5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5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суспільно-природничого напрямку</a:t>
            </a:r>
            <a:endParaRPr lang="ru-RU" sz="5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347864" y="404664"/>
            <a:ext cx="5110336" cy="1470025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Тарасюк Ольга  Володимирівна</a:t>
            </a:r>
            <a:endParaRPr lang="ru-RU" sz="48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843808" y="1916832"/>
            <a:ext cx="5976664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музичного мистецтва.</a:t>
            </a:r>
          </a:p>
          <a:p>
            <a:r>
              <a:rPr lang="uk-UA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Духовне життя дитини повноцінне лише тоді, коли вона живе в світі гри, казки, музики, фантазії, творчості. Без цього                     вона – засушена квітка</a:t>
            </a:r>
            <a:r>
              <a:rPr lang="ru-RU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uk-UA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uk-UA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uk-UA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В. Сухомлинський</a:t>
            </a:r>
            <a:endParaRPr lang="ru-RU" b="1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dirty="0"/>
          </a:p>
        </p:txBody>
      </p:sp>
      <p:pic>
        <p:nvPicPr>
          <p:cNvPr id="6" name="Picture 2" descr="G:\Рисунок1.jpg"/>
          <p:cNvPicPr>
            <a:picLocks noChangeAspect="1" noChangeArrowheads="1"/>
          </p:cNvPicPr>
          <p:nvPr/>
        </p:nvPicPr>
        <p:blipFill>
          <a:blip r:embed="rId2" cstate="print"/>
          <a:srcRect l="8377" t="5876" r="10640" b="11454"/>
          <a:stretch>
            <a:fillRect/>
          </a:stretch>
        </p:blipFill>
        <p:spPr bwMode="auto">
          <a:xfrm>
            <a:off x="179512" y="404664"/>
            <a:ext cx="2592288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55776" y="620688"/>
            <a:ext cx="6588224" cy="1440160"/>
          </a:xfrm>
        </p:spPr>
        <p:txBody>
          <a:bodyPr>
            <a:noAutofit/>
          </a:bodyPr>
          <a:lstStyle/>
          <a:p>
            <a:r>
              <a:rPr lang="uk-UA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Катуніна</a:t>
            </a: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Світлана</a:t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Миронівна</a:t>
            </a:r>
            <a:endParaRPr lang="ru-RU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47864" y="2060848"/>
            <a:ext cx="511256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uk-UA" sz="2800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історії.</a:t>
            </a:r>
          </a:p>
          <a:p>
            <a:pPr algn="ctr">
              <a:buNone/>
            </a:pPr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pPr algn="ctr">
              <a:buNone/>
            </a:pPr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pPr algn="ctr">
              <a:buNone/>
            </a:pP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Вчитель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– не той,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вчить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а той, у кого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вчаться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uk-UA" sz="3000" b="1" i="1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2800" b="1" i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2800" b="1" i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2800" b="1" i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2800" b="1" i="1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2800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uk-UA" sz="2800" b="1" dirty="0" smtClean="0">
              <a:solidFill>
                <a:srgbClr val="1E001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 descr="C:\Users\Админ\Downloads\IMG_20171118_140029.jpg"/>
          <p:cNvPicPr>
            <a:picLocks noChangeAspect="1" noChangeArrowheads="1"/>
          </p:cNvPicPr>
          <p:nvPr/>
        </p:nvPicPr>
        <p:blipFill>
          <a:blip r:embed="rId2" cstate="print"/>
          <a:srcRect l="33351" t="21581" r="36343" b="17949"/>
          <a:stretch>
            <a:fillRect/>
          </a:stretch>
        </p:blipFill>
        <p:spPr bwMode="auto">
          <a:xfrm>
            <a:off x="611560" y="548680"/>
            <a:ext cx="2448681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195736" y="55172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178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476672"/>
            <a:ext cx="5324128" cy="1512168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Трач Світлана</a:t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Андріївна</a:t>
            </a:r>
            <a:endParaRPr lang="ru-RU" sz="4800" b="1" i="1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59832" y="1988840"/>
            <a:ext cx="5400600" cy="4176464"/>
          </a:xfrm>
        </p:spPr>
        <p:txBody>
          <a:bodyPr>
            <a:normAutofit/>
          </a:bodyPr>
          <a:lstStyle/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історії та правознавства.</a:t>
            </a:r>
          </a:p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Успіх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приходить до того,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робить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те,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найбільше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любить».</a:t>
            </a:r>
            <a:endParaRPr lang="uk-UA" sz="3000" b="1" i="1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2050" name="Рисунок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79"/>
            <a:ext cx="2520280" cy="351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576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476672"/>
            <a:ext cx="5396136" cy="1368151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Кухарська Леся </a:t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Петрівна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3275856" y="2060848"/>
            <a:ext cx="5320680" cy="3816424"/>
          </a:xfrm>
        </p:spPr>
        <p:txBody>
          <a:bodyPr>
            <a:normAutofit/>
          </a:bodyPr>
          <a:lstStyle/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історії.</a:t>
            </a:r>
          </a:p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Якщо вчитель поєднує в собі любов до справи і до учня, </a:t>
            </a:r>
          </a:p>
          <a:p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він – досконалий учитель» </a:t>
            </a:r>
          </a:p>
          <a:p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                               Л. Толстой</a:t>
            </a:r>
            <a:endParaRPr lang="ru-RU" sz="3000" b="1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:\Фотографії\я\ZY4_dLMzCgI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1679" r="11876" b="12715"/>
          <a:stretch>
            <a:fillRect/>
          </a:stretch>
        </p:blipFill>
        <p:spPr bwMode="auto">
          <a:xfrm>
            <a:off x="539552" y="548680"/>
            <a:ext cx="2520280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182344" cy="1470025"/>
          </a:xfrm>
        </p:spPr>
        <p:txBody>
          <a:bodyPr>
            <a:noAutofit/>
          </a:bodyPr>
          <a:lstStyle/>
          <a:p>
            <a:r>
              <a:rPr lang="uk-UA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Мінчук</a:t>
            </a: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Галина</a:t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Захарівна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3347864" y="2276872"/>
            <a:ext cx="5432648" cy="3744416"/>
          </a:xfrm>
        </p:spPr>
        <p:txBody>
          <a:bodyPr>
            <a:normAutofit/>
          </a:bodyPr>
          <a:lstStyle/>
          <a:p>
            <a:pPr algn="l"/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фізичної культури.</a:t>
            </a:r>
          </a:p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В кожній дитині бачити людину» </a:t>
            </a:r>
            <a:endParaRPr lang="uk-UA" sz="3000" b="1" i="1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endParaRPr lang="ru-RU" b="1" i="1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1026" name="Picture 2" descr="C:\Users\пк\Downloads\IMG-c765c1312da3cb18fdbad4dbec20e004-V.jpg"/>
          <p:cNvPicPr>
            <a:picLocks noChangeAspect="1" noChangeArrowheads="1"/>
          </p:cNvPicPr>
          <p:nvPr/>
        </p:nvPicPr>
        <p:blipFill>
          <a:blip r:embed="rId2" cstate="print"/>
          <a:srcRect l="2612" t="3507"/>
          <a:stretch>
            <a:fillRect/>
          </a:stretch>
        </p:blipFill>
        <p:spPr bwMode="auto">
          <a:xfrm>
            <a:off x="395537" y="476672"/>
            <a:ext cx="2592288" cy="382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069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110336" cy="1470025"/>
          </a:xfrm>
        </p:spPr>
        <p:txBody>
          <a:bodyPr>
            <a:noAutofit/>
          </a:bodyPr>
          <a:lstStyle/>
          <a:p>
            <a:r>
              <a:rPr lang="uk-UA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Домалевська</a:t>
            </a: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Олена</a:t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Миколаївна</a:t>
            </a:r>
            <a:endParaRPr lang="ru-RU" sz="4800" dirty="0"/>
          </a:p>
        </p:txBody>
      </p:sp>
      <p:sp>
        <p:nvSpPr>
          <p:cNvPr id="13" name="Подзаголовок 12"/>
          <p:cNvSpPr>
            <a:spLocks noGrp="1"/>
          </p:cNvSpPr>
          <p:nvPr>
            <p:ph type="subTitle" idx="1"/>
          </p:nvPr>
        </p:nvSpPr>
        <p:spPr>
          <a:xfrm>
            <a:off x="3347864" y="2276872"/>
            <a:ext cx="5320680" cy="4032448"/>
          </a:xfrm>
        </p:spPr>
        <p:txBody>
          <a:bodyPr>
            <a:normAutofit lnSpcReduction="10000"/>
          </a:bodyPr>
          <a:lstStyle/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фізичної культури.</a:t>
            </a:r>
          </a:p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Хочеш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красивим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бігай</a:t>
            </a:r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Хочеш бути розумним – бігай.</a:t>
            </a:r>
          </a:p>
          <a:p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Хочеш бути здоровим – бігай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3000" dirty="0"/>
          </a:p>
        </p:txBody>
      </p:sp>
      <p:pic>
        <p:nvPicPr>
          <p:cNvPr id="14" name="Picture 2" descr="C:\Users\пк\Downloads\IMG-d5bb5878bab29b3a8e27a2cfd1c68fba-V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2438636" cy="325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87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110336" cy="1470025"/>
          </a:xfrm>
        </p:spPr>
        <p:txBody>
          <a:bodyPr>
            <a:noAutofit/>
          </a:bodyPr>
          <a:lstStyle/>
          <a:p>
            <a:r>
              <a:rPr lang="uk-UA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Дубницька</a:t>
            </a: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Марія</a:t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Тимофіївна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059832" y="1988840"/>
            <a:ext cx="5688632" cy="4176464"/>
          </a:xfrm>
        </p:spPr>
        <p:txBody>
          <a:bodyPr>
            <a:normAutofit/>
          </a:bodyPr>
          <a:lstStyle/>
          <a:p>
            <a:pPr algn="l"/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трудового навчання.</a:t>
            </a:r>
          </a:p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Працювати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так,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приносило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учням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радість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успіх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задоволення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3000" dirty="0" smtClean="0"/>
          </a:p>
          <a:p>
            <a:endParaRPr lang="ru-RU" dirty="0"/>
          </a:p>
        </p:txBody>
      </p:sp>
      <p:pic>
        <p:nvPicPr>
          <p:cNvPr id="4098" name="Picture 2" descr="D:\Фото вчителів\IMG_5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2376264" cy="3538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0700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203848" y="548680"/>
            <a:ext cx="5398368" cy="1470025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Поліщук </a:t>
            </a: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Петро</a:t>
            </a: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/>
            </a:r>
            <a:b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</a:br>
            <a:r>
              <a:rPr lang="uk-UA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Антонович</a:t>
            </a:r>
            <a:endParaRPr lang="ru-RU" sz="4800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3275856" y="2204864"/>
            <a:ext cx="5400600" cy="2664296"/>
          </a:xfrm>
        </p:spPr>
        <p:txBody>
          <a:bodyPr>
            <a:noAutofit/>
          </a:bodyPr>
          <a:lstStyle/>
          <a:p>
            <a:pPr algn="l"/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Вчитель трудового навчання.</a:t>
            </a:r>
          </a:p>
          <a:p>
            <a:r>
              <a:rPr lang="uk-UA" sz="3000" b="1" dirty="0" smtClean="0">
                <a:solidFill>
                  <a:srgbClr val="1E001E"/>
                </a:solidFill>
                <a:latin typeface="Times New Roman" pitchFamily="18" charset="0"/>
                <a:cs typeface="Times New Roman" pitchFamily="18" charset="0"/>
              </a:rPr>
              <a:t>Освіта: вища.</a:t>
            </a:r>
          </a:p>
          <a:p>
            <a:r>
              <a:rPr lang="uk-UA" sz="3000" b="1" i="1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Професійне кредо:</a:t>
            </a:r>
          </a:p>
          <a:p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Робити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свою справу </a:t>
            </a:r>
            <a:r>
              <a:rPr lang="ru-RU" sz="3000" b="1" i="1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професійно</a:t>
            </a:r>
            <a:r>
              <a:rPr lang="ru-RU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…»</a:t>
            </a:r>
            <a:r>
              <a:rPr lang="uk-UA" sz="3000" b="1" i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/>
          </a:p>
        </p:txBody>
      </p:sp>
      <p:pic>
        <p:nvPicPr>
          <p:cNvPr id="5122" name="Picture 2" descr="D:\Фото вчителів\Поліщук П.А. вч. трудового навчанн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2448271" cy="3645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Words>242</Words>
  <Application>Microsoft Office PowerPoint</Application>
  <PresentationFormat>Экран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   Методична комісія  суспільно-природничого напрямку</vt:lpstr>
      <vt:lpstr>Тарасюк Ольга  Володимирівна</vt:lpstr>
      <vt:lpstr>Катуніна Світлана Миронівна</vt:lpstr>
      <vt:lpstr>Трач Світлана Андріївна</vt:lpstr>
      <vt:lpstr>Кухарська Леся  Петрівна</vt:lpstr>
      <vt:lpstr>Мінчук Галина Захарівна</vt:lpstr>
      <vt:lpstr>Домалевська Олена Миколаївна</vt:lpstr>
      <vt:lpstr>Дубницька Марія Тимофіївна</vt:lpstr>
      <vt:lpstr>Поліщук  Петро Антонович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Портфоліо  вчителя музичного мистецтва Новогуйвинської гімназії Тарасюк Ольги Володимирівни</dc:title>
  <dc:creator>Admin</dc:creator>
  <cp:lastModifiedBy>пк</cp:lastModifiedBy>
  <cp:revision>116</cp:revision>
  <dcterms:created xsi:type="dcterms:W3CDTF">2015-10-29T06:20:22Z</dcterms:created>
  <dcterms:modified xsi:type="dcterms:W3CDTF">2020-04-30T17:07:21Z</dcterms:modified>
</cp:coreProperties>
</file>