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0FB53-B723-A431-883B-6FFDFC1E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2EC67D-A69E-3A4E-9A7B-4ADDFAE4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59A38-492A-8BC0-E79C-5637CA1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E80D4-B2A1-F448-D8A4-13094A7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C79-8F5B-52C5-0710-E7749480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3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F8E6D-B316-72B5-9019-82FC3902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85B7BF-EB9D-A053-5E8D-A0180C81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1364B-0A9F-54D1-4136-6576A7BD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7A112-A6BD-B4C4-6CAE-CB19C850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05B3F-7160-8187-0C01-B6FB2496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CDF9B2-34E6-76E3-F26B-23C21D83F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FE400F-9713-AE15-1CBC-76DD0377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30B44-CF9A-386D-40C4-C4CB448F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D2D6F-350E-1FBB-F499-F44EDA2E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A0E9C1-E7AF-41BA-F47E-CBFEBA14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DE9EE-6DCD-AB4B-35AA-9793D232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836FD4-C846-D098-E827-0F1475FA8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0480D2-88E4-D75F-F767-A585340E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E08F9-B05E-AEE7-ED76-2DA8BF1B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4F7F2-CDCE-BA39-5604-56DA6953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57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4DA6C-0272-B062-3A1F-46F9D512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1A686-B464-3A1B-1DEE-556EDFB7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4D8D8-5E36-E9EA-140D-6BE70EA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90BB3-9819-7AA2-6A27-5AC7DC3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505B1-37F2-07E9-523D-03ED2477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5C571-CF26-9796-FB3F-504306AD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74377C-FBA2-3327-6305-1D41B28C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F539F-7B39-9335-C9AC-A6FD9DEE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04D4E-028E-3A0A-7057-31A33437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679D0-C259-3E56-263D-9D0B930E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6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AE73C-B052-4B02-2492-771C95A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6A1C6-5A75-6681-2D39-957193A40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784322-93DF-C2E0-86FF-FE43B025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3AC831-62C9-F6A4-CFAC-E6F16C1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16084B-BC14-744C-B8FC-6EAC5095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9F120-C40D-451B-624C-31E05F7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8F54-9FAD-32AA-81CB-CB853A5B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D4A4C-ECE2-923D-866C-8FD7BDC3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DE910B-CDFB-F61A-43C3-F567F5D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1BB8C-F11A-0C64-6DEF-736DD09F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47E79B-1E7F-F038-A657-E69283D64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FB0354-78DA-96B3-B49B-2726F5D4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9A4D6F-F84D-A14F-7B0C-CC76A89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7FAC4C-BBA0-7352-98DE-C1D5B8A3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49183-1424-4110-8293-AA92F359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84239F-F607-E640-CA99-755070A6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0F9120-474D-77C2-1C5D-9D0F0CD1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EA9B4E-D0DA-1663-BD1E-FC2ABF71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4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D3B578-7A67-C043-9CC2-2601F54A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466AFB-6E6A-6617-9ED5-F4E5EDC3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189450-A8FA-B5CF-3BC5-B2EC1A7D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0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E1224-FD96-DBEB-69BD-F565E3CD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53EFE-D707-CF56-4EFF-BF62629F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0C7A90-9F52-241B-18ED-C863FC0D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AF1E3-E04D-D535-8E7F-B71F499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399E3D-BC0B-2B67-23E3-933E736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C04F51-CFFD-2314-3C4E-CDF9DC88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7D4E3-7D92-0485-68FA-90FA74AD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A7E5D9-F5E9-44EF-D6D2-FEA5E002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277956-0D07-C034-D643-21B62BAE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4C9744-99B8-A323-2244-9122165F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DF2D85-A3E1-2273-63E9-65488A8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FF47B4-60BC-B0B8-43E5-45B51BA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532C3-2D99-34E8-5826-684612C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BC20CE-7B88-52E8-DBA3-E85D63A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F8E25-5851-D6CA-0D0F-A62A7D525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0F4EA-6360-4EB7-9CAC-0CC6E668BB3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C3105-291E-01C6-E6E2-B8C3F284C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0E5A3-F277-0EC8-9F6C-A01794099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1E56E-0C94-42A9-9BCA-CEBCC92CE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99791-F546-6285-F039-63262930C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yield return </a:t>
            </a:r>
            <a:r>
              <a:rPr lang="ru-RU"/>
              <a:t>в </a:t>
            </a:r>
            <a:r>
              <a:rPr lang="en-US"/>
              <a:t>C#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0F4214-3158-5FAB-0F8C-E07EB2C62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Как работает yield return и где он полезен</a:t>
            </a:r>
          </a:p>
        </p:txBody>
      </p:sp>
    </p:spTree>
    <p:extLst>
      <p:ext uri="{BB962C8B-B14F-4D97-AF65-F5344CB8AC3E}">
        <p14:creationId xmlns:p14="http://schemas.microsoft.com/office/powerpoint/2010/main" val="16130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2698-1EF8-0534-B563-97BDAE48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yield return?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49A984-02C0-3CB7-3CDB-EA81236B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используется для пошаговой генерации элементов коллекции.</a:t>
            </a:r>
          </a:p>
          <a:p>
            <a:pPr marL="0" indent="0">
              <a:buNone/>
            </a:pPr>
            <a:r>
              <a:rPr lang="ru-RU" dirty="0"/>
              <a:t>- Это ключевое слово для методов-итераторов.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Особенности:</a:t>
            </a:r>
          </a:p>
          <a:p>
            <a:pPr marL="0" indent="0">
              <a:buNone/>
            </a:pPr>
            <a:r>
              <a:rPr lang="ru-RU" dirty="0"/>
              <a:t>- Возвращает элемент без завершения метода.</a:t>
            </a:r>
          </a:p>
          <a:p>
            <a:pPr marL="0" indent="0">
              <a:buNone/>
            </a:pPr>
            <a:r>
              <a:rPr lang="ru-RU" dirty="0"/>
              <a:t>- Позволяет работать с ленивыми вычислениями.</a:t>
            </a:r>
          </a:p>
        </p:txBody>
      </p:sp>
    </p:spTree>
    <p:extLst>
      <p:ext uri="{BB962C8B-B14F-4D97-AF65-F5344CB8AC3E}">
        <p14:creationId xmlns:p14="http://schemas.microsoft.com/office/powerpoint/2010/main" val="265598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17857-1B3B-C964-FF29-C9D8EEA6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 работает </a:t>
            </a:r>
            <a:r>
              <a:rPr lang="en-US"/>
              <a:t>yield return?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B254D-2A13-A1E4-A36A-3CBD166D1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Метод с </a:t>
            </a:r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возвращает </a:t>
            </a:r>
            <a:r>
              <a:rPr lang="ru-RU" dirty="0" err="1"/>
              <a:t>IEnumerable</a:t>
            </a:r>
            <a:r>
              <a:rPr lang="ru-RU" dirty="0"/>
              <a:t>&lt;T&gt;.</a:t>
            </a:r>
          </a:p>
          <a:p>
            <a:pPr marL="0" indent="0">
              <a:buNone/>
            </a:pPr>
            <a:r>
              <a:rPr lang="ru-RU" dirty="0"/>
              <a:t>2. При каждом вызове </a:t>
            </a:r>
            <a:r>
              <a:rPr lang="ru-RU" dirty="0" err="1"/>
              <a:t>next</a:t>
            </a:r>
            <a:r>
              <a:rPr lang="ru-RU" dirty="0"/>
              <a:t>, выполнение метода продолжается с места, где остановилось.</a:t>
            </a:r>
          </a:p>
          <a:p>
            <a:pPr marL="0" indent="0">
              <a:buNone/>
            </a:pPr>
            <a:r>
              <a:rPr lang="ru-RU" dirty="0"/>
              <a:t>3. Это позволяет поочерёдно генерировать значения, а не всю коллекцию сразу.</a:t>
            </a:r>
          </a:p>
        </p:txBody>
      </p:sp>
    </p:spTree>
    <p:extLst>
      <p:ext uri="{BB962C8B-B14F-4D97-AF65-F5344CB8AC3E}">
        <p14:creationId xmlns:p14="http://schemas.microsoft.com/office/powerpoint/2010/main" val="412481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DE5D6-EBDB-8402-30C7-7CF2BEA4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кода с yield return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8249C-C0FC-2551-0584-AB20A2DD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0" y="1895475"/>
            <a:ext cx="4699000" cy="4351338"/>
          </a:xfrm>
          <a:solidFill>
            <a:schemeClr val="bg1">
              <a:lumMod val="7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IEnumerable</a:t>
            </a:r>
            <a:r>
              <a:rPr lang="en-US" dirty="0"/>
              <a:t>&lt;int&gt; </a:t>
            </a:r>
            <a:r>
              <a:rPr lang="en-US" dirty="0" err="1"/>
              <a:t>GetNumbers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  yield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Использование:</a:t>
            </a:r>
          </a:p>
          <a:p>
            <a:pPr marL="0" indent="0">
              <a:buNone/>
            </a:pPr>
            <a:r>
              <a:rPr lang="en-US" dirty="0"/>
              <a:t>foreach (int number in </a:t>
            </a:r>
            <a:r>
              <a:rPr lang="en-US" dirty="0" err="1"/>
              <a:t>GetNumbers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(number);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8D18D-C30D-5C4D-C43C-7750EEC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Преимущества </a:t>
            </a:r>
            <a:r>
              <a:rPr lang="en-US"/>
              <a:t>yield return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724F6-8EE9-1CA6-C480-8F71DB09A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Экономия памяти: создаёт элементы только по мере необходимости.</a:t>
            </a:r>
          </a:p>
          <a:p>
            <a:pPr marL="0" indent="0">
              <a:buNone/>
            </a:pPr>
            <a:r>
              <a:rPr lang="ru-RU" dirty="0"/>
              <a:t>- Удобство: упрощает реализацию сложных итераторов.</a:t>
            </a:r>
          </a:p>
          <a:p>
            <a:pPr marL="0" indent="0">
              <a:buNone/>
            </a:pPr>
            <a:r>
              <a:rPr lang="ru-RU" dirty="0"/>
              <a:t>- Поддерживает ленивую загрузку данных.</a:t>
            </a:r>
          </a:p>
          <a:p>
            <a:pPr marL="0" indent="0">
              <a:buNone/>
            </a:pPr>
            <a:r>
              <a:rPr lang="ru-RU" dirty="0"/>
              <a:t>- Лёгкость чтения и поддержки кода.</a:t>
            </a:r>
          </a:p>
        </p:txBody>
      </p:sp>
    </p:spTree>
    <p:extLst>
      <p:ext uri="{BB962C8B-B14F-4D97-AF65-F5344CB8AC3E}">
        <p14:creationId xmlns:p14="http://schemas.microsoft.com/office/powerpoint/2010/main" val="151896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8BC00-7C14-3D10-60CD-F196C79B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 </a:t>
            </a:r>
            <a:r>
              <a:rPr lang="en-US"/>
              <a:t>yield return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7D26E6-90C6-3CC9-C92F-10EF1864F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Нельзя использовать в методах с параметрами </a:t>
            </a:r>
            <a:r>
              <a:rPr lang="ru-RU" dirty="0" err="1"/>
              <a:t>ref</a:t>
            </a:r>
            <a:r>
              <a:rPr lang="ru-RU" dirty="0"/>
              <a:t> или </a:t>
            </a:r>
            <a:r>
              <a:rPr lang="ru-RU" dirty="0" err="1"/>
              <a:t>out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- Не подходит для методов с большим числом зависимостей.</a:t>
            </a:r>
          </a:p>
          <a:p>
            <a:pPr marL="0" indent="0">
              <a:buNone/>
            </a:pPr>
            <a:r>
              <a:rPr lang="ru-RU" dirty="0"/>
              <a:t>- Невозможно вернуть несколько типов данных из одного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5655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0D66F-9123-65F5-F31A-F6F39C7A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82F9E-CCAE-2321-025C-E06B0F111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- мощный инструмент для работы с итераторами.</a:t>
            </a:r>
          </a:p>
          <a:p>
            <a:pPr marL="0" indent="0">
              <a:buNone/>
            </a:pPr>
            <a:r>
              <a:rPr lang="ru-RU" dirty="0"/>
              <a:t>- Позволяет работать с ленивыми вычислениями и большими данными.</a:t>
            </a:r>
          </a:p>
          <a:p>
            <a:pPr marL="0" indent="0">
              <a:buNone/>
            </a:pPr>
            <a:r>
              <a:rPr lang="ru-RU" dirty="0"/>
              <a:t>- Используйте, если данные должны генерироваться по запросу.</a:t>
            </a:r>
          </a:p>
          <a:p>
            <a:pPr marL="0" indent="0">
              <a:buNone/>
            </a:pPr>
            <a:r>
              <a:rPr lang="ru-RU" dirty="0"/>
              <a:t>- Не забывайте о его ограничениях!</a:t>
            </a:r>
          </a:p>
        </p:txBody>
      </p:sp>
    </p:spTree>
    <p:extLst>
      <p:ext uri="{BB962C8B-B14F-4D97-AF65-F5344CB8AC3E}">
        <p14:creationId xmlns:p14="http://schemas.microsoft.com/office/powerpoint/2010/main" val="209706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Тема Office</vt:lpstr>
      <vt:lpstr>yield return в C#</vt:lpstr>
      <vt:lpstr>Что такое yield return?</vt:lpstr>
      <vt:lpstr>Как работает yield return?</vt:lpstr>
      <vt:lpstr>Пример кода с yield return</vt:lpstr>
      <vt:lpstr>Преимущества yield return</vt:lpstr>
      <vt:lpstr>Ограничения yield return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Кузьмин</dc:creator>
  <cp:lastModifiedBy>Никита Кузьмин</cp:lastModifiedBy>
  <cp:revision>1</cp:revision>
  <dcterms:created xsi:type="dcterms:W3CDTF">2024-11-29T13:20:57Z</dcterms:created>
  <dcterms:modified xsi:type="dcterms:W3CDTF">2024-11-29T13:21:02Z</dcterms:modified>
</cp:coreProperties>
</file>