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ht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ht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dons.mozilla.org/en-US/firefox/themes/" TargetMode="External" /><Relationship Id="rId3" Type="http://schemas.openxmlformats.org/officeDocument/2006/relationships/image" Target="../media/image7.sht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dons.mozilla.org/en-US/firefox/addon/personaswitcher/" TargetMode="External" /><Relationship Id="rId3" Type="http://schemas.openxmlformats.org/officeDocument/2006/relationships/image" Target="../media/image7.sht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ht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ht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rsjb80/personaswitcher" TargetMode="External" /><Relationship Id="rId3" Type="http://schemas.openxmlformats.org/officeDocument/2006/relationships/image" Target="../media/image1.sht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ht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ht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ht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Sprint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Demo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Team</a:t>
            </a:r>
            <a:r>
              <a:rPr/>
              <a:t> </a:t>
            </a:r>
            <a:r>
              <a:rPr/>
              <a:t>Woo</a:t>
            </a:r>
            <a:r>
              <a:rPr/>
              <a:t> </a:t>
            </a:r>
            <a:r>
              <a:rPr/>
              <a:t>(two)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2020-02-10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asynchronous</a:t>
            </a:r>
            <a:r>
              <a:rPr/>
              <a:t> </a:t>
            </a:r>
            <a:r>
              <a:rPr/>
              <a:t>communication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slack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discord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invite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</a:t>
            </a:r>
          </a:p>
        </p:txBody>
      </p:sp>
      <p:pic>
        <p:nvPicPr>
          <p:cNvPr descr="https://github.com/HulacSt/CS3250-Woo/blob/master/sprint_1/img/Sla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slack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Project-specific</a:t>
            </a:r>
            <a:r>
              <a:rPr/>
              <a:t> </a:t>
            </a:r>
            <a:r>
              <a:rPr/>
              <a:t>tasks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</a:t>
            </a:r>
            <a:r>
              <a:rPr/>
              <a:t> </a:t>
            </a:r>
            <a:r>
              <a:rPr/>
              <a:t>firefox</a:t>
            </a:r>
          </a:p>
        </p:txBody>
      </p:sp>
      <p:pic>
        <p:nvPicPr>
          <p:cNvPr descr="https://github.com/HulacSt/CS3250-Woo/blob/master/sprint_1/img/Firefo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firefox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>
                <a:hlinkClick r:id="rId2"/>
              </a:rPr>
              <a:t>https://addons.mozilla.org/en-US/firefox/themes/</a:t>
            </a:r>
          </a:p>
        </p:txBody>
      </p:sp>
      <p:pic>
        <p:nvPicPr>
          <p:cNvPr descr="https://github.com/HulacSt/CS3250-Woo/blob/master/sprint_1/img/themes_switch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themes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</a:t>
            </a:r>
            <a:r>
              <a:rPr/>
              <a:t> </a:t>
            </a:r>
            <a:r>
              <a:rPr/>
              <a:t>PersonaSwitcher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>
                <a:hlinkClick r:id="rId2"/>
              </a:rPr>
              <a:t>https://addons.mozilla.org/en-US/firefox/addon/personaswitcher/</a:t>
            </a:r>
          </a:p>
        </p:txBody>
      </p:sp>
      <p:pic>
        <p:nvPicPr>
          <p:cNvPr descr="https://github.com/HulacSt/CS3250-Woo/blob/master/sprint_1/img/themes_switch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themes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travis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https://github.com/HulacSt/CS3250-Woo/blob/master/sprint_1/img/Travis%20ym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install</a:t>
            </a:r>
            <a:r>
              <a:rPr/>
              <a:t> </a:t>
            </a:r>
            <a:r>
              <a:rPr/>
              <a:t>locally</a:t>
            </a:r>
          </a:p>
        </p:txBody>
      </p:sp>
      <p:pic>
        <p:nvPicPr>
          <p:cNvPr descr="https://github.com/HulacSt/CS3250-Woo/blob/master/sprint_1/img/dev_from_pack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themes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Sprint</a:t>
            </a:r>
            <a:r>
              <a:rPr/>
              <a:t> </a:t>
            </a:r>
            <a:r>
              <a:rPr/>
              <a:t>Tasks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fork</a:t>
            </a:r>
            <a:r>
              <a:rPr/>
              <a:t> </a:t>
            </a:r>
            <a:r>
              <a:rPr>
                <a:hlinkClick r:id="rId2"/>
              </a:rPr>
              <a:t>https://github.com/drsjb80/personaswitcher</a:t>
            </a:r>
          </a:p>
        </p:txBody>
      </p:sp>
      <p:pic>
        <p:nvPicPr>
          <p:cNvPr descr="https://github.com/HulacSt/CS3250-Woo/blob/master/sprint_1/img/For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fork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Invite other team members as collaborators</a:t>
            </a:r>
          </a:p>
          <a:p>
            <a:pPr lvl="0" marL="0" indent="0">
              <a:buNone/>
            </a:pPr>
            <a:r>
              <a:rPr/>
              <a:t>Done!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Create a dev branch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HulacSt/CS3250-Woo/blob/master/sprint_1/img/De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dev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Create AUTHORS.md &amp; Everyone sign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HulacSt/CS3250-Woo/blob/master/sprint_1/img/Auth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authors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projects,</a:t>
            </a:r>
            <a:r>
              <a:rPr/>
              <a:t> </a:t>
            </a:r>
            <a:r>
              <a:rPr/>
              <a:t>Jira,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Trello</a:t>
            </a:r>
          </a:p>
        </p:txBody>
      </p:sp>
      <p:pic>
        <p:nvPicPr>
          <p:cNvPr descr="https://github.com/HulacSt/CS3250-Woo/blob/master/sprint_1/img/Trell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trello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Toggl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similar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Demo Day Presentation</dc:title>
  <dc:creator>Team Woo (two)</dc:creator>
  <cp:keywords/>
  <dcterms:created xsi:type="dcterms:W3CDTF">2020-02-09T21:59:18Z</dcterms:created>
  <dcterms:modified xsi:type="dcterms:W3CDTF">2020-02-09T21:59:18Z</dcterms:modified>
</cp:coreProperties>
</file>