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5" r:id="rId4"/>
    <p:sldId id="266" r:id="rId5"/>
    <p:sldId id="267" r:id="rId6"/>
    <p:sldId id="268" r:id="rId7"/>
    <p:sldId id="257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FB39-742C-4E4C-B650-354473AE96CF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3D49-EB8F-4642-A3DE-6EB7335826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O(10^10)</a:t>
            </a:r>
            <a:r>
              <a:rPr lang="zh-CN" altLang="en-US" dirty="0"/>
              <a:t>：指与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10</a:t>
            </a:r>
            <a:r>
              <a:rPr lang="zh-CN" altLang="en-US" dirty="0"/>
              <a:t>次方这个数相差常数倍的所有自然数集合，也叫等阶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13D49-EB8F-4642-A3DE-6EB7335826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9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49602-3165-479C-4940-1C8E5A4D6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705E06-6D39-F71E-B03E-2BB4DBEE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F46DC-A5E0-7A8D-E6DF-6C054968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4EAFF-A161-F165-1517-321845CA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9510A-7C69-92CA-3F9A-60B13C29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4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92602-A235-A58B-AEE8-B3D563EA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F1090-11DE-5CA0-16E7-CA42F7AA5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DEC91-C253-4FDA-6C07-42C416D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B7476-EDCB-3845-EC78-2292FA35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BDCD3-7C0D-71A2-3028-F8DCEE1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4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13086D-F6C8-0BF3-18C8-B7B68A612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43698-ADEA-8214-BF5C-923A6D065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BE349-F842-869A-2175-FD36C898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77676-97FF-0F68-9051-21ED454E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F4DD2-9C78-D71A-B781-2FB75582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8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2C78A-202E-44ED-CDD3-501EAE2F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31FF4-CB06-12E8-E715-0CD751A3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61AFA-04F0-5D10-C890-0BC96BB6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B5AD7-FA8D-E8BE-5803-1C29F9AB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538D3-B038-6C84-E2BF-E1419FA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ACEBB-4D96-A2D3-B726-812551D3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28A2F-1307-B86F-11AE-C388948E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ABB28-7C3B-2F12-6967-3C2B26AB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75BA8-BCA5-3573-DD33-320C40DC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07698-25AD-3F08-521C-81AB4A26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40AC-8DD8-4336-CD79-32C8EC74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EF623-98A7-08D7-1BEE-237A5FE19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DAAB5-5AF0-B772-0B95-C2110BB82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B4C53-3C4E-3BD6-E591-82C0FBDA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D1E6D-22B9-6452-76BA-333EB75F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A8864-3CA5-8D96-699C-02E8B64F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BEAC-8A13-5573-82FD-F69BCFD8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56C63D-26DC-8788-5531-052AAD9C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59136-9C40-4FF1-5F27-7FA28E80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8C418-A5D7-846B-2DD1-37D4287BC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0C655-A974-DA94-449D-8B64E5D5A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C1745A-BBAF-8D32-ACCD-2E0275F5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4BE72B-667F-F11D-3FE3-057B5F5C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6FDFD0-5053-947F-56A5-12BCB42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4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08EE-0DE3-B17C-F800-24BDFB8F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8FA21D-D400-B6D8-4A4D-41A290D3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3AC9E6-BD65-2961-9AA7-2CC90FB1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55D566-7305-9012-4A77-E96375FD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4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844D4-83F0-F294-0A78-0024D21A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0C1EB7-88C2-2825-6809-5E63DF3F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4CAB7B-A046-4C32-AB5D-8FDA8DB1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1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57B89-18F6-8E17-71AC-FBFF3C9F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9C296-182F-3406-E509-7786B7AC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5F1B8-EE1F-D399-9DB3-38FEBB88B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2C4FD-A097-2028-2D2A-FBB8F7A3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A2E55-53A5-7E94-6D2A-C7131F16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7B4E3-FF78-0441-B6CA-4D1380B0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7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9715A-7805-4A81-989C-2540D29D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00FB53-E097-20E8-B6A7-145909394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D08503-5522-D6C2-D17D-C10EA15A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58DC3-B83D-55A1-CCC3-2EE2C027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EA73B-7200-F5CE-0C65-A1C3912A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11EA3-7A96-13FB-24CD-6ACB7BA4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2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CECECF-6502-38E1-9DA4-D0B56967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BC81E-601C-6567-91FB-8267C7A7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8151B-377D-EC88-03C5-CDB7B5D75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3C79-CBEF-4394-86D7-31126A303C1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8F6CC-7C93-18A5-8E79-A23B3AF2F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7E6DF-034A-515F-A411-71D522105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5CC40-F269-4035-8923-E1DB026A0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9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BF8E5-539D-1D87-AB5C-2C3F55B32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DD449-3360-69A3-38F2-B3C4EF111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2038"/>
            <a:ext cx="12085162" cy="3255962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517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E5873-E5E2-3771-E581-524A30BC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90CA9-8839-40B9-57EE-7EA0E21E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9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AC0F7-4A8A-AAFC-1DDC-1BB90572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758B8-E7B2-3E66-93CA-044E0269F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9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A747-D939-1A8B-A31D-07555BC0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34762-707C-C6EB-84ED-FE6D4E4F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5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2507E-D54D-1FF3-7075-36FBF66F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F354F-A703-7B65-F9D8-B6118E97C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1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547D-D724-80C8-30BE-408A7172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29BFF-55AB-6278-A55A-FE696B34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1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13344-69A4-3A84-3E34-D10E5B40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8FBC1-C65E-35DE-3595-3F931BEE7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5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93F74-1F0F-C36D-4F7F-A6E07623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06400-B247-CC63-7244-0BE46C92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本文将“尽量”以高观点梳理概括，以通俗语言介绍 计算机的完整体系结构</a:t>
            </a:r>
            <a:r>
              <a:rPr lang="en-US" altLang="zh-CN" dirty="0"/>
              <a:t>(</a:t>
            </a:r>
            <a:r>
              <a:rPr lang="zh-CN" altLang="en-US" dirty="0"/>
              <a:t>计算机组成原理、计算机操作系统、计算机网络、数据结构与算法</a:t>
            </a:r>
            <a:r>
              <a:rPr lang="en-US" altLang="zh-CN" dirty="0"/>
              <a:t>)</a:t>
            </a:r>
            <a:r>
              <a:rPr lang="zh-CN" altLang="en-US" dirty="0"/>
              <a:t>，读者浅尝辄止即可；到时候学习</a:t>
            </a:r>
            <a:r>
              <a:rPr lang="en-US" altLang="zh-CN" dirty="0"/>
              <a:t>R</a:t>
            </a:r>
            <a:r>
              <a:rPr lang="zh-CN" altLang="en-US" dirty="0"/>
              <a:t>语言需要哪些前置知识了，再往前翻，重新学习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基础知识属于内功，而外功则指代码编写能力，不修炼内功，只修炼浅显的外功也是可以的，再往后深入，内功必不可少；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所以，只是简单的入门快速上手</a:t>
            </a:r>
            <a:r>
              <a:rPr lang="en-US" altLang="zh-CN" dirty="0"/>
              <a:t>R</a:t>
            </a:r>
            <a:r>
              <a:rPr lang="zh-CN" altLang="en-US" dirty="0"/>
              <a:t>语言的话，后面讲的所有计算机导论，权当放</a:t>
            </a:r>
            <a:r>
              <a:rPr lang="en-US" altLang="zh-CN" dirty="0"/>
              <a:t>P(</a:t>
            </a:r>
            <a:r>
              <a:rPr lang="zh-CN" altLang="en-US" dirty="0"/>
              <a:t>后续有一部分语法，需要这点前置知识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AA710-7B27-2EF2-7941-8A89E052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计算机导论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816CC-BA7C-AE9A-B983-E496DC51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32"/>
            <a:ext cx="10515600" cy="4351338"/>
          </a:xfrm>
        </p:spPr>
        <p:txBody>
          <a:bodyPr/>
          <a:lstStyle/>
          <a:p>
            <a:r>
              <a:rPr lang="zh-CN" altLang="en-US" dirty="0"/>
              <a:t>为了减轻人工劳动力，短时间内进行</a:t>
            </a:r>
            <a:r>
              <a:rPr lang="en-US" altLang="zh-CN" dirty="0"/>
              <a:t>O(10^10)</a:t>
            </a:r>
            <a:r>
              <a:rPr lang="zh-CN" altLang="en-US" dirty="0"/>
              <a:t>以上的超大数量级计算，著名数学家 冯诺依曼 创造了世界上第一台计算机；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E7532-9A8A-3F90-BE99-20E549CF8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9425"/>
            <a:ext cx="8374381" cy="3248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EE45DA-419F-EEB1-3FD0-529BA0E0A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81" y="3644776"/>
            <a:ext cx="2609984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02FCB-AA14-747E-47E1-B71A81A8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F145E-8612-785B-B4CA-8D11E733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机器码：早期计算机为了便于计算，只能识别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两种状态，而一系列</a:t>
            </a:r>
            <a:r>
              <a:rPr lang="en-US" altLang="zh-CN" dirty="0"/>
              <a:t>01</a:t>
            </a:r>
            <a:r>
              <a:rPr lang="zh-CN" altLang="en-US" dirty="0"/>
              <a:t>序列作为机器码</a:t>
            </a:r>
            <a:r>
              <a:rPr lang="en-US" altLang="zh-CN" dirty="0"/>
              <a:t>(</a:t>
            </a:r>
            <a:r>
              <a:rPr lang="zh-CN" altLang="en-US" dirty="0"/>
              <a:t>与代码有区别；代码，顾名思义，代表某种含义的编码，而机器码则是计算机直接识别并执行的；后续会详细介绍</a:t>
            </a:r>
            <a:r>
              <a:rPr lang="en-US" altLang="zh-CN" dirty="0"/>
              <a:t>)</a:t>
            </a:r>
            <a:r>
              <a:rPr lang="zh-CN" altLang="en-US" dirty="0"/>
              <a:t>，使程序运行；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程序：即计算机需要执行的一系列指令，这些执行 存放在文件中，计算机识别后便开始执行；</a:t>
            </a:r>
            <a:endParaRPr lang="en-US" altLang="zh-CN" dirty="0"/>
          </a:p>
          <a:p>
            <a:r>
              <a:rPr lang="zh-CN" altLang="en-US" dirty="0"/>
              <a:t>我们计算机的操作系统也是一个程序，在开机后，计算机在磁盘上找到该</a:t>
            </a:r>
            <a:r>
              <a:rPr lang="en-US" altLang="zh-CN" dirty="0" err="1"/>
              <a:t>os</a:t>
            </a:r>
            <a:r>
              <a:rPr lang="zh-CN" altLang="en-US" dirty="0"/>
              <a:t>并运行，直到电脑关闭为止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en-US" altLang="zh-CN" dirty="0"/>
              <a:t>true</a:t>
            </a:r>
          </a:p>
          <a:p>
            <a:endParaRPr lang="en-US" altLang="zh-CN" dirty="0"/>
          </a:p>
          <a:p>
            <a:r>
              <a:rPr lang="zh-CN" altLang="en-US" dirty="0"/>
              <a:t>计算机的计算单位为二进制</a:t>
            </a:r>
            <a:r>
              <a:rPr lang="en-US" altLang="zh-CN" dirty="0"/>
              <a:t>(</a:t>
            </a:r>
            <a:r>
              <a:rPr lang="zh-CN" altLang="en-US" dirty="0"/>
              <a:t>为主</a:t>
            </a:r>
            <a:r>
              <a:rPr lang="en-US" altLang="zh-CN" dirty="0"/>
              <a:t>)</a:t>
            </a:r>
            <a:r>
              <a:rPr lang="zh-CN" altLang="en-US" dirty="0"/>
              <a:t>、八进制、十六进制；</a:t>
            </a:r>
            <a:r>
              <a:rPr lang="en-US" altLang="zh-CN" dirty="0"/>
              <a:t>R</a:t>
            </a:r>
            <a:r>
              <a:rPr lang="zh-CN" altLang="en-US" dirty="0"/>
              <a:t>语言学习用不到进制，了解即可</a:t>
            </a:r>
          </a:p>
        </p:txBody>
      </p:sp>
    </p:spTree>
    <p:extLst>
      <p:ext uri="{BB962C8B-B14F-4D97-AF65-F5344CB8AC3E}">
        <p14:creationId xmlns:p14="http://schemas.microsoft.com/office/powerpoint/2010/main" val="9486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2B801-408C-0A94-BCAE-A3B7AA0F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必须理解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D0CB9-DDEA-4D25-8B1C-8B7A7C96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代码：由于</a:t>
            </a:r>
            <a:r>
              <a:rPr lang="en-US" altLang="zh-CN" dirty="0"/>
              <a:t>01</a:t>
            </a:r>
            <a:r>
              <a:rPr lang="zh-CN" altLang="en-US" dirty="0"/>
              <a:t>序列过于枯燥与繁琐，程序员快速编写程序难度大，所以引入了代码的概念，以代码来表示</a:t>
            </a:r>
            <a:r>
              <a:rPr lang="en-US" altLang="zh-CN" dirty="0"/>
              <a:t>01</a:t>
            </a:r>
            <a:r>
              <a:rPr lang="zh-CN" altLang="en-US" dirty="0"/>
              <a:t>序列的各种指令，加速程序开发；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我们现在所使用的</a:t>
            </a:r>
            <a:r>
              <a:rPr lang="en-US" altLang="zh-CN" dirty="0"/>
              <a:t>R</a:t>
            </a:r>
            <a:r>
              <a:rPr lang="zh-CN" altLang="en-US" dirty="0"/>
              <a:t>语言，便是高级程序语言</a:t>
            </a:r>
            <a:r>
              <a:rPr lang="en-US" altLang="zh-CN" dirty="0"/>
              <a:t>(</a:t>
            </a:r>
            <a:r>
              <a:rPr lang="zh-CN" altLang="en-US" dirty="0"/>
              <a:t>语言越高级，对于计算机底层硬件 抽象程度越高，程序员开发程序越方便，不需要了解硬件；目前互联网开发 最高效的语言是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Go)</a:t>
            </a:r>
          </a:p>
          <a:p>
            <a:endParaRPr lang="en-US" altLang="zh-CN" dirty="0"/>
          </a:p>
          <a:p>
            <a:r>
              <a:rPr lang="zh-CN" altLang="en-US" dirty="0"/>
              <a:t>代码有很多种类型，功能也各不相同：</a:t>
            </a:r>
            <a:r>
              <a:rPr lang="en-US" altLang="zh-CN" dirty="0"/>
              <a:t>(</a:t>
            </a:r>
            <a:r>
              <a:rPr lang="zh-CN" altLang="en-US" dirty="0"/>
              <a:t>到时候一一演示，毕竟大部分都学过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Go</a:t>
            </a:r>
            <a:r>
              <a:rPr lang="zh-CN" altLang="en-US" dirty="0"/>
              <a:t>、</a:t>
            </a:r>
            <a:r>
              <a:rPr lang="en-US" altLang="zh-CN" dirty="0" err="1"/>
              <a:t>Php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 err="1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Rust</a:t>
            </a:r>
            <a:r>
              <a:rPr lang="zh-CN" altLang="en-US" dirty="0"/>
              <a:t>、</a:t>
            </a:r>
            <a:r>
              <a:rPr lang="en-US" altLang="zh-CN" dirty="0"/>
              <a:t>Lua</a:t>
            </a:r>
            <a:r>
              <a:rPr lang="zh-CN" altLang="en-US" dirty="0"/>
              <a:t>、</a:t>
            </a:r>
            <a:r>
              <a:rPr lang="en-US" altLang="zh-CN" dirty="0"/>
              <a:t>Latex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54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A1969-2B25-80D9-F3B2-CDDD38FE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D7CFF-A59E-8DCB-C755-4F20AC8A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众多编程语言，分为两大类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、编译型语言</a:t>
            </a:r>
            <a:r>
              <a:rPr lang="en-US" altLang="zh-CN" dirty="0"/>
              <a:t>(C/C++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Go</a:t>
            </a:r>
            <a:r>
              <a:rPr lang="zh-CN" altLang="en-US" dirty="0"/>
              <a:t>、</a:t>
            </a:r>
            <a:r>
              <a:rPr lang="en-US" altLang="zh-CN" dirty="0"/>
              <a:t>Rust)</a:t>
            </a:r>
            <a:r>
              <a:rPr lang="zh-CN" altLang="en-US" dirty="0"/>
              <a:t>：通俗点讲，这种语言开发的程序性能要更高，有些高级语言甚至能操纵硬件</a:t>
            </a:r>
            <a:r>
              <a:rPr lang="en-US" altLang="zh-CN" dirty="0"/>
              <a:t>(C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Go</a:t>
            </a:r>
            <a:r>
              <a:rPr lang="zh-CN" altLang="en-US" dirty="0"/>
              <a:t>、</a:t>
            </a:r>
            <a:r>
              <a:rPr lang="en-US" altLang="zh-CN" dirty="0"/>
              <a:t>Rust)</a:t>
            </a:r>
            <a:r>
              <a:rPr lang="zh-CN" altLang="en-US" dirty="0"/>
              <a:t>，语法更复杂；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使用这些语言，需要下载编译器，编译器根据编码表 将代码整体翻译为包含</a:t>
            </a:r>
            <a:r>
              <a:rPr lang="en-US" altLang="zh-CN" dirty="0"/>
              <a:t>01</a:t>
            </a:r>
            <a:r>
              <a:rPr lang="zh-CN" altLang="en-US" dirty="0"/>
              <a:t>序列的文件，最后交给计算机执行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、解释型语言：也叫做脚本语言，性能相对于编译型语言来说，性能较低，语法简单，便于小白使用，</a:t>
            </a:r>
            <a:r>
              <a:rPr lang="en-US" altLang="zh-CN" dirty="0"/>
              <a:t>R</a:t>
            </a:r>
            <a:r>
              <a:rPr lang="zh-CN" altLang="en-US" dirty="0"/>
              <a:t>语言便是此类型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使用这些语言，需要下载解释器，解释器会为你写的代码一句一句的翻译，而不会生成文件去执行</a:t>
            </a:r>
            <a:r>
              <a:rPr lang="en-US" altLang="zh-CN" dirty="0"/>
              <a:t>(</a:t>
            </a:r>
            <a:r>
              <a:rPr lang="zh-CN" altLang="en-US" dirty="0"/>
              <a:t>实操一下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27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B8E39-30A8-BA08-0C6D-1F8D8BAC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一、安装代码编辑软件和代码编译器</a:t>
            </a:r>
            <a:r>
              <a:rPr lang="en-US" altLang="zh-CN" dirty="0"/>
              <a:t>/</a:t>
            </a:r>
            <a:r>
              <a:rPr lang="zh-CN" altLang="en-US" dirty="0"/>
              <a:t>解释器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8319A-332A-498D-40CF-3B8D00EF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介绍完一部分前置知识后，开始安装编程软件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编辑软件：一个在里面写代码</a:t>
            </a:r>
            <a:r>
              <a:rPr lang="en-US" altLang="zh-CN" dirty="0"/>
              <a:t>(</a:t>
            </a:r>
            <a:r>
              <a:rPr lang="zh-CN" altLang="en-US" dirty="0"/>
              <a:t>或者其他东西</a:t>
            </a:r>
            <a:r>
              <a:rPr lang="en-US" altLang="zh-CN" dirty="0"/>
              <a:t>)</a:t>
            </a:r>
            <a:r>
              <a:rPr lang="zh-CN" altLang="en-US" dirty="0"/>
              <a:t>的软件</a:t>
            </a:r>
            <a:endParaRPr lang="en-US" altLang="zh-CN" dirty="0"/>
          </a:p>
          <a:p>
            <a:r>
              <a:rPr lang="zh-CN" altLang="en-US" dirty="0"/>
              <a:t>推荐安装：</a:t>
            </a:r>
            <a:r>
              <a:rPr lang="en-US" altLang="zh-CN" dirty="0" err="1"/>
              <a:t>vscode</a:t>
            </a:r>
            <a:r>
              <a:rPr lang="zh-CN" altLang="en-US" dirty="0"/>
              <a:t>，界面优美，使用</a:t>
            </a:r>
            <a:r>
              <a:rPr lang="en-US" altLang="zh-CN" dirty="0"/>
              <a:t>…</a:t>
            </a:r>
            <a:r>
              <a:rPr lang="zh-CN" altLang="en-US" dirty="0"/>
              <a:t>还行</a:t>
            </a:r>
            <a:r>
              <a:rPr lang="en-US" altLang="zh-CN" dirty="0"/>
              <a:t>(</a:t>
            </a:r>
            <a:r>
              <a:rPr lang="zh-CN" altLang="en-US" dirty="0"/>
              <a:t>浏览器直接搜索，找官网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解释器：</a:t>
            </a:r>
            <a:r>
              <a:rPr lang="en-US" altLang="zh-CN" dirty="0" err="1"/>
              <a:t>Rstudio</a:t>
            </a:r>
            <a:r>
              <a:rPr lang="en-US" altLang="zh-CN" dirty="0"/>
              <a:t>(</a:t>
            </a:r>
            <a:r>
              <a:rPr lang="zh-CN" altLang="en-US" dirty="0"/>
              <a:t>安装好后，配置环境变量</a:t>
            </a:r>
            <a:r>
              <a:rPr lang="en-US" altLang="zh-CN" dirty="0"/>
              <a:t>)(</a:t>
            </a:r>
            <a:r>
              <a:rPr lang="zh-CN" altLang="en-US" dirty="0"/>
              <a:t>菜鸟教程有介绍如何安装，到时候没下载的统一安装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环境变量：计算机只会在当面目录下识别文件，配置环境变量后，在任意目录下均可以识别</a:t>
            </a:r>
            <a:r>
              <a:rPr lang="en-US" altLang="zh-CN" dirty="0"/>
              <a:t>(</a:t>
            </a:r>
            <a:r>
              <a:rPr lang="zh-CN" altLang="en-US" dirty="0"/>
              <a:t>实操一下，介绍其便捷之处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01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08B95-AA5D-E4B8-1F4E-6C4CCE8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551C64C-C62C-3319-8E9C-A68AEC39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什么是集成软件？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展示时，介绍</a:t>
            </a:r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Java</a:t>
            </a:r>
            <a:r>
              <a:rPr lang="zh-CN" altLang="en-US" dirty="0"/>
              <a:t>的区别</a:t>
            </a:r>
            <a:r>
              <a:rPr lang="en-US" altLang="zh-CN" dirty="0"/>
              <a:t>(</a:t>
            </a:r>
            <a:r>
              <a:rPr lang="zh-CN" altLang="en-US" dirty="0"/>
              <a:t>毕竟</a:t>
            </a:r>
            <a:r>
              <a:rPr lang="en-US" altLang="zh-CN" dirty="0"/>
              <a:t>C++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算是编程界两大巨头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77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E68B0-1530-8350-82A9-C84A216A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二、运行程序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F1938-359A-EB84-2EDF-9A058A76E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配置环境变量</a:t>
            </a:r>
            <a:endParaRPr lang="en-US" altLang="zh-CN" dirty="0"/>
          </a:p>
          <a:p>
            <a:r>
              <a:rPr lang="zh-CN" altLang="en-US" dirty="0"/>
              <a:t>配置</a:t>
            </a:r>
            <a:r>
              <a:rPr lang="en-US" altLang="zh-CN" dirty="0"/>
              <a:t>AI</a:t>
            </a:r>
          </a:p>
          <a:p>
            <a:r>
              <a:rPr lang="zh-CN" altLang="en-US" dirty="0"/>
              <a:t>运行：注释</a:t>
            </a:r>
            <a:r>
              <a:rPr lang="zh-CN" altLang="en-US"/>
              <a:t>、代码、语法、文件后缀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25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796</Words>
  <Application>Microsoft Office PowerPoint</Application>
  <PresentationFormat>宽屏</PresentationFormat>
  <Paragraphs>50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R语言</vt:lpstr>
      <vt:lpstr>前言</vt:lpstr>
      <vt:lpstr>计算机导论</vt:lpstr>
      <vt:lpstr>了解</vt:lpstr>
      <vt:lpstr>必须理解</vt:lpstr>
      <vt:lpstr>了解</vt:lpstr>
      <vt:lpstr>一、安装代码编辑软件和代码编译器/解释器</vt:lpstr>
      <vt:lpstr>问题</vt:lpstr>
      <vt:lpstr>二、运行程序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54</cp:revision>
  <dcterms:created xsi:type="dcterms:W3CDTF">2024-07-18T13:13:58Z</dcterms:created>
  <dcterms:modified xsi:type="dcterms:W3CDTF">2024-08-16T09:55:46Z</dcterms:modified>
</cp:coreProperties>
</file>