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2" r:id="rId7"/>
    <p:sldId id="261" r:id="rId8"/>
    <p:sldId id="264" r:id="rId9"/>
    <p:sldId id="263" r:id="rId10"/>
    <p:sldId id="265" r:id="rId11"/>
    <p:sldId id="259" r:id="rId12"/>
  </p:sldIdLst>
  <p:sldSz cx="12192000" cy="6858000"/>
  <p:notesSz cx="6858000" cy="9144000"/>
  <p:embeddedFontLst>
    <p:embeddedFont>
      <p:font typeface="Calibri" panose="020F0502020204030204"/>
      <p:regular r:id="rId16"/>
    </p:embeddedFont>
    <p:embeddedFont>
      <p:font typeface="Lato Black" panose="020F0802020204030203"/>
      <p:bold r:id="rId17"/>
      <p:boldItalic r:id="rId18"/>
    </p:embeddedFont>
    <p:embeddedFont>
      <p:font typeface="Libre Baskerville" panose="02000000000000000000"/>
      <p:regular r:id="rId19"/>
    </p:embeddedFont>
    <p:embeddedFont>
      <p:font typeface="Calibri" panose="020F050202020403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743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IN" sz="2000" b="1"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CODE REFACTORING AND BUG FIXING</a:t>
            </a:r>
            <a:endParaRPr lang="en-IN" sz="2000" b="1"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1271270" y="1268730"/>
            <a:ext cx="9896475" cy="39604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panose="020B0604020202020204"/>
              <a:buNone/>
            </a:pPr>
            <a:r>
              <a:rPr lang="en-IN" sz="1800" b="1">
                <a:solidFill>
                  <a:schemeClr val="dk1"/>
                </a:solidFill>
                <a:latin typeface="Calibri" panose="020F0502020204030204"/>
                <a:ea typeface="Calibri" panose="020F0502020204030204"/>
                <a:cs typeface="Calibri" panose="020F0502020204030204"/>
                <a:sym typeface="Calibri" panose="020F0502020204030204"/>
              </a:rPr>
              <a:t>I'm Gaddam Huldah Grace, graduate in Computer Science Engineering from SR Engineering College in 2023. Passionate about the intersection of technology and data, I am eager to delve into the dynamic field of data science.</a:t>
            </a: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Calibri" panose="020F0502020204030204"/>
                <a:ea typeface="Calibri" panose="020F0502020204030204"/>
                <a:cs typeface="Calibri" panose="020F0502020204030204"/>
                <a:sym typeface="Calibri" panose="020F0502020204030204"/>
              </a:rPr>
              <a:t>Github link: https://github.com/HuldahGrace</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Calibri" panose="020F0502020204030204"/>
                <a:ea typeface="Calibri" panose="020F0502020204030204"/>
                <a:cs typeface="Calibri" panose="020F0502020204030204"/>
                <a:sym typeface="Calibri" panose="020F0502020204030204"/>
              </a:rPr>
              <a:t>linkedin: https://www.linkedin.com/in/huldah-grace-gaddam/</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623871" y="620389"/>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1180" y="692785"/>
            <a:ext cx="8300085" cy="2413635"/>
          </a:xfrm>
          <a:prstGeom prst="rect">
            <a:avLst/>
          </a:prstGeom>
          <a:noFill/>
        </p:spPr>
        <p:txBody>
          <a:bodyPr wrap="square" rtlCol="0">
            <a:noAutofit/>
          </a:bodyPr>
          <a:p>
            <a:r>
              <a:rPr lang="en-IN" altLang="en-US" sz="2000" b="1">
                <a:solidFill>
                  <a:srgbClr val="FF0000"/>
                </a:solidFill>
                <a:latin typeface="Calibri" panose="020F0502020204030204" charset="0"/>
                <a:cs typeface="Calibri" panose="020F0502020204030204" charset="0"/>
              </a:rPr>
              <a:t>SCENARIO</a:t>
            </a:r>
            <a:r>
              <a:rPr lang="en-US" sz="2000" b="1">
                <a:solidFill>
                  <a:srgbClr val="FF0000"/>
                </a:solidFill>
                <a:latin typeface="Calibri" panose="020F0502020204030204" charset="0"/>
                <a:cs typeface="Calibri" panose="020F0502020204030204" charset="0"/>
              </a:rPr>
              <a:t>:</a:t>
            </a:r>
            <a:endParaRPr lang="en-US" sz="20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2000">
              <a:latin typeface="Calibri" panose="020F0502020204030204" charset="0"/>
              <a:cs typeface="Calibri" panose="020F0502020204030204" charset="0"/>
            </a:endParaRPr>
          </a:p>
        </p:txBody>
      </p:sp>
      <p:sp>
        <p:nvSpPr>
          <p:cNvPr id="3" name="Text Box 2"/>
          <p:cNvSpPr txBox="1"/>
          <p:nvPr/>
        </p:nvSpPr>
        <p:spPr>
          <a:xfrm>
            <a:off x="2529205" y="3225165"/>
            <a:ext cx="8823325" cy="2446655"/>
          </a:xfrm>
          <a:prstGeom prst="rect">
            <a:avLst/>
          </a:prstGeom>
          <a:noFill/>
        </p:spPr>
        <p:txBody>
          <a:bodyPr wrap="square" rtlCol="0">
            <a:noAutofit/>
          </a:bodyPr>
          <a:p>
            <a:r>
              <a:rPr lang="en-IN" altLang="en-US" sz="2000" b="1">
                <a:solidFill>
                  <a:srgbClr val="FF0000"/>
                </a:solidFill>
                <a:latin typeface="Calibri" panose="020F0502020204030204" charset="0"/>
                <a:cs typeface="Calibri" panose="020F0502020204030204" charset="0"/>
              </a:rPr>
              <a:t>TASK TO DO</a:t>
            </a:r>
            <a:r>
              <a:rPr lang="en-US" sz="2000" b="1">
                <a:solidFill>
                  <a:srgbClr val="FF0000"/>
                </a:solidFill>
                <a:latin typeface="Calibri" panose="020F0502020204030204" charset="0"/>
                <a:cs typeface="Calibri" panose="020F0502020204030204" charset="0"/>
              </a:rPr>
              <a:t>:</a:t>
            </a:r>
            <a:endParaRPr lang="en-US" sz="2000" b="1">
              <a:solidFill>
                <a:srgbClr val="FF0000"/>
              </a:solidFill>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0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p:nvPr>
            <p:ph type="title"/>
          </p:nvPr>
        </p:nvSpPr>
        <p:spPr>
          <a:xfrm>
            <a:off x="1055370" y="908685"/>
            <a:ext cx="2872740" cy="304165"/>
          </a:xfrm>
        </p:spPr>
        <p:txBody>
          <a:bodyPr>
            <a:normAutofit fontScale="90000"/>
          </a:bodyPr>
          <a:p>
            <a:r>
              <a:rPr lang="en-IN" altLang="en-US" b="1">
                <a:solidFill>
                  <a:srgbClr val="FF0000"/>
                </a:solidFill>
              </a:rPr>
              <a:t>INITAIL CODE</a:t>
            </a:r>
            <a:endParaRPr lang="en-IN" altLang="en-US" b="1">
              <a:solidFill>
                <a:srgbClr val="FF0000"/>
              </a:solidFill>
            </a:endParaRPr>
          </a:p>
        </p:txBody>
      </p:sp>
      <p:sp>
        <p:nvSpPr>
          <p:cNvPr id="9" name="Text Placeholder 8"/>
          <p:cNvSpPr/>
          <p:nvPr>
            <p:ph type="body" idx="1"/>
          </p:nvPr>
        </p:nvSpPr>
        <p:spPr/>
        <p:txBody>
          <a:bodyPr/>
          <a:p>
            <a:endParaRPr lang="en-US"/>
          </a:p>
        </p:txBody>
      </p:sp>
      <p:pic>
        <p:nvPicPr>
          <p:cNvPr id="7" name="Picture Placeholder 6" descr="d1"/>
          <p:cNvPicPr>
            <a:picLocks noChangeAspect="1"/>
          </p:cNvPicPr>
          <p:nvPr>
            <p:ph type="pic" idx="2"/>
          </p:nvPr>
        </p:nvPicPr>
        <p:blipFill>
          <a:blip r:embed="rId1"/>
          <a:stretch>
            <a:fillRect/>
          </a:stretch>
        </p:blipFill>
        <p:spPr>
          <a:xfrm>
            <a:off x="5781040" y="1364615"/>
            <a:ext cx="5500370" cy="4269740"/>
          </a:xfrm>
          <a:prstGeom prst="rect">
            <a:avLst/>
          </a:prstGeom>
          <a:ln>
            <a:solidFill>
              <a:schemeClr val="tx1"/>
            </a:solidFill>
          </a:ln>
        </p:spPr>
      </p:pic>
      <p:pic>
        <p:nvPicPr>
          <p:cNvPr id="10" name="Picture 9" descr="d2"/>
          <p:cNvPicPr>
            <a:picLocks noChangeAspect="1"/>
          </p:cNvPicPr>
          <p:nvPr/>
        </p:nvPicPr>
        <p:blipFill>
          <a:blip r:embed="rId2"/>
          <a:stretch>
            <a:fillRect/>
          </a:stretch>
        </p:blipFill>
        <p:spPr>
          <a:xfrm>
            <a:off x="412115" y="1363980"/>
            <a:ext cx="5232400" cy="4270375"/>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5180" y="494030"/>
            <a:ext cx="8747125" cy="398780"/>
          </a:xfrm>
          <a:prstGeom prst="rect">
            <a:avLst/>
          </a:prstGeom>
          <a:noFill/>
        </p:spPr>
        <p:txBody>
          <a:bodyPr wrap="square" rtlCol="0">
            <a:spAutoFit/>
          </a:bodyPr>
          <a:p>
            <a:r>
              <a:rPr lang="en-IN" altLang="en-US" sz="2000" b="1">
                <a:solidFill>
                  <a:srgbClr val="FF0000"/>
                </a:solidFill>
                <a:latin typeface="Calibri" panose="020F0502020204030204" charset="0"/>
                <a:cs typeface="Calibri" panose="020F0502020204030204" charset="0"/>
              </a:rPr>
              <a:t>IDENTIFYING BUGS IN CODE</a:t>
            </a:r>
            <a:endParaRPr lang="en-IN" altLang="en-US" sz="2000" b="1">
              <a:solidFill>
                <a:srgbClr val="FF0000"/>
              </a:solidFill>
              <a:latin typeface="Calibri" panose="020F0502020204030204" charset="0"/>
              <a:cs typeface="Calibri" panose="020F0502020204030204" charset="0"/>
            </a:endParaRPr>
          </a:p>
        </p:txBody>
      </p:sp>
      <p:pic>
        <p:nvPicPr>
          <p:cNvPr id="3" name="Picture 2" descr="d1"/>
          <p:cNvPicPr>
            <a:picLocks noChangeAspect="1"/>
          </p:cNvPicPr>
          <p:nvPr/>
        </p:nvPicPr>
        <p:blipFill>
          <a:blip r:embed="rId1"/>
          <a:srcRect l="3656" t="42545" r="6108" b="37096"/>
          <a:stretch>
            <a:fillRect/>
          </a:stretch>
        </p:blipFill>
        <p:spPr>
          <a:xfrm>
            <a:off x="839470" y="981075"/>
            <a:ext cx="7183755" cy="1068705"/>
          </a:xfrm>
          <a:prstGeom prst="rect">
            <a:avLst/>
          </a:prstGeom>
        </p:spPr>
      </p:pic>
      <p:pic>
        <p:nvPicPr>
          <p:cNvPr id="4" name="Picture 3" descr="d2"/>
          <p:cNvPicPr>
            <a:picLocks noChangeAspect="1"/>
          </p:cNvPicPr>
          <p:nvPr/>
        </p:nvPicPr>
        <p:blipFill>
          <a:blip r:embed="rId2"/>
          <a:srcRect l="2211" t="34119" r="594" b="26078"/>
          <a:stretch>
            <a:fillRect/>
          </a:stretch>
        </p:blipFill>
        <p:spPr>
          <a:xfrm>
            <a:off x="1043940" y="3429000"/>
            <a:ext cx="6336665" cy="1511935"/>
          </a:xfrm>
          <a:prstGeom prst="rect">
            <a:avLst/>
          </a:prstGeom>
        </p:spPr>
      </p:pic>
      <p:sp>
        <p:nvSpPr>
          <p:cNvPr id="5" name="Text Box 4"/>
          <p:cNvSpPr txBox="1"/>
          <p:nvPr/>
        </p:nvSpPr>
        <p:spPr>
          <a:xfrm>
            <a:off x="911225" y="2205355"/>
            <a:ext cx="7576185" cy="688975"/>
          </a:xfrm>
          <a:prstGeom prst="rect">
            <a:avLst/>
          </a:prstGeom>
          <a:noFill/>
        </p:spPr>
        <p:txBody>
          <a:bodyPr wrap="square" rtlCol="0">
            <a:noAutofit/>
          </a:bodyPr>
          <a:p>
            <a:pPr marL="285750" indent="-285750">
              <a:buFont typeface="Arial" panose="020B0604020202020204" pitchFamily="34" charset="0"/>
              <a:buChar char="•"/>
            </a:pPr>
            <a:r>
              <a:rPr lang="en-IN" altLang="en-US"/>
              <a:t>Method should be added in form tag inorder to sent form data to the server.</a:t>
            </a:r>
            <a:endParaRPr lang="en-IN" altLang="en-US"/>
          </a:p>
          <a:p>
            <a:pPr marL="285750" indent="-285750">
              <a:buFont typeface="Arial" panose="020B0604020202020204" pitchFamily="34" charset="0"/>
              <a:buChar char="•"/>
            </a:pPr>
            <a:r>
              <a:rPr lang="en-IN" altLang="en-US"/>
              <a:t>If needed can add type attribute.</a:t>
            </a:r>
            <a:endParaRPr lang="en-IN" altLang="en-US"/>
          </a:p>
          <a:p>
            <a:pPr marL="285750" indent="-285750">
              <a:buFont typeface="Arial" panose="020B0604020202020204" pitchFamily="34" charset="0"/>
              <a:buChar char="•"/>
            </a:pPr>
            <a:endParaRPr lang="en-IN" altLang="en-US"/>
          </a:p>
        </p:txBody>
      </p:sp>
      <p:sp>
        <p:nvSpPr>
          <p:cNvPr id="6" name="Text Box 5"/>
          <p:cNvSpPr txBox="1"/>
          <p:nvPr/>
        </p:nvSpPr>
        <p:spPr>
          <a:xfrm>
            <a:off x="986790" y="5215890"/>
            <a:ext cx="10191115" cy="737235"/>
          </a:xfrm>
          <a:prstGeom prst="rect">
            <a:avLst/>
          </a:prstGeom>
          <a:noFill/>
        </p:spPr>
        <p:txBody>
          <a:bodyPr wrap="square" rtlCol="0">
            <a:spAutoFit/>
          </a:bodyPr>
          <a:p>
            <a:pPr marL="285750" indent="-285750">
              <a:buFont typeface="Arial" panose="020B0604020202020204" pitchFamily="34" charset="0"/>
              <a:buChar char="•"/>
            </a:pPr>
            <a:r>
              <a:rPr lang="en-IN" altLang="en-US"/>
              <a:t>Add GET request to fetching data from the server to avoid error like Method not Allowed.</a:t>
            </a:r>
            <a:endParaRPr lang="en-IN" altLang="en-US"/>
          </a:p>
          <a:p>
            <a:pPr marL="285750" indent="-285750">
              <a:buFont typeface="Arial" panose="020B0604020202020204" pitchFamily="34" charset="0"/>
              <a:buChar char="•"/>
            </a:pPr>
            <a:r>
              <a:rPr lang="en-IN" altLang="en-US"/>
              <a:t>request.form is used to access form data submitted with a POST request so change request.args to request.form</a:t>
            </a: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d6"/>
          <p:cNvPicPr>
            <a:picLocks noChangeAspect="1"/>
          </p:cNvPicPr>
          <p:nvPr/>
        </p:nvPicPr>
        <p:blipFill>
          <a:blip r:embed="rId1"/>
          <a:stretch>
            <a:fillRect/>
          </a:stretch>
        </p:blipFill>
        <p:spPr>
          <a:xfrm>
            <a:off x="1199515" y="1470660"/>
            <a:ext cx="3535680" cy="1435100"/>
          </a:xfrm>
          <a:prstGeom prst="rect">
            <a:avLst/>
          </a:prstGeom>
        </p:spPr>
      </p:pic>
      <p:pic>
        <p:nvPicPr>
          <p:cNvPr id="6" name="Picture 5" descr="d7"/>
          <p:cNvPicPr>
            <a:picLocks noChangeAspect="1"/>
          </p:cNvPicPr>
          <p:nvPr/>
        </p:nvPicPr>
        <p:blipFill>
          <a:blip r:embed="rId2"/>
          <a:stretch>
            <a:fillRect/>
          </a:stretch>
        </p:blipFill>
        <p:spPr>
          <a:xfrm>
            <a:off x="5447665" y="1604010"/>
            <a:ext cx="3397250" cy="1168400"/>
          </a:xfrm>
          <a:prstGeom prst="rect">
            <a:avLst/>
          </a:prstGeom>
        </p:spPr>
      </p:pic>
      <p:sp>
        <p:nvSpPr>
          <p:cNvPr id="7" name="Text Box 6"/>
          <p:cNvSpPr txBox="1"/>
          <p:nvPr/>
        </p:nvSpPr>
        <p:spPr>
          <a:xfrm>
            <a:off x="3863975" y="620395"/>
            <a:ext cx="4020820" cy="398780"/>
          </a:xfrm>
          <a:prstGeom prst="rect">
            <a:avLst/>
          </a:prstGeom>
          <a:noFill/>
        </p:spPr>
        <p:txBody>
          <a:bodyPr wrap="square" rtlCol="0">
            <a:spAutoFit/>
          </a:bodyPr>
          <a:p>
            <a:r>
              <a:rPr lang="en-IN" altLang="en-US" sz="2000" b="1">
                <a:solidFill>
                  <a:srgbClr val="FF0000"/>
                </a:solidFill>
                <a:latin typeface="Calibri" panose="020F0502020204030204" charset="0"/>
                <a:cs typeface="Calibri" panose="020F0502020204030204" charset="0"/>
              </a:rPr>
              <a:t>ERRORS OCCURED</a:t>
            </a:r>
            <a:endParaRPr lang="en-IN" altLang="en-US" sz="2000" b="1">
              <a:solidFill>
                <a:srgbClr val="FF0000"/>
              </a:solidFill>
              <a:latin typeface="Calibri" panose="020F0502020204030204" charset="0"/>
              <a:cs typeface="Calibri" panose="020F0502020204030204" charset="0"/>
            </a:endParaRPr>
          </a:p>
        </p:txBody>
      </p:sp>
      <p:pic>
        <p:nvPicPr>
          <p:cNvPr id="9" name="Picture 8" descr="d9"/>
          <p:cNvPicPr>
            <a:picLocks noChangeAspect="1"/>
          </p:cNvPicPr>
          <p:nvPr/>
        </p:nvPicPr>
        <p:blipFill>
          <a:blip r:embed="rId3"/>
          <a:stretch>
            <a:fillRect/>
          </a:stretch>
        </p:blipFill>
        <p:spPr>
          <a:xfrm>
            <a:off x="3256915" y="3500755"/>
            <a:ext cx="3378200" cy="1733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3"/>
          <p:cNvPicPr>
            <a:picLocks noChangeAspect="1"/>
          </p:cNvPicPr>
          <p:nvPr/>
        </p:nvPicPr>
        <p:blipFill>
          <a:blip r:embed="rId1"/>
          <a:stretch>
            <a:fillRect/>
          </a:stretch>
        </p:blipFill>
        <p:spPr>
          <a:xfrm>
            <a:off x="6600190" y="1196975"/>
            <a:ext cx="4989830" cy="4025900"/>
          </a:xfrm>
          <a:prstGeom prst="rect">
            <a:avLst/>
          </a:prstGeom>
        </p:spPr>
      </p:pic>
      <p:pic>
        <p:nvPicPr>
          <p:cNvPr id="3" name="Picture 2" descr="d4"/>
          <p:cNvPicPr>
            <a:picLocks noChangeAspect="1"/>
          </p:cNvPicPr>
          <p:nvPr/>
        </p:nvPicPr>
        <p:blipFill>
          <a:blip r:embed="rId2"/>
          <a:stretch>
            <a:fillRect/>
          </a:stretch>
        </p:blipFill>
        <p:spPr>
          <a:xfrm>
            <a:off x="767715" y="1196975"/>
            <a:ext cx="5710555" cy="4025900"/>
          </a:xfrm>
          <a:prstGeom prst="rect">
            <a:avLst/>
          </a:prstGeom>
        </p:spPr>
      </p:pic>
      <p:sp>
        <p:nvSpPr>
          <p:cNvPr id="4" name="Text Box 3"/>
          <p:cNvSpPr txBox="1"/>
          <p:nvPr/>
        </p:nvSpPr>
        <p:spPr>
          <a:xfrm>
            <a:off x="1270635" y="459740"/>
            <a:ext cx="3816985" cy="398780"/>
          </a:xfrm>
          <a:prstGeom prst="rect">
            <a:avLst/>
          </a:prstGeom>
          <a:noFill/>
        </p:spPr>
        <p:txBody>
          <a:bodyPr wrap="square" rtlCol="0">
            <a:spAutoFit/>
          </a:bodyPr>
          <a:p>
            <a:r>
              <a:rPr lang="en-IN" altLang="en-US" sz="2000" b="1">
                <a:solidFill>
                  <a:srgbClr val="FF0000"/>
                </a:solidFill>
                <a:latin typeface="Calibri" panose="020F0502020204030204" charset="0"/>
                <a:cs typeface="Calibri" panose="020F0502020204030204" charset="0"/>
              </a:rPr>
              <a:t>FINAL CODE</a:t>
            </a:r>
            <a:endParaRPr lang="en-IN" altLang="en-US" sz="2000" b="1">
              <a:solidFill>
                <a:srgbClr val="FF0000"/>
              </a:solidFill>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5"/>
          <p:cNvPicPr>
            <a:picLocks noChangeAspect="1"/>
          </p:cNvPicPr>
          <p:nvPr/>
        </p:nvPicPr>
        <p:blipFill>
          <a:blip r:embed="rId1"/>
          <a:stretch>
            <a:fillRect/>
          </a:stretch>
        </p:blipFill>
        <p:spPr>
          <a:xfrm>
            <a:off x="3575685" y="1701165"/>
            <a:ext cx="4665980" cy="2947670"/>
          </a:xfrm>
          <a:prstGeom prst="rect">
            <a:avLst/>
          </a:prstGeom>
        </p:spPr>
      </p:pic>
      <p:sp>
        <p:nvSpPr>
          <p:cNvPr id="3" name="Text Box 2"/>
          <p:cNvSpPr txBox="1"/>
          <p:nvPr/>
        </p:nvSpPr>
        <p:spPr>
          <a:xfrm>
            <a:off x="4944110" y="1052830"/>
            <a:ext cx="2633980" cy="398780"/>
          </a:xfrm>
          <a:prstGeom prst="rect">
            <a:avLst/>
          </a:prstGeom>
          <a:noFill/>
        </p:spPr>
        <p:txBody>
          <a:bodyPr wrap="square" rtlCol="0">
            <a:spAutoFit/>
          </a:bodyPr>
          <a:p>
            <a:r>
              <a:rPr lang="en-IN" altLang="en-US" sz="2000" b="1">
                <a:solidFill>
                  <a:srgbClr val="FF0000"/>
                </a:solidFill>
                <a:latin typeface="Calibri" panose="020F0502020204030204" charset="0"/>
                <a:cs typeface="Calibri" panose="020F0502020204030204" charset="0"/>
              </a:rPr>
              <a:t>FINAL OUTPUT</a:t>
            </a:r>
            <a:endParaRPr lang="en-IN" altLang="en-US" sz="2000" b="1">
              <a:solidFill>
                <a:srgbClr val="FF0000"/>
              </a:solidFill>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1480</Words>
  <Application>WPS Presentation</Application>
  <PresentationFormat/>
  <Paragraphs>41</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vt:lpstr>
      <vt:lpstr>Calibri</vt:lpstr>
      <vt:lpstr>Lato Black</vt:lpstr>
      <vt:lpstr>Libre Baskerville</vt:lpstr>
      <vt:lpstr>Microsoft YaHei</vt:lpstr>
      <vt:lpstr>Arial Unicode MS</vt:lpstr>
      <vt:lpstr>Times New Roman</vt:lpstr>
      <vt:lpstr>MV Boli</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shiny</cp:lastModifiedBy>
  <cp:revision>2</cp:revision>
  <dcterms:created xsi:type="dcterms:W3CDTF">2024-02-28T09:17:21Z</dcterms:created>
  <dcterms:modified xsi:type="dcterms:W3CDTF">2024-02-28T09:17:46Z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249BAFBE0AF34FA2A85B23D71E42ABDF_13</vt:lpwstr>
  </property>
  <property fmtid="{D5CDD505-2E9C-101B-9397-08002B2CF9AE}" pid="3" name="KSOProductBuildVer">
    <vt:lpwstr>1033-12.2.0.13431</vt:lpwstr>
  </property>
</Properties>
</file>