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FF205-FAC7-4EED-BC93-74FFBBBBAABC}" v="9" dt="2024-05-18T10:39:03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ppalapudi Abhilasha" userId="0c4f1447b92cb997" providerId="LiveId" clId="{A0EFF205-FAC7-4EED-BC93-74FFBBBBAABC}"/>
    <pc:docChg chg="undo custSel addSld modSld">
      <pc:chgData name="Doppalapudi Abhilasha" userId="0c4f1447b92cb997" providerId="LiveId" clId="{A0EFF205-FAC7-4EED-BC93-74FFBBBBAABC}" dt="2024-05-18T10:42:00.627" v="1082" actId="14100"/>
      <pc:docMkLst>
        <pc:docMk/>
      </pc:docMkLst>
      <pc:sldChg chg="modSp mod">
        <pc:chgData name="Doppalapudi Abhilasha" userId="0c4f1447b92cb997" providerId="LiveId" clId="{A0EFF205-FAC7-4EED-BC93-74FFBBBBAABC}" dt="2024-05-18T09:54:00.883" v="56" actId="20577"/>
        <pc:sldMkLst>
          <pc:docMk/>
          <pc:sldMk cId="968710002" sldId="256"/>
        </pc:sldMkLst>
        <pc:spChg chg="mod">
          <ac:chgData name="Doppalapudi Abhilasha" userId="0c4f1447b92cb997" providerId="LiveId" clId="{A0EFF205-FAC7-4EED-BC93-74FFBBBBAABC}" dt="2024-05-18T09:53:51.253" v="33" actId="20577"/>
          <ac:spMkLst>
            <pc:docMk/>
            <pc:sldMk cId="968710002" sldId="256"/>
            <ac:spMk id="2" creationId="{4EABBC22-7EE1-6389-2D14-5ACD31D0817E}"/>
          </ac:spMkLst>
        </pc:spChg>
        <pc:spChg chg="mod">
          <ac:chgData name="Doppalapudi Abhilasha" userId="0c4f1447b92cb997" providerId="LiveId" clId="{A0EFF205-FAC7-4EED-BC93-74FFBBBBAABC}" dt="2024-05-18T09:54:00.883" v="56" actId="20577"/>
          <ac:spMkLst>
            <pc:docMk/>
            <pc:sldMk cId="968710002" sldId="256"/>
            <ac:spMk id="3" creationId="{8A03F02A-1EDC-E07B-0B0E-89CCC01901EC}"/>
          </ac:spMkLst>
        </pc:spChg>
      </pc:sldChg>
      <pc:sldChg chg="modSp new mod">
        <pc:chgData name="Doppalapudi Abhilasha" userId="0c4f1447b92cb997" providerId="LiveId" clId="{A0EFF205-FAC7-4EED-BC93-74FFBBBBAABC}" dt="2024-05-18T09:56:41.703" v="348" actId="113"/>
        <pc:sldMkLst>
          <pc:docMk/>
          <pc:sldMk cId="3317494545" sldId="257"/>
        </pc:sldMkLst>
        <pc:spChg chg="mod">
          <ac:chgData name="Doppalapudi Abhilasha" userId="0c4f1447b92cb997" providerId="LiveId" clId="{A0EFF205-FAC7-4EED-BC93-74FFBBBBAABC}" dt="2024-05-18T09:56:41.703" v="348" actId="113"/>
          <ac:spMkLst>
            <pc:docMk/>
            <pc:sldMk cId="3317494545" sldId="257"/>
            <ac:spMk id="2" creationId="{3C0E769E-C925-91C2-700A-75200E046C04}"/>
          </ac:spMkLst>
        </pc:spChg>
        <pc:spChg chg="mod">
          <ac:chgData name="Doppalapudi Abhilasha" userId="0c4f1447b92cb997" providerId="LiveId" clId="{A0EFF205-FAC7-4EED-BC93-74FFBBBBAABC}" dt="2024-05-18T09:56:27.485" v="345" actId="255"/>
          <ac:spMkLst>
            <pc:docMk/>
            <pc:sldMk cId="3317494545" sldId="257"/>
            <ac:spMk id="3" creationId="{4DE6C9AE-88C6-8A4C-4AAB-A9B79A22F5B7}"/>
          </ac:spMkLst>
        </pc:spChg>
      </pc:sldChg>
      <pc:sldChg chg="addSp modSp new mod">
        <pc:chgData name="Doppalapudi Abhilasha" userId="0c4f1447b92cb997" providerId="LiveId" clId="{A0EFF205-FAC7-4EED-BC93-74FFBBBBAABC}" dt="2024-05-18T10:40:15.817" v="1030" actId="20577"/>
        <pc:sldMkLst>
          <pc:docMk/>
          <pc:sldMk cId="1053864472" sldId="258"/>
        </pc:sldMkLst>
        <pc:spChg chg="mod">
          <ac:chgData name="Doppalapudi Abhilasha" userId="0c4f1447b92cb997" providerId="LiveId" clId="{A0EFF205-FAC7-4EED-BC93-74FFBBBBAABC}" dt="2024-05-18T10:06:08.348" v="591" actId="113"/>
          <ac:spMkLst>
            <pc:docMk/>
            <pc:sldMk cId="1053864472" sldId="258"/>
            <ac:spMk id="2" creationId="{08591A72-52F9-7DD1-C1D0-833AA8DF5ED4}"/>
          </ac:spMkLst>
        </pc:spChg>
        <pc:spChg chg="mod">
          <ac:chgData name="Doppalapudi Abhilasha" userId="0c4f1447b92cb997" providerId="LiveId" clId="{A0EFF205-FAC7-4EED-BC93-74FFBBBBAABC}" dt="2024-05-18T10:40:15.817" v="1030" actId="20577"/>
          <ac:spMkLst>
            <pc:docMk/>
            <pc:sldMk cId="1053864472" sldId="258"/>
            <ac:spMk id="3" creationId="{FA90C7A6-25CE-1A37-12EB-DBB23CAB4729}"/>
          </ac:spMkLst>
        </pc:spChg>
        <pc:picChg chg="add mod">
          <ac:chgData name="Doppalapudi Abhilasha" userId="0c4f1447b92cb997" providerId="LiveId" clId="{A0EFF205-FAC7-4EED-BC93-74FFBBBBAABC}" dt="2024-05-18T10:39:24.386" v="971" actId="1076"/>
          <ac:picMkLst>
            <pc:docMk/>
            <pc:sldMk cId="1053864472" sldId="258"/>
            <ac:picMk id="5" creationId="{711C59D2-9116-26ED-28CE-9BF655BAE9A9}"/>
          </ac:picMkLst>
        </pc:picChg>
        <pc:picChg chg="add mod">
          <ac:chgData name="Doppalapudi Abhilasha" userId="0c4f1447b92cb997" providerId="LiveId" clId="{A0EFF205-FAC7-4EED-BC93-74FFBBBBAABC}" dt="2024-05-18T10:39:57.241" v="976" actId="1076"/>
          <ac:picMkLst>
            <pc:docMk/>
            <pc:sldMk cId="1053864472" sldId="258"/>
            <ac:picMk id="7" creationId="{E0AB1EC6-3A12-B258-2E48-70D4C5DA9871}"/>
          </ac:picMkLst>
        </pc:picChg>
        <pc:picChg chg="add mod">
          <ac:chgData name="Doppalapudi Abhilasha" userId="0c4f1447b92cb997" providerId="LiveId" clId="{A0EFF205-FAC7-4EED-BC93-74FFBBBBAABC}" dt="2024-05-18T10:39:27.488" v="972" actId="1076"/>
          <ac:picMkLst>
            <pc:docMk/>
            <pc:sldMk cId="1053864472" sldId="258"/>
            <ac:picMk id="9" creationId="{EA40F3F9-E1F2-DE9F-A51A-42CEDF81C6C0}"/>
          </ac:picMkLst>
        </pc:picChg>
        <pc:picChg chg="add mod">
          <ac:chgData name="Doppalapudi Abhilasha" userId="0c4f1447b92cb997" providerId="LiveId" clId="{A0EFF205-FAC7-4EED-BC93-74FFBBBBAABC}" dt="2024-05-18T10:39:33.195" v="974" actId="14100"/>
          <ac:picMkLst>
            <pc:docMk/>
            <pc:sldMk cId="1053864472" sldId="258"/>
            <ac:picMk id="11" creationId="{D51FE09C-1921-38BD-1892-CCABB3A84F55}"/>
          </ac:picMkLst>
        </pc:picChg>
      </pc:sldChg>
      <pc:sldChg chg="modSp new mod">
        <pc:chgData name="Doppalapudi Abhilasha" userId="0c4f1447b92cb997" providerId="LiveId" clId="{A0EFF205-FAC7-4EED-BC93-74FFBBBBAABC}" dt="2024-05-18T10:42:00.627" v="1082" actId="14100"/>
        <pc:sldMkLst>
          <pc:docMk/>
          <pc:sldMk cId="2874398484" sldId="259"/>
        </pc:sldMkLst>
        <pc:spChg chg="mod">
          <ac:chgData name="Doppalapudi Abhilasha" userId="0c4f1447b92cb997" providerId="LiveId" clId="{A0EFF205-FAC7-4EED-BC93-74FFBBBBAABC}" dt="2024-05-18T10:05:58.143" v="589" actId="113"/>
          <ac:spMkLst>
            <pc:docMk/>
            <pc:sldMk cId="2874398484" sldId="259"/>
            <ac:spMk id="2" creationId="{8EFB9DBD-8EAD-331B-85DC-6DB0922379E2}"/>
          </ac:spMkLst>
        </pc:spChg>
        <pc:spChg chg="mod">
          <ac:chgData name="Doppalapudi Abhilasha" userId="0c4f1447b92cb997" providerId="LiveId" clId="{A0EFF205-FAC7-4EED-BC93-74FFBBBBAABC}" dt="2024-05-18T10:42:00.627" v="1082" actId="14100"/>
          <ac:spMkLst>
            <pc:docMk/>
            <pc:sldMk cId="2874398484" sldId="259"/>
            <ac:spMk id="3" creationId="{04580CD2-D061-B0AD-3770-059E7B28A068}"/>
          </ac:spMkLst>
        </pc:spChg>
      </pc:sldChg>
      <pc:sldChg chg="addSp delSp modSp new mod">
        <pc:chgData name="Doppalapudi Abhilasha" userId="0c4f1447b92cb997" providerId="LiveId" clId="{A0EFF205-FAC7-4EED-BC93-74FFBBBBAABC}" dt="2024-05-18T10:05:49.452" v="587" actId="113"/>
        <pc:sldMkLst>
          <pc:docMk/>
          <pc:sldMk cId="1737957444" sldId="260"/>
        </pc:sldMkLst>
        <pc:spChg chg="mod">
          <ac:chgData name="Doppalapudi Abhilasha" userId="0c4f1447b92cb997" providerId="LiveId" clId="{A0EFF205-FAC7-4EED-BC93-74FFBBBBAABC}" dt="2024-05-18T10:05:49.452" v="587" actId="113"/>
          <ac:spMkLst>
            <pc:docMk/>
            <pc:sldMk cId="1737957444" sldId="260"/>
            <ac:spMk id="2" creationId="{94EA0253-ACA4-7B57-5705-9F43C79437A7}"/>
          </ac:spMkLst>
        </pc:spChg>
        <pc:spChg chg="del">
          <ac:chgData name="Doppalapudi Abhilasha" userId="0c4f1447b92cb997" providerId="LiveId" clId="{A0EFF205-FAC7-4EED-BC93-74FFBBBBAABC}" dt="2024-05-18T10:04:12.252" v="528" actId="931"/>
          <ac:spMkLst>
            <pc:docMk/>
            <pc:sldMk cId="1737957444" sldId="260"/>
            <ac:spMk id="3" creationId="{81C4035D-9F42-F249-9435-2668C6B06545}"/>
          </ac:spMkLst>
        </pc:spChg>
        <pc:spChg chg="add mod">
          <ac:chgData name="Doppalapudi Abhilasha" userId="0c4f1447b92cb997" providerId="LiveId" clId="{A0EFF205-FAC7-4EED-BC93-74FFBBBBAABC}" dt="2024-05-18T10:05:31.164" v="585" actId="20577"/>
          <ac:spMkLst>
            <pc:docMk/>
            <pc:sldMk cId="1737957444" sldId="260"/>
            <ac:spMk id="8" creationId="{B946235C-7CDE-493F-DD09-61F8465140F1}"/>
          </ac:spMkLst>
        </pc:spChg>
        <pc:picChg chg="add mod">
          <ac:chgData name="Doppalapudi Abhilasha" userId="0c4f1447b92cb997" providerId="LiveId" clId="{A0EFF205-FAC7-4EED-BC93-74FFBBBBAABC}" dt="2024-05-18T10:04:53.119" v="536" actId="1076"/>
          <ac:picMkLst>
            <pc:docMk/>
            <pc:sldMk cId="1737957444" sldId="260"/>
            <ac:picMk id="5" creationId="{2D5FC5B0-7E1B-A8DF-83E8-639DD783CC96}"/>
          </ac:picMkLst>
        </pc:picChg>
        <pc:picChg chg="add mod">
          <ac:chgData name="Doppalapudi Abhilasha" userId="0c4f1447b92cb997" providerId="LiveId" clId="{A0EFF205-FAC7-4EED-BC93-74FFBBBBAABC}" dt="2024-05-18T10:04:55.696" v="537" actId="1076"/>
          <ac:picMkLst>
            <pc:docMk/>
            <pc:sldMk cId="1737957444" sldId="260"/>
            <ac:picMk id="7" creationId="{571F0A57-493E-843E-FD70-3FFA2B98C381}"/>
          </ac:picMkLst>
        </pc:picChg>
      </pc:sldChg>
      <pc:sldChg chg="addSp delSp modSp new mod">
        <pc:chgData name="Doppalapudi Abhilasha" userId="0c4f1447b92cb997" providerId="LiveId" clId="{A0EFF205-FAC7-4EED-BC93-74FFBBBBAABC}" dt="2024-05-18T10:12:21.625" v="760" actId="208"/>
        <pc:sldMkLst>
          <pc:docMk/>
          <pc:sldMk cId="1201390433" sldId="261"/>
        </pc:sldMkLst>
        <pc:spChg chg="mod">
          <ac:chgData name="Doppalapudi Abhilasha" userId="0c4f1447b92cb997" providerId="LiveId" clId="{A0EFF205-FAC7-4EED-BC93-74FFBBBBAABC}" dt="2024-05-18T10:06:38.684" v="627" actId="113"/>
          <ac:spMkLst>
            <pc:docMk/>
            <pc:sldMk cId="1201390433" sldId="261"/>
            <ac:spMk id="2" creationId="{DD65BDB7-909B-4C1A-527D-A709477519C4}"/>
          </ac:spMkLst>
        </pc:spChg>
        <pc:spChg chg="del mod">
          <ac:chgData name="Doppalapudi Abhilasha" userId="0c4f1447b92cb997" providerId="LiveId" clId="{A0EFF205-FAC7-4EED-BC93-74FFBBBBAABC}" dt="2024-05-18T10:10:54.107" v="749" actId="21"/>
          <ac:spMkLst>
            <pc:docMk/>
            <pc:sldMk cId="1201390433" sldId="261"/>
            <ac:spMk id="3" creationId="{A86BD791-5793-B12C-FFC4-D35EFC8ACDF0}"/>
          </ac:spMkLst>
        </pc:spChg>
        <pc:spChg chg="add mod">
          <ac:chgData name="Doppalapudi Abhilasha" userId="0c4f1447b92cb997" providerId="LiveId" clId="{A0EFF205-FAC7-4EED-BC93-74FFBBBBAABC}" dt="2024-05-18T10:09:44.789" v="737" actId="1076"/>
          <ac:spMkLst>
            <pc:docMk/>
            <pc:sldMk cId="1201390433" sldId="261"/>
            <ac:spMk id="4" creationId="{66B6132D-1219-4CBC-D123-48A7649C81D6}"/>
          </ac:spMkLst>
        </pc:spChg>
        <pc:spChg chg="add mod">
          <ac:chgData name="Doppalapudi Abhilasha" userId="0c4f1447b92cb997" providerId="LiveId" clId="{A0EFF205-FAC7-4EED-BC93-74FFBBBBAABC}" dt="2024-05-18T10:09:57.803" v="741" actId="1076"/>
          <ac:spMkLst>
            <pc:docMk/>
            <pc:sldMk cId="1201390433" sldId="261"/>
            <ac:spMk id="5" creationId="{C3EB8989-5D92-6E1A-240B-FB998FEE474F}"/>
          </ac:spMkLst>
        </pc:spChg>
        <pc:spChg chg="add mod">
          <ac:chgData name="Doppalapudi Abhilasha" userId="0c4f1447b92cb997" providerId="LiveId" clId="{A0EFF205-FAC7-4EED-BC93-74FFBBBBAABC}" dt="2024-05-18T10:09:47.265" v="738" actId="1076"/>
          <ac:spMkLst>
            <pc:docMk/>
            <pc:sldMk cId="1201390433" sldId="261"/>
            <ac:spMk id="6" creationId="{B0A82BAA-3473-5D64-A83D-4E5C8138A990}"/>
          </ac:spMkLst>
        </pc:spChg>
        <pc:spChg chg="add mod">
          <ac:chgData name="Doppalapudi Abhilasha" userId="0c4f1447b92cb997" providerId="LiveId" clId="{A0EFF205-FAC7-4EED-BC93-74FFBBBBAABC}" dt="2024-05-18T10:09:54.596" v="740" actId="1076"/>
          <ac:spMkLst>
            <pc:docMk/>
            <pc:sldMk cId="1201390433" sldId="261"/>
            <ac:spMk id="7" creationId="{F033AB2B-CF14-6649-95AE-D005D0943930}"/>
          </ac:spMkLst>
        </pc:spChg>
        <pc:spChg chg="add mod">
          <ac:chgData name="Doppalapudi Abhilasha" userId="0c4f1447b92cb997" providerId="LiveId" clId="{A0EFF205-FAC7-4EED-BC93-74FFBBBBAABC}" dt="2024-05-18T10:09:59.992" v="742" actId="1076"/>
          <ac:spMkLst>
            <pc:docMk/>
            <pc:sldMk cId="1201390433" sldId="261"/>
            <ac:spMk id="8" creationId="{777270D9-CBB3-6C73-A193-47AF57FA03DB}"/>
          </ac:spMkLst>
        </pc:spChg>
        <pc:spChg chg="add del mod">
          <ac:chgData name="Doppalapudi Abhilasha" userId="0c4f1447b92cb997" providerId="LiveId" clId="{A0EFF205-FAC7-4EED-BC93-74FFBBBBAABC}" dt="2024-05-18T10:09:40.299" v="736" actId="21"/>
          <ac:spMkLst>
            <pc:docMk/>
            <pc:sldMk cId="1201390433" sldId="261"/>
            <ac:spMk id="9" creationId="{8B19A8D6-AC3B-0900-5454-F0AE224F338B}"/>
          </ac:spMkLst>
        </pc:spChg>
        <pc:cxnChg chg="add del mod">
          <ac:chgData name="Doppalapudi Abhilasha" userId="0c4f1447b92cb997" providerId="LiveId" clId="{A0EFF205-FAC7-4EED-BC93-74FFBBBBAABC}" dt="2024-05-18T10:11:42.998" v="754" actId="21"/>
          <ac:cxnSpMkLst>
            <pc:docMk/>
            <pc:sldMk cId="1201390433" sldId="261"/>
            <ac:cxnSpMk id="11" creationId="{5120DE47-2BE2-D98B-6B63-B8CB2622D1D1}"/>
          </ac:cxnSpMkLst>
        </pc:cxnChg>
        <pc:cxnChg chg="add mod">
          <ac:chgData name="Doppalapudi Abhilasha" userId="0c4f1447b92cb997" providerId="LiveId" clId="{A0EFF205-FAC7-4EED-BC93-74FFBBBBAABC}" dt="2024-05-18T10:12:12.011" v="757" actId="208"/>
          <ac:cxnSpMkLst>
            <pc:docMk/>
            <pc:sldMk cId="1201390433" sldId="261"/>
            <ac:cxnSpMk id="13" creationId="{457A0DBD-995D-FE3B-FBCE-0AA169AE680E}"/>
          </ac:cxnSpMkLst>
        </pc:cxnChg>
        <pc:cxnChg chg="add mod">
          <ac:chgData name="Doppalapudi Abhilasha" userId="0c4f1447b92cb997" providerId="LiveId" clId="{A0EFF205-FAC7-4EED-BC93-74FFBBBBAABC}" dt="2024-05-18T10:12:15.328" v="758" actId="208"/>
          <ac:cxnSpMkLst>
            <pc:docMk/>
            <pc:sldMk cId="1201390433" sldId="261"/>
            <ac:cxnSpMk id="15" creationId="{EABE1D1F-75DE-D867-7168-B5988DA6EBD3}"/>
          </ac:cxnSpMkLst>
        </pc:cxnChg>
        <pc:cxnChg chg="add mod">
          <ac:chgData name="Doppalapudi Abhilasha" userId="0c4f1447b92cb997" providerId="LiveId" clId="{A0EFF205-FAC7-4EED-BC93-74FFBBBBAABC}" dt="2024-05-18T10:12:18.635" v="759" actId="208"/>
          <ac:cxnSpMkLst>
            <pc:docMk/>
            <pc:sldMk cId="1201390433" sldId="261"/>
            <ac:cxnSpMk id="17" creationId="{2AE3F61D-182E-2165-3B9B-7071D58A96FD}"/>
          </ac:cxnSpMkLst>
        </pc:cxnChg>
        <pc:cxnChg chg="add mod">
          <ac:chgData name="Doppalapudi Abhilasha" userId="0c4f1447b92cb997" providerId="LiveId" clId="{A0EFF205-FAC7-4EED-BC93-74FFBBBBAABC}" dt="2024-05-18T10:12:21.625" v="760" actId="208"/>
          <ac:cxnSpMkLst>
            <pc:docMk/>
            <pc:sldMk cId="1201390433" sldId="261"/>
            <ac:cxnSpMk id="19" creationId="{C2A178D8-5DDE-D892-0076-74676E494E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31E0409-CA8B-4DDD-9D30-0F24FCFA56CF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DDD4F2-44D9-49D0-B524-ABBB0F59D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9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1E0409-CA8B-4DDD-9D30-0F24FCFA56CF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DDD4F2-44D9-49D0-B524-ABBB0F59D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4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1E0409-CA8B-4DDD-9D30-0F24FCFA56CF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DDD4F2-44D9-49D0-B524-ABBB0F59D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65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1E0409-CA8B-4DDD-9D30-0F24FCFA56CF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DDD4F2-44D9-49D0-B524-ABBB0F59D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78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31E0409-CA8B-4DDD-9D30-0F24FCFA56CF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DDD4F2-44D9-49D0-B524-ABBB0F59D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7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1E0409-CA8B-4DDD-9D30-0F24FCFA56CF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DDD4F2-44D9-49D0-B524-ABBB0F59D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92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1E0409-CA8B-4DDD-9D30-0F24FCFA56CF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DDD4F2-44D9-49D0-B524-ABBB0F59D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6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1E0409-CA8B-4DDD-9D30-0F24FCFA56CF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DDD4F2-44D9-49D0-B524-ABBB0F59D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85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1E0409-CA8B-4DDD-9D30-0F24FCFA56CF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DDD4F2-44D9-49D0-B524-ABBB0F59D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35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1E0409-CA8B-4DDD-9D30-0F24FCFA56CF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9DDD4F2-44D9-49D0-B524-ABBB0F59D88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296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31E0409-CA8B-4DDD-9D30-0F24FCFA56CF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DDD4F2-44D9-49D0-B524-ABBB0F59D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C31E0409-CA8B-4DDD-9D30-0F24FCFA56CF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79DDD4F2-44D9-49D0-B524-ABBB0F59D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637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BC22-7EE1-6389-2D14-5ACD31D08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dirty="0"/>
              <a:t>1.2   Telecommunication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3F02A-1EDC-E07B-0B0E-89CCC0190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Gaddam</a:t>
            </a:r>
            <a:r>
              <a:rPr lang="en-IN" dirty="0"/>
              <a:t> Huldah Grace</a:t>
            </a:r>
          </a:p>
        </p:txBody>
      </p:sp>
    </p:spTree>
    <p:extLst>
      <p:ext uri="{BB962C8B-B14F-4D97-AF65-F5344CB8AC3E}">
        <p14:creationId xmlns:p14="http://schemas.microsoft.com/office/powerpoint/2010/main" val="96871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769E-C925-91C2-700A-75200E04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626" y="908064"/>
            <a:ext cx="10058400" cy="137160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6C9AE-88C6-8A4C-4AAB-A9B79A22F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35740"/>
            <a:ext cx="10058400" cy="2308068"/>
          </a:xfrm>
        </p:spPr>
        <p:txBody>
          <a:bodyPr>
            <a:normAutofit/>
          </a:bodyPr>
          <a:lstStyle/>
          <a:p>
            <a:r>
              <a:rPr lang="en-IN" sz="2400" dirty="0"/>
              <a:t>Build a predictive model to estimate the likelihood of customer churn for a telecommunication company.</a:t>
            </a:r>
          </a:p>
          <a:p>
            <a:r>
              <a:rPr lang="en-IN" sz="2400" dirty="0"/>
              <a:t>The model should consider factors such as customer demographics, usage patterns, billing history, and customer service interactions.</a:t>
            </a:r>
          </a:p>
        </p:txBody>
      </p:sp>
    </p:spTree>
    <p:extLst>
      <p:ext uri="{BB962C8B-B14F-4D97-AF65-F5344CB8AC3E}">
        <p14:creationId xmlns:p14="http://schemas.microsoft.com/office/powerpoint/2010/main" val="331749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BDB7-909B-4C1A-527D-A7094775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Work Flow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B6132D-1219-4CBC-D123-48A7649C81D6}"/>
              </a:ext>
            </a:extLst>
          </p:cNvPr>
          <p:cNvSpPr/>
          <p:nvPr/>
        </p:nvSpPr>
        <p:spPr>
          <a:xfrm>
            <a:off x="1855839" y="2103120"/>
            <a:ext cx="2315497" cy="10618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Cleaning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EB8989-5D92-6E1A-240B-FB998FEE474F}"/>
              </a:ext>
            </a:extLst>
          </p:cNvPr>
          <p:cNvSpPr/>
          <p:nvPr/>
        </p:nvSpPr>
        <p:spPr>
          <a:xfrm>
            <a:off x="7855974" y="3165004"/>
            <a:ext cx="2315497" cy="10618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 Engineering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A82BAA-3473-5D64-A83D-4E5C8138A990}"/>
              </a:ext>
            </a:extLst>
          </p:cNvPr>
          <p:cNvSpPr/>
          <p:nvPr/>
        </p:nvSpPr>
        <p:spPr>
          <a:xfrm>
            <a:off x="4816577" y="2103120"/>
            <a:ext cx="2315497" cy="10618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Analysis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33AB2B-CF14-6649-95AE-D005D0943930}"/>
              </a:ext>
            </a:extLst>
          </p:cNvPr>
          <p:cNvSpPr/>
          <p:nvPr/>
        </p:nvSpPr>
        <p:spPr>
          <a:xfrm>
            <a:off x="5009535" y="4529722"/>
            <a:ext cx="2172929" cy="9537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Building 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7270D9-CBB3-6C73-A193-47AF57FA03DB}"/>
              </a:ext>
            </a:extLst>
          </p:cNvPr>
          <p:cNvSpPr/>
          <p:nvPr/>
        </p:nvSpPr>
        <p:spPr>
          <a:xfrm>
            <a:off x="1927122" y="4475644"/>
            <a:ext cx="2172929" cy="10618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Predicting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57A0DBD-995D-FE3B-FBCE-0AA169AE680E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171336" y="2634062"/>
            <a:ext cx="645241" cy="12700"/>
          </a:xfrm>
          <a:prstGeom prst="curvedConnector3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ABE1D1F-75DE-D867-7168-B5988DA6EBD3}"/>
              </a:ext>
            </a:extLst>
          </p:cNvPr>
          <p:cNvCxnSpPr>
            <a:stCxn id="6" idx="3"/>
            <a:endCxn id="5" idx="0"/>
          </p:cNvCxnSpPr>
          <p:nvPr/>
        </p:nvCxnSpPr>
        <p:spPr>
          <a:xfrm>
            <a:off x="7132074" y="2634062"/>
            <a:ext cx="1881649" cy="530942"/>
          </a:xfrm>
          <a:prstGeom prst="curvedConnector2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AE3F61D-182E-2165-3B9B-7071D58A96FD}"/>
              </a:ext>
            </a:extLst>
          </p:cNvPr>
          <p:cNvCxnSpPr>
            <a:stCxn id="5" idx="2"/>
            <a:endCxn id="7" idx="3"/>
          </p:cNvCxnSpPr>
          <p:nvPr/>
        </p:nvCxnSpPr>
        <p:spPr>
          <a:xfrm rot="5400000">
            <a:off x="7708245" y="3701108"/>
            <a:ext cx="779699" cy="1831259"/>
          </a:xfrm>
          <a:prstGeom prst="curvedConnector2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2A178D8-5DDE-D892-0076-74676E494E00}"/>
              </a:ext>
            </a:extLst>
          </p:cNvPr>
          <p:cNvCxnSpPr>
            <a:stCxn id="7" idx="1"/>
            <a:endCxn id="8" idx="3"/>
          </p:cNvCxnSpPr>
          <p:nvPr/>
        </p:nvCxnSpPr>
        <p:spPr>
          <a:xfrm rot="10800000">
            <a:off x="4100051" y="5006587"/>
            <a:ext cx="909484" cy="1"/>
          </a:xfrm>
          <a:prstGeom prst="curvedConnector3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39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1A72-52F9-7DD1-C1D0-833AA8DF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0C7A6-25CE-1A37-12EB-DBB23CAB4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504" y="1778656"/>
            <a:ext cx="10058400" cy="3931920"/>
          </a:xfrm>
        </p:spPr>
        <p:txBody>
          <a:bodyPr/>
          <a:lstStyle/>
          <a:p>
            <a:r>
              <a:rPr lang="en-IN" dirty="0"/>
              <a:t>Removed null values</a:t>
            </a:r>
          </a:p>
          <a:p>
            <a:r>
              <a:rPr lang="en-IN" dirty="0" err="1"/>
              <a:t>TypeCasting</a:t>
            </a:r>
            <a:endParaRPr lang="en-IN" dirty="0"/>
          </a:p>
          <a:p>
            <a:r>
              <a:rPr lang="en-IN" dirty="0"/>
              <a:t>Performed Univariate, Bivariate , Multivariate analysis</a:t>
            </a:r>
          </a:p>
          <a:p>
            <a:r>
              <a:rPr lang="en-IN" dirty="0"/>
              <a:t>Used </a:t>
            </a:r>
            <a:r>
              <a:rPr lang="en-IN" dirty="0" err="1"/>
              <a:t>Librabies</a:t>
            </a:r>
            <a:r>
              <a:rPr lang="en-IN" dirty="0"/>
              <a:t>: </a:t>
            </a:r>
            <a:r>
              <a:rPr lang="en-IN" dirty="0" err="1"/>
              <a:t>numpy</a:t>
            </a:r>
            <a:r>
              <a:rPr lang="en-IN" dirty="0"/>
              <a:t>, pandas, matplotlib, seaborn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C59D2-9116-26ED-28CE-9BF655BAE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23" y="3564309"/>
            <a:ext cx="4371208" cy="2315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B1EC6-3A12-B258-2E48-70D4C5DA9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96" y="457162"/>
            <a:ext cx="4748581" cy="2104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40F3F9-E1F2-DE9F-A51A-42CEDF81C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872" y="3464627"/>
            <a:ext cx="3167505" cy="25149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1FE09C-1921-38BD-1892-CCABB3A84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827" y="3564308"/>
            <a:ext cx="3455655" cy="247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6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9DBD-8EAD-331B-85DC-6DB09223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80CD2-D061-B0AD-3770-059E7B28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31156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For Both Test and Training Phase</a:t>
            </a:r>
          </a:p>
          <a:p>
            <a:r>
              <a:rPr lang="en-IN" dirty="0"/>
              <a:t>Applied Standard Scaler for Numerical columns</a:t>
            </a:r>
          </a:p>
          <a:p>
            <a:r>
              <a:rPr lang="en-IN" dirty="0"/>
              <a:t>Applied One Hot Encoding Technique for Categorical Columns</a:t>
            </a:r>
          </a:p>
        </p:txBody>
      </p:sp>
    </p:spTree>
    <p:extLst>
      <p:ext uri="{BB962C8B-B14F-4D97-AF65-F5344CB8AC3E}">
        <p14:creationId xmlns:p14="http://schemas.microsoft.com/office/powerpoint/2010/main" val="287439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0253-ACA4-7B57-5705-9F43C7943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09225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5FC5B0-7E1B-A8DF-83E8-639DD783C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06" y="1752580"/>
            <a:ext cx="8049748" cy="37057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1F0A57-493E-843E-FD70-3FFA2B98C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132" y="2192454"/>
            <a:ext cx="2638793" cy="1981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46235C-7CDE-493F-DD09-61F8465140F1}"/>
              </a:ext>
            </a:extLst>
          </p:cNvPr>
          <p:cNvSpPr txBox="1"/>
          <p:nvPr/>
        </p:nvSpPr>
        <p:spPr>
          <a:xfrm>
            <a:off x="826906" y="5751871"/>
            <a:ext cx="872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Support Vector Machine has highest Accuracy</a:t>
            </a:r>
          </a:p>
        </p:txBody>
      </p:sp>
    </p:spTree>
    <p:extLst>
      <p:ext uri="{BB962C8B-B14F-4D97-AF65-F5344CB8AC3E}">
        <p14:creationId xmlns:p14="http://schemas.microsoft.com/office/powerpoint/2010/main" val="1737957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49</TotalTime>
  <Words>106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Savon</vt:lpstr>
      <vt:lpstr>1.2   Telecommunication churn</vt:lpstr>
      <vt:lpstr>Problem Statement</vt:lpstr>
      <vt:lpstr>Work Flow</vt:lpstr>
      <vt:lpstr>Analysis</vt:lpstr>
      <vt:lpstr>Feature Engineering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Doppalapudi Abhilasha</dc:creator>
  <cp:lastModifiedBy>Doppalapudi Abhilasha</cp:lastModifiedBy>
  <cp:revision>1</cp:revision>
  <dcterms:created xsi:type="dcterms:W3CDTF">2024-05-18T09:47:38Z</dcterms:created>
  <dcterms:modified xsi:type="dcterms:W3CDTF">2024-05-18T10:42:03Z</dcterms:modified>
</cp:coreProperties>
</file>