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g"/>
  <Override PartName="/ppt/media/image9.jpg" ContentType="image/jpg"/>
  <Override PartName="/ppt/media/image11.jpg" ContentType="image/jp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04" r:id="rId19"/>
    <p:sldId id="406" r:id="rId20"/>
    <p:sldId id="405" r:id="rId21"/>
    <p:sldId id="382" r:id="rId22"/>
    <p:sldId id="383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6" r:id="rId88"/>
    <p:sldId id="327" r:id="rId89"/>
    <p:sldId id="328" r:id="rId90"/>
    <p:sldId id="329" r:id="rId91"/>
    <p:sldId id="330" r:id="rId92"/>
    <p:sldId id="331" r:id="rId93"/>
    <p:sldId id="332" r:id="rId94"/>
    <p:sldId id="333" r:id="rId95"/>
    <p:sldId id="334" r:id="rId96"/>
    <p:sldId id="335" r:id="rId97"/>
    <p:sldId id="336" r:id="rId98"/>
    <p:sldId id="337" r:id="rId99"/>
    <p:sldId id="338" r:id="rId100"/>
    <p:sldId id="339" r:id="rId101"/>
    <p:sldId id="340" r:id="rId102"/>
    <p:sldId id="341" r:id="rId103"/>
    <p:sldId id="342" r:id="rId104"/>
    <p:sldId id="343" r:id="rId105"/>
    <p:sldId id="344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52" r:id="rId114"/>
    <p:sldId id="353" r:id="rId115"/>
    <p:sldId id="354" r:id="rId116"/>
    <p:sldId id="355" r:id="rId117"/>
    <p:sldId id="356" r:id="rId118"/>
    <p:sldId id="357" r:id="rId119"/>
    <p:sldId id="358" r:id="rId120"/>
    <p:sldId id="359" r:id="rId121"/>
    <p:sldId id="360" r:id="rId122"/>
    <p:sldId id="361" r:id="rId123"/>
    <p:sldId id="362" r:id="rId124"/>
    <p:sldId id="363" r:id="rId125"/>
    <p:sldId id="364" r:id="rId126"/>
    <p:sldId id="365" r:id="rId127"/>
    <p:sldId id="366" r:id="rId128"/>
    <p:sldId id="367" r:id="rId129"/>
    <p:sldId id="368" r:id="rId130"/>
    <p:sldId id="369" r:id="rId131"/>
    <p:sldId id="370" r:id="rId132"/>
    <p:sldId id="371" r:id="rId133"/>
    <p:sldId id="372" r:id="rId134"/>
    <p:sldId id="373" r:id="rId135"/>
    <p:sldId id="374" r:id="rId136"/>
    <p:sldId id="375" r:id="rId137"/>
    <p:sldId id="376" r:id="rId138"/>
    <p:sldId id="377" r:id="rId139"/>
    <p:sldId id="378" r:id="rId140"/>
    <p:sldId id="379" r:id="rId141"/>
    <p:sldId id="380" r:id="rId142"/>
    <p:sldId id="381" r:id="rId143"/>
    <p:sldId id="403" r:id="rId144"/>
    <p:sldId id="384" r:id="rId145"/>
    <p:sldId id="385" r:id="rId146"/>
    <p:sldId id="386" r:id="rId147"/>
    <p:sldId id="387" r:id="rId148"/>
    <p:sldId id="388" r:id="rId149"/>
    <p:sldId id="389" r:id="rId150"/>
    <p:sldId id="401" r:id="rId151"/>
    <p:sldId id="402" r:id="rId15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927B-1072-4319-BB91-1C031D350BF7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2979C-1138-42F4-B7B3-BB7434917B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8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2979C-1138-42F4-B7B3-BB7434917B81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33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9745" y="702640"/>
            <a:ext cx="3064509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5252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4592" y="176784"/>
            <a:ext cx="972312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286" y="702640"/>
            <a:ext cx="3551427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924" y="2060194"/>
            <a:ext cx="8166150" cy="3797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5252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bismarckjunior@outlook.com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46.png"/><Relationship Id="rId4" Type="http://schemas.openxmlformats.org/officeDocument/2006/relationships/image" Target="../media/image88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46.png"/><Relationship Id="rId4" Type="http://schemas.openxmlformats.org/officeDocument/2006/relationships/image" Target="../media/image91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ismarckjunior@outlook.com" TargetMode="Externa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" TargetMode="External"/><Relationship Id="rId2" Type="http://schemas.openxmlformats.org/officeDocument/2006/relationships/hyperlink" Target="https://github.s3.amazonaws.com/media/progit.e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vie.com/posts/a-successful-git-branching-model/" TargetMode="External"/><Relationship Id="rId4" Type="http://schemas.openxmlformats.org/officeDocument/2006/relationships/hyperlink" Target="http://www.vogella.com/tutorials/Git/article.html" TargetMode="Externa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://gitreal.codeschool.com/" TargetMode="External"/><Relationship Id="rId2" Type="http://schemas.openxmlformats.org/officeDocument/2006/relationships/hyperlink" Target="http://try.github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8.png"/><Relationship Id="rId4" Type="http://schemas.openxmlformats.org/officeDocument/2006/relationships/image" Target="../media/image6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force.com/downloads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272028" y="2183502"/>
            <a:ext cx="2599944" cy="108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7802" y="1143000"/>
            <a:ext cx="5893289" cy="974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BE0E65D-76BC-4B45-8F51-EE8940D9D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3429000"/>
            <a:ext cx="714375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6617" y="3217977"/>
            <a:ext cx="959485" cy="210820"/>
          </a:xfrm>
          <a:custGeom>
            <a:avLst/>
            <a:gdLst/>
            <a:ahLst/>
            <a:cxnLst/>
            <a:rect l="l" t="t" r="r" b="b"/>
            <a:pathLst>
              <a:path w="959485" h="210820">
                <a:moveTo>
                  <a:pt x="886993" y="105104"/>
                </a:moveTo>
                <a:lnTo>
                  <a:pt x="756919" y="177367"/>
                </a:lnTo>
                <a:lnTo>
                  <a:pt x="751597" y="181883"/>
                </a:lnTo>
                <a:lnTo>
                  <a:pt x="748538" y="187876"/>
                </a:lnTo>
                <a:lnTo>
                  <a:pt x="747954" y="194583"/>
                </a:lnTo>
                <a:lnTo>
                  <a:pt x="750062" y="201243"/>
                </a:lnTo>
                <a:lnTo>
                  <a:pt x="754578" y="206565"/>
                </a:lnTo>
                <a:lnTo>
                  <a:pt x="760571" y="209625"/>
                </a:lnTo>
                <a:lnTo>
                  <a:pt x="767278" y="210208"/>
                </a:lnTo>
                <a:lnTo>
                  <a:pt x="773938" y="208101"/>
                </a:lnTo>
                <a:lnTo>
                  <a:pt x="927701" y="122630"/>
                </a:lnTo>
                <a:lnTo>
                  <a:pt x="923163" y="122630"/>
                </a:lnTo>
                <a:lnTo>
                  <a:pt x="923163" y="120471"/>
                </a:lnTo>
                <a:lnTo>
                  <a:pt x="914654" y="120471"/>
                </a:lnTo>
                <a:lnTo>
                  <a:pt x="886993" y="105104"/>
                </a:lnTo>
                <a:close/>
              </a:path>
              <a:path w="959485" h="210820">
                <a:moveTo>
                  <a:pt x="855446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5446" y="122630"/>
                </a:lnTo>
                <a:lnTo>
                  <a:pt x="886993" y="105104"/>
                </a:lnTo>
                <a:lnTo>
                  <a:pt x="855446" y="87578"/>
                </a:lnTo>
                <a:close/>
              </a:path>
              <a:path w="959485" h="210820">
                <a:moveTo>
                  <a:pt x="927701" y="87578"/>
                </a:moveTo>
                <a:lnTo>
                  <a:pt x="923163" y="87578"/>
                </a:lnTo>
                <a:lnTo>
                  <a:pt x="923163" y="122630"/>
                </a:lnTo>
                <a:lnTo>
                  <a:pt x="927701" y="122630"/>
                </a:lnTo>
                <a:lnTo>
                  <a:pt x="959231" y="105104"/>
                </a:lnTo>
                <a:lnTo>
                  <a:pt x="927701" y="87578"/>
                </a:lnTo>
                <a:close/>
              </a:path>
              <a:path w="959485" h="210820">
                <a:moveTo>
                  <a:pt x="914654" y="89737"/>
                </a:moveTo>
                <a:lnTo>
                  <a:pt x="886993" y="105104"/>
                </a:lnTo>
                <a:lnTo>
                  <a:pt x="914654" y="120471"/>
                </a:lnTo>
                <a:lnTo>
                  <a:pt x="914654" y="89737"/>
                </a:lnTo>
                <a:close/>
              </a:path>
              <a:path w="959485" h="210820">
                <a:moveTo>
                  <a:pt x="923163" y="89737"/>
                </a:moveTo>
                <a:lnTo>
                  <a:pt x="914654" y="89737"/>
                </a:lnTo>
                <a:lnTo>
                  <a:pt x="914654" y="120471"/>
                </a:lnTo>
                <a:lnTo>
                  <a:pt x="923163" y="120471"/>
                </a:lnTo>
                <a:lnTo>
                  <a:pt x="923163" y="89737"/>
                </a:lnTo>
                <a:close/>
              </a:path>
              <a:path w="959485" h="210820">
                <a:moveTo>
                  <a:pt x="767278" y="0"/>
                </a:moveTo>
                <a:lnTo>
                  <a:pt x="760571" y="583"/>
                </a:lnTo>
                <a:lnTo>
                  <a:pt x="754578" y="3643"/>
                </a:lnTo>
                <a:lnTo>
                  <a:pt x="750062" y="8965"/>
                </a:lnTo>
                <a:lnTo>
                  <a:pt x="747954" y="15624"/>
                </a:lnTo>
                <a:lnTo>
                  <a:pt x="748538" y="22332"/>
                </a:lnTo>
                <a:lnTo>
                  <a:pt x="751597" y="28324"/>
                </a:lnTo>
                <a:lnTo>
                  <a:pt x="756919" y="32841"/>
                </a:lnTo>
                <a:lnTo>
                  <a:pt x="886993" y="105104"/>
                </a:lnTo>
                <a:lnTo>
                  <a:pt x="914654" y="89737"/>
                </a:lnTo>
                <a:lnTo>
                  <a:pt x="923163" y="89737"/>
                </a:lnTo>
                <a:lnTo>
                  <a:pt x="923163" y="87578"/>
                </a:lnTo>
                <a:lnTo>
                  <a:pt x="927701" y="87578"/>
                </a:lnTo>
                <a:lnTo>
                  <a:pt x="773938" y="2107"/>
                </a:lnTo>
                <a:lnTo>
                  <a:pt x="76727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1713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1713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5214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5214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761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1761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117" y="3217977"/>
            <a:ext cx="961390" cy="210820"/>
          </a:xfrm>
          <a:custGeom>
            <a:avLst/>
            <a:gdLst/>
            <a:ahLst/>
            <a:cxnLst/>
            <a:rect l="l" t="t" r="r" b="b"/>
            <a:pathLst>
              <a:path w="961389" h="210820">
                <a:moveTo>
                  <a:pt x="889152" y="105104"/>
                </a:moveTo>
                <a:lnTo>
                  <a:pt x="759079" y="177367"/>
                </a:lnTo>
                <a:lnTo>
                  <a:pt x="753830" y="181883"/>
                </a:lnTo>
                <a:lnTo>
                  <a:pt x="750808" y="187876"/>
                </a:lnTo>
                <a:lnTo>
                  <a:pt x="750238" y="194583"/>
                </a:lnTo>
                <a:lnTo>
                  <a:pt x="752347" y="201243"/>
                </a:lnTo>
                <a:lnTo>
                  <a:pt x="756862" y="206565"/>
                </a:lnTo>
                <a:lnTo>
                  <a:pt x="762841" y="209625"/>
                </a:lnTo>
                <a:lnTo>
                  <a:pt x="769510" y="210208"/>
                </a:lnTo>
                <a:lnTo>
                  <a:pt x="776096" y="208101"/>
                </a:lnTo>
                <a:lnTo>
                  <a:pt x="929860" y="122630"/>
                </a:lnTo>
                <a:lnTo>
                  <a:pt x="925321" y="122630"/>
                </a:lnTo>
                <a:lnTo>
                  <a:pt x="925321" y="120471"/>
                </a:lnTo>
                <a:lnTo>
                  <a:pt x="916812" y="120471"/>
                </a:lnTo>
                <a:lnTo>
                  <a:pt x="889152" y="105104"/>
                </a:lnTo>
                <a:close/>
              </a:path>
              <a:path w="961389" h="210820">
                <a:moveTo>
                  <a:pt x="857605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7605" y="122630"/>
                </a:lnTo>
                <a:lnTo>
                  <a:pt x="889152" y="105104"/>
                </a:lnTo>
                <a:lnTo>
                  <a:pt x="857605" y="87578"/>
                </a:lnTo>
                <a:close/>
              </a:path>
              <a:path w="961389" h="210820">
                <a:moveTo>
                  <a:pt x="929860" y="87578"/>
                </a:moveTo>
                <a:lnTo>
                  <a:pt x="925321" y="87578"/>
                </a:lnTo>
                <a:lnTo>
                  <a:pt x="925321" y="122630"/>
                </a:lnTo>
                <a:lnTo>
                  <a:pt x="929860" y="122630"/>
                </a:lnTo>
                <a:lnTo>
                  <a:pt x="961390" y="105104"/>
                </a:lnTo>
                <a:lnTo>
                  <a:pt x="929860" y="87578"/>
                </a:lnTo>
                <a:close/>
              </a:path>
              <a:path w="961389" h="210820">
                <a:moveTo>
                  <a:pt x="916812" y="89737"/>
                </a:moveTo>
                <a:lnTo>
                  <a:pt x="889152" y="105104"/>
                </a:lnTo>
                <a:lnTo>
                  <a:pt x="916812" y="120471"/>
                </a:lnTo>
                <a:lnTo>
                  <a:pt x="916812" y="89737"/>
                </a:lnTo>
                <a:close/>
              </a:path>
              <a:path w="961389" h="210820">
                <a:moveTo>
                  <a:pt x="925321" y="89737"/>
                </a:moveTo>
                <a:lnTo>
                  <a:pt x="916812" y="89737"/>
                </a:lnTo>
                <a:lnTo>
                  <a:pt x="916812" y="120471"/>
                </a:lnTo>
                <a:lnTo>
                  <a:pt x="925321" y="120471"/>
                </a:lnTo>
                <a:lnTo>
                  <a:pt x="925321" y="89737"/>
                </a:lnTo>
                <a:close/>
              </a:path>
              <a:path w="961389" h="210820">
                <a:moveTo>
                  <a:pt x="769510" y="0"/>
                </a:moveTo>
                <a:lnTo>
                  <a:pt x="762841" y="583"/>
                </a:lnTo>
                <a:lnTo>
                  <a:pt x="756862" y="3643"/>
                </a:lnTo>
                <a:lnTo>
                  <a:pt x="752347" y="8965"/>
                </a:lnTo>
                <a:lnTo>
                  <a:pt x="750238" y="15624"/>
                </a:lnTo>
                <a:lnTo>
                  <a:pt x="750808" y="22332"/>
                </a:lnTo>
                <a:lnTo>
                  <a:pt x="753830" y="28324"/>
                </a:lnTo>
                <a:lnTo>
                  <a:pt x="759079" y="32841"/>
                </a:lnTo>
                <a:lnTo>
                  <a:pt x="889152" y="105104"/>
                </a:lnTo>
                <a:lnTo>
                  <a:pt x="916812" y="89737"/>
                </a:lnTo>
                <a:lnTo>
                  <a:pt x="925321" y="89737"/>
                </a:lnTo>
                <a:lnTo>
                  <a:pt x="925321" y="87578"/>
                </a:lnTo>
                <a:lnTo>
                  <a:pt x="929860" y="87578"/>
                </a:lnTo>
                <a:lnTo>
                  <a:pt x="776096" y="2107"/>
                </a:lnTo>
                <a:lnTo>
                  <a:pt x="76951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1761" y="2562605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761" y="2562605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5254" y="2743961"/>
            <a:ext cx="535940" cy="447040"/>
          </a:xfrm>
          <a:custGeom>
            <a:avLst/>
            <a:gdLst/>
            <a:ahLst/>
            <a:cxnLst/>
            <a:rect l="l" t="t" r="r" b="b"/>
            <a:pathLst>
              <a:path w="535939" h="447039">
                <a:moveTo>
                  <a:pt x="0" y="447039"/>
                </a:moveTo>
                <a:lnTo>
                  <a:pt x="535558" y="0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71930" y="3522726"/>
            <a:ext cx="52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In</a:t>
            </a:r>
            <a:r>
              <a:rPr sz="1800" spc="-95" dirty="0">
                <a:latin typeface="Arial"/>
                <a:cs typeface="Arial"/>
              </a:rPr>
              <a:t>í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4554" y="3527805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Função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89323" y="3522726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Função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142" y="2235834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Função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2*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26082" y="702640"/>
            <a:ext cx="5289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Sistema </a:t>
            </a:r>
            <a:r>
              <a:rPr spc="-155" dirty="0"/>
              <a:t>de </a:t>
            </a:r>
            <a:r>
              <a:rPr spc="-175" dirty="0"/>
              <a:t>Controle </a:t>
            </a:r>
            <a:r>
              <a:rPr spc="-155" dirty="0"/>
              <a:t>de</a:t>
            </a:r>
            <a:r>
              <a:rPr spc="-565" dirty="0"/>
              <a:t> </a:t>
            </a:r>
            <a:r>
              <a:rPr spc="-170" dirty="0"/>
              <a:t>Versão</a:t>
            </a:r>
          </a:p>
        </p:txBody>
      </p:sp>
      <p:sp>
        <p:nvSpPr>
          <p:cNvPr id="18" name="object 18"/>
          <p:cNvSpPr/>
          <p:nvPr/>
        </p:nvSpPr>
        <p:spPr>
          <a:xfrm>
            <a:off x="994410" y="508330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2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4410" y="508330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48405" y="5310378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197" y="0"/>
                </a:lnTo>
              </a:path>
            </a:pathLst>
          </a:custGeom>
          <a:ln w="3505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35858" y="5122926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35858" y="5122926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9238" y="5231645"/>
            <a:ext cx="442595" cy="157480"/>
          </a:xfrm>
          <a:custGeom>
            <a:avLst/>
            <a:gdLst/>
            <a:ahLst/>
            <a:cxnLst/>
            <a:rect l="l" t="t" r="r" b="b"/>
            <a:pathLst>
              <a:path w="442595" h="157479">
                <a:moveTo>
                  <a:pt x="372490" y="78732"/>
                </a:moveTo>
                <a:lnTo>
                  <a:pt x="293242" y="124960"/>
                </a:lnTo>
                <a:lnTo>
                  <a:pt x="288091" y="129567"/>
                </a:lnTo>
                <a:lnTo>
                  <a:pt x="285178" y="135628"/>
                </a:lnTo>
                <a:lnTo>
                  <a:pt x="284741" y="142355"/>
                </a:lnTo>
                <a:lnTo>
                  <a:pt x="287020" y="148963"/>
                </a:lnTo>
                <a:lnTo>
                  <a:pt x="291627" y="154114"/>
                </a:lnTo>
                <a:lnTo>
                  <a:pt x="297688" y="157027"/>
                </a:lnTo>
                <a:lnTo>
                  <a:pt x="304415" y="157464"/>
                </a:lnTo>
                <a:lnTo>
                  <a:pt x="311023" y="155186"/>
                </a:lnTo>
                <a:lnTo>
                  <a:pt x="412042" y="96258"/>
                </a:lnTo>
                <a:lnTo>
                  <a:pt x="407288" y="96258"/>
                </a:lnTo>
                <a:lnTo>
                  <a:pt x="407288" y="93845"/>
                </a:lnTo>
                <a:lnTo>
                  <a:pt x="398399" y="93845"/>
                </a:lnTo>
                <a:lnTo>
                  <a:pt x="372490" y="78732"/>
                </a:lnTo>
                <a:close/>
              </a:path>
              <a:path w="442595" h="157479">
                <a:moveTo>
                  <a:pt x="342446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342446" y="96258"/>
                </a:lnTo>
                <a:lnTo>
                  <a:pt x="372490" y="78732"/>
                </a:lnTo>
                <a:lnTo>
                  <a:pt x="342446" y="61206"/>
                </a:lnTo>
                <a:close/>
              </a:path>
              <a:path w="442595" h="157479">
                <a:moveTo>
                  <a:pt x="412042" y="61206"/>
                </a:moveTo>
                <a:lnTo>
                  <a:pt x="407288" y="61206"/>
                </a:lnTo>
                <a:lnTo>
                  <a:pt x="407288" y="96258"/>
                </a:lnTo>
                <a:lnTo>
                  <a:pt x="412042" y="96258"/>
                </a:lnTo>
                <a:lnTo>
                  <a:pt x="442087" y="78732"/>
                </a:lnTo>
                <a:lnTo>
                  <a:pt x="412042" y="61206"/>
                </a:lnTo>
                <a:close/>
              </a:path>
              <a:path w="442595" h="157479">
                <a:moveTo>
                  <a:pt x="398399" y="63619"/>
                </a:moveTo>
                <a:lnTo>
                  <a:pt x="372490" y="78732"/>
                </a:lnTo>
                <a:lnTo>
                  <a:pt x="398399" y="93845"/>
                </a:lnTo>
                <a:lnTo>
                  <a:pt x="398399" y="63619"/>
                </a:lnTo>
                <a:close/>
              </a:path>
              <a:path w="442595" h="157479">
                <a:moveTo>
                  <a:pt x="407288" y="63619"/>
                </a:moveTo>
                <a:lnTo>
                  <a:pt x="398399" y="63619"/>
                </a:lnTo>
                <a:lnTo>
                  <a:pt x="398399" y="93845"/>
                </a:lnTo>
                <a:lnTo>
                  <a:pt x="407288" y="93845"/>
                </a:lnTo>
                <a:lnTo>
                  <a:pt x="407288" y="63619"/>
                </a:lnTo>
                <a:close/>
              </a:path>
              <a:path w="442595" h="157479">
                <a:moveTo>
                  <a:pt x="304415" y="0"/>
                </a:moveTo>
                <a:lnTo>
                  <a:pt x="297688" y="436"/>
                </a:lnTo>
                <a:lnTo>
                  <a:pt x="291627" y="3349"/>
                </a:lnTo>
                <a:lnTo>
                  <a:pt x="287020" y="8501"/>
                </a:lnTo>
                <a:lnTo>
                  <a:pt x="284741" y="15109"/>
                </a:lnTo>
                <a:lnTo>
                  <a:pt x="285178" y="21836"/>
                </a:lnTo>
                <a:lnTo>
                  <a:pt x="288091" y="27896"/>
                </a:lnTo>
                <a:lnTo>
                  <a:pt x="293242" y="32504"/>
                </a:lnTo>
                <a:lnTo>
                  <a:pt x="372490" y="78732"/>
                </a:lnTo>
                <a:lnTo>
                  <a:pt x="398399" y="63619"/>
                </a:lnTo>
                <a:lnTo>
                  <a:pt x="407288" y="63619"/>
                </a:lnTo>
                <a:lnTo>
                  <a:pt x="407288" y="61206"/>
                </a:lnTo>
                <a:lnTo>
                  <a:pt x="412042" y="61206"/>
                </a:lnTo>
                <a:lnTo>
                  <a:pt x="311023" y="2278"/>
                </a:lnTo>
                <a:lnTo>
                  <a:pt x="30441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90009" y="4978661"/>
            <a:ext cx="374650" cy="157480"/>
          </a:xfrm>
          <a:custGeom>
            <a:avLst/>
            <a:gdLst/>
            <a:ahLst/>
            <a:cxnLst/>
            <a:rect l="l" t="t" r="r" b="b"/>
            <a:pathLst>
              <a:path w="374650" h="157479">
                <a:moveTo>
                  <a:pt x="304800" y="78732"/>
                </a:moveTo>
                <a:lnTo>
                  <a:pt x="225551" y="124960"/>
                </a:lnTo>
                <a:lnTo>
                  <a:pt x="220344" y="129567"/>
                </a:lnTo>
                <a:lnTo>
                  <a:pt x="217423" y="135628"/>
                </a:lnTo>
                <a:lnTo>
                  <a:pt x="216979" y="142355"/>
                </a:lnTo>
                <a:lnTo>
                  <a:pt x="219201" y="148963"/>
                </a:lnTo>
                <a:lnTo>
                  <a:pt x="223809" y="154114"/>
                </a:lnTo>
                <a:lnTo>
                  <a:pt x="229869" y="157027"/>
                </a:lnTo>
                <a:lnTo>
                  <a:pt x="236597" y="157464"/>
                </a:lnTo>
                <a:lnTo>
                  <a:pt x="243204" y="155186"/>
                </a:lnTo>
                <a:lnTo>
                  <a:pt x="344224" y="96258"/>
                </a:lnTo>
                <a:lnTo>
                  <a:pt x="339470" y="96258"/>
                </a:lnTo>
                <a:lnTo>
                  <a:pt x="339470" y="93845"/>
                </a:lnTo>
                <a:lnTo>
                  <a:pt x="330707" y="93845"/>
                </a:lnTo>
                <a:lnTo>
                  <a:pt x="304800" y="78732"/>
                </a:lnTo>
                <a:close/>
              </a:path>
              <a:path w="374650" h="157479">
                <a:moveTo>
                  <a:pt x="274755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74755" y="96258"/>
                </a:lnTo>
                <a:lnTo>
                  <a:pt x="304800" y="78732"/>
                </a:lnTo>
                <a:lnTo>
                  <a:pt x="274755" y="61206"/>
                </a:lnTo>
                <a:close/>
              </a:path>
              <a:path w="374650" h="157479">
                <a:moveTo>
                  <a:pt x="344224" y="61206"/>
                </a:moveTo>
                <a:lnTo>
                  <a:pt x="339470" y="61206"/>
                </a:lnTo>
                <a:lnTo>
                  <a:pt x="339470" y="96258"/>
                </a:lnTo>
                <a:lnTo>
                  <a:pt x="344224" y="96258"/>
                </a:lnTo>
                <a:lnTo>
                  <a:pt x="374268" y="78732"/>
                </a:lnTo>
                <a:lnTo>
                  <a:pt x="344224" y="61206"/>
                </a:lnTo>
                <a:close/>
              </a:path>
              <a:path w="374650" h="157479">
                <a:moveTo>
                  <a:pt x="330707" y="63619"/>
                </a:moveTo>
                <a:lnTo>
                  <a:pt x="304800" y="78732"/>
                </a:lnTo>
                <a:lnTo>
                  <a:pt x="330707" y="93845"/>
                </a:lnTo>
                <a:lnTo>
                  <a:pt x="330707" y="63619"/>
                </a:lnTo>
                <a:close/>
              </a:path>
              <a:path w="374650" h="157479">
                <a:moveTo>
                  <a:pt x="339470" y="63619"/>
                </a:moveTo>
                <a:lnTo>
                  <a:pt x="330707" y="63619"/>
                </a:lnTo>
                <a:lnTo>
                  <a:pt x="330707" y="93845"/>
                </a:lnTo>
                <a:lnTo>
                  <a:pt x="339470" y="93845"/>
                </a:lnTo>
                <a:lnTo>
                  <a:pt x="339470" y="63619"/>
                </a:lnTo>
                <a:close/>
              </a:path>
              <a:path w="374650" h="157479">
                <a:moveTo>
                  <a:pt x="236597" y="0"/>
                </a:moveTo>
                <a:lnTo>
                  <a:pt x="229870" y="436"/>
                </a:lnTo>
                <a:lnTo>
                  <a:pt x="223809" y="3349"/>
                </a:lnTo>
                <a:lnTo>
                  <a:pt x="219201" y="8501"/>
                </a:lnTo>
                <a:lnTo>
                  <a:pt x="216979" y="15109"/>
                </a:lnTo>
                <a:lnTo>
                  <a:pt x="217423" y="21836"/>
                </a:lnTo>
                <a:lnTo>
                  <a:pt x="220344" y="27896"/>
                </a:lnTo>
                <a:lnTo>
                  <a:pt x="225551" y="32504"/>
                </a:lnTo>
                <a:lnTo>
                  <a:pt x="304800" y="78732"/>
                </a:lnTo>
                <a:lnTo>
                  <a:pt x="330707" y="63619"/>
                </a:lnTo>
                <a:lnTo>
                  <a:pt x="339470" y="63619"/>
                </a:lnTo>
                <a:lnTo>
                  <a:pt x="339470" y="61206"/>
                </a:lnTo>
                <a:lnTo>
                  <a:pt x="344224" y="61206"/>
                </a:lnTo>
                <a:lnTo>
                  <a:pt x="243204" y="2278"/>
                </a:lnTo>
                <a:lnTo>
                  <a:pt x="23659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54373" y="5052821"/>
            <a:ext cx="149860" cy="125095"/>
          </a:xfrm>
          <a:custGeom>
            <a:avLst/>
            <a:gdLst/>
            <a:ahLst/>
            <a:cxnLst/>
            <a:rect l="l" t="t" r="r" b="b"/>
            <a:pathLst>
              <a:path w="149860" h="125095">
                <a:moveTo>
                  <a:pt x="0" y="125094"/>
                </a:moveTo>
                <a:lnTo>
                  <a:pt x="149860" y="0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20444" y="5053076"/>
            <a:ext cx="99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35" dirty="0">
                <a:latin typeface="Trebuchet MS"/>
                <a:cs typeface="Trebuchet MS"/>
              </a:rPr>
              <a:t>c</a:t>
            </a:r>
            <a:r>
              <a:rPr sz="2400" b="1" spc="-75" dirty="0">
                <a:latin typeface="Trebuchet MS"/>
                <a:cs typeface="Trebuchet MS"/>
              </a:rPr>
              <a:t>o</a:t>
            </a:r>
            <a:r>
              <a:rPr sz="2400" b="1" spc="-105" dirty="0">
                <a:latin typeface="Trebuchet MS"/>
                <a:cs typeface="Trebuchet MS"/>
              </a:rPr>
              <a:t>m</a:t>
            </a:r>
            <a:r>
              <a:rPr sz="2400" b="1" spc="-125" dirty="0">
                <a:latin typeface="Trebuchet MS"/>
                <a:cs typeface="Trebuchet MS"/>
              </a:rPr>
              <a:t>mit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98645" y="5058536"/>
            <a:ext cx="896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Trebuchet MS"/>
                <a:cs typeface="Trebuchet MS"/>
              </a:rPr>
              <a:t>b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150" dirty="0">
                <a:latin typeface="Trebuchet MS"/>
                <a:cs typeface="Trebuchet MS"/>
              </a:rPr>
              <a:t>anch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96208" y="2642264"/>
            <a:ext cx="497205" cy="210185"/>
          </a:xfrm>
          <a:custGeom>
            <a:avLst/>
            <a:gdLst/>
            <a:ahLst/>
            <a:cxnLst/>
            <a:rect l="l" t="t" r="r" b="b"/>
            <a:pathLst>
              <a:path w="497204" h="210185">
                <a:moveTo>
                  <a:pt x="393182" y="123558"/>
                </a:moveTo>
                <a:lnTo>
                  <a:pt x="293877" y="177262"/>
                </a:lnTo>
                <a:lnTo>
                  <a:pt x="288536" y="181705"/>
                </a:lnTo>
                <a:lnTo>
                  <a:pt x="285432" y="187660"/>
                </a:lnTo>
                <a:lnTo>
                  <a:pt x="284805" y="194353"/>
                </a:lnTo>
                <a:lnTo>
                  <a:pt x="286892" y="201011"/>
                </a:lnTo>
                <a:lnTo>
                  <a:pt x="291336" y="206355"/>
                </a:lnTo>
                <a:lnTo>
                  <a:pt x="297291" y="209472"/>
                </a:lnTo>
                <a:lnTo>
                  <a:pt x="303984" y="210137"/>
                </a:lnTo>
                <a:lnTo>
                  <a:pt x="310641" y="208123"/>
                </a:lnTo>
                <a:lnTo>
                  <a:pt x="465419" y="124303"/>
                </a:lnTo>
                <a:lnTo>
                  <a:pt x="460755" y="124303"/>
                </a:lnTo>
                <a:lnTo>
                  <a:pt x="393182" y="123558"/>
                </a:lnTo>
                <a:close/>
              </a:path>
              <a:path w="497204" h="210185">
                <a:moveTo>
                  <a:pt x="424890" y="106410"/>
                </a:moveTo>
                <a:lnTo>
                  <a:pt x="393182" y="123558"/>
                </a:lnTo>
                <a:lnTo>
                  <a:pt x="460755" y="124303"/>
                </a:lnTo>
                <a:lnTo>
                  <a:pt x="460780" y="122017"/>
                </a:lnTo>
                <a:lnTo>
                  <a:pt x="452246" y="122017"/>
                </a:lnTo>
                <a:lnTo>
                  <a:pt x="424890" y="106410"/>
                </a:lnTo>
                <a:close/>
              </a:path>
              <a:path w="497204" h="210185">
                <a:moveTo>
                  <a:pt x="306266" y="0"/>
                </a:moveTo>
                <a:lnTo>
                  <a:pt x="299545" y="525"/>
                </a:lnTo>
                <a:lnTo>
                  <a:pt x="293514" y="3504"/>
                </a:lnTo>
                <a:lnTo>
                  <a:pt x="288925" y="8733"/>
                </a:lnTo>
                <a:lnTo>
                  <a:pt x="286795" y="15339"/>
                </a:lnTo>
                <a:lnTo>
                  <a:pt x="287321" y="22052"/>
                </a:lnTo>
                <a:lnTo>
                  <a:pt x="290300" y="28074"/>
                </a:lnTo>
                <a:lnTo>
                  <a:pt x="295528" y="32609"/>
                </a:lnTo>
                <a:lnTo>
                  <a:pt x="393506" y="88505"/>
                </a:lnTo>
                <a:lnTo>
                  <a:pt x="461137" y="89251"/>
                </a:lnTo>
                <a:lnTo>
                  <a:pt x="460755" y="124303"/>
                </a:lnTo>
                <a:lnTo>
                  <a:pt x="465419" y="124303"/>
                </a:lnTo>
                <a:lnTo>
                  <a:pt x="497077" y="107158"/>
                </a:lnTo>
                <a:lnTo>
                  <a:pt x="312927" y="2129"/>
                </a:lnTo>
                <a:lnTo>
                  <a:pt x="306266" y="0"/>
                </a:lnTo>
                <a:close/>
              </a:path>
              <a:path w="497204" h="210185">
                <a:moveTo>
                  <a:pt x="507" y="84171"/>
                </a:moveTo>
                <a:lnTo>
                  <a:pt x="0" y="119223"/>
                </a:lnTo>
                <a:lnTo>
                  <a:pt x="393182" y="123558"/>
                </a:lnTo>
                <a:lnTo>
                  <a:pt x="424890" y="106410"/>
                </a:lnTo>
                <a:lnTo>
                  <a:pt x="393506" y="88505"/>
                </a:lnTo>
                <a:lnTo>
                  <a:pt x="507" y="84171"/>
                </a:lnTo>
                <a:close/>
              </a:path>
              <a:path w="497204" h="210185">
                <a:moveTo>
                  <a:pt x="452627" y="91410"/>
                </a:moveTo>
                <a:lnTo>
                  <a:pt x="424890" y="106410"/>
                </a:lnTo>
                <a:lnTo>
                  <a:pt x="452246" y="122017"/>
                </a:lnTo>
                <a:lnTo>
                  <a:pt x="452627" y="91410"/>
                </a:lnTo>
                <a:close/>
              </a:path>
              <a:path w="497204" h="210185">
                <a:moveTo>
                  <a:pt x="461113" y="91410"/>
                </a:moveTo>
                <a:lnTo>
                  <a:pt x="452627" y="91410"/>
                </a:lnTo>
                <a:lnTo>
                  <a:pt x="452246" y="122017"/>
                </a:lnTo>
                <a:lnTo>
                  <a:pt x="460780" y="122017"/>
                </a:lnTo>
                <a:lnTo>
                  <a:pt x="461113" y="91410"/>
                </a:lnTo>
                <a:close/>
              </a:path>
              <a:path w="497204" h="210185">
                <a:moveTo>
                  <a:pt x="393506" y="88505"/>
                </a:moveTo>
                <a:lnTo>
                  <a:pt x="424890" y="106410"/>
                </a:lnTo>
                <a:lnTo>
                  <a:pt x="452627" y="91410"/>
                </a:lnTo>
                <a:lnTo>
                  <a:pt x="461113" y="91410"/>
                </a:lnTo>
                <a:lnTo>
                  <a:pt x="461137" y="89251"/>
                </a:lnTo>
                <a:lnTo>
                  <a:pt x="393506" y="8850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94805" y="6433058"/>
            <a:ext cx="28289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5" dirty="0">
                <a:solidFill>
                  <a:srgbClr val="F6F6F6"/>
                </a:solidFill>
                <a:latin typeface="Trebuchet MS"/>
                <a:cs typeface="Trebuchet MS"/>
                <a:hlinkClick r:id="rId2"/>
              </a:rPr>
              <a:t>bismarckjunior@outlook.com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989" y="702640"/>
            <a:ext cx="37179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Intervalo </a:t>
            </a:r>
            <a:r>
              <a:rPr spc="-155" dirty="0"/>
              <a:t>de</a:t>
            </a:r>
            <a:r>
              <a:rPr spc="-385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1436116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217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2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217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6054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6054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9951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9889" y="48745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9889" y="48745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2264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2202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202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6894" y="4395978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1" y="188976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5"/>
                </a:moveTo>
                <a:lnTo>
                  <a:pt x="438912" y="18415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5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6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5"/>
                </a:lnTo>
                <a:lnTo>
                  <a:pt x="450353" y="18415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5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2" y="18415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6173" y="404850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FF0000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404850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FF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264" y="41293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2202" y="404850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FF0000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02202" y="404850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FF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2202" y="535038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2202" y="535038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16755" y="5475223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7E7E7E"/>
                </a:solidFill>
                <a:latin typeface="Trebuchet MS"/>
                <a:cs typeface="Trebuchet MS"/>
              </a:rPr>
              <a:t>ma</a:t>
            </a:r>
            <a:r>
              <a:rPr sz="1800" b="1" spc="-7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1800" b="1" spc="-114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1800" b="1" spc="-130" dirty="0">
                <a:solidFill>
                  <a:srgbClr val="7E7E7E"/>
                </a:solidFill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2202" y="35318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2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2202" y="35318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2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2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7542" y="1756565"/>
            <a:ext cx="7210425" cy="20599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195" dirty="0">
                <a:latin typeface="Trebuchet MS"/>
                <a:cs typeface="Trebuchet MS"/>
              </a:rPr>
              <a:t>&lt;commit1&gt;..&lt;commit2&gt;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2735"/>
              </a:lnSpc>
              <a:spcBef>
                <a:spcPts val="245"/>
              </a:spcBef>
            </a:pPr>
            <a:r>
              <a:rPr sz="2400" spc="-140" dirty="0">
                <a:latin typeface="Arial"/>
                <a:cs typeface="Arial"/>
              </a:rPr>
              <a:t>Seleciona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80" dirty="0">
                <a:latin typeface="Arial"/>
                <a:cs typeface="Arial"/>
              </a:rPr>
              <a:t>são </a:t>
            </a:r>
            <a:r>
              <a:rPr sz="2400" spc="-145" dirty="0">
                <a:latin typeface="Arial"/>
                <a:cs typeface="Arial"/>
              </a:rPr>
              <a:t>alcançados </a:t>
            </a:r>
            <a:r>
              <a:rPr sz="2400" spc="-75" dirty="0">
                <a:latin typeface="Arial"/>
                <a:cs typeface="Arial"/>
              </a:rPr>
              <a:t>pelo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ts val="2735"/>
              </a:lnSpc>
            </a:pPr>
            <a:r>
              <a:rPr sz="2400" spc="-95" dirty="0">
                <a:latin typeface="Arial"/>
                <a:cs typeface="Arial"/>
              </a:rPr>
              <a:t>&lt;commit2&gt;, </a:t>
            </a:r>
            <a:r>
              <a:rPr sz="2400" spc="-180" dirty="0">
                <a:latin typeface="Arial"/>
                <a:cs typeface="Arial"/>
              </a:rPr>
              <a:t>mas </a:t>
            </a:r>
            <a:r>
              <a:rPr sz="2400" spc="-114" dirty="0">
                <a:latin typeface="Arial"/>
                <a:cs typeface="Arial"/>
              </a:rPr>
              <a:t>não </a:t>
            </a:r>
            <a:r>
              <a:rPr sz="2400" spc="-75" dirty="0">
                <a:latin typeface="Arial"/>
                <a:cs typeface="Arial"/>
              </a:rPr>
              <a:t>pelo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229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Arial"/>
                <a:cs typeface="Arial"/>
              </a:rPr>
              <a:t>&lt;commit1&gt;.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93980" algn="ctr">
              <a:lnSpc>
                <a:spcPct val="100000"/>
              </a:lnSpc>
              <a:spcBef>
                <a:spcPts val="1735"/>
              </a:spcBef>
            </a:pPr>
            <a:r>
              <a:rPr sz="1800" b="1" spc="-95" dirty="0">
                <a:solidFill>
                  <a:srgbClr val="7E7E7E"/>
                </a:solidFill>
                <a:latin typeface="Trebuchet MS"/>
                <a:cs typeface="Trebuchet MS"/>
              </a:rPr>
              <a:t>ramo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6879" y="4826508"/>
            <a:ext cx="2204085" cy="4953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ramo..master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989" y="702640"/>
            <a:ext cx="37179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Intervalo </a:t>
            </a:r>
            <a:r>
              <a:rPr spc="-155" dirty="0"/>
              <a:t>de</a:t>
            </a:r>
            <a:r>
              <a:rPr spc="-385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1436116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217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2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217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6054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6054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9951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9889" y="48745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9889" y="48745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2264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2202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202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6894" y="4395978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1" y="188976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5"/>
                </a:moveTo>
                <a:lnTo>
                  <a:pt x="438912" y="18415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5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6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5"/>
                </a:lnTo>
                <a:lnTo>
                  <a:pt x="450353" y="18415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5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2" y="1841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6173" y="404850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404850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264" y="41293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2202" y="404850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02202" y="404850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2202" y="535038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2202" y="535038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16755" y="5475223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2202" y="35318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2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2202" y="35318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2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2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7542" y="1756565"/>
            <a:ext cx="7598409" cy="20599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200" dirty="0">
                <a:latin typeface="Trebuchet MS"/>
                <a:cs typeface="Trebuchet MS"/>
              </a:rPr>
              <a:t>&lt;commit1&gt;...&lt;commit2&gt;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2735"/>
              </a:lnSpc>
              <a:spcBef>
                <a:spcPts val="245"/>
              </a:spcBef>
            </a:pPr>
            <a:r>
              <a:rPr sz="2400" spc="-140" dirty="0">
                <a:latin typeface="Arial"/>
                <a:cs typeface="Arial"/>
              </a:rPr>
              <a:t>Seleciona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80" dirty="0">
                <a:latin typeface="Arial"/>
                <a:cs typeface="Arial"/>
              </a:rPr>
              <a:t>são </a:t>
            </a:r>
            <a:r>
              <a:rPr sz="2400" spc="-145" dirty="0">
                <a:latin typeface="Arial"/>
                <a:cs typeface="Arial"/>
              </a:rPr>
              <a:t>alcançados </a:t>
            </a:r>
            <a:r>
              <a:rPr sz="2400" spc="-110" dirty="0">
                <a:latin typeface="Arial"/>
                <a:cs typeface="Arial"/>
              </a:rPr>
              <a:t>pelos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i="1" spc="-114" dirty="0">
                <a:latin typeface="Trebuchet MS"/>
                <a:cs typeface="Trebuchet MS"/>
              </a:rPr>
              <a:t>commits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590"/>
              </a:lnSpc>
              <a:spcBef>
                <a:spcPts val="185"/>
              </a:spcBef>
            </a:pPr>
            <a:r>
              <a:rPr sz="2400" spc="-95" dirty="0">
                <a:latin typeface="Arial"/>
                <a:cs typeface="Arial"/>
              </a:rPr>
              <a:t>&lt;commit1&gt; </a:t>
            </a:r>
            <a:r>
              <a:rPr sz="2400" spc="-75" dirty="0">
                <a:latin typeface="Arial"/>
                <a:cs typeface="Arial"/>
              </a:rPr>
              <a:t>ou </a:t>
            </a:r>
            <a:r>
              <a:rPr sz="2400" spc="-95" dirty="0">
                <a:latin typeface="Arial"/>
                <a:cs typeface="Arial"/>
              </a:rPr>
              <a:t>&lt;commit2&gt;, </a:t>
            </a:r>
            <a:r>
              <a:rPr sz="2400" spc="-180" dirty="0">
                <a:latin typeface="Arial"/>
                <a:cs typeface="Arial"/>
              </a:rPr>
              <a:t>mas </a:t>
            </a:r>
            <a:r>
              <a:rPr sz="2400" spc="-114" dirty="0">
                <a:latin typeface="Arial"/>
                <a:cs typeface="Arial"/>
              </a:rPr>
              <a:t>não </a:t>
            </a:r>
            <a:r>
              <a:rPr sz="2400" spc="-110" dirty="0">
                <a:latin typeface="Arial"/>
                <a:cs typeface="Arial"/>
              </a:rPr>
              <a:t>pelos </a:t>
            </a:r>
            <a:r>
              <a:rPr sz="2400" spc="-105" dirty="0">
                <a:latin typeface="Arial"/>
                <a:cs typeface="Arial"/>
              </a:rPr>
              <a:t>dois </a:t>
            </a:r>
            <a:r>
              <a:rPr sz="2400" spc="-130" dirty="0">
                <a:latin typeface="Arial"/>
                <a:cs typeface="Arial"/>
              </a:rPr>
              <a:t>ao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mesmo  </a:t>
            </a:r>
            <a:r>
              <a:rPr sz="2400" spc="-55" dirty="0">
                <a:latin typeface="Arial"/>
                <a:cs typeface="Arial"/>
              </a:rPr>
              <a:t>tempo.</a:t>
            </a:r>
            <a:endParaRPr sz="2400">
              <a:latin typeface="Arial"/>
              <a:cs typeface="Arial"/>
            </a:endParaRPr>
          </a:p>
          <a:p>
            <a:pPr marR="286385" algn="ctr">
              <a:lnSpc>
                <a:spcPct val="100000"/>
              </a:lnSpc>
              <a:spcBef>
                <a:spcPts val="1865"/>
              </a:spcBef>
            </a:pPr>
            <a:r>
              <a:rPr sz="1800" b="1" spc="-95" dirty="0">
                <a:latin typeface="Trebuchet MS"/>
                <a:cs typeface="Trebuchet MS"/>
              </a:rPr>
              <a:t>ramo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989" y="702640"/>
            <a:ext cx="37179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Intervalo </a:t>
            </a:r>
            <a:r>
              <a:rPr spc="-155" dirty="0"/>
              <a:t>de</a:t>
            </a:r>
            <a:r>
              <a:rPr spc="-385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1436116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217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2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217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6054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6054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9951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9889" y="48745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9889" y="48745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2264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2202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202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6894" y="4395978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1" y="188976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5"/>
                </a:moveTo>
                <a:lnTo>
                  <a:pt x="438912" y="18415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5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6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5"/>
                </a:lnTo>
                <a:lnTo>
                  <a:pt x="450353" y="18415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5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2" y="18415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6173" y="404850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404850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264" y="41293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2202" y="404850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02202" y="404850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2202" y="535038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2202" y="535038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16755" y="5475223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7E7E7E"/>
                </a:solidFill>
                <a:latin typeface="Trebuchet MS"/>
                <a:cs typeface="Trebuchet MS"/>
              </a:rPr>
              <a:t>ma</a:t>
            </a:r>
            <a:r>
              <a:rPr sz="1800" b="1" spc="-7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1800" b="1" spc="-114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1800" b="1" spc="-130" dirty="0">
                <a:solidFill>
                  <a:srgbClr val="7E7E7E"/>
                </a:solidFill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2202" y="35318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2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2202" y="35318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2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2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7542" y="1756565"/>
            <a:ext cx="7598409" cy="20599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200" dirty="0">
                <a:latin typeface="Trebuchet MS"/>
                <a:cs typeface="Trebuchet MS"/>
              </a:rPr>
              <a:t>&lt;commit1&gt;...&lt;commit2&gt;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2735"/>
              </a:lnSpc>
              <a:spcBef>
                <a:spcPts val="245"/>
              </a:spcBef>
            </a:pPr>
            <a:r>
              <a:rPr sz="2400" spc="-140" dirty="0">
                <a:latin typeface="Arial"/>
                <a:cs typeface="Arial"/>
              </a:rPr>
              <a:t>Seleciona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80" dirty="0">
                <a:latin typeface="Arial"/>
                <a:cs typeface="Arial"/>
              </a:rPr>
              <a:t>são </a:t>
            </a:r>
            <a:r>
              <a:rPr sz="2400" spc="-145" dirty="0">
                <a:latin typeface="Arial"/>
                <a:cs typeface="Arial"/>
              </a:rPr>
              <a:t>alcançados </a:t>
            </a:r>
            <a:r>
              <a:rPr sz="2400" spc="-110" dirty="0">
                <a:latin typeface="Arial"/>
                <a:cs typeface="Arial"/>
              </a:rPr>
              <a:t>pelos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i="1" spc="-114" dirty="0">
                <a:latin typeface="Trebuchet MS"/>
                <a:cs typeface="Trebuchet MS"/>
              </a:rPr>
              <a:t>commits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590"/>
              </a:lnSpc>
              <a:spcBef>
                <a:spcPts val="185"/>
              </a:spcBef>
            </a:pPr>
            <a:r>
              <a:rPr sz="2400" spc="-95" dirty="0">
                <a:latin typeface="Arial"/>
                <a:cs typeface="Arial"/>
              </a:rPr>
              <a:t>&lt;commit1&gt; </a:t>
            </a:r>
            <a:r>
              <a:rPr sz="2400" spc="-75" dirty="0">
                <a:latin typeface="Arial"/>
                <a:cs typeface="Arial"/>
              </a:rPr>
              <a:t>ou </a:t>
            </a:r>
            <a:r>
              <a:rPr sz="2400" spc="-95" dirty="0">
                <a:latin typeface="Arial"/>
                <a:cs typeface="Arial"/>
              </a:rPr>
              <a:t>&lt;commit2&gt;, </a:t>
            </a:r>
            <a:r>
              <a:rPr sz="2400" spc="-180" dirty="0">
                <a:latin typeface="Arial"/>
                <a:cs typeface="Arial"/>
              </a:rPr>
              <a:t>mas </a:t>
            </a:r>
            <a:r>
              <a:rPr sz="2400" spc="-114" dirty="0">
                <a:latin typeface="Arial"/>
                <a:cs typeface="Arial"/>
              </a:rPr>
              <a:t>não </a:t>
            </a:r>
            <a:r>
              <a:rPr sz="2400" spc="-110" dirty="0">
                <a:latin typeface="Arial"/>
                <a:cs typeface="Arial"/>
              </a:rPr>
              <a:t>pelos </a:t>
            </a:r>
            <a:r>
              <a:rPr sz="2400" spc="-105" dirty="0">
                <a:latin typeface="Arial"/>
                <a:cs typeface="Arial"/>
              </a:rPr>
              <a:t>dois </a:t>
            </a:r>
            <a:r>
              <a:rPr sz="2400" spc="-130" dirty="0">
                <a:latin typeface="Arial"/>
                <a:cs typeface="Arial"/>
              </a:rPr>
              <a:t>ao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mesmo  </a:t>
            </a:r>
            <a:r>
              <a:rPr sz="2400" spc="-55" dirty="0">
                <a:latin typeface="Arial"/>
                <a:cs typeface="Arial"/>
              </a:rPr>
              <a:t>tempo.</a:t>
            </a:r>
            <a:endParaRPr sz="2400">
              <a:latin typeface="Arial"/>
              <a:cs typeface="Arial"/>
            </a:endParaRPr>
          </a:p>
          <a:p>
            <a:pPr marR="286385" algn="ctr">
              <a:lnSpc>
                <a:spcPct val="100000"/>
              </a:lnSpc>
              <a:spcBef>
                <a:spcPts val="1865"/>
              </a:spcBef>
            </a:pPr>
            <a:r>
              <a:rPr sz="1800" b="1" spc="-95" dirty="0">
                <a:solidFill>
                  <a:srgbClr val="7E7E7E"/>
                </a:solidFill>
                <a:latin typeface="Trebuchet MS"/>
                <a:cs typeface="Trebuchet MS"/>
              </a:rPr>
              <a:t>ramo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6879" y="3898391"/>
            <a:ext cx="2204085" cy="4953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15"/>
              </a:spcBef>
            </a:pP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ramo...master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16879" y="4736591"/>
            <a:ext cx="2204085" cy="497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30"/>
              </a:spcBef>
            </a:pP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master...ramo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55619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85" dirty="0"/>
              <a:t>Desfazendo</a:t>
            </a:r>
            <a:r>
              <a:rPr sz="6000" spc="-540" dirty="0"/>
              <a:t> </a:t>
            </a:r>
            <a:r>
              <a:rPr sz="6000" spc="-220" dirty="0"/>
              <a:t>Ações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2592323" y="2031492"/>
            <a:ext cx="1191767" cy="1197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9140" y="2225039"/>
            <a:ext cx="975474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357" y="702640"/>
            <a:ext cx="392302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Recuperando</a:t>
            </a:r>
            <a:r>
              <a:rPr spc="-310" dirty="0"/>
              <a:t> </a:t>
            </a:r>
            <a:r>
              <a:rPr spc="-135" dirty="0"/>
              <a:t>Arquivos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19" y="425450"/>
                </a:lnTo>
                <a:lnTo>
                  <a:pt x="6141719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19" y="85089"/>
                </a:lnTo>
                <a:lnTo>
                  <a:pt x="6141719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3483864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6056630" y="510540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19" y="425450"/>
                </a:lnTo>
                <a:lnTo>
                  <a:pt x="6141719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3483864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19" y="85089"/>
                </a:lnTo>
                <a:lnTo>
                  <a:pt x="6141719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4392" y="4872228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6056630" y="510540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19" y="425450"/>
                </a:lnTo>
                <a:lnTo>
                  <a:pt x="6141719" y="85090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4392" y="4872228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19" y="85090"/>
                </a:lnTo>
                <a:lnTo>
                  <a:pt x="6141719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78785" y="2131263"/>
            <a:ext cx="6219825" cy="38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checkout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[--]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spc="-165" dirty="0">
                <a:latin typeface="Arial"/>
                <a:cs typeface="Arial"/>
              </a:rPr>
              <a:t>Recupera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80" dirty="0">
                <a:latin typeface="Arial"/>
                <a:cs typeface="Arial"/>
              </a:rPr>
              <a:t>arquivo </a:t>
            </a:r>
            <a:r>
              <a:rPr sz="2400" spc="-110" dirty="0">
                <a:latin typeface="Arial"/>
                <a:cs typeface="Arial"/>
              </a:rPr>
              <a:t>&lt;arquivo&gt;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15" dirty="0">
                <a:latin typeface="Arial"/>
                <a:cs typeface="Arial"/>
              </a:rPr>
              <a:t>último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i="1" spc="-120" dirty="0">
                <a:latin typeface="Trebuchet MS"/>
                <a:cs typeface="Trebuchet MS"/>
              </a:rPr>
              <a:t>commit</a:t>
            </a:r>
            <a:r>
              <a:rPr sz="2400" spc="-12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checkout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r>
              <a:rPr sz="2400" b="1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&lt;arq&gt;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sz="2400" spc="-165" dirty="0">
                <a:latin typeface="Arial"/>
                <a:cs typeface="Arial"/>
              </a:rPr>
              <a:t>Recupera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80" dirty="0">
                <a:latin typeface="Arial"/>
                <a:cs typeface="Arial"/>
              </a:rPr>
              <a:t>arquivo </a:t>
            </a:r>
            <a:r>
              <a:rPr sz="2400" spc="-130" dirty="0">
                <a:latin typeface="Arial"/>
                <a:cs typeface="Arial"/>
              </a:rPr>
              <a:t>&lt;arq&gt;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31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Arial"/>
                <a:cs typeface="Arial"/>
              </a:rPr>
              <a:t>&lt;commit&gt;.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checkout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spc="-165" dirty="0">
                <a:latin typeface="Arial"/>
                <a:cs typeface="Arial"/>
              </a:rPr>
              <a:t>Recupera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Arial"/>
                <a:cs typeface="Arial"/>
              </a:rPr>
              <a:t>&lt;commit&gt;.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0476" y="2392679"/>
            <a:ext cx="1193292" cy="1197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517" y="702640"/>
            <a:ext cx="36525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Revertendo</a:t>
            </a:r>
            <a:r>
              <a:rPr spc="-335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3351276"/>
            <a:ext cx="7221220" cy="510540"/>
          </a:xfrm>
          <a:custGeom>
            <a:avLst/>
            <a:gdLst/>
            <a:ahLst/>
            <a:cxnLst/>
            <a:rect l="l" t="t" r="r" b="b"/>
            <a:pathLst>
              <a:path w="7221220" h="510539">
                <a:moveTo>
                  <a:pt x="7135622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7135622" y="510540"/>
                </a:lnTo>
                <a:lnTo>
                  <a:pt x="7168741" y="503852"/>
                </a:lnTo>
                <a:lnTo>
                  <a:pt x="7195788" y="485616"/>
                </a:lnTo>
                <a:lnTo>
                  <a:pt x="7214024" y="458569"/>
                </a:lnTo>
                <a:lnTo>
                  <a:pt x="7220711" y="425450"/>
                </a:lnTo>
                <a:lnTo>
                  <a:pt x="7220711" y="85089"/>
                </a:lnTo>
                <a:lnTo>
                  <a:pt x="7214024" y="51970"/>
                </a:lnTo>
                <a:lnTo>
                  <a:pt x="7195788" y="24923"/>
                </a:lnTo>
                <a:lnTo>
                  <a:pt x="7168741" y="6687"/>
                </a:lnTo>
                <a:lnTo>
                  <a:pt x="71356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351276"/>
            <a:ext cx="7221220" cy="510540"/>
          </a:xfrm>
          <a:custGeom>
            <a:avLst/>
            <a:gdLst/>
            <a:ahLst/>
            <a:cxnLst/>
            <a:rect l="l" t="t" r="r" b="b"/>
            <a:pathLst>
              <a:path w="72212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135622" y="0"/>
                </a:lnTo>
                <a:lnTo>
                  <a:pt x="7168741" y="6687"/>
                </a:lnTo>
                <a:lnTo>
                  <a:pt x="7195788" y="24923"/>
                </a:lnTo>
                <a:lnTo>
                  <a:pt x="7214024" y="51970"/>
                </a:lnTo>
                <a:lnTo>
                  <a:pt x="7220711" y="85089"/>
                </a:lnTo>
                <a:lnTo>
                  <a:pt x="7220711" y="425450"/>
                </a:lnTo>
                <a:lnTo>
                  <a:pt x="7214024" y="458569"/>
                </a:lnTo>
                <a:lnTo>
                  <a:pt x="7195788" y="485616"/>
                </a:lnTo>
                <a:lnTo>
                  <a:pt x="7168741" y="503852"/>
                </a:lnTo>
                <a:lnTo>
                  <a:pt x="7135622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79215" y="234475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5317" y="226390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5317" y="226390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99153" y="226390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9153" y="226390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3052" y="234475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1465" y="226390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1465" y="226390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25364" y="234475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45302" y="226390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5302" y="226390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9088" y="2249042"/>
            <a:ext cx="398780" cy="392430"/>
          </a:xfrm>
          <a:custGeom>
            <a:avLst/>
            <a:gdLst/>
            <a:ahLst/>
            <a:cxnLst/>
            <a:rect l="l" t="t" r="r" b="b"/>
            <a:pathLst>
              <a:path w="398779" h="392430">
                <a:moveTo>
                  <a:pt x="57785" y="0"/>
                </a:moveTo>
                <a:lnTo>
                  <a:pt x="0" y="59055"/>
                </a:lnTo>
                <a:lnTo>
                  <a:pt x="140081" y="196215"/>
                </a:lnTo>
                <a:lnTo>
                  <a:pt x="0" y="333375"/>
                </a:lnTo>
                <a:lnTo>
                  <a:pt x="57785" y="392430"/>
                </a:lnTo>
                <a:lnTo>
                  <a:pt x="199136" y="254000"/>
                </a:lnTo>
                <a:lnTo>
                  <a:pt x="317206" y="254000"/>
                </a:lnTo>
                <a:lnTo>
                  <a:pt x="258190" y="196215"/>
                </a:lnTo>
                <a:lnTo>
                  <a:pt x="317206" y="138430"/>
                </a:lnTo>
                <a:lnTo>
                  <a:pt x="199136" y="138430"/>
                </a:lnTo>
                <a:lnTo>
                  <a:pt x="57785" y="0"/>
                </a:lnTo>
                <a:close/>
              </a:path>
              <a:path w="398779" h="392430">
                <a:moveTo>
                  <a:pt x="317206" y="254000"/>
                </a:moveTo>
                <a:lnTo>
                  <a:pt x="199136" y="254000"/>
                </a:lnTo>
                <a:lnTo>
                  <a:pt x="340487" y="392430"/>
                </a:lnTo>
                <a:lnTo>
                  <a:pt x="398272" y="333375"/>
                </a:lnTo>
                <a:lnTo>
                  <a:pt x="317206" y="254000"/>
                </a:lnTo>
                <a:close/>
              </a:path>
              <a:path w="398779" h="392430">
                <a:moveTo>
                  <a:pt x="340487" y="0"/>
                </a:moveTo>
                <a:lnTo>
                  <a:pt x="199136" y="138430"/>
                </a:lnTo>
                <a:lnTo>
                  <a:pt x="317206" y="138430"/>
                </a:lnTo>
                <a:lnTo>
                  <a:pt x="398272" y="59055"/>
                </a:lnTo>
                <a:lnTo>
                  <a:pt x="34048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9088" y="2249042"/>
            <a:ext cx="398780" cy="392430"/>
          </a:xfrm>
          <a:custGeom>
            <a:avLst/>
            <a:gdLst/>
            <a:ahLst/>
            <a:cxnLst/>
            <a:rect l="l" t="t" r="r" b="b"/>
            <a:pathLst>
              <a:path w="398779" h="392430">
                <a:moveTo>
                  <a:pt x="0" y="59055"/>
                </a:moveTo>
                <a:lnTo>
                  <a:pt x="57785" y="0"/>
                </a:lnTo>
                <a:lnTo>
                  <a:pt x="199136" y="138430"/>
                </a:lnTo>
                <a:lnTo>
                  <a:pt x="340487" y="0"/>
                </a:lnTo>
                <a:lnTo>
                  <a:pt x="398272" y="59055"/>
                </a:lnTo>
                <a:lnTo>
                  <a:pt x="258190" y="196215"/>
                </a:lnTo>
                <a:lnTo>
                  <a:pt x="398272" y="333375"/>
                </a:lnTo>
                <a:lnTo>
                  <a:pt x="340487" y="392430"/>
                </a:lnTo>
                <a:lnTo>
                  <a:pt x="199136" y="254000"/>
                </a:lnTo>
                <a:lnTo>
                  <a:pt x="57785" y="392430"/>
                </a:lnTo>
                <a:lnTo>
                  <a:pt x="0" y="333375"/>
                </a:lnTo>
                <a:lnTo>
                  <a:pt x="140081" y="196215"/>
                </a:lnTo>
                <a:lnTo>
                  <a:pt x="0" y="59055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0840" y="1836420"/>
            <a:ext cx="1633855" cy="361315"/>
          </a:xfrm>
          <a:custGeom>
            <a:avLst/>
            <a:gdLst/>
            <a:ahLst/>
            <a:cxnLst/>
            <a:rect l="l" t="t" r="r" b="b"/>
            <a:pathLst>
              <a:path w="1633854" h="361314">
                <a:moveTo>
                  <a:pt x="1447903" y="240919"/>
                </a:moveTo>
                <a:lnTo>
                  <a:pt x="1441291" y="242062"/>
                </a:lnTo>
                <a:lnTo>
                  <a:pt x="1435584" y="245586"/>
                </a:lnTo>
                <a:lnTo>
                  <a:pt x="1431544" y="251205"/>
                </a:lnTo>
                <a:lnTo>
                  <a:pt x="1430021" y="258034"/>
                </a:lnTo>
                <a:lnTo>
                  <a:pt x="1431178" y="264683"/>
                </a:lnTo>
                <a:lnTo>
                  <a:pt x="1434740" y="270404"/>
                </a:lnTo>
                <a:lnTo>
                  <a:pt x="1440434" y="274446"/>
                </a:lnTo>
                <a:lnTo>
                  <a:pt x="1633855" y="360933"/>
                </a:lnTo>
                <a:lnTo>
                  <a:pt x="1631406" y="343026"/>
                </a:lnTo>
                <a:lnTo>
                  <a:pt x="1598549" y="343026"/>
                </a:lnTo>
                <a:lnTo>
                  <a:pt x="1591039" y="333610"/>
                </a:lnTo>
                <a:lnTo>
                  <a:pt x="1574292" y="314705"/>
                </a:lnTo>
                <a:lnTo>
                  <a:pt x="1557637" y="297433"/>
                </a:lnTo>
                <a:lnTo>
                  <a:pt x="1539980" y="280598"/>
                </a:lnTo>
                <a:lnTo>
                  <a:pt x="1454658" y="242442"/>
                </a:lnTo>
                <a:lnTo>
                  <a:pt x="1447903" y="240919"/>
                </a:lnTo>
                <a:close/>
              </a:path>
              <a:path w="1633854" h="361314">
                <a:moveTo>
                  <a:pt x="1594658" y="332993"/>
                </a:moveTo>
                <a:lnTo>
                  <a:pt x="1590548" y="332993"/>
                </a:lnTo>
                <a:lnTo>
                  <a:pt x="1591056" y="333628"/>
                </a:lnTo>
                <a:lnTo>
                  <a:pt x="1598549" y="343026"/>
                </a:lnTo>
                <a:lnTo>
                  <a:pt x="1609185" y="334517"/>
                </a:lnTo>
                <a:lnTo>
                  <a:pt x="1594865" y="334517"/>
                </a:lnTo>
                <a:lnTo>
                  <a:pt x="1594658" y="332993"/>
                </a:lnTo>
                <a:close/>
              </a:path>
              <a:path w="1633854" h="361314">
                <a:moveTo>
                  <a:pt x="1585468" y="136016"/>
                </a:moveTo>
                <a:lnTo>
                  <a:pt x="1578858" y="138271"/>
                </a:lnTo>
                <a:lnTo>
                  <a:pt x="1573831" y="142716"/>
                </a:lnTo>
                <a:lnTo>
                  <a:pt x="1570876" y="148732"/>
                </a:lnTo>
                <a:lnTo>
                  <a:pt x="1570482" y="155701"/>
                </a:lnTo>
                <a:lnTo>
                  <a:pt x="1587093" y="277517"/>
                </a:lnTo>
                <a:lnTo>
                  <a:pt x="1600327" y="291210"/>
                </a:lnTo>
                <a:lnTo>
                  <a:pt x="1617599" y="310768"/>
                </a:lnTo>
                <a:lnTo>
                  <a:pt x="1625854" y="321182"/>
                </a:lnTo>
                <a:lnTo>
                  <a:pt x="1598549" y="343026"/>
                </a:lnTo>
                <a:lnTo>
                  <a:pt x="1631406" y="343026"/>
                </a:lnTo>
                <a:lnTo>
                  <a:pt x="1605152" y="151002"/>
                </a:lnTo>
                <a:lnTo>
                  <a:pt x="1602880" y="144393"/>
                </a:lnTo>
                <a:lnTo>
                  <a:pt x="1598406" y="139366"/>
                </a:lnTo>
                <a:lnTo>
                  <a:pt x="1592383" y="136411"/>
                </a:lnTo>
                <a:lnTo>
                  <a:pt x="1585468" y="136016"/>
                </a:lnTo>
                <a:close/>
              </a:path>
              <a:path w="1633854" h="361314">
                <a:moveTo>
                  <a:pt x="1590600" y="303234"/>
                </a:moveTo>
                <a:lnTo>
                  <a:pt x="1594865" y="334517"/>
                </a:lnTo>
                <a:lnTo>
                  <a:pt x="1619377" y="316102"/>
                </a:lnTo>
                <a:lnTo>
                  <a:pt x="1590600" y="303234"/>
                </a:lnTo>
                <a:close/>
              </a:path>
              <a:path w="1633854" h="361314">
                <a:moveTo>
                  <a:pt x="1587093" y="277517"/>
                </a:moveTo>
                <a:lnTo>
                  <a:pt x="1590600" y="303234"/>
                </a:lnTo>
                <a:lnTo>
                  <a:pt x="1619377" y="316102"/>
                </a:lnTo>
                <a:lnTo>
                  <a:pt x="1594865" y="334517"/>
                </a:lnTo>
                <a:lnTo>
                  <a:pt x="1609185" y="334517"/>
                </a:lnTo>
                <a:lnTo>
                  <a:pt x="1625854" y="321182"/>
                </a:lnTo>
                <a:lnTo>
                  <a:pt x="1617599" y="310768"/>
                </a:lnTo>
                <a:lnTo>
                  <a:pt x="1600327" y="291210"/>
                </a:lnTo>
                <a:lnTo>
                  <a:pt x="1587093" y="277517"/>
                </a:lnTo>
                <a:close/>
              </a:path>
              <a:path w="1633854" h="361314">
                <a:moveTo>
                  <a:pt x="1591039" y="333610"/>
                </a:moveTo>
                <a:close/>
              </a:path>
              <a:path w="1633854" h="361314">
                <a:moveTo>
                  <a:pt x="1576493" y="296925"/>
                </a:moveTo>
                <a:lnTo>
                  <a:pt x="1557147" y="296925"/>
                </a:lnTo>
                <a:lnTo>
                  <a:pt x="1574927" y="315340"/>
                </a:lnTo>
                <a:lnTo>
                  <a:pt x="1591039" y="333610"/>
                </a:lnTo>
                <a:lnTo>
                  <a:pt x="1590548" y="332993"/>
                </a:lnTo>
                <a:lnTo>
                  <a:pt x="1594658" y="332993"/>
                </a:lnTo>
                <a:lnTo>
                  <a:pt x="1590600" y="303234"/>
                </a:lnTo>
                <a:lnTo>
                  <a:pt x="1576493" y="296925"/>
                </a:lnTo>
                <a:close/>
              </a:path>
              <a:path w="1633854" h="361314">
                <a:moveTo>
                  <a:pt x="1574292" y="314705"/>
                </a:moveTo>
                <a:lnTo>
                  <a:pt x="1574854" y="315340"/>
                </a:lnTo>
                <a:lnTo>
                  <a:pt x="1574292" y="314705"/>
                </a:lnTo>
                <a:close/>
              </a:path>
              <a:path w="1633854" h="361314">
                <a:moveTo>
                  <a:pt x="1574313" y="314705"/>
                </a:moveTo>
                <a:lnTo>
                  <a:pt x="1574927" y="315340"/>
                </a:lnTo>
                <a:lnTo>
                  <a:pt x="1574313" y="314705"/>
                </a:lnTo>
                <a:close/>
              </a:path>
              <a:path w="1633854" h="361314">
                <a:moveTo>
                  <a:pt x="1587349" y="279400"/>
                </a:moveTo>
                <a:lnTo>
                  <a:pt x="1538732" y="279400"/>
                </a:lnTo>
                <a:lnTo>
                  <a:pt x="1539980" y="280598"/>
                </a:lnTo>
                <a:lnTo>
                  <a:pt x="1590600" y="303234"/>
                </a:lnTo>
                <a:lnTo>
                  <a:pt x="1587349" y="279400"/>
                </a:lnTo>
                <a:close/>
              </a:path>
              <a:path w="1633854" h="361314">
                <a:moveTo>
                  <a:pt x="1539980" y="280598"/>
                </a:moveTo>
                <a:lnTo>
                  <a:pt x="1557527" y="297433"/>
                </a:lnTo>
                <a:lnTo>
                  <a:pt x="1557147" y="296925"/>
                </a:lnTo>
                <a:lnTo>
                  <a:pt x="1576493" y="296925"/>
                </a:lnTo>
                <a:lnTo>
                  <a:pt x="1539980" y="280598"/>
                </a:lnTo>
                <a:close/>
              </a:path>
              <a:path w="1633854" h="361314">
                <a:moveTo>
                  <a:pt x="1557147" y="296925"/>
                </a:moveTo>
                <a:lnTo>
                  <a:pt x="1557527" y="297433"/>
                </a:lnTo>
                <a:lnTo>
                  <a:pt x="1557147" y="296925"/>
                </a:lnTo>
                <a:close/>
              </a:path>
              <a:path w="1633854" h="361314">
                <a:moveTo>
                  <a:pt x="803656" y="0"/>
                </a:moveTo>
                <a:lnTo>
                  <a:pt x="758951" y="253"/>
                </a:lnTo>
                <a:lnTo>
                  <a:pt x="714375" y="1777"/>
                </a:lnTo>
                <a:lnTo>
                  <a:pt x="670051" y="4571"/>
                </a:lnTo>
                <a:lnTo>
                  <a:pt x="625983" y="8762"/>
                </a:lnTo>
                <a:lnTo>
                  <a:pt x="582295" y="14224"/>
                </a:lnTo>
                <a:lnTo>
                  <a:pt x="539114" y="20827"/>
                </a:lnTo>
                <a:lnTo>
                  <a:pt x="496443" y="28701"/>
                </a:lnTo>
                <a:lnTo>
                  <a:pt x="454406" y="37972"/>
                </a:lnTo>
                <a:lnTo>
                  <a:pt x="413004" y="48387"/>
                </a:lnTo>
                <a:lnTo>
                  <a:pt x="372490" y="59943"/>
                </a:lnTo>
                <a:lnTo>
                  <a:pt x="332739" y="72897"/>
                </a:lnTo>
                <a:lnTo>
                  <a:pt x="293877" y="86994"/>
                </a:lnTo>
                <a:lnTo>
                  <a:pt x="256032" y="102234"/>
                </a:lnTo>
                <a:lnTo>
                  <a:pt x="219329" y="118744"/>
                </a:lnTo>
                <a:lnTo>
                  <a:pt x="183870" y="136411"/>
                </a:lnTo>
                <a:lnTo>
                  <a:pt x="149606" y="155193"/>
                </a:lnTo>
                <a:lnTo>
                  <a:pt x="116586" y="175259"/>
                </a:lnTo>
                <a:lnTo>
                  <a:pt x="54990" y="218947"/>
                </a:lnTo>
                <a:lnTo>
                  <a:pt x="0" y="266700"/>
                </a:lnTo>
                <a:lnTo>
                  <a:pt x="23622" y="292607"/>
                </a:lnTo>
                <a:lnTo>
                  <a:pt x="49230" y="269113"/>
                </a:lnTo>
                <a:lnTo>
                  <a:pt x="76343" y="246760"/>
                </a:lnTo>
                <a:lnTo>
                  <a:pt x="76962" y="246252"/>
                </a:lnTo>
                <a:lnTo>
                  <a:pt x="104985" y="225297"/>
                </a:lnTo>
                <a:lnTo>
                  <a:pt x="135195" y="204977"/>
                </a:lnTo>
                <a:lnTo>
                  <a:pt x="166882" y="185800"/>
                </a:lnTo>
                <a:lnTo>
                  <a:pt x="166750" y="185800"/>
                </a:lnTo>
                <a:lnTo>
                  <a:pt x="200406" y="167258"/>
                </a:lnTo>
                <a:lnTo>
                  <a:pt x="200535" y="167258"/>
                </a:lnTo>
                <a:lnTo>
                  <a:pt x="234696" y="150240"/>
                </a:lnTo>
                <a:lnTo>
                  <a:pt x="234906" y="150240"/>
                </a:lnTo>
                <a:lnTo>
                  <a:pt x="269565" y="134619"/>
                </a:lnTo>
                <a:lnTo>
                  <a:pt x="306389" y="119760"/>
                </a:lnTo>
                <a:lnTo>
                  <a:pt x="306197" y="119760"/>
                </a:lnTo>
                <a:lnTo>
                  <a:pt x="344424" y="105917"/>
                </a:lnTo>
                <a:lnTo>
                  <a:pt x="344571" y="105917"/>
                </a:lnTo>
                <a:lnTo>
                  <a:pt x="382513" y="93599"/>
                </a:lnTo>
                <a:lnTo>
                  <a:pt x="421957" y="82295"/>
                </a:lnTo>
                <a:lnTo>
                  <a:pt x="421767" y="82295"/>
                </a:lnTo>
                <a:lnTo>
                  <a:pt x="462156" y="72135"/>
                </a:lnTo>
                <a:lnTo>
                  <a:pt x="462661" y="72008"/>
                </a:lnTo>
                <a:lnTo>
                  <a:pt x="503682" y="62991"/>
                </a:lnTo>
                <a:lnTo>
                  <a:pt x="503863" y="62991"/>
                </a:lnTo>
                <a:lnTo>
                  <a:pt x="545211" y="55371"/>
                </a:lnTo>
                <a:lnTo>
                  <a:pt x="544702" y="55371"/>
                </a:lnTo>
                <a:lnTo>
                  <a:pt x="587375" y="48894"/>
                </a:lnTo>
                <a:lnTo>
                  <a:pt x="586867" y="48894"/>
                </a:lnTo>
                <a:lnTo>
                  <a:pt x="630047" y="43560"/>
                </a:lnTo>
                <a:lnTo>
                  <a:pt x="630855" y="43560"/>
                </a:lnTo>
                <a:lnTo>
                  <a:pt x="672973" y="39496"/>
                </a:lnTo>
                <a:lnTo>
                  <a:pt x="674456" y="39496"/>
                </a:lnTo>
                <a:lnTo>
                  <a:pt x="716280" y="36829"/>
                </a:lnTo>
                <a:lnTo>
                  <a:pt x="715772" y="36829"/>
                </a:lnTo>
                <a:lnTo>
                  <a:pt x="759968" y="35305"/>
                </a:lnTo>
                <a:lnTo>
                  <a:pt x="759460" y="35305"/>
                </a:lnTo>
                <a:lnTo>
                  <a:pt x="803136" y="35054"/>
                </a:lnTo>
                <a:lnTo>
                  <a:pt x="1109651" y="35051"/>
                </a:lnTo>
                <a:lnTo>
                  <a:pt x="1070864" y="26796"/>
                </a:lnTo>
                <a:lnTo>
                  <a:pt x="1026795" y="18922"/>
                </a:lnTo>
                <a:lnTo>
                  <a:pt x="982599" y="12445"/>
                </a:lnTo>
                <a:lnTo>
                  <a:pt x="938022" y="7365"/>
                </a:lnTo>
                <a:lnTo>
                  <a:pt x="893318" y="3555"/>
                </a:lnTo>
                <a:lnTo>
                  <a:pt x="848487" y="1142"/>
                </a:lnTo>
                <a:lnTo>
                  <a:pt x="803656" y="0"/>
                </a:lnTo>
                <a:close/>
              </a:path>
              <a:path w="1633854" h="361314">
                <a:moveTo>
                  <a:pt x="1519301" y="262381"/>
                </a:moveTo>
                <a:lnTo>
                  <a:pt x="1539239" y="279907"/>
                </a:lnTo>
                <a:lnTo>
                  <a:pt x="1538732" y="279400"/>
                </a:lnTo>
                <a:lnTo>
                  <a:pt x="1587349" y="279400"/>
                </a:lnTo>
                <a:lnTo>
                  <a:pt x="1587093" y="277517"/>
                </a:lnTo>
                <a:lnTo>
                  <a:pt x="1582039" y="272288"/>
                </a:lnTo>
                <a:lnTo>
                  <a:pt x="1572122" y="262763"/>
                </a:lnTo>
                <a:lnTo>
                  <a:pt x="1519936" y="262763"/>
                </a:lnTo>
                <a:lnTo>
                  <a:pt x="1519301" y="262381"/>
                </a:lnTo>
                <a:close/>
              </a:path>
              <a:path w="1633854" h="361314">
                <a:moveTo>
                  <a:pt x="49784" y="268604"/>
                </a:moveTo>
                <a:lnTo>
                  <a:pt x="49149" y="269113"/>
                </a:lnTo>
                <a:lnTo>
                  <a:pt x="49784" y="268604"/>
                </a:lnTo>
                <a:close/>
              </a:path>
              <a:path w="1633854" h="361314">
                <a:moveTo>
                  <a:pt x="1553599" y="245744"/>
                </a:moveTo>
                <a:lnTo>
                  <a:pt x="1498854" y="245744"/>
                </a:lnTo>
                <a:lnTo>
                  <a:pt x="1499362" y="246125"/>
                </a:lnTo>
                <a:lnTo>
                  <a:pt x="1519936" y="262763"/>
                </a:lnTo>
                <a:lnTo>
                  <a:pt x="1572122" y="262763"/>
                </a:lnTo>
                <a:lnTo>
                  <a:pt x="1562735" y="253745"/>
                </a:lnTo>
                <a:lnTo>
                  <a:pt x="1553599" y="245744"/>
                </a:lnTo>
                <a:close/>
              </a:path>
              <a:path w="1633854" h="361314">
                <a:moveTo>
                  <a:pt x="77005" y="246252"/>
                </a:moveTo>
                <a:lnTo>
                  <a:pt x="76517" y="246618"/>
                </a:lnTo>
                <a:lnTo>
                  <a:pt x="77005" y="246252"/>
                </a:lnTo>
                <a:close/>
              </a:path>
              <a:path w="1633854" h="361314">
                <a:moveTo>
                  <a:pt x="1498878" y="245764"/>
                </a:moveTo>
                <a:lnTo>
                  <a:pt x="1499325" y="246125"/>
                </a:lnTo>
                <a:lnTo>
                  <a:pt x="1498878" y="245764"/>
                </a:lnTo>
                <a:close/>
              </a:path>
              <a:path w="1633854" h="361314">
                <a:moveTo>
                  <a:pt x="1534621" y="229615"/>
                </a:moveTo>
                <a:lnTo>
                  <a:pt x="1477264" y="229615"/>
                </a:lnTo>
                <a:lnTo>
                  <a:pt x="1498878" y="245764"/>
                </a:lnTo>
                <a:lnTo>
                  <a:pt x="1553599" y="245744"/>
                </a:lnTo>
                <a:lnTo>
                  <a:pt x="1542288" y="235838"/>
                </a:lnTo>
                <a:lnTo>
                  <a:pt x="1534621" y="229615"/>
                </a:lnTo>
                <a:close/>
              </a:path>
              <a:path w="1633854" h="361314">
                <a:moveTo>
                  <a:pt x="1454785" y="213994"/>
                </a:moveTo>
                <a:lnTo>
                  <a:pt x="1477772" y="229996"/>
                </a:lnTo>
                <a:lnTo>
                  <a:pt x="1477264" y="229615"/>
                </a:lnTo>
                <a:lnTo>
                  <a:pt x="1534621" y="229615"/>
                </a:lnTo>
                <a:lnTo>
                  <a:pt x="1520698" y="218312"/>
                </a:lnTo>
                <a:lnTo>
                  <a:pt x="1515299" y="214249"/>
                </a:lnTo>
                <a:lnTo>
                  <a:pt x="1455293" y="214249"/>
                </a:lnTo>
                <a:lnTo>
                  <a:pt x="1454785" y="213994"/>
                </a:lnTo>
                <a:close/>
              </a:path>
              <a:path w="1633854" h="361314">
                <a:moveTo>
                  <a:pt x="105663" y="224789"/>
                </a:moveTo>
                <a:lnTo>
                  <a:pt x="104901" y="225297"/>
                </a:lnTo>
                <a:lnTo>
                  <a:pt x="105663" y="224789"/>
                </a:lnTo>
                <a:close/>
              </a:path>
              <a:path w="1633854" h="361314">
                <a:moveTo>
                  <a:pt x="1473277" y="184150"/>
                </a:moveTo>
                <a:lnTo>
                  <a:pt x="1406652" y="184150"/>
                </a:lnTo>
                <a:lnTo>
                  <a:pt x="1431671" y="199135"/>
                </a:lnTo>
                <a:lnTo>
                  <a:pt x="1455293" y="214249"/>
                </a:lnTo>
                <a:lnTo>
                  <a:pt x="1515299" y="214249"/>
                </a:lnTo>
                <a:lnTo>
                  <a:pt x="1498092" y="201294"/>
                </a:lnTo>
                <a:lnTo>
                  <a:pt x="1474470" y="184912"/>
                </a:lnTo>
                <a:lnTo>
                  <a:pt x="1473277" y="184150"/>
                </a:lnTo>
                <a:close/>
              </a:path>
              <a:path w="1633854" h="361314">
                <a:moveTo>
                  <a:pt x="135762" y="204596"/>
                </a:moveTo>
                <a:lnTo>
                  <a:pt x="135127" y="204977"/>
                </a:lnTo>
                <a:lnTo>
                  <a:pt x="135762" y="204596"/>
                </a:lnTo>
                <a:close/>
              </a:path>
              <a:path w="1633854" h="361314">
                <a:moveTo>
                  <a:pt x="1431163" y="198881"/>
                </a:moveTo>
                <a:lnTo>
                  <a:pt x="1431561" y="199135"/>
                </a:lnTo>
                <a:lnTo>
                  <a:pt x="1431163" y="198881"/>
                </a:lnTo>
                <a:close/>
              </a:path>
              <a:path w="1633854" h="361314">
                <a:moveTo>
                  <a:pt x="167512" y="185419"/>
                </a:moveTo>
                <a:lnTo>
                  <a:pt x="166750" y="185800"/>
                </a:lnTo>
                <a:lnTo>
                  <a:pt x="166882" y="185800"/>
                </a:lnTo>
                <a:lnTo>
                  <a:pt x="167512" y="185419"/>
                </a:lnTo>
                <a:close/>
              </a:path>
              <a:path w="1633854" h="361314">
                <a:moveTo>
                  <a:pt x="1428984" y="156717"/>
                </a:moveTo>
                <a:lnTo>
                  <a:pt x="1354709" y="156717"/>
                </a:lnTo>
                <a:lnTo>
                  <a:pt x="1355217" y="156971"/>
                </a:lnTo>
                <a:lnTo>
                  <a:pt x="1381760" y="170433"/>
                </a:lnTo>
                <a:lnTo>
                  <a:pt x="1407160" y="184530"/>
                </a:lnTo>
                <a:lnTo>
                  <a:pt x="1406652" y="184150"/>
                </a:lnTo>
                <a:lnTo>
                  <a:pt x="1473277" y="184150"/>
                </a:lnTo>
                <a:lnTo>
                  <a:pt x="1449832" y="169163"/>
                </a:lnTo>
                <a:lnTo>
                  <a:pt x="1428984" y="156717"/>
                </a:lnTo>
                <a:close/>
              </a:path>
              <a:path w="1633854" h="361314">
                <a:moveTo>
                  <a:pt x="1381252" y="170179"/>
                </a:moveTo>
                <a:lnTo>
                  <a:pt x="1381710" y="170433"/>
                </a:lnTo>
                <a:lnTo>
                  <a:pt x="1381252" y="170179"/>
                </a:lnTo>
                <a:close/>
              </a:path>
              <a:path w="1633854" h="361314">
                <a:moveTo>
                  <a:pt x="200535" y="167258"/>
                </a:moveTo>
                <a:lnTo>
                  <a:pt x="200406" y="167258"/>
                </a:lnTo>
                <a:lnTo>
                  <a:pt x="199771" y="167639"/>
                </a:lnTo>
                <a:lnTo>
                  <a:pt x="200535" y="167258"/>
                </a:lnTo>
                <a:close/>
              </a:path>
              <a:path w="1633854" h="361314">
                <a:moveTo>
                  <a:pt x="1355113" y="156923"/>
                </a:moveTo>
                <a:close/>
              </a:path>
              <a:path w="1633854" h="361314">
                <a:moveTo>
                  <a:pt x="1405999" y="143890"/>
                </a:moveTo>
                <a:lnTo>
                  <a:pt x="1327531" y="143890"/>
                </a:lnTo>
                <a:lnTo>
                  <a:pt x="1355113" y="156923"/>
                </a:lnTo>
                <a:lnTo>
                  <a:pt x="1354709" y="156717"/>
                </a:lnTo>
                <a:lnTo>
                  <a:pt x="1428984" y="156717"/>
                </a:lnTo>
                <a:lnTo>
                  <a:pt x="1424305" y="153924"/>
                </a:lnTo>
                <a:lnTo>
                  <a:pt x="1405999" y="143890"/>
                </a:lnTo>
                <a:close/>
              </a:path>
              <a:path w="1633854" h="361314">
                <a:moveTo>
                  <a:pt x="234906" y="150240"/>
                </a:moveTo>
                <a:lnTo>
                  <a:pt x="234696" y="150240"/>
                </a:lnTo>
                <a:lnTo>
                  <a:pt x="234061" y="150621"/>
                </a:lnTo>
                <a:lnTo>
                  <a:pt x="234906" y="150240"/>
                </a:lnTo>
                <a:close/>
              </a:path>
              <a:path w="1633854" h="361314">
                <a:moveTo>
                  <a:pt x="1382427" y="131571"/>
                </a:moveTo>
                <a:lnTo>
                  <a:pt x="1299337" y="131571"/>
                </a:lnTo>
                <a:lnTo>
                  <a:pt x="1328039" y="144144"/>
                </a:lnTo>
                <a:lnTo>
                  <a:pt x="1327531" y="143890"/>
                </a:lnTo>
                <a:lnTo>
                  <a:pt x="1405999" y="143890"/>
                </a:lnTo>
                <a:lnTo>
                  <a:pt x="1397889" y="139445"/>
                </a:lnTo>
                <a:lnTo>
                  <a:pt x="1382427" y="131571"/>
                </a:lnTo>
                <a:close/>
              </a:path>
              <a:path w="1633854" h="361314">
                <a:moveTo>
                  <a:pt x="270129" y="134365"/>
                </a:moveTo>
                <a:lnTo>
                  <a:pt x="269494" y="134619"/>
                </a:lnTo>
                <a:lnTo>
                  <a:pt x="270129" y="134365"/>
                </a:lnTo>
                <a:close/>
              </a:path>
              <a:path w="1633854" h="361314">
                <a:moveTo>
                  <a:pt x="1270381" y="120014"/>
                </a:moveTo>
                <a:lnTo>
                  <a:pt x="1299845" y="131825"/>
                </a:lnTo>
                <a:lnTo>
                  <a:pt x="1299337" y="131571"/>
                </a:lnTo>
                <a:lnTo>
                  <a:pt x="1382427" y="131571"/>
                </a:lnTo>
                <a:lnTo>
                  <a:pt x="1370457" y="125475"/>
                </a:lnTo>
                <a:lnTo>
                  <a:pt x="1359285" y="120141"/>
                </a:lnTo>
                <a:lnTo>
                  <a:pt x="1270889" y="120141"/>
                </a:lnTo>
                <a:lnTo>
                  <a:pt x="1270381" y="120014"/>
                </a:lnTo>
                <a:close/>
              </a:path>
              <a:path w="1633854" h="361314">
                <a:moveTo>
                  <a:pt x="1327073" y="105409"/>
                </a:moveTo>
                <a:lnTo>
                  <a:pt x="1230376" y="105409"/>
                </a:lnTo>
                <a:lnTo>
                  <a:pt x="1270889" y="120141"/>
                </a:lnTo>
                <a:lnTo>
                  <a:pt x="1359285" y="120141"/>
                </a:lnTo>
                <a:lnTo>
                  <a:pt x="1342263" y="112013"/>
                </a:lnTo>
                <a:lnTo>
                  <a:pt x="1327073" y="105409"/>
                </a:lnTo>
                <a:close/>
              </a:path>
              <a:path w="1633854" h="361314">
                <a:moveTo>
                  <a:pt x="306705" y="119633"/>
                </a:moveTo>
                <a:lnTo>
                  <a:pt x="306197" y="119760"/>
                </a:lnTo>
                <a:lnTo>
                  <a:pt x="306389" y="119760"/>
                </a:lnTo>
                <a:lnTo>
                  <a:pt x="306705" y="119633"/>
                </a:lnTo>
                <a:close/>
              </a:path>
              <a:path w="1633854" h="361314">
                <a:moveTo>
                  <a:pt x="344571" y="105917"/>
                </a:moveTo>
                <a:lnTo>
                  <a:pt x="344424" y="105917"/>
                </a:lnTo>
                <a:lnTo>
                  <a:pt x="343788" y="106171"/>
                </a:lnTo>
                <a:lnTo>
                  <a:pt x="344571" y="105917"/>
                </a:lnTo>
                <a:close/>
              </a:path>
              <a:path w="1633854" h="361314">
                <a:moveTo>
                  <a:pt x="1189609" y="92328"/>
                </a:moveTo>
                <a:lnTo>
                  <a:pt x="1230884" y="105663"/>
                </a:lnTo>
                <a:lnTo>
                  <a:pt x="1230376" y="105409"/>
                </a:lnTo>
                <a:lnTo>
                  <a:pt x="1327073" y="105409"/>
                </a:lnTo>
                <a:lnTo>
                  <a:pt x="1313052" y="99313"/>
                </a:lnTo>
                <a:lnTo>
                  <a:pt x="1295907" y="92455"/>
                </a:lnTo>
                <a:lnTo>
                  <a:pt x="1190244" y="92455"/>
                </a:lnTo>
                <a:lnTo>
                  <a:pt x="1189609" y="92328"/>
                </a:lnTo>
                <a:close/>
              </a:path>
              <a:path w="1633854" h="361314">
                <a:moveTo>
                  <a:pt x="382905" y="93471"/>
                </a:moveTo>
                <a:lnTo>
                  <a:pt x="382397" y="93599"/>
                </a:lnTo>
                <a:lnTo>
                  <a:pt x="382905" y="93471"/>
                </a:lnTo>
                <a:close/>
              </a:path>
              <a:path w="1633854" h="361314">
                <a:moveTo>
                  <a:pt x="1234988" y="70103"/>
                </a:moveTo>
                <a:lnTo>
                  <a:pt x="1106297" y="70103"/>
                </a:lnTo>
                <a:lnTo>
                  <a:pt x="1106805" y="70230"/>
                </a:lnTo>
                <a:lnTo>
                  <a:pt x="1148714" y="80771"/>
                </a:lnTo>
                <a:lnTo>
                  <a:pt x="1190244" y="92455"/>
                </a:lnTo>
                <a:lnTo>
                  <a:pt x="1295907" y="92455"/>
                </a:lnTo>
                <a:lnTo>
                  <a:pt x="1283208" y="87375"/>
                </a:lnTo>
                <a:lnTo>
                  <a:pt x="1242060" y="72389"/>
                </a:lnTo>
                <a:lnTo>
                  <a:pt x="1234988" y="70103"/>
                </a:lnTo>
                <a:close/>
              </a:path>
              <a:path w="1633854" h="361314">
                <a:moveTo>
                  <a:pt x="422401" y="82168"/>
                </a:moveTo>
                <a:lnTo>
                  <a:pt x="421767" y="82295"/>
                </a:lnTo>
                <a:lnTo>
                  <a:pt x="421957" y="82295"/>
                </a:lnTo>
                <a:lnTo>
                  <a:pt x="422401" y="82168"/>
                </a:lnTo>
                <a:close/>
              </a:path>
              <a:path w="1633854" h="361314">
                <a:moveTo>
                  <a:pt x="1148207" y="80644"/>
                </a:moveTo>
                <a:lnTo>
                  <a:pt x="1148659" y="80771"/>
                </a:lnTo>
                <a:lnTo>
                  <a:pt x="1148207" y="80644"/>
                </a:lnTo>
                <a:close/>
              </a:path>
              <a:path w="1633854" h="361314">
                <a:moveTo>
                  <a:pt x="462729" y="72008"/>
                </a:moveTo>
                <a:lnTo>
                  <a:pt x="462178" y="72130"/>
                </a:lnTo>
                <a:lnTo>
                  <a:pt x="462729" y="72008"/>
                </a:lnTo>
                <a:close/>
              </a:path>
              <a:path w="1633854" h="361314">
                <a:moveTo>
                  <a:pt x="1106785" y="70226"/>
                </a:moveTo>
                <a:close/>
              </a:path>
              <a:path w="1633854" h="361314">
                <a:moveTo>
                  <a:pt x="1207094" y="61087"/>
                </a:moveTo>
                <a:lnTo>
                  <a:pt x="1063752" y="61087"/>
                </a:lnTo>
                <a:lnTo>
                  <a:pt x="1064387" y="61213"/>
                </a:lnTo>
                <a:lnTo>
                  <a:pt x="1106785" y="70226"/>
                </a:lnTo>
                <a:lnTo>
                  <a:pt x="1106297" y="70103"/>
                </a:lnTo>
                <a:lnTo>
                  <a:pt x="1234988" y="70103"/>
                </a:lnTo>
                <a:lnTo>
                  <a:pt x="1207094" y="61087"/>
                </a:lnTo>
                <a:close/>
              </a:path>
              <a:path w="1633854" h="361314">
                <a:moveTo>
                  <a:pt x="503863" y="62991"/>
                </a:moveTo>
                <a:lnTo>
                  <a:pt x="503682" y="62991"/>
                </a:lnTo>
                <a:lnTo>
                  <a:pt x="503174" y="63118"/>
                </a:lnTo>
                <a:lnTo>
                  <a:pt x="503863" y="62991"/>
                </a:lnTo>
                <a:close/>
              </a:path>
              <a:path w="1633854" h="361314">
                <a:moveTo>
                  <a:pt x="1064155" y="61172"/>
                </a:moveTo>
                <a:lnTo>
                  <a:pt x="1064349" y="61213"/>
                </a:lnTo>
                <a:lnTo>
                  <a:pt x="1064155" y="61172"/>
                </a:lnTo>
                <a:close/>
              </a:path>
              <a:path w="1633854" h="361314">
                <a:moveTo>
                  <a:pt x="1181213" y="53466"/>
                </a:moveTo>
                <a:lnTo>
                  <a:pt x="1020952" y="53466"/>
                </a:lnTo>
                <a:lnTo>
                  <a:pt x="1064155" y="61172"/>
                </a:lnTo>
                <a:lnTo>
                  <a:pt x="1063752" y="61087"/>
                </a:lnTo>
                <a:lnTo>
                  <a:pt x="1207094" y="61087"/>
                </a:lnTo>
                <a:lnTo>
                  <a:pt x="1200023" y="58800"/>
                </a:lnTo>
                <a:lnTo>
                  <a:pt x="1181213" y="53466"/>
                </a:lnTo>
                <a:close/>
              </a:path>
              <a:path w="1633854" h="361314">
                <a:moveTo>
                  <a:pt x="1158821" y="47116"/>
                </a:moveTo>
                <a:lnTo>
                  <a:pt x="977773" y="47116"/>
                </a:lnTo>
                <a:lnTo>
                  <a:pt x="1021461" y="53593"/>
                </a:lnTo>
                <a:lnTo>
                  <a:pt x="1020952" y="53466"/>
                </a:lnTo>
                <a:lnTo>
                  <a:pt x="1181213" y="53466"/>
                </a:lnTo>
                <a:lnTo>
                  <a:pt x="1158821" y="47116"/>
                </a:lnTo>
                <a:close/>
              </a:path>
              <a:path w="1633854" h="361314">
                <a:moveTo>
                  <a:pt x="1139026" y="42163"/>
                </a:moveTo>
                <a:lnTo>
                  <a:pt x="934338" y="42163"/>
                </a:lnTo>
                <a:lnTo>
                  <a:pt x="978281" y="47243"/>
                </a:lnTo>
                <a:lnTo>
                  <a:pt x="977773" y="47116"/>
                </a:lnTo>
                <a:lnTo>
                  <a:pt x="1158821" y="47116"/>
                </a:lnTo>
                <a:lnTo>
                  <a:pt x="1157477" y="46735"/>
                </a:lnTo>
                <a:lnTo>
                  <a:pt x="1139026" y="42163"/>
                </a:lnTo>
                <a:close/>
              </a:path>
              <a:path w="1633854" h="361314">
                <a:moveTo>
                  <a:pt x="630855" y="43560"/>
                </a:moveTo>
                <a:lnTo>
                  <a:pt x="630047" y="43560"/>
                </a:lnTo>
                <a:lnTo>
                  <a:pt x="629538" y="43687"/>
                </a:lnTo>
                <a:lnTo>
                  <a:pt x="630855" y="43560"/>
                </a:lnTo>
                <a:close/>
              </a:path>
              <a:path w="1633854" h="361314">
                <a:moveTo>
                  <a:pt x="1124163" y="38480"/>
                </a:moveTo>
                <a:lnTo>
                  <a:pt x="890651" y="38480"/>
                </a:lnTo>
                <a:lnTo>
                  <a:pt x="934847" y="42290"/>
                </a:lnTo>
                <a:lnTo>
                  <a:pt x="934338" y="42163"/>
                </a:lnTo>
                <a:lnTo>
                  <a:pt x="1139026" y="42163"/>
                </a:lnTo>
                <a:lnTo>
                  <a:pt x="1124163" y="38480"/>
                </a:lnTo>
                <a:close/>
              </a:path>
              <a:path w="1633854" h="361314">
                <a:moveTo>
                  <a:pt x="674456" y="39496"/>
                </a:moveTo>
                <a:lnTo>
                  <a:pt x="672973" y="39496"/>
                </a:lnTo>
                <a:lnTo>
                  <a:pt x="672464" y="39624"/>
                </a:lnTo>
                <a:lnTo>
                  <a:pt x="674456" y="39496"/>
                </a:lnTo>
                <a:close/>
              </a:path>
              <a:path w="1633854" h="361314">
                <a:moveTo>
                  <a:pt x="1109651" y="35051"/>
                </a:moveTo>
                <a:lnTo>
                  <a:pt x="803136" y="35054"/>
                </a:lnTo>
                <a:lnTo>
                  <a:pt x="847344" y="36194"/>
                </a:lnTo>
                <a:lnTo>
                  <a:pt x="846836" y="36194"/>
                </a:lnTo>
                <a:lnTo>
                  <a:pt x="891159" y="38607"/>
                </a:lnTo>
                <a:lnTo>
                  <a:pt x="890651" y="38480"/>
                </a:lnTo>
                <a:lnTo>
                  <a:pt x="1124163" y="38480"/>
                </a:lnTo>
                <a:lnTo>
                  <a:pt x="1114425" y="36067"/>
                </a:lnTo>
                <a:lnTo>
                  <a:pt x="1109651" y="3505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7445" y="3373882"/>
            <a:ext cx="7545705" cy="250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revert &lt;commit&gt;</a:t>
            </a:r>
            <a:endParaRPr sz="2400">
              <a:latin typeface="Courier New"/>
              <a:cs typeface="Courier New"/>
            </a:endParaRPr>
          </a:p>
          <a:p>
            <a:pPr marL="335915" marR="5080">
              <a:lnSpc>
                <a:spcPct val="100000"/>
              </a:lnSpc>
              <a:spcBef>
                <a:spcPts val="1764"/>
              </a:spcBef>
            </a:pPr>
            <a:r>
              <a:rPr sz="2400" spc="-150" dirty="0">
                <a:latin typeface="Arial"/>
                <a:cs typeface="Arial"/>
              </a:rPr>
              <a:t>Cria </a:t>
            </a:r>
            <a:r>
              <a:rPr sz="2400" spc="-85" dirty="0">
                <a:latin typeface="Arial"/>
                <a:cs typeface="Arial"/>
              </a:rPr>
              <a:t>um </a:t>
            </a:r>
            <a:r>
              <a:rPr sz="2400" spc="-100" dirty="0">
                <a:latin typeface="Arial"/>
                <a:cs typeface="Arial"/>
              </a:rPr>
              <a:t>novo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65" dirty="0">
                <a:latin typeface="Arial"/>
                <a:cs typeface="Arial"/>
              </a:rPr>
              <a:t>atual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60" dirty="0">
                <a:latin typeface="Arial"/>
                <a:cs typeface="Arial"/>
              </a:rPr>
              <a:t>desfaz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100" dirty="0">
                <a:latin typeface="Arial"/>
                <a:cs typeface="Arial"/>
              </a:rPr>
              <a:t>que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foi  </a:t>
            </a:r>
            <a:r>
              <a:rPr sz="2400" spc="-55" dirty="0">
                <a:latin typeface="Arial"/>
                <a:cs typeface="Arial"/>
              </a:rPr>
              <a:t>introduzido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31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Arial"/>
                <a:cs typeface="Arial"/>
              </a:rPr>
              <a:t>&lt;commit&gt;.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114" dirty="0">
                <a:latin typeface="Arial"/>
                <a:cs typeface="Arial"/>
              </a:rPr>
              <a:t>Consertar </a:t>
            </a:r>
            <a:r>
              <a:rPr sz="2400" spc="-80" dirty="0">
                <a:latin typeface="Arial"/>
                <a:cs typeface="Arial"/>
              </a:rPr>
              <a:t>um </a:t>
            </a:r>
            <a:r>
              <a:rPr sz="2400" i="1" spc="-60" dirty="0">
                <a:latin typeface="Trebuchet MS"/>
                <a:cs typeface="Trebuchet MS"/>
              </a:rPr>
              <a:t>bug </a:t>
            </a:r>
            <a:r>
              <a:rPr sz="2400" spc="-55" dirty="0">
                <a:latin typeface="Arial"/>
                <a:cs typeface="Arial"/>
              </a:rPr>
              <a:t>introduzido </a:t>
            </a:r>
            <a:r>
              <a:rPr sz="2400" spc="-45" dirty="0">
                <a:latin typeface="Arial"/>
                <a:cs typeface="Arial"/>
              </a:rPr>
              <a:t>por </a:t>
            </a:r>
            <a:r>
              <a:rPr sz="2400" spc="-80" dirty="0">
                <a:latin typeface="Arial"/>
                <a:cs typeface="Arial"/>
              </a:rPr>
              <a:t>um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i="1" spc="-125" dirty="0">
                <a:latin typeface="Trebuchet MS"/>
                <a:cs typeface="Trebuchet MS"/>
              </a:rPr>
              <a:t>commit</a:t>
            </a:r>
            <a:r>
              <a:rPr sz="2400" spc="-1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150" dirty="0">
                <a:latin typeface="Arial"/>
                <a:cs typeface="Arial"/>
              </a:rPr>
              <a:t>Não </a:t>
            </a:r>
            <a:r>
              <a:rPr sz="2400" spc="-100" dirty="0">
                <a:latin typeface="Arial"/>
                <a:cs typeface="Arial"/>
              </a:rPr>
              <a:t>remove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24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Arial"/>
                <a:cs typeface="Arial"/>
              </a:rPr>
              <a:t>&lt;commit&gt;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517" y="702640"/>
            <a:ext cx="36525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Revertendo</a:t>
            </a:r>
            <a:r>
              <a:rPr spc="-335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7280909" y="238887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0909" y="238887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3545" y="2447297"/>
            <a:ext cx="1713230" cy="157480"/>
          </a:xfrm>
          <a:custGeom>
            <a:avLst/>
            <a:gdLst/>
            <a:ahLst/>
            <a:cxnLst/>
            <a:rect l="l" t="t" r="r" b="b"/>
            <a:pathLst>
              <a:path w="1713229" h="157480">
                <a:moveTo>
                  <a:pt x="1643253" y="78732"/>
                </a:moveTo>
                <a:lnTo>
                  <a:pt x="1564005" y="124960"/>
                </a:lnTo>
                <a:lnTo>
                  <a:pt x="1558798" y="129567"/>
                </a:lnTo>
                <a:lnTo>
                  <a:pt x="1555877" y="135628"/>
                </a:lnTo>
                <a:lnTo>
                  <a:pt x="1555432" y="142355"/>
                </a:lnTo>
                <a:lnTo>
                  <a:pt x="1557655" y="148963"/>
                </a:lnTo>
                <a:lnTo>
                  <a:pt x="1562262" y="154114"/>
                </a:lnTo>
                <a:lnTo>
                  <a:pt x="1568322" y="157027"/>
                </a:lnTo>
                <a:lnTo>
                  <a:pt x="1575050" y="157464"/>
                </a:lnTo>
                <a:lnTo>
                  <a:pt x="1581658" y="155186"/>
                </a:lnTo>
                <a:lnTo>
                  <a:pt x="1682677" y="96258"/>
                </a:lnTo>
                <a:lnTo>
                  <a:pt x="1677924" y="96258"/>
                </a:lnTo>
                <a:lnTo>
                  <a:pt x="1677924" y="93845"/>
                </a:lnTo>
                <a:lnTo>
                  <a:pt x="1669161" y="93845"/>
                </a:lnTo>
                <a:lnTo>
                  <a:pt x="1643253" y="78732"/>
                </a:lnTo>
                <a:close/>
              </a:path>
              <a:path w="1713229" h="157480">
                <a:moveTo>
                  <a:pt x="1613208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613208" y="96258"/>
                </a:lnTo>
                <a:lnTo>
                  <a:pt x="1643253" y="78732"/>
                </a:lnTo>
                <a:lnTo>
                  <a:pt x="1613208" y="61206"/>
                </a:lnTo>
                <a:close/>
              </a:path>
              <a:path w="1713229" h="157480">
                <a:moveTo>
                  <a:pt x="1682677" y="61206"/>
                </a:moveTo>
                <a:lnTo>
                  <a:pt x="1677924" y="61206"/>
                </a:lnTo>
                <a:lnTo>
                  <a:pt x="1677924" y="96258"/>
                </a:lnTo>
                <a:lnTo>
                  <a:pt x="1682677" y="96258"/>
                </a:lnTo>
                <a:lnTo>
                  <a:pt x="1712721" y="78732"/>
                </a:lnTo>
                <a:lnTo>
                  <a:pt x="1682677" y="61206"/>
                </a:lnTo>
                <a:close/>
              </a:path>
              <a:path w="1713229" h="157480">
                <a:moveTo>
                  <a:pt x="1669161" y="63619"/>
                </a:moveTo>
                <a:lnTo>
                  <a:pt x="1643253" y="78732"/>
                </a:lnTo>
                <a:lnTo>
                  <a:pt x="1669161" y="93845"/>
                </a:lnTo>
                <a:lnTo>
                  <a:pt x="1669161" y="63619"/>
                </a:lnTo>
                <a:close/>
              </a:path>
              <a:path w="1713229" h="157480">
                <a:moveTo>
                  <a:pt x="1677924" y="63619"/>
                </a:moveTo>
                <a:lnTo>
                  <a:pt x="1669161" y="63619"/>
                </a:lnTo>
                <a:lnTo>
                  <a:pt x="1669161" y="93845"/>
                </a:lnTo>
                <a:lnTo>
                  <a:pt x="1677924" y="93845"/>
                </a:lnTo>
                <a:lnTo>
                  <a:pt x="1677924" y="63619"/>
                </a:lnTo>
                <a:close/>
              </a:path>
              <a:path w="1713229" h="157480">
                <a:moveTo>
                  <a:pt x="1575050" y="0"/>
                </a:moveTo>
                <a:lnTo>
                  <a:pt x="1568323" y="436"/>
                </a:lnTo>
                <a:lnTo>
                  <a:pt x="1562262" y="3349"/>
                </a:lnTo>
                <a:lnTo>
                  <a:pt x="1557655" y="8501"/>
                </a:lnTo>
                <a:lnTo>
                  <a:pt x="1555432" y="15109"/>
                </a:lnTo>
                <a:lnTo>
                  <a:pt x="1555877" y="21836"/>
                </a:lnTo>
                <a:lnTo>
                  <a:pt x="1558798" y="27896"/>
                </a:lnTo>
                <a:lnTo>
                  <a:pt x="1564005" y="32504"/>
                </a:lnTo>
                <a:lnTo>
                  <a:pt x="1643253" y="78732"/>
                </a:lnTo>
                <a:lnTo>
                  <a:pt x="1669161" y="63619"/>
                </a:lnTo>
                <a:lnTo>
                  <a:pt x="1677924" y="63619"/>
                </a:lnTo>
                <a:lnTo>
                  <a:pt x="1677924" y="61206"/>
                </a:lnTo>
                <a:lnTo>
                  <a:pt x="1682677" y="61206"/>
                </a:lnTo>
                <a:lnTo>
                  <a:pt x="1581658" y="2278"/>
                </a:lnTo>
                <a:lnTo>
                  <a:pt x="15750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6885" y="3001517"/>
            <a:ext cx="2188845" cy="3191510"/>
          </a:xfrm>
          <a:custGeom>
            <a:avLst/>
            <a:gdLst/>
            <a:ahLst/>
            <a:cxnLst/>
            <a:rect l="l" t="t" r="r" b="b"/>
            <a:pathLst>
              <a:path w="2188845" h="3191510">
                <a:moveTo>
                  <a:pt x="2188464" y="0"/>
                </a:moveTo>
                <a:lnTo>
                  <a:pt x="350900" y="0"/>
                </a:lnTo>
                <a:lnTo>
                  <a:pt x="0" y="350901"/>
                </a:lnTo>
                <a:lnTo>
                  <a:pt x="0" y="3191256"/>
                </a:lnTo>
                <a:lnTo>
                  <a:pt x="2188464" y="3191256"/>
                </a:lnTo>
                <a:lnTo>
                  <a:pt x="2188464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6885" y="3001517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350900" y="0"/>
                </a:moveTo>
                <a:lnTo>
                  <a:pt x="0" y="350901"/>
                </a:lnTo>
                <a:lnTo>
                  <a:pt x="280796" y="280797"/>
                </a:lnTo>
                <a:lnTo>
                  <a:pt x="350900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6885" y="3001517"/>
            <a:ext cx="2188845" cy="3191510"/>
          </a:xfrm>
          <a:custGeom>
            <a:avLst/>
            <a:gdLst/>
            <a:ahLst/>
            <a:cxnLst/>
            <a:rect l="l" t="t" r="r" b="b"/>
            <a:pathLst>
              <a:path w="2188845" h="3191510">
                <a:moveTo>
                  <a:pt x="350900" y="0"/>
                </a:moveTo>
                <a:lnTo>
                  <a:pt x="280796" y="280797"/>
                </a:lnTo>
                <a:lnTo>
                  <a:pt x="0" y="350901"/>
                </a:lnTo>
                <a:lnTo>
                  <a:pt x="350900" y="0"/>
                </a:lnTo>
                <a:lnTo>
                  <a:pt x="2188464" y="0"/>
                </a:lnTo>
                <a:lnTo>
                  <a:pt x="2188464" y="3191256"/>
                </a:lnTo>
                <a:lnTo>
                  <a:pt x="0" y="3191256"/>
                </a:lnTo>
                <a:lnTo>
                  <a:pt x="0" y="350901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52641" y="3370833"/>
            <a:ext cx="1475105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58750" indent="-27305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1200"/>
              </a:spcBef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fun2</a:t>
            </a:r>
            <a:r>
              <a:rPr sz="2400" spc="-120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x+1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fun3</a:t>
            </a:r>
            <a:r>
              <a:rPr sz="2400" spc="-120" dirty="0">
                <a:latin typeface="Arial"/>
                <a:cs typeface="Arial"/>
              </a:rPr>
              <a:t>(x):</a:t>
            </a:r>
            <a:endParaRPr sz="24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x+x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5554" y="2388870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39" h="280669">
                <a:moveTo>
                  <a:pt x="140969" y="0"/>
                </a:moveTo>
                <a:lnTo>
                  <a:pt x="96414" y="7144"/>
                </a:lnTo>
                <a:lnTo>
                  <a:pt x="57716" y="27041"/>
                </a:lnTo>
                <a:lnTo>
                  <a:pt x="27200" y="57387"/>
                </a:lnTo>
                <a:lnTo>
                  <a:pt x="7187" y="95877"/>
                </a:lnTo>
                <a:lnTo>
                  <a:pt x="0" y="140207"/>
                </a:lnTo>
                <a:lnTo>
                  <a:pt x="7187" y="184538"/>
                </a:lnTo>
                <a:lnTo>
                  <a:pt x="27200" y="223028"/>
                </a:lnTo>
                <a:lnTo>
                  <a:pt x="57716" y="253374"/>
                </a:lnTo>
                <a:lnTo>
                  <a:pt x="96414" y="273271"/>
                </a:lnTo>
                <a:lnTo>
                  <a:pt x="140969" y="280415"/>
                </a:lnTo>
                <a:lnTo>
                  <a:pt x="185525" y="273271"/>
                </a:lnTo>
                <a:lnTo>
                  <a:pt x="224223" y="253374"/>
                </a:lnTo>
                <a:lnTo>
                  <a:pt x="254739" y="223028"/>
                </a:lnTo>
                <a:lnTo>
                  <a:pt x="274752" y="184538"/>
                </a:lnTo>
                <a:lnTo>
                  <a:pt x="281939" y="140207"/>
                </a:lnTo>
                <a:lnTo>
                  <a:pt x="274752" y="95877"/>
                </a:lnTo>
                <a:lnTo>
                  <a:pt x="254739" y="57387"/>
                </a:lnTo>
                <a:lnTo>
                  <a:pt x="224223" y="27041"/>
                </a:lnTo>
                <a:lnTo>
                  <a:pt x="185525" y="7144"/>
                </a:lnTo>
                <a:lnTo>
                  <a:pt x="14096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5554" y="2388870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39" h="280669">
                <a:moveTo>
                  <a:pt x="140969" y="0"/>
                </a:moveTo>
                <a:lnTo>
                  <a:pt x="185525" y="7144"/>
                </a:lnTo>
                <a:lnTo>
                  <a:pt x="224223" y="27041"/>
                </a:lnTo>
                <a:lnTo>
                  <a:pt x="254739" y="57387"/>
                </a:lnTo>
                <a:lnTo>
                  <a:pt x="274752" y="95877"/>
                </a:lnTo>
                <a:lnTo>
                  <a:pt x="281939" y="140207"/>
                </a:lnTo>
                <a:lnTo>
                  <a:pt x="274752" y="184538"/>
                </a:lnTo>
                <a:lnTo>
                  <a:pt x="254739" y="223028"/>
                </a:lnTo>
                <a:lnTo>
                  <a:pt x="224223" y="253374"/>
                </a:lnTo>
                <a:lnTo>
                  <a:pt x="185525" y="273271"/>
                </a:lnTo>
                <a:lnTo>
                  <a:pt x="140969" y="280415"/>
                </a:lnTo>
                <a:lnTo>
                  <a:pt x="96414" y="273271"/>
                </a:lnTo>
                <a:lnTo>
                  <a:pt x="57716" y="253374"/>
                </a:lnTo>
                <a:lnTo>
                  <a:pt x="27200" y="223028"/>
                </a:lnTo>
                <a:lnTo>
                  <a:pt x="7187" y="184538"/>
                </a:lnTo>
                <a:lnTo>
                  <a:pt x="0" y="140207"/>
                </a:lnTo>
                <a:lnTo>
                  <a:pt x="7187" y="95877"/>
                </a:lnTo>
                <a:lnTo>
                  <a:pt x="27200" y="57387"/>
                </a:lnTo>
                <a:lnTo>
                  <a:pt x="57716" y="27041"/>
                </a:lnTo>
                <a:lnTo>
                  <a:pt x="96414" y="7144"/>
                </a:lnTo>
                <a:lnTo>
                  <a:pt x="140969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1530" y="3001517"/>
            <a:ext cx="2190115" cy="3191510"/>
          </a:xfrm>
          <a:custGeom>
            <a:avLst/>
            <a:gdLst/>
            <a:ahLst/>
            <a:cxnLst/>
            <a:rect l="l" t="t" r="r" b="b"/>
            <a:pathLst>
              <a:path w="2190115" h="3191510">
                <a:moveTo>
                  <a:pt x="2189988" y="0"/>
                </a:moveTo>
                <a:lnTo>
                  <a:pt x="351205" y="0"/>
                </a:lnTo>
                <a:lnTo>
                  <a:pt x="0" y="351155"/>
                </a:lnTo>
                <a:lnTo>
                  <a:pt x="0" y="3191256"/>
                </a:lnTo>
                <a:lnTo>
                  <a:pt x="2189988" y="3191256"/>
                </a:lnTo>
                <a:lnTo>
                  <a:pt x="218998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1530" y="3001517"/>
            <a:ext cx="351790" cy="351155"/>
          </a:xfrm>
          <a:custGeom>
            <a:avLst/>
            <a:gdLst/>
            <a:ahLst/>
            <a:cxnLst/>
            <a:rect l="l" t="t" r="r" b="b"/>
            <a:pathLst>
              <a:path w="351790" h="351154">
                <a:moveTo>
                  <a:pt x="351205" y="0"/>
                </a:moveTo>
                <a:lnTo>
                  <a:pt x="0" y="351155"/>
                </a:lnTo>
                <a:lnTo>
                  <a:pt x="280962" y="280924"/>
                </a:lnTo>
                <a:lnTo>
                  <a:pt x="351205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1530" y="3001517"/>
            <a:ext cx="2190115" cy="3191510"/>
          </a:xfrm>
          <a:custGeom>
            <a:avLst/>
            <a:gdLst/>
            <a:ahLst/>
            <a:cxnLst/>
            <a:rect l="l" t="t" r="r" b="b"/>
            <a:pathLst>
              <a:path w="2190115" h="3191510">
                <a:moveTo>
                  <a:pt x="351205" y="0"/>
                </a:moveTo>
                <a:lnTo>
                  <a:pt x="280962" y="280924"/>
                </a:lnTo>
                <a:lnTo>
                  <a:pt x="0" y="351155"/>
                </a:lnTo>
                <a:lnTo>
                  <a:pt x="351205" y="0"/>
                </a:lnTo>
                <a:lnTo>
                  <a:pt x="2189988" y="0"/>
                </a:lnTo>
                <a:lnTo>
                  <a:pt x="2189988" y="3191256"/>
                </a:lnTo>
                <a:lnTo>
                  <a:pt x="0" y="3191256"/>
                </a:lnTo>
                <a:lnTo>
                  <a:pt x="0" y="351155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6700" y="3370833"/>
            <a:ext cx="1321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23994" y="2428494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3994" y="2428494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5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69970" y="3041142"/>
            <a:ext cx="2188845" cy="3191510"/>
          </a:xfrm>
          <a:custGeom>
            <a:avLst/>
            <a:gdLst/>
            <a:ahLst/>
            <a:cxnLst/>
            <a:rect l="l" t="t" r="r" b="b"/>
            <a:pathLst>
              <a:path w="2188845" h="3191510">
                <a:moveTo>
                  <a:pt x="2188464" y="0"/>
                </a:moveTo>
                <a:lnTo>
                  <a:pt x="351027" y="0"/>
                </a:lnTo>
                <a:lnTo>
                  <a:pt x="0" y="350900"/>
                </a:lnTo>
                <a:lnTo>
                  <a:pt x="0" y="3191256"/>
                </a:lnTo>
                <a:lnTo>
                  <a:pt x="2188464" y="3191256"/>
                </a:lnTo>
                <a:lnTo>
                  <a:pt x="2188464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69970" y="3041142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351027" y="0"/>
                </a:moveTo>
                <a:lnTo>
                  <a:pt x="0" y="350900"/>
                </a:lnTo>
                <a:lnTo>
                  <a:pt x="280796" y="280797"/>
                </a:lnTo>
                <a:lnTo>
                  <a:pt x="351027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9970" y="3041142"/>
            <a:ext cx="2188845" cy="3191510"/>
          </a:xfrm>
          <a:custGeom>
            <a:avLst/>
            <a:gdLst/>
            <a:ahLst/>
            <a:cxnLst/>
            <a:rect l="l" t="t" r="r" b="b"/>
            <a:pathLst>
              <a:path w="2188845" h="3191510">
                <a:moveTo>
                  <a:pt x="351027" y="0"/>
                </a:moveTo>
                <a:lnTo>
                  <a:pt x="280796" y="280797"/>
                </a:lnTo>
                <a:lnTo>
                  <a:pt x="0" y="350900"/>
                </a:lnTo>
                <a:lnTo>
                  <a:pt x="351027" y="0"/>
                </a:lnTo>
                <a:lnTo>
                  <a:pt x="2188464" y="0"/>
                </a:lnTo>
                <a:lnTo>
                  <a:pt x="2188464" y="3191256"/>
                </a:lnTo>
                <a:lnTo>
                  <a:pt x="0" y="3191256"/>
                </a:lnTo>
                <a:lnTo>
                  <a:pt x="0" y="350900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94835" y="3410457"/>
            <a:ext cx="1475105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58750" indent="-27305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fun2</a:t>
            </a:r>
            <a:r>
              <a:rPr sz="2400" spc="-120" dirty="0">
                <a:latin typeface="Arial"/>
                <a:cs typeface="Arial"/>
              </a:rPr>
              <a:t>(x):</a:t>
            </a:r>
            <a:endParaRPr sz="24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x+1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89982" y="2462537"/>
            <a:ext cx="1713230" cy="157480"/>
          </a:xfrm>
          <a:custGeom>
            <a:avLst/>
            <a:gdLst/>
            <a:ahLst/>
            <a:cxnLst/>
            <a:rect l="l" t="t" r="r" b="b"/>
            <a:pathLst>
              <a:path w="1713229" h="157480">
                <a:moveTo>
                  <a:pt x="1643253" y="78732"/>
                </a:moveTo>
                <a:lnTo>
                  <a:pt x="1564004" y="124960"/>
                </a:lnTo>
                <a:lnTo>
                  <a:pt x="1558797" y="129567"/>
                </a:lnTo>
                <a:lnTo>
                  <a:pt x="1555876" y="135628"/>
                </a:lnTo>
                <a:lnTo>
                  <a:pt x="1555432" y="142355"/>
                </a:lnTo>
                <a:lnTo>
                  <a:pt x="1557654" y="148963"/>
                </a:lnTo>
                <a:lnTo>
                  <a:pt x="1562262" y="154114"/>
                </a:lnTo>
                <a:lnTo>
                  <a:pt x="1568322" y="157027"/>
                </a:lnTo>
                <a:lnTo>
                  <a:pt x="1575050" y="157464"/>
                </a:lnTo>
                <a:lnTo>
                  <a:pt x="1581658" y="155186"/>
                </a:lnTo>
                <a:lnTo>
                  <a:pt x="1682677" y="96258"/>
                </a:lnTo>
                <a:lnTo>
                  <a:pt x="1677923" y="96258"/>
                </a:lnTo>
                <a:lnTo>
                  <a:pt x="1677923" y="93845"/>
                </a:lnTo>
                <a:lnTo>
                  <a:pt x="1669161" y="93845"/>
                </a:lnTo>
                <a:lnTo>
                  <a:pt x="1643253" y="78732"/>
                </a:lnTo>
                <a:close/>
              </a:path>
              <a:path w="1713229" h="157480">
                <a:moveTo>
                  <a:pt x="1613208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613208" y="96258"/>
                </a:lnTo>
                <a:lnTo>
                  <a:pt x="1643253" y="78732"/>
                </a:lnTo>
                <a:lnTo>
                  <a:pt x="1613208" y="61206"/>
                </a:lnTo>
                <a:close/>
              </a:path>
              <a:path w="1713229" h="157480">
                <a:moveTo>
                  <a:pt x="1682677" y="61206"/>
                </a:moveTo>
                <a:lnTo>
                  <a:pt x="1677923" y="61206"/>
                </a:lnTo>
                <a:lnTo>
                  <a:pt x="1677923" y="96258"/>
                </a:lnTo>
                <a:lnTo>
                  <a:pt x="1682677" y="96258"/>
                </a:lnTo>
                <a:lnTo>
                  <a:pt x="1712721" y="78732"/>
                </a:lnTo>
                <a:lnTo>
                  <a:pt x="1682677" y="61206"/>
                </a:lnTo>
                <a:close/>
              </a:path>
              <a:path w="1713229" h="157480">
                <a:moveTo>
                  <a:pt x="1669161" y="63619"/>
                </a:moveTo>
                <a:lnTo>
                  <a:pt x="1643253" y="78732"/>
                </a:lnTo>
                <a:lnTo>
                  <a:pt x="1669161" y="93845"/>
                </a:lnTo>
                <a:lnTo>
                  <a:pt x="1669161" y="63619"/>
                </a:lnTo>
                <a:close/>
              </a:path>
              <a:path w="1713229" h="157480">
                <a:moveTo>
                  <a:pt x="1677923" y="63619"/>
                </a:moveTo>
                <a:lnTo>
                  <a:pt x="1669161" y="63619"/>
                </a:lnTo>
                <a:lnTo>
                  <a:pt x="1669161" y="93845"/>
                </a:lnTo>
                <a:lnTo>
                  <a:pt x="1677923" y="93845"/>
                </a:lnTo>
                <a:lnTo>
                  <a:pt x="1677923" y="63619"/>
                </a:lnTo>
                <a:close/>
              </a:path>
              <a:path w="1713229" h="157480">
                <a:moveTo>
                  <a:pt x="1575050" y="0"/>
                </a:moveTo>
                <a:lnTo>
                  <a:pt x="1568322" y="436"/>
                </a:lnTo>
                <a:lnTo>
                  <a:pt x="1562262" y="3349"/>
                </a:lnTo>
                <a:lnTo>
                  <a:pt x="1557654" y="8501"/>
                </a:lnTo>
                <a:lnTo>
                  <a:pt x="1555432" y="15109"/>
                </a:lnTo>
                <a:lnTo>
                  <a:pt x="1555876" y="21836"/>
                </a:lnTo>
                <a:lnTo>
                  <a:pt x="1558797" y="27896"/>
                </a:lnTo>
                <a:lnTo>
                  <a:pt x="1564004" y="32504"/>
                </a:lnTo>
                <a:lnTo>
                  <a:pt x="1643253" y="78732"/>
                </a:lnTo>
                <a:lnTo>
                  <a:pt x="1669161" y="63619"/>
                </a:lnTo>
                <a:lnTo>
                  <a:pt x="1677923" y="63619"/>
                </a:lnTo>
                <a:lnTo>
                  <a:pt x="1677923" y="61206"/>
                </a:lnTo>
                <a:lnTo>
                  <a:pt x="1682677" y="61206"/>
                </a:lnTo>
                <a:lnTo>
                  <a:pt x="1581658" y="2278"/>
                </a:lnTo>
                <a:lnTo>
                  <a:pt x="15750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9858" y="1887092"/>
            <a:ext cx="293370" cy="360045"/>
          </a:xfrm>
          <a:custGeom>
            <a:avLst/>
            <a:gdLst/>
            <a:ahLst/>
            <a:cxnLst/>
            <a:rect l="l" t="t" r="r" b="b"/>
            <a:pathLst>
              <a:path w="293369" h="360044">
                <a:moveTo>
                  <a:pt x="293243" y="0"/>
                </a:moveTo>
                <a:lnTo>
                  <a:pt x="229489" y="0"/>
                </a:lnTo>
                <a:lnTo>
                  <a:pt x="0" y="360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76855" y="1815083"/>
            <a:ext cx="76517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90"/>
              </a:spcBef>
            </a:pPr>
            <a:r>
              <a:rPr sz="2000" b="1" spc="-195" dirty="0">
                <a:solidFill>
                  <a:srgbClr val="252525"/>
                </a:solidFill>
                <a:latin typeface="Trebuchet MS"/>
                <a:cs typeface="Trebuchet MS"/>
              </a:rPr>
              <a:t>v.0.1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85029" y="1887092"/>
            <a:ext cx="292735" cy="360045"/>
          </a:xfrm>
          <a:custGeom>
            <a:avLst/>
            <a:gdLst/>
            <a:ahLst/>
            <a:cxnLst/>
            <a:rect l="l" t="t" r="r" b="b"/>
            <a:pathLst>
              <a:path w="292735" h="360044">
                <a:moveTo>
                  <a:pt x="292735" y="0"/>
                </a:moveTo>
                <a:lnTo>
                  <a:pt x="229108" y="0"/>
                </a:lnTo>
                <a:lnTo>
                  <a:pt x="0" y="360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41391" y="1815083"/>
            <a:ext cx="76390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0"/>
              </a:spcBef>
            </a:pPr>
            <a:r>
              <a:rPr sz="2000" b="1" spc="-195" dirty="0">
                <a:solidFill>
                  <a:srgbClr val="252525"/>
                </a:solidFill>
                <a:latin typeface="Trebuchet MS"/>
                <a:cs typeface="Trebuchet MS"/>
              </a:rPr>
              <a:t>v.0.2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49566" y="1887092"/>
            <a:ext cx="292735" cy="360045"/>
          </a:xfrm>
          <a:custGeom>
            <a:avLst/>
            <a:gdLst/>
            <a:ahLst/>
            <a:cxnLst/>
            <a:rect l="l" t="t" r="r" b="b"/>
            <a:pathLst>
              <a:path w="292734" h="360044">
                <a:moveTo>
                  <a:pt x="292734" y="0"/>
                </a:moveTo>
                <a:lnTo>
                  <a:pt x="229107" y="0"/>
                </a:lnTo>
                <a:lnTo>
                  <a:pt x="0" y="360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05928" y="1815083"/>
            <a:ext cx="76390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0"/>
              </a:spcBef>
            </a:pPr>
            <a:r>
              <a:rPr sz="2000" b="1" spc="-195" dirty="0">
                <a:solidFill>
                  <a:srgbClr val="252525"/>
                </a:solidFill>
                <a:latin typeface="Trebuchet MS"/>
                <a:cs typeface="Trebuchet MS"/>
              </a:rPr>
              <a:t>v.0.3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27492" y="4430267"/>
            <a:ext cx="606551" cy="56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27492" y="4430267"/>
            <a:ext cx="607060" cy="561340"/>
          </a:xfrm>
          <a:custGeom>
            <a:avLst/>
            <a:gdLst/>
            <a:ahLst/>
            <a:cxnLst/>
            <a:rect l="l" t="t" r="r" b="b"/>
            <a:pathLst>
              <a:path w="607059" h="561339">
                <a:moveTo>
                  <a:pt x="606551" y="420623"/>
                </a:moveTo>
                <a:lnTo>
                  <a:pt x="280415" y="420623"/>
                </a:lnTo>
                <a:lnTo>
                  <a:pt x="280415" y="560831"/>
                </a:lnTo>
                <a:lnTo>
                  <a:pt x="0" y="280415"/>
                </a:lnTo>
                <a:lnTo>
                  <a:pt x="280415" y="0"/>
                </a:lnTo>
                <a:lnTo>
                  <a:pt x="280415" y="140207"/>
                </a:lnTo>
                <a:lnTo>
                  <a:pt x="606551" y="140207"/>
                </a:lnTo>
                <a:lnTo>
                  <a:pt x="606551" y="420623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22882" y="23538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22882" y="23538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76750" y="234467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76750" y="234467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30618" y="234467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30618" y="234467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517" y="702640"/>
            <a:ext cx="36525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Revertendo</a:t>
            </a:r>
            <a:r>
              <a:rPr spc="-335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7280909" y="238887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0909" y="238887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3545" y="2447297"/>
            <a:ext cx="1713230" cy="157480"/>
          </a:xfrm>
          <a:custGeom>
            <a:avLst/>
            <a:gdLst/>
            <a:ahLst/>
            <a:cxnLst/>
            <a:rect l="l" t="t" r="r" b="b"/>
            <a:pathLst>
              <a:path w="1713229" h="157480">
                <a:moveTo>
                  <a:pt x="1643253" y="78732"/>
                </a:moveTo>
                <a:lnTo>
                  <a:pt x="1564005" y="124960"/>
                </a:lnTo>
                <a:lnTo>
                  <a:pt x="1558798" y="129567"/>
                </a:lnTo>
                <a:lnTo>
                  <a:pt x="1555877" y="135628"/>
                </a:lnTo>
                <a:lnTo>
                  <a:pt x="1555432" y="142355"/>
                </a:lnTo>
                <a:lnTo>
                  <a:pt x="1557655" y="148963"/>
                </a:lnTo>
                <a:lnTo>
                  <a:pt x="1562262" y="154114"/>
                </a:lnTo>
                <a:lnTo>
                  <a:pt x="1568322" y="157027"/>
                </a:lnTo>
                <a:lnTo>
                  <a:pt x="1575050" y="157464"/>
                </a:lnTo>
                <a:lnTo>
                  <a:pt x="1581658" y="155186"/>
                </a:lnTo>
                <a:lnTo>
                  <a:pt x="1682677" y="96258"/>
                </a:lnTo>
                <a:lnTo>
                  <a:pt x="1677924" y="96258"/>
                </a:lnTo>
                <a:lnTo>
                  <a:pt x="1677924" y="93845"/>
                </a:lnTo>
                <a:lnTo>
                  <a:pt x="1669161" y="93845"/>
                </a:lnTo>
                <a:lnTo>
                  <a:pt x="1643253" y="78732"/>
                </a:lnTo>
                <a:close/>
              </a:path>
              <a:path w="1713229" h="157480">
                <a:moveTo>
                  <a:pt x="1613208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613208" y="96258"/>
                </a:lnTo>
                <a:lnTo>
                  <a:pt x="1643253" y="78732"/>
                </a:lnTo>
                <a:lnTo>
                  <a:pt x="1613208" y="61206"/>
                </a:lnTo>
                <a:close/>
              </a:path>
              <a:path w="1713229" h="157480">
                <a:moveTo>
                  <a:pt x="1682677" y="61206"/>
                </a:moveTo>
                <a:lnTo>
                  <a:pt x="1677924" y="61206"/>
                </a:lnTo>
                <a:lnTo>
                  <a:pt x="1677924" y="96258"/>
                </a:lnTo>
                <a:lnTo>
                  <a:pt x="1682677" y="96258"/>
                </a:lnTo>
                <a:lnTo>
                  <a:pt x="1712721" y="78732"/>
                </a:lnTo>
                <a:lnTo>
                  <a:pt x="1682677" y="61206"/>
                </a:lnTo>
                <a:close/>
              </a:path>
              <a:path w="1713229" h="157480">
                <a:moveTo>
                  <a:pt x="1669161" y="63619"/>
                </a:moveTo>
                <a:lnTo>
                  <a:pt x="1643253" y="78732"/>
                </a:lnTo>
                <a:lnTo>
                  <a:pt x="1669161" y="93845"/>
                </a:lnTo>
                <a:lnTo>
                  <a:pt x="1669161" y="63619"/>
                </a:lnTo>
                <a:close/>
              </a:path>
              <a:path w="1713229" h="157480">
                <a:moveTo>
                  <a:pt x="1677924" y="63619"/>
                </a:moveTo>
                <a:lnTo>
                  <a:pt x="1669161" y="63619"/>
                </a:lnTo>
                <a:lnTo>
                  <a:pt x="1669161" y="93845"/>
                </a:lnTo>
                <a:lnTo>
                  <a:pt x="1677924" y="93845"/>
                </a:lnTo>
                <a:lnTo>
                  <a:pt x="1677924" y="63619"/>
                </a:lnTo>
                <a:close/>
              </a:path>
              <a:path w="1713229" h="157480">
                <a:moveTo>
                  <a:pt x="1575050" y="0"/>
                </a:moveTo>
                <a:lnTo>
                  <a:pt x="1568323" y="436"/>
                </a:lnTo>
                <a:lnTo>
                  <a:pt x="1562262" y="3349"/>
                </a:lnTo>
                <a:lnTo>
                  <a:pt x="1557655" y="8501"/>
                </a:lnTo>
                <a:lnTo>
                  <a:pt x="1555432" y="15109"/>
                </a:lnTo>
                <a:lnTo>
                  <a:pt x="1555877" y="21836"/>
                </a:lnTo>
                <a:lnTo>
                  <a:pt x="1558798" y="27896"/>
                </a:lnTo>
                <a:lnTo>
                  <a:pt x="1564005" y="32504"/>
                </a:lnTo>
                <a:lnTo>
                  <a:pt x="1643253" y="78732"/>
                </a:lnTo>
                <a:lnTo>
                  <a:pt x="1669161" y="63619"/>
                </a:lnTo>
                <a:lnTo>
                  <a:pt x="1677924" y="63619"/>
                </a:lnTo>
                <a:lnTo>
                  <a:pt x="1677924" y="61206"/>
                </a:lnTo>
                <a:lnTo>
                  <a:pt x="1682677" y="61206"/>
                </a:lnTo>
                <a:lnTo>
                  <a:pt x="1581658" y="2278"/>
                </a:lnTo>
                <a:lnTo>
                  <a:pt x="15750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5554" y="2388870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39" h="280669">
                <a:moveTo>
                  <a:pt x="140969" y="0"/>
                </a:moveTo>
                <a:lnTo>
                  <a:pt x="96414" y="7144"/>
                </a:lnTo>
                <a:lnTo>
                  <a:pt x="57716" y="27041"/>
                </a:lnTo>
                <a:lnTo>
                  <a:pt x="27200" y="57387"/>
                </a:lnTo>
                <a:lnTo>
                  <a:pt x="7187" y="95877"/>
                </a:lnTo>
                <a:lnTo>
                  <a:pt x="0" y="140207"/>
                </a:lnTo>
                <a:lnTo>
                  <a:pt x="7187" y="184538"/>
                </a:lnTo>
                <a:lnTo>
                  <a:pt x="27200" y="223028"/>
                </a:lnTo>
                <a:lnTo>
                  <a:pt x="57716" y="253374"/>
                </a:lnTo>
                <a:lnTo>
                  <a:pt x="96414" y="273271"/>
                </a:lnTo>
                <a:lnTo>
                  <a:pt x="140969" y="280415"/>
                </a:lnTo>
                <a:lnTo>
                  <a:pt x="185525" y="273271"/>
                </a:lnTo>
                <a:lnTo>
                  <a:pt x="224223" y="253374"/>
                </a:lnTo>
                <a:lnTo>
                  <a:pt x="254739" y="223028"/>
                </a:lnTo>
                <a:lnTo>
                  <a:pt x="274752" y="184538"/>
                </a:lnTo>
                <a:lnTo>
                  <a:pt x="281939" y="140207"/>
                </a:lnTo>
                <a:lnTo>
                  <a:pt x="274752" y="95877"/>
                </a:lnTo>
                <a:lnTo>
                  <a:pt x="254739" y="57387"/>
                </a:lnTo>
                <a:lnTo>
                  <a:pt x="224223" y="27041"/>
                </a:lnTo>
                <a:lnTo>
                  <a:pt x="185525" y="7144"/>
                </a:lnTo>
                <a:lnTo>
                  <a:pt x="14096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5554" y="2388870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39" h="280669">
                <a:moveTo>
                  <a:pt x="140969" y="0"/>
                </a:moveTo>
                <a:lnTo>
                  <a:pt x="185525" y="7144"/>
                </a:lnTo>
                <a:lnTo>
                  <a:pt x="224223" y="27041"/>
                </a:lnTo>
                <a:lnTo>
                  <a:pt x="254739" y="57387"/>
                </a:lnTo>
                <a:lnTo>
                  <a:pt x="274752" y="95877"/>
                </a:lnTo>
                <a:lnTo>
                  <a:pt x="281939" y="140207"/>
                </a:lnTo>
                <a:lnTo>
                  <a:pt x="274752" y="184538"/>
                </a:lnTo>
                <a:lnTo>
                  <a:pt x="254739" y="223028"/>
                </a:lnTo>
                <a:lnTo>
                  <a:pt x="224223" y="253374"/>
                </a:lnTo>
                <a:lnTo>
                  <a:pt x="185525" y="273271"/>
                </a:lnTo>
                <a:lnTo>
                  <a:pt x="140969" y="280415"/>
                </a:lnTo>
                <a:lnTo>
                  <a:pt x="96414" y="273271"/>
                </a:lnTo>
                <a:lnTo>
                  <a:pt x="57716" y="253374"/>
                </a:lnTo>
                <a:lnTo>
                  <a:pt x="27200" y="223028"/>
                </a:lnTo>
                <a:lnTo>
                  <a:pt x="7187" y="184538"/>
                </a:lnTo>
                <a:lnTo>
                  <a:pt x="0" y="140207"/>
                </a:lnTo>
                <a:lnTo>
                  <a:pt x="7187" y="95877"/>
                </a:lnTo>
                <a:lnTo>
                  <a:pt x="27200" y="57387"/>
                </a:lnTo>
                <a:lnTo>
                  <a:pt x="57716" y="27041"/>
                </a:lnTo>
                <a:lnTo>
                  <a:pt x="96414" y="7144"/>
                </a:lnTo>
                <a:lnTo>
                  <a:pt x="140969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3994" y="2428494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3994" y="2428494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5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9982" y="2462537"/>
            <a:ext cx="1713230" cy="157480"/>
          </a:xfrm>
          <a:custGeom>
            <a:avLst/>
            <a:gdLst/>
            <a:ahLst/>
            <a:cxnLst/>
            <a:rect l="l" t="t" r="r" b="b"/>
            <a:pathLst>
              <a:path w="1713229" h="157480">
                <a:moveTo>
                  <a:pt x="1643253" y="78732"/>
                </a:moveTo>
                <a:lnTo>
                  <a:pt x="1564004" y="124960"/>
                </a:lnTo>
                <a:lnTo>
                  <a:pt x="1558797" y="129567"/>
                </a:lnTo>
                <a:lnTo>
                  <a:pt x="1555876" y="135628"/>
                </a:lnTo>
                <a:lnTo>
                  <a:pt x="1555432" y="142355"/>
                </a:lnTo>
                <a:lnTo>
                  <a:pt x="1557654" y="148963"/>
                </a:lnTo>
                <a:lnTo>
                  <a:pt x="1562262" y="154114"/>
                </a:lnTo>
                <a:lnTo>
                  <a:pt x="1568322" y="157027"/>
                </a:lnTo>
                <a:lnTo>
                  <a:pt x="1575050" y="157464"/>
                </a:lnTo>
                <a:lnTo>
                  <a:pt x="1581658" y="155186"/>
                </a:lnTo>
                <a:lnTo>
                  <a:pt x="1682677" y="96258"/>
                </a:lnTo>
                <a:lnTo>
                  <a:pt x="1677923" y="96258"/>
                </a:lnTo>
                <a:lnTo>
                  <a:pt x="1677923" y="93845"/>
                </a:lnTo>
                <a:lnTo>
                  <a:pt x="1669161" y="93845"/>
                </a:lnTo>
                <a:lnTo>
                  <a:pt x="1643253" y="78732"/>
                </a:lnTo>
                <a:close/>
              </a:path>
              <a:path w="1713229" h="157480">
                <a:moveTo>
                  <a:pt x="1613208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613208" y="96258"/>
                </a:lnTo>
                <a:lnTo>
                  <a:pt x="1643253" y="78732"/>
                </a:lnTo>
                <a:lnTo>
                  <a:pt x="1613208" y="61206"/>
                </a:lnTo>
                <a:close/>
              </a:path>
              <a:path w="1713229" h="157480">
                <a:moveTo>
                  <a:pt x="1682677" y="61206"/>
                </a:moveTo>
                <a:lnTo>
                  <a:pt x="1677923" y="61206"/>
                </a:lnTo>
                <a:lnTo>
                  <a:pt x="1677923" y="96258"/>
                </a:lnTo>
                <a:lnTo>
                  <a:pt x="1682677" y="96258"/>
                </a:lnTo>
                <a:lnTo>
                  <a:pt x="1712721" y="78732"/>
                </a:lnTo>
                <a:lnTo>
                  <a:pt x="1682677" y="61206"/>
                </a:lnTo>
                <a:close/>
              </a:path>
              <a:path w="1713229" h="157480">
                <a:moveTo>
                  <a:pt x="1669161" y="63619"/>
                </a:moveTo>
                <a:lnTo>
                  <a:pt x="1643253" y="78732"/>
                </a:lnTo>
                <a:lnTo>
                  <a:pt x="1669161" y="93845"/>
                </a:lnTo>
                <a:lnTo>
                  <a:pt x="1669161" y="63619"/>
                </a:lnTo>
                <a:close/>
              </a:path>
              <a:path w="1713229" h="157480">
                <a:moveTo>
                  <a:pt x="1677923" y="63619"/>
                </a:moveTo>
                <a:lnTo>
                  <a:pt x="1669161" y="63619"/>
                </a:lnTo>
                <a:lnTo>
                  <a:pt x="1669161" y="93845"/>
                </a:lnTo>
                <a:lnTo>
                  <a:pt x="1677923" y="93845"/>
                </a:lnTo>
                <a:lnTo>
                  <a:pt x="1677923" y="63619"/>
                </a:lnTo>
                <a:close/>
              </a:path>
              <a:path w="1713229" h="157480">
                <a:moveTo>
                  <a:pt x="1575050" y="0"/>
                </a:moveTo>
                <a:lnTo>
                  <a:pt x="1568322" y="436"/>
                </a:lnTo>
                <a:lnTo>
                  <a:pt x="1562262" y="3349"/>
                </a:lnTo>
                <a:lnTo>
                  <a:pt x="1557654" y="8501"/>
                </a:lnTo>
                <a:lnTo>
                  <a:pt x="1555432" y="15109"/>
                </a:lnTo>
                <a:lnTo>
                  <a:pt x="1555876" y="21836"/>
                </a:lnTo>
                <a:lnTo>
                  <a:pt x="1558797" y="27896"/>
                </a:lnTo>
                <a:lnTo>
                  <a:pt x="1564004" y="32504"/>
                </a:lnTo>
                <a:lnTo>
                  <a:pt x="1643253" y="78732"/>
                </a:lnTo>
                <a:lnTo>
                  <a:pt x="1669161" y="63619"/>
                </a:lnTo>
                <a:lnTo>
                  <a:pt x="1677923" y="63619"/>
                </a:lnTo>
                <a:lnTo>
                  <a:pt x="1677923" y="61206"/>
                </a:lnTo>
                <a:lnTo>
                  <a:pt x="1682677" y="61206"/>
                </a:lnTo>
                <a:lnTo>
                  <a:pt x="1581658" y="2278"/>
                </a:lnTo>
                <a:lnTo>
                  <a:pt x="15750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9858" y="1887092"/>
            <a:ext cx="293370" cy="360045"/>
          </a:xfrm>
          <a:custGeom>
            <a:avLst/>
            <a:gdLst/>
            <a:ahLst/>
            <a:cxnLst/>
            <a:rect l="l" t="t" r="r" b="b"/>
            <a:pathLst>
              <a:path w="293369" h="360044">
                <a:moveTo>
                  <a:pt x="293243" y="0"/>
                </a:moveTo>
                <a:lnTo>
                  <a:pt x="229489" y="0"/>
                </a:lnTo>
                <a:lnTo>
                  <a:pt x="0" y="360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76855" y="1815083"/>
            <a:ext cx="76517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90"/>
              </a:spcBef>
            </a:pPr>
            <a:r>
              <a:rPr sz="2000" b="1" spc="-195" dirty="0">
                <a:solidFill>
                  <a:srgbClr val="252525"/>
                </a:solidFill>
                <a:latin typeface="Trebuchet MS"/>
                <a:cs typeface="Trebuchet MS"/>
              </a:rPr>
              <a:t>v.0.1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85029" y="1887092"/>
            <a:ext cx="292735" cy="360045"/>
          </a:xfrm>
          <a:custGeom>
            <a:avLst/>
            <a:gdLst/>
            <a:ahLst/>
            <a:cxnLst/>
            <a:rect l="l" t="t" r="r" b="b"/>
            <a:pathLst>
              <a:path w="292735" h="360044">
                <a:moveTo>
                  <a:pt x="292735" y="0"/>
                </a:moveTo>
                <a:lnTo>
                  <a:pt x="229108" y="0"/>
                </a:lnTo>
                <a:lnTo>
                  <a:pt x="0" y="360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41391" y="1815083"/>
            <a:ext cx="76390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0"/>
              </a:spcBef>
            </a:pPr>
            <a:r>
              <a:rPr sz="2000" b="1" spc="-195" dirty="0">
                <a:solidFill>
                  <a:srgbClr val="252525"/>
                </a:solidFill>
                <a:latin typeface="Trebuchet MS"/>
                <a:cs typeface="Trebuchet MS"/>
              </a:rPr>
              <a:t>v.0.2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49566" y="1887092"/>
            <a:ext cx="292735" cy="360045"/>
          </a:xfrm>
          <a:custGeom>
            <a:avLst/>
            <a:gdLst/>
            <a:ahLst/>
            <a:cxnLst/>
            <a:rect l="l" t="t" r="r" b="b"/>
            <a:pathLst>
              <a:path w="292734" h="360044">
                <a:moveTo>
                  <a:pt x="292734" y="0"/>
                </a:moveTo>
                <a:lnTo>
                  <a:pt x="229107" y="0"/>
                </a:lnTo>
                <a:lnTo>
                  <a:pt x="0" y="360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05928" y="1815083"/>
            <a:ext cx="76390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0"/>
              </a:spcBef>
            </a:pPr>
            <a:r>
              <a:rPr sz="2000" b="1" spc="-195" dirty="0">
                <a:solidFill>
                  <a:srgbClr val="252525"/>
                </a:solidFill>
                <a:latin typeface="Trebuchet MS"/>
                <a:cs typeface="Trebuchet MS"/>
              </a:rPr>
              <a:t>v.0.3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9391" y="3201923"/>
            <a:ext cx="77851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revert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v.0.2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9391" y="5314188"/>
            <a:ext cx="7785100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mergetool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9848" y="4330445"/>
            <a:ext cx="2516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Arial"/>
                <a:cs typeface="Arial"/>
              </a:rPr>
              <a:t>Conflitos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aparecem!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22882" y="23538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2882" y="23538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76750" y="234467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76750" y="234467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0618" y="234467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30618" y="234467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4013" y="4162805"/>
            <a:ext cx="762000" cy="745490"/>
          </a:xfrm>
          <a:custGeom>
            <a:avLst/>
            <a:gdLst/>
            <a:ahLst/>
            <a:cxnLst/>
            <a:rect l="l" t="t" r="r" b="b"/>
            <a:pathLst>
              <a:path w="762000" h="745489">
                <a:moveTo>
                  <a:pt x="381000" y="0"/>
                </a:moveTo>
                <a:lnTo>
                  <a:pt x="0" y="745236"/>
                </a:lnTo>
                <a:lnTo>
                  <a:pt x="762000" y="745236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4013" y="4162805"/>
            <a:ext cx="762000" cy="745490"/>
          </a:xfrm>
          <a:custGeom>
            <a:avLst/>
            <a:gdLst/>
            <a:ahLst/>
            <a:cxnLst/>
            <a:rect l="l" t="t" r="r" b="b"/>
            <a:pathLst>
              <a:path w="762000" h="745489">
                <a:moveTo>
                  <a:pt x="0" y="745236"/>
                </a:moveTo>
                <a:lnTo>
                  <a:pt x="381000" y="0"/>
                </a:lnTo>
                <a:lnTo>
                  <a:pt x="762000" y="745236"/>
                </a:lnTo>
                <a:lnTo>
                  <a:pt x="0" y="745236"/>
                </a:lnTo>
                <a:close/>
              </a:path>
            </a:pathLst>
          </a:custGeom>
          <a:ln w="2895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40663" y="4243196"/>
            <a:ext cx="2241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00" dirty="0">
                <a:solidFill>
                  <a:srgbClr val="252525"/>
                </a:solidFill>
                <a:latin typeface="Trebuchet MS"/>
                <a:cs typeface="Trebuchet MS"/>
              </a:rPr>
              <a:t>!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31615" y="823239"/>
            <a:ext cx="4171315" cy="585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9"/>
              </a:lnSpc>
            </a:pPr>
            <a:r>
              <a:rPr sz="3400" spc="-175" dirty="0">
                <a:latin typeface="Trebuchet MS"/>
                <a:cs typeface="Trebuchet MS"/>
              </a:rPr>
              <a:t>Blame</a:t>
            </a:r>
            <a:endParaRPr sz="3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2175510">
              <a:lnSpc>
                <a:spcPct val="100000"/>
              </a:lnSpc>
            </a:pPr>
            <a:r>
              <a:rPr sz="1800" b="1" i="1" spc="-100" dirty="0">
                <a:solidFill>
                  <a:srgbClr val="F6F6F6"/>
                </a:solidFill>
                <a:latin typeface="Trebuchet MS"/>
                <a:cs typeface="Trebuchet MS"/>
              </a:rPr>
              <a:t>bismarckjunior</a:t>
            </a:r>
            <a:r>
              <a:rPr sz="1800" b="1" i="1" spc="-140" dirty="0">
                <a:solidFill>
                  <a:srgbClr val="F6F6F6"/>
                </a:solidFill>
                <a:latin typeface="Trebuchet MS"/>
                <a:cs typeface="Trebuchet MS"/>
              </a:rPr>
              <a:t>@</a:t>
            </a:r>
            <a:r>
              <a:rPr sz="1800" b="1" i="1" spc="-114" dirty="0">
                <a:solidFill>
                  <a:srgbClr val="F6F6F6"/>
                </a:solidFill>
                <a:latin typeface="Trebuchet MS"/>
                <a:cs typeface="Trebuchet MS"/>
              </a:rPr>
              <a:t>outl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824" y="694944"/>
            <a:ext cx="7388352" cy="593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517" y="702640"/>
            <a:ext cx="36525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Revertendo</a:t>
            </a:r>
            <a:r>
              <a:rPr spc="-335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1604010" y="3128525"/>
            <a:ext cx="1208405" cy="157480"/>
          </a:xfrm>
          <a:custGeom>
            <a:avLst/>
            <a:gdLst/>
            <a:ahLst/>
            <a:cxnLst/>
            <a:rect l="l" t="t" r="r" b="b"/>
            <a:pathLst>
              <a:path w="1208405" h="157479">
                <a:moveTo>
                  <a:pt x="1138809" y="78732"/>
                </a:moveTo>
                <a:lnTo>
                  <a:pt x="1059561" y="124960"/>
                </a:lnTo>
                <a:lnTo>
                  <a:pt x="1054353" y="129567"/>
                </a:lnTo>
                <a:lnTo>
                  <a:pt x="1051432" y="135628"/>
                </a:lnTo>
                <a:lnTo>
                  <a:pt x="1050988" y="142355"/>
                </a:lnTo>
                <a:lnTo>
                  <a:pt x="1053211" y="148963"/>
                </a:lnTo>
                <a:lnTo>
                  <a:pt x="1057818" y="154114"/>
                </a:lnTo>
                <a:lnTo>
                  <a:pt x="1063879" y="157027"/>
                </a:lnTo>
                <a:lnTo>
                  <a:pt x="1070606" y="157464"/>
                </a:lnTo>
                <a:lnTo>
                  <a:pt x="1077214" y="155186"/>
                </a:lnTo>
                <a:lnTo>
                  <a:pt x="1178233" y="96258"/>
                </a:lnTo>
                <a:lnTo>
                  <a:pt x="1173480" y="96258"/>
                </a:lnTo>
                <a:lnTo>
                  <a:pt x="1173480" y="93845"/>
                </a:lnTo>
                <a:lnTo>
                  <a:pt x="1164717" y="93845"/>
                </a:lnTo>
                <a:lnTo>
                  <a:pt x="1138809" y="78732"/>
                </a:lnTo>
                <a:close/>
              </a:path>
              <a:path w="1208405" h="157479">
                <a:moveTo>
                  <a:pt x="1108764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108764" y="96258"/>
                </a:lnTo>
                <a:lnTo>
                  <a:pt x="1138809" y="78732"/>
                </a:lnTo>
                <a:lnTo>
                  <a:pt x="1108764" y="61206"/>
                </a:lnTo>
                <a:close/>
              </a:path>
              <a:path w="1208405" h="157479">
                <a:moveTo>
                  <a:pt x="1178233" y="61206"/>
                </a:moveTo>
                <a:lnTo>
                  <a:pt x="1173480" y="61206"/>
                </a:lnTo>
                <a:lnTo>
                  <a:pt x="1173480" y="96258"/>
                </a:lnTo>
                <a:lnTo>
                  <a:pt x="1178233" y="96258"/>
                </a:lnTo>
                <a:lnTo>
                  <a:pt x="1208278" y="78732"/>
                </a:lnTo>
                <a:lnTo>
                  <a:pt x="1178233" y="61206"/>
                </a:lnTo>
                <a:close/>
              </a:path>
              <a:path w="1208405" h="157479">
                <a:moveTo>
                  <a:pt x="1164717" y="63619"/>
                </a:moveTo>
                <a:lnTo>
                  <a:pt x="1138809" y="78732"/>
                </a:lnTo>
                <a:lnTo>
                  <a:pt x="1164717" y="93845"/>
                </a:lnTo>
                <a:lnTo>
                  <a:pt x="1164717" y="63619"/>
                </a:lnTo>
                <a:close/>
              </a:path>
              <a:path w="1208405" h="157479">
                <a:moveTo>
                  <a:pt x="1173480" y="63619"/>
                </a:moveTo>
                <a:lnTo>
                  <a:pt x="1164717" y="63619"/>
                </a:lnTo>
                <a:lnTo>
                  <a:pt x="1164717" y="93845"/>
                </a:lnTo>
                <a:lnTo>
                  <a:pt x="1173480" y="93845"/>
                </a:lnTo>
                <a:lnTo>
                  <a:pt x="1173480" y="63619"/>
                </a:lnTo>
                <a:close/>
              </a:path>
              <a:path w="1208405" h="157479">
                <a:moveTo>
                  <a:pt x="1070606" y="0"/>
                </a:moveTo>
                <a:lnTo>
                  <a:pt x="1063879" y="436"/>
                </a:lnTo>
                <a:lnTo>
                  <a:pt x="1057818" y="3349"/>
                </a:lnTo>
                <a:lnTo>
                  <a:pt x="1053211" y="8501"/>
                </a:lnTo>
                <a:lnTo>
                  <a:pt x="1050988" y="15109"/>
                </a:lnTo>
                <a:lnTo>
                  <a:pt x="1051433" y="21836"/>
                </a:lnTo>
                <a:lnTo>
                  <a:pt x="1054354" y="27896"/>
                </a:lnTo>
                <a:lnTo>
                  <a:pt x="1059561" y="32504"/>
                </a:lnTo>
                <a:lnTo>
                  <a:pt x="1138809" y="78732"/>
                </a:lnTo>
                <a:lnTo>
                  <a:pt x="1164717" y="63619"/>
                </a:lnTo>
                <a:lnTo>
                  <a:pt x="1173480" y="63619"/>
                </a:lnTo>
                <a:lnTo>
                  <a:pt x="1173480" y="61206"/>
                </a:lnTo>
                <a:lnTo>
                  <a:pt x="1178233" y="61206"/>
                </a:lnTo>
                <a:lnTo>
                  <a:pt x="1077214" y="2278"/>
                </a:lnTo>
                <a:lnTo>
                  <a:pt x="107060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017" y="3071622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92" y="7144"/>
                </a:lnTo>
                <a:lnTo>
                  <a:pt x="57404" y="27041"/>
                </a:lnTo>
                <a:lnTo>
                  <a:pt x="27052" y="57387"/>
                </a:lnTo>
                <a:lnTo>
                  <a:pt x="7148" y="95877"/>
                </a:lnTo>
                <a:lnTo>
                  <a:pt x="0" y="140207"/>
                </a:lnTo>
                <a:lnTo>
                  <a:pt x="7148" y="184538"/>
                </a:lnTo>
                <a:lnTo>
                  <a:pt x="27052" y="223028"/>
                </a:lnTo>
                <a:lnTo>
                  <a:pt x="57404" y="253374"/>
                </a:lnTo>
                <a:lnTo>
                  <a:pt x="95892" y="273271"/>
                </a:lnTo>
                <a:lnTo>
                  <a:pt x="140207" y="280415"/>
                </a:lnTo>
                <a:lnTo>
                  <a:pt x="184523" y="273271"/>
                </a:lnTo>
                <a:lnTo>
                  <a:pt x="223011" y="253374"/>
                </a:lnTo>
                <a:lnTo>
                  <a:pt x="253363" y="223028"/>
                </a:lnTo>
                <a:lnTo>
                  <a:pt x="273267" y="184538"/>
                </a:lnTo>
                <a:lnTo>
                  <a:pt x="280416" y="140207"/>
                </a:lnTo>
                <a:lnTo>
                  <a:pt x="273267" y="95877"/>
                </a:lnTo>
                <a:lnTo>
                  <a:pt x="253363" y="57387"/>
                </a:lnTo>
                <a:lnTo>
                  <a:pt x="223011" y="27041"/>
                </a:lnTo>
                <a:lnTo>
                  <a:pt x="184523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6017" y="3071622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184523" y="7144"/>
                </a:lnTo>
                <a:lnTo>
                  <a:pt x="223011" y="27041"/>
                </a:lnTo>
                <a:lnTo>
                  <a:pt x="253363" y="57387"/>
                </a:lnTo>
                <a:lnTo>
                  <a:pt x="273267" y="95877"/>
                </a:lnTo>
                <a:lnTo>
                  <a:pt x="280416" y="140207"/>
                </a:lnTo>
                <a:lnTo>
                  <a:pt x="273267" y="184538"/>
                </a:lnTo>
                <a:lnTo>
                  <a:pt x="253363" y="223028"/>
                </a:lnTo>
                <a:lnTo>
                  <a:pt x="223011" y="253374"/>
                </a:lnTo>
                <a:lnTo>
                  <a:pt x="184523" y="273271"/>
                </a:lnTo>
                <a:lnTo>
                  <a:pt x="140207" y="280415"/>
                </a:lnTo>
                <a:lnTo>
                  <a:pt x="95892" y="273271"/>
                </a:lnTo>
                <a:lnTo>
                  <a:pt x="57404" y="253374"/>
                </a:lnTo>
                <a:lnTo>
                  <a:pt x="27052" y="223028"/>
                </a:lnTo>
                <a:lnTo>
                  <a:pt x="7148" y="184538"/>
                </a:lnTo>
                <a:lnTo>
                  <a:pt x="0" y="140207"/>
                </a:lnTo>
                <a:lnTo>
                  <a:pt x="7148" y="95877"/>
                </a:lnTo>
                <a:lnTo>
                  <a:pt x="27052" y="57387"/>
                </a:lnTo>
                <a:lnTo>
                  <a:pt x="57404" y="27041"/>
                </a:lnTo>
                <a:lnTo>
                  <a:pt x="95892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2205" y="311124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2205" y="311124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8511" y="3464686"/>
            <a:ext cx="320675" cy="280670"/>
          </a:xfrm>
          <a:custGeom>
            <a:avLst/>
            <a:gdLst/>
            <a:ahLst/>
            <a:cxnLst/>
            <a:rect l="l" t="t" r="r" b="b"/>
            <a:pathLst>
              <a:path w="320675" h="280670">
                <a:moveTo>
                  <a:pt x="320586" y="280162"/>
                </a:moveTo>
                <a:lnTo>
                  <a:pt x="256832" y="280162"/>
                </a:ln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2852" y="3672840"/>
            <a:ext cx="76517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90"/>
              </a:spcBef>
            </a:pPr>
            <a:r>
              <a:rPr sz="2000" b="1" spc="-195" dirty="0">
                <a:solidFill>
                  <a:srgbClr val="252525"/>
                </a:solidFill>
                <a:latin typeface="Trebuchet MS"/>
                <a:cs typeface="Trebuchet MS"/>
              </a:rPr>
              <a:t>v.0.1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14014" y="3464686"/>
            <a:ext cx="279400" cy="280670"/>
          </a:xfrm>
          <a:custGeom>
            <a:avLst/>
            <a:gdLst/>
            <a:ahLst/>
            <a:cxnLst/>
            <a:rect l="l" t="t" r="r" b="b"/>
            <a:pathLst>
              <a:path w="279400" h="280670">
                <a:moveTo>
                  <a:pt x="279019" y="280162"/>
                </a:moveTo>
                <a:lnTo>
                  <a:pt x="215391" y="280162"/>
                </a:ln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56659" y="3672840"/>
            <a:ext cx="76390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90"/>
              </a:spcBef>
            </a:pPr>
            <a:r>
              <a:rPr sz="2000" b="1" spc="-195" dirty="0">
                <a:solidFill>
                  <a:srgbClr val="252525"/>
                </a:solidFill>
                <a:latin typeface="Trebuchet MS"/>
                <a:cs typeface="Trebuchet MS"/>
              </a:rPr>
              <a:t>v.0.2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395" y="4622291"/>
            <a:ext cx="77851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 –am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“Fixed bug in</a:t>
            </a:r>
            <a:r>
              <a:rPr sz="2400" b="1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fun2”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33521" y="2290698"/>
            <a:ext cx="3975100" cy="587375"/>
          </a:xfrm>
          <a:custGeom>
            <a:avLst/>
            <a:gdLst/>
            <a:ahLst/>
            <a:cxnLst/>
            <a:rect l="l" t="t" r="r" b="b"/>
            <a:pathLst>
              <a:path w="3975100" h="587375">
                <a:moveTo>
                  <a:pt x="3773043" y="513206"/>
                </a:moveTo>
                <a:lnTo>
                  <a:pt x="3766077" y="513300"/>
                </a:lnTo>
                <a:lnTo>
                  <a:pt x="3759898" y="515953"/>
                </a:lnTo>
                <a:lnTo>
                  <a:pt x="3755147" y="520725"/>
                </a:lnTo>
                <a:lnTo>
                  <a:pt x="3752469" y="527176"/>
                </a:lnTo>
                <a:lnTo>
                  <a:pt x="3752562" y="534140"/>
                </a:lnTo>
                <a:lnTo>
                  <a:pt x="3755215" y="540305"/>
                </a:lnTo>
                <a:lnTo>
                  <a:pt x="3759987" y="545018"/>
                </a:lnTo>
                <a:lnTo>
                  <a:pt x="3766438" y="547624"/>
                </a:lnTo>
                <a:lnTo>
                  <a:pt x="3974719" y="587121"/>
                </a:lnTo>
                <a:lnTo>
                  <a:pt x="3971033" y="577596"/>
                </a:lnTo>
                <a:lnTo>
                  <a:pt x="3935729" y="577596"/>
                </a:lnTo>
                <a:lnTo>
                  <a:pt x="3928109" y="571118"/>
                </a:lnTo>
                <a:lnTo>
                  <a:pt x="3891542" y="542873"/>
                </a:lnTo>
                <a:lnTo>
                  <a:pt x="3878175" y="533164"/>
                </a:lnTo>
                <a:lnTo>
                  <a:pt x="3773043" y="513206"/>
                </a:lnTo>
                <a:close/>
              </a:path>
              <a:path w="3975100" h="587375">
                <a:moveTo>
                  <a:pt x="3919951" y="542671"/>
                </a:moveTo>
                <a:lnTo>
                  <a:pt x="3891279" y="542671"/>
                </a:lnTo>
                <a:lnTo>
                  <a:pt x="3891787" y="543051"/>
                </a:lnTo>
                <a:lnTo>
                  <a:pt x="3928618" y="571500"/>
                </a:lnTo>
                <a:lnTo>
                  <a:pt x="3935729" y="577596"/>
                </a:lnTo>
                <a:lnTo>
                  <a:pt x="3941745" y="570356"/>
                </a:lnTo>
                <a:lnTo>
                  <a:pt x="3930650" y="570356"/>
                </a:lnTo>
                <a:lnTo>
                  <a:pt x="3919951" y="542671"/>
                </a:lnTo>
                <a:close/>
              </a:path>
              <a:path w="3975100" h="587375">
                <a:moveTo>
                  <a:pt x="3882513" y="378257"/>
                </a:moveTo>
                <a:lnTo>
                  <a:pt x="3875658" y="379475"/>
                </a:lnTo>
                <a:lnTo>
                  <a:pt x="3869787" y="383186"/>
                </a:lnTo>
                <a:lnTo>
                  <a:pt x="3865927" y="388683"/>
                </a:lnTo>
                <a:lnTo>
                  <a:pt x="3864425" y="395227"/>
                </a:lnTo>
                <a:lnTo>
                  <a:pt x="3865626" y="402081"/>
                </a:lnTo>
                <a:lnTo>
                  <a:pt x="3907812" y="511255"/>
                </a:lnTo>
                <a:lnTo>
                  <a:pt x="3912615" y="514730"/>
                </a:lnTo>
                <a:lnTo>
                  <a:pt x="3950334" y="543940"/>
                </a:lnTo>
                <a:lnTo>
                  <a:pt x="3958208" y="550545"/>
                </a:lnTo>
                <a:lnTo>
                  <a:pt x="3935729" y="577596"/>
                </a:lnTo>
                <a:lnTo>
                  <a:pt x="3971033" y="577596"/>
                </a:lnTo>
                <a:lnTo>
                  <a:pt x="3898264" y="389509"/>
                </a:lnTo>
                <a:lnTo>
                  <a:pt x="3894554" y="383583"/>
                </a:lnTo>
                <a:lnTo>
                  <a:pt x="3889057" y="379729"/>
                </a:lnTo>
                <a:lnTo>
                  <a:pt x="3882513" y="378257"/>
                </a:lnTo>
                <a:close/>
              </a:path>
              <a:path w="3975100" h="587375">
                <a:moveTo>
                  <a:pt x="3928109" y="571118"/>
                </a:moveTo>
                <a:lnTo>
                  <a:pt x="3928558" y="571500"/>
                </a:lnTo>
                <a:lnTo>
                  <a:pt x="3928109" y="571118"/>
                </a:lnTo>
                <a:close/>
              </a:path>
              <a:path w="3975100" h="587375">
                <a:moveTo>
                  <a:pt x="3928124" y="571118"/>
                </a:moveTo>
                <a:lnTo>
                  <a:pt x="3928618" y="571500"/>
                </a:lnTo>
                <a:lnTo>
                  <a:pt x="3928124" y="571118"/>
                </a:lnTo>
                <a:close/>
              </a:path>
              <a:path w="3975100" h="587375">
                <a:moveTo>
                  <a:pt x="3919294" y="540969"/>
                </a:moveTo>
                <a:lnTo>
                  <a:pt x="3930650" y="570356"/>
                </a:lnTo>
                <a:lnTo>
                  <a:pt x="3950334" y="546862"/>
                </a:lnTo>
                <a:lnTo>
                  <a:pt x="3919294" y="540969"/>
                </a:lnTo>
                <a:close/>
              </a:path>
              <a:path w="3975100" h="587375">
                <a:moveTo>
                  <a:pt x="3907812" y="511255"/>
                </a:moveTo>
                <a:lnTo>
                  <a:pt x="3919294" y="540969"/>
                </a:lnTo>
                <a:lnTo>
                  <a:pt x="3950334" y="546862"/>
                </a:lnTo>
                <a:lnTo>
                  <a:pt x="3930650" y="570356"/>
                </a:lnTo>
                <a:lnTo>
                  <a:pt x="3941745" y="570356"/>
                </a:lnTo>
                <a:lnTo>
                  <a:pt x="3958208" y="550545"/>
                </a:lnTo>
                <a:lnTo>
                  <a:pt x="3950334" y="543940"/>
                </a:lnTo>
                <a:lnTo>
                  <a:pt x="3912615" y="514730"/>
                </a:lnTo>
                <a:lnTo>
                  <a:pt x="3907812" y="511255"/>
                </a:lnTo>
                <a:close/>
              </a:path>
              <a:path w="3975100" h="587375">
                <a:moveTo>
                  <a:pt x="3891542" y="542873"/>
                </a:moveTo>
                <a:lnTo>
                  <a:pt x="3891773" y="543051"/>
                </a:lnTo>
                <a:lnTo>
                  <a:pt x="3891542" y="542873"/>
                </a:lnTo>
                <a:close/>
              </a:path>
              <a:path w="3975100" h="587375">
                <a:moveTo>
                  <a:pt x="3878175" y="533164"/>
                </a:moveTo>
                <a:lnTo>
                  <a:pt x="3891542" y="542873"/>
                </a:lnTo>
                <a:lnTo>
                  <a:pt x="3891279" y="542671"/>
                </a:lnTo>
                <a:lnTo>
                  <a:pt x="3919951" y="542671"/>
                </a:lnTo>
                <a:lnTo>
                  <a:pt x="3919294" y="540969"/>
                </a:lnTo>
                <a:lnTo>
                  <a:pt x="3878175" y="533164"/>
                </a:lnTo>
                <a:close/>
              </a:path>
              <a:path w="3975100" h="587375">
                <a:moveTo>
                  <a:pt x="3874698" y="487299"/>
                </a:moveTo>
                <a:lnTo>
                  <a:pt x="3812412" y="487299"/>
                </a:lnTo>
                <a:lnTo>
                  <a:pt x="3812794" y="487552"/>
                </a:lnTo>
                <a:lnTo>
                  <a:pt x="3853179" y="514985"/>
                </a:lnTo>
                <a:lnTo>
                  <a:pt x="3878175" y="533164"/>
                </a:lnTo>
                <a:lnTo>
                  <a:pt x="3919294" y="540969"/>
                </a:lnTo>
                <a:lnTo>
                  <a:pt x="3907812" y="511255"/>
                </a:lnTo>
                <a:lnTo>
                  <a:pt x="3874698" y="487299"/>
                </a:lnTo>
                <a:close/>
              </a:path>
              <a:path w="3975100" h="587375">
                <a:moveTo>
                  <a:pt x="1908555" y="0"/>
                </a:moveTo>
                <a:lnTo>
                  <a:pt x="1796923" y="2412"/>
                </a:lnTo>
                <a:lnTo>
                  <a:pt x="1685925" y="7238"/>
                </a:lnTo>
                <a:lnTo>
                  <a:pt x="1575562" y="14604"/>
                </a:lnTo>
                <a:lnTo>
                  <a:pt x="1466088" y="24511"/>
                </a:lnTo>
                <a:lnTo>
                  <a:pt x="1357629" y="36956"/>
                </a:lnTo>
                <a:lnTo>
                  <a:pt x="1250568" y="51815"/>
                </a:lnTo>
                <a:lnTo>
                  <a:pt x="1144904" y="69214"/>
                </a:lnTo>
                <a:lnTo>
                  <a:pt x="1041018" y="88900"/>
                </a:lnTo>
                <a:lnTo>
                  <a:pt x="939164" y="111125"/>
                </a:lnTo>
                <a:lnTo>
                  <a:pt x="839215" y="135636"/>
                </a:lnTo>
                <a:lnTo>
                  <a:pt x="741679" y="162560"/>
                </a:lnTo>
                <a:lnTo>
                  <a:pt x="646683" y="191770"/>
                </a:lnTo>
                <a:lnTo>
                  <a:pt x="554227" y="223392"/>
                </a:lnTo>
                <a:lnTo>
                  <a:pt x="464692" y="257301"/>
                </a:lnTo>
                <a:lnTo>
                  <a:pt x="378205" y="293624"/>
                </a:lnTo>
                <a:lnTo>
                  <a:pt x="295148" y="332104"/>
                </a:lnTo>
                <a:lnTo>
                  <a:pt x="215518" y="372999"/>
                </a:lnTo>
                <a:lnTo>
                  <a:pt x="139700" y="416051"/>
                </a:lnTo>
                <a:lnTo>
                  <a:pt x="67563" y="461263"/>
                </a:lnTo>
                <a:lnTo>
                  <a:pt x="0" y="508635"/>
                </a:lnTo>
                <a:lnTo>
                  <a:pt x="20065" y="537337"/>
                </a:lnTo>
                <a:lnTo>
                  <a:pt x="86830" y="490727"/>
                </a:lnTo>
                <a:lnTo>
                  <a:pt x="86613" y="490727"/>
                </a:lnTo>
                <a:lnTo>
                  <a:pt x="157381" y="446277"/>
                </a:lnTo>
                <a:lnTo>
                  <a:pt x="157987" y="445897"/>
                </a:lnTo>
                <a:lnTo>
                  <a:pt x="232537" y="403605"/>
                </a:lnTo>
                <a:lnTo>
                  <a:pt x="310895" y="363474"/>
                </a:lnTo>
                <a:lnTo>
                  <a:pt x="311079" y="363474"/>
                </a:lnTo>
                <a:lnTo>
                  <a:pt x="392683" y="325500"/>
                </a:lnTo>
                <a:lnTo>
                  <a:pt x="477900" y="289813"/>
                </a:lnTo>
                <a:lnTo>
                  <a:pt x="478061" y="289813"/>
                </a:lnTo>
                <a:lnTo>
                  <a:pt x="566292" y="256286"/>
                </a:lnTo>
                <a:lnTo>
                  <a:pt x="566526" y="256286"/>
                </a:lnTo>
                <a:lnTo>
                  <a:pt x="657362" y="225171"/>
                </a:lnTo>
                <a:lnTo>
                  <a:pt x="657225" y="225171"/>
                </a:lnTo>
                <a:lnTo>
                  <a:pt x="751426" y="196214"/>
                </a:lnTo>
                <a:lnTo>
                  <a:pt x="847900" y="169545"/>
                </a:lnTo>
                <a:lnTo>
                  <a:pt x="947292" y="145161"/>
                </a:lnTo>
                <a:lnTo>
                  <a:pt x="947494" y="145161"/>
                </a:lnTo>
                <a:lnTo>
                  <a:pt x="1048257" y="123189"/>
                </a:lnTo>
                <a:lnTo>
                  <a:pt x="1048543" y="123189"/>
                </a:lnTo>
                <a:lnTo>
                  <a:pt x="1151254" y="103631"/>
                </a:lnTo>
                <a:lnTo>
                  <a:pt x="1151641" y="103631"/>
                </a:lnTo>
                <a:lnTo>
                  <a:pt x="1256029" y="86360"/>
                </a:lnTo>
                <a:lnTo>
                  <a:pt x="1256441" y="86360"/>
                </a:lnTo>
                <a:lnTo>
                  <a:pt x="1362202" y="71754"/>
                </a:lnTo>
                <a:lnTo>
                  <a:pt x="1361820" y="71754"/>
                </a:lnTo>
                <a:lnTo>
                  <a:pt x="1469898" y="59436"/>
                </a:lnTo>
                <a:lnTo>
                  <a:pt x="1469389" y="59436"/>
                </a:lnTo>
                <a:lnTo>
                  <a:pt x="1578482" y="49529"/>
                </a:lnTo>
                <a:lnTo>
                  <a:pt x="1578102" y="49529"/>
                </a:lnTo>
                <a:lnTo>
                  <a:pt x="1687956" y="42163"/>
                </a:lnTo>
                <a:lnTo>
                  <a:pt x="1690415" y="42163"/>
                </a:lnTo>
                <a:lnTo>
                  <a:pt x="1798319" y="37337"/>
                </a:lnTo>
                <a:lnTo>
                  <a:pt x="1797939" y="37337"/>
                </a:lnTo>
                <a:lnTo>
                  <a:pt x="1909140" y="35053"/>
                </a:lnTo>
                <a:lnTo>
                  <a:pt x="2531291" y="35051"/>
                </a:lnTo>
                <a:lnTo>
                  <a:pt x="2467102" y="27304"/>
                </a:lnTo>
                <a:lnTo>
                  <a:pt x="2355977" y="16510"/>
                </a:lnTo>
                <a:lnTo>
                  <a:pt x="2244470" y="8509"/>
                </a:lnTo>
                <a:lnTo>
                  <a:pt x="2132456" y="3048"/>
                </a:lnTo>
                <a:lnTo>
                  <a:pt x="2020442" y="253"/>
                </a:lnTo>
                <a:lnTo>
                  <a:pt x="1908555" y="0"/>
                </a:lnTo>
                <a:close/>
              </a:path>
              <a:path w="3975100" h="587375">
                <a:moveTo>
                  <a:pt x="3852799" y="514730"/>
                </a:moveTo>
                <a:lnTo>
                  <a:pt x="3853148" y="514985"/>
                </a:lnTo>
                <a:lnTo>
                  <a:pt x="3852799" y="514730"/>
                </a:lnTo>
                <a:close/>
              </a:path>
              <a:path w="3975100" h="587375">
                <a:moveTo>
                  <a:pt x="87375" y="490347"/>
                </a:moveTo>
                <a:lnTo>
                  <a:pt x="86613" y="490727"/>
                </a:lnTo>
                <a:lnTo>
                  <a:pt x="86830" y="490727"/>
                </a:lnTo>
                <a:lnTo>
                  <a:pt x="87375" y="490347"/>
                </a:lnTo>
                <a:close/>
              </a:path>
              <a:path w="3975100" h="587375">
                <a:moveTo>
                  <a:pt x="3812679" y="487479"/>
                </a:moveTo>
                <a:close/>
              </a:path>
              <a:path w="3975100" h="587375">
                <a:moveTo>
                  <a:pt x="3835392" y="460501"/>
                </a:moveTo>
                <a:lnTo>
                  <a:pt x="3770376" y="460501"/>
                </a:lnTo>
                <a:lnTo>
                  <a:pt x="3812679" y="487479"/>
                </a:lnTo>
                <a:lnTo>
                  <a:pt x="3812412" y="487299"/>
                </a:lnTo>
                <a:lnTo>
                  <a:pt x="3874698" y="487299"/>
                </a:lnTo>
                <a:lnTo>
                  <a:pt x="3873119" y="486155"/>
                </a:lnTo>
                <a:lnTo>
                  <a:pt x="3835392" y="460501"/>
                </a:lnTo>
                <a:close/>
              </a:path>
              <a:path w="3975100" h="587375">
                <a:moveTo>
                  <a:pt x="3794508" y="434339"/>
                </a:moveTo>
                <a:lnTo>
                  <a:pt x="3726560" y="434339"/>
                </a:lnTo>
                <a:lnTo>
                  <a:pt x="3770756" y="460755"/>
                </a:lnTo>
                <a:lnTo>
                  <a:pt x="3770376" y="460501"/>
                </a:lnTo>
                <a:lnTo>
                  <a:pt x="3835392" y="460501"/>
                </a:lnTo>
                <a:lnTo>
                  <a:pt x="3831844" y="458088"/>
                </a:lnTo>
                <a:lnTo>
                  <a:pt x="3794508" y="434339"/>
                </a:lnTo>
                <a:close/>
              </a:path>
              <a:path w="3975100" h="587375">
                <a:moveTo>
                  <a:pt x="157647" y="446110"/>
                </a:moveTo>
                <a:lnTo>
                  <a:pt x="157352" y="446277"/>
                </a:lnTo>
                <a:lnTo>
                  <a:pt x="157647" y="446110"/>
                </a:lnTo>
                <a:close/>
              </a:path>
              <a:path w="3975100" h="587375">
                <a:moveTo>
                  <a:pt x="158024" y="445897"/>
                </a:moveTo>
                <a:lnTo>
                  <a:pt x="157647" y="446110"/>
                </a:lnTo>
                <a:lnTo>
                  <a:pt x="158024" y="445897"/>
                </a:lnTo>
                <a:close/>
              </a:path>
              <a:path w="3975100" h="587375">
                <a:moveTo>
                  <a:pt x="3681222" y="408939"/>
                </a:moveTo>
                <a:lnTo>
                  <a:pt x="3726942" y="434593"/>
                </a:lnTo>
                <a:lnTo>
                  <a:pt x="3726560" y="434339"/>
                </a:lnTo>
                <a:lnTo>
                  <a:pt x="3794508" y="434339"/>
                </a:lnTo>
                <a:lnTo>
                  <a:pt x="3788918" y="430784"/>
                </a:lnTo>
                <a:lnTo>
                  <a:pt x="3752445" y="409066"/>
                </a:lnTo>
                <a:lnTo>
                  <a:pt x="3681603" y="409066"/>
                </a:lnTo>
                <a:lnTo>
                  <a:pt x="3681222" y="408939"/>
                </a:lnTo>
                <a:close/>
              </a:path>
              <a:path w="3975100" h="587375">
                <a:moveTo>
                  <a:pt x="3708486" y="384048"/>
                </a:moveTo>
                <a:lnTo>
                  <a:pt x="3634231" y="384048"/>
                </a:lnTo>
                <a:lnTo>
                  <a:pt x="3681603" y="409066"/>
                </a:lnTo>
                <a:lnTo>
                  <a:pt x="3752445" y="409066"/>
                </a:lnTo>
                <a:lnTo>
                  <a:pt x="3744340" y="404240"/>
                </a:lnTo>
                <a:lnTo>
                  <a:pt x="3708486" y="384048"/>
                </a:lnTo>
                <a:close/>
              </a:path>
              <a:path w="3975100" h="587375">
                <a:moveTo>
                  <a:pt x="232644" y="403605"/>
                </a:moveTo>
                <a:lnTo>
                  <a:pt x="231901" y="403987"/>
                </a:lnTo>
                <a:lnTo>
                  <a:pt x="232644" y="403605"/>
                </a:lnTo>
                <a:close/>
              </a:path>
              <a:path w="3975100" h="587375">
                <a:moveTo>
                  <a:pt x="3569613" y="313816"/>
                </a:moveTo>
                <a:lnTo>
                  <a:pt x="3483863" y="313816"/>
                </a:lnTo>
                <a:lnTo>
                  <a:pt x="3535806" y="336676"/>
                </a:lnTo>
                <a:lnTo>
                  <a:pt x="3585972" y="360172"/>
                </a:lnTo>
                <a:lnTo>
                  <a:pt x="3634612" y="384301"/>
                </a:lnTo>
                <a:lnTo>
                  <a:pt x="3634231" y="384048"/>
                </a:lnTo>
                <a:lnTo>
                  <a:pt x="3708486" y="384048"/>
                </a:lnTo>
                <a:lnTo>
                  <a:pt x="3698112" y="378205"/>
                </a:lnTo>
                <a:lnTo>
                  <a:pt x="3650360" y="352933"/>
                </a:lnTo>
                <a:lnTo>
                  <a:pt x="3600957" y="328549"/>
                </a:lnTo>
                <a:lnTo>
                  <a:pt x="3569613" y="313816"/>
                </a:lnTo>
                <a:close/>
              </a:path>
              <a:path w="3975100" h="587375">
                <a:moveTo>
                  <a:pt x="311079" y="363474"/>
                </a:moveTo>
                <a:lnTo>
                  <a:pt x="310895" y="363474"/>
                </a:lnTo>
                <a:lnTo>
                  <a:pt x="310261" y="363854"/>
                </a:lnTo>
                <a:lnTo>
                  <a:pt x="311079" y="363474"/>
                </a:lnTo>
                <a:close/>
              </a:path>
              <a:path w="3975100" h="587375">
                <a:moveTo>
                  <a:pt x="3585590" y="360045"/>
                </a:moveTo>
                <a:lnTo>
                  <a:pt x="3585847" y="360172"/>
                </a:lnTo>
                <a:lnTo>
                  <a:pt x="3585590" y="360045"/>
                </a:lnTo>
                <a:close/>
              </a:path>
              <a:path w="3975100" h="587375">
                <a:moveTo>
                  <a:pt x="3535426" y="336550"/>
                </a:moveTo>
                <a:lnTo>
                  <a:pt x="3535697" y="336676"/>
                </a:lnTo>
                <a:lnTo>
                  <a:pt x="3535426" y="336550"/>
                </a:lnTo>
                <a:close/>
              </a:path>
              <a:path w="3975100" h="587375">
                <a:moveTo>
                  <a:pt x="392781" y="325500"/>
                </a:moveTo>
                <a:lnTo>
                  <a:pt x="392175" y="325754"/>
                </a:lnTo>
                <a:lnTo>
                  <a:pt x="392781" y="325500"/>
                </a:lnTo>
                <a:close/>
              </a:path>
              <a:path w="3975100" h="587375">
                <a:moveTo>
                  <a:pt x="3368459" y="230631"/>
                </a:moveTo>
                <a:lnTo>
                  <a:pt x="3262756" y="230631"/>
                </a:lnTo>
                <a:lnTo>
                  <a:pt x="3320414" y="250443"/>
                </a:lnTo>
                <a:lnTo>
                  <a:pt x="3376422" y="270890"/>
                </a:lnTo>
                <a:lnTo>
                  <a:pt x="3431031" y="292100"/>
                </a:lnTo>
                <a:lnTo>
                  <a:pt x="3484245" y="314071"/>
                </a:lnTo>
                <a:lnTo>
                  <a:pt x="3483863" y="313816"/>
                </a:lnTo>
                <a:lnTo>
                  <a:pt x="3569613" y="313816"/>
                </a:lnTo>
                <a:lnTo>
                  <a:pt x="3550157" y="304673"/>
                </a:lnTo>
                <a:lnTo>
                  <a:pt x="3497706" y="281686"/>
                </a:lnTo>
                <a:lnTo>
                  <a:pt x="3443858" y="259461"/>
                </a:lnTo>
                <a:lnTo>
                  <a:pt x="3388613" y="237998"/>
                </a:lnTo>
                <a:lnTo>
                  <a:pt x="3368459" y="230631"/>
                </a:lnTo>
                <a:close/>
              </a:path>
              <a:path w="3975100" h="587375">
                <a:moveTo>
                  <a:pt x="3430651" y="291973"/>
                </a:moveTo>
                <a:lnTo>
                  <a:pt x="3430959" y="292100"/>
                </a:lnTo>
                <a:lnTo>
                  <a:pt x="3430651" y="291973"/>
                </a:lnTo>
                <a:close/>
              </a:path>
              <a:path w="3975100" h="587375">
                <a:moveTo>
                  <a:pt x="478061" y="289813"/>
                </a:moveTo>
                <a:lnTo>
                  <a:pt x="477900" y="289813"/>
                </a:lnTo>
                <a:lnTo>
                  <a:pt x="477392" y="290067"/>
                </a:lnTo>
                <a:lnTo>
                  <a:pt x="478061" y="289813"/>
                </a:lnTo>
                <a:close/>
              </a:path>
              <a:path w="3975100" h="587375">
                <a:moveTo>
                  <a:pt x="3376040" y="270763"/>
                </a:moveTo>
                <a:lnTo>
                  <a:pt x="3376368" y="270890"/>
                </a:lnTo>
                <a:lnTo>
                  <a:pt x="3376040" y="270763"/>
                </a:lnTo>
                <a:close/>
              </a:path>
              <a:path w="3975100" h="587375">
                <a:moveTo>
                  <a:pt x="566526" y="256286"/>
                </a:moveTo>
                <a:lnTo>
                  <a:pt x="566292" y="256286"/>
                </a:lnTo>
                <a:lnTo>
                  <a:pt x="565784" y="256539"/>
                </a:lnTo>
                <a:lnTo>
                  <a:pt x="566526" y="256286"/>
                </a:lnTo>
                <a:close/>
              </a:path>
              <a:path w="3975100" h="587375">
                <a:moveTo>
                  <a:pt x="3320033" y="250316"/>
                </a:moveTo>
                <a:lnTo>
                  <a:pt x="3320382" y="250443"/>
                </a:lnTo>
                <a:lnTo>
                  <a:pt x="3320033" y="250316"/>
                </a:lnTo>
                <a:close/>
              </a:path>
              <a:path w="3975100" h="587375">
                <a:moveTo>
                  <a:pt x="3315974" y="211836"/>
                </a:moveTo>
                <a:lnTo>
                  <a:pt x="3203955" y="211836"/>
                </a:lnTo>
                <a:lnTo>
                  <a:pt x="3263010" y="230759"/>
                </a:lnTo>
                <a:lnTo>
                  <a:pt x="3262756" y="230631"/>
                </a:lnTo>
                <a:lnTo>
                  <a:pt x="3368459" y="230631"/>
                </a:lnTo>
                <a:lnTo>
                  <a:pt x="3331972" y="217297"/>
                </a:lnTo>
                <a:lnTo>
                  <a:pt x="3315974" y="211836"/>
                </a:lnTo>
                <a:close/>
              </a:path>
              <a:path w="3975100" h="587375">
                <a:moveTo>
                  <a:pt x="657732" y="225043"/>
                </a:moveTo>
                <a:lnTo>
                  <a:pt x="657225" y="225171"/>
                </a:lnTo>
                <a:lnTo>
                  <a:pt x="657362" y="225171"/>
                </a:lnTo>
                <a:lnTo>
                  <a:pt x="657732" y="225043"/>
                </a:lnTo>
                <a:close/>
              </a:path>
              <a:path w="3975100" h="587375">
                <a:moveTo>
                  <a:pt x="3136282" y="155448"/>
                </a:moveTo>
                <a:lnTo>
                  <a:pt x="2999867" y="155448"/>
                </a:lnTo>
                <a:lnTo>
                  <a:pt x="3000375" y="155575"/>
                </a:lnTo>
                <a:lnTo>
                  <a:pt x="3103372" y="182372"/>
                </a:lnTo>
                <a:lnTo>
                  <a:pt x="3204336" y="211962"/>
                </a:lnTo>
                <a:lnTo>
                  <a:pt x="3203955" y="211836"/>
                </a:lnTo>
                <a:lnTo>
                  <a:pt x="3315974" y="211836"/>
                </a:lnTo>
                <a:lnTo>
                  <a:pt x="3273932" y="197485"/>
                </a:lnTo>
                <a:lnTo>
                  <a:pt x="3214497" y="178435"/>
                </a:lnTo>
                <a:lnTo>
                  <a:pt x="3136282" y="155448"/>
                </a:lnTo>
                <a:close/>
              </a:path>
              <a:path w="3975100" h="587375">
                <a:moveTo>
                  <a:pt x="751839" y="196087"/>
                </a:moveTo>
                <a:lnTo>
                  <a:pt x="751331" y="196214"/>
                </a:lnTo>
                <a:lnTo>
                  <a:pt x="751839" y="196087"/>
                </a:lnTo>
                <a:close/>
              </a:path>
              <a:path w="3975100" h="587375">
                <a:moveTo>
                  <a:pt x="3102863" y="182245"/>
                </a:moveTo>
                <a:lnTo>
                  <a:pt x="3103297" y="182372"/>
                </a:lnTo>
                <a:lnTo>
                  <a:pt x="3102863" y="182245"/>
                </a:lnTo>
                <a:close/>
              </a:path>
              <a:path w="3975100" h="587375">
                <a:moveTo>
                  <a:pt x="3000200" y="155534"/>
                </a:moveTo>
                <a:lnTo>
                  <a:pt x="3000355" y="155575"/>
                </a:lnTo>
                <a:lnTo>
                  <a:pt x="3000200" y="155534"/>
                </a:lnTo>
                <a:close/>
              </a:path>
              <a:path w="3975100" h="587375">
                <a:moveTo>
                  <a:pt x="3046511" y="131317"/>
                </a:moveTo>
                <a:lnTo>
                  <a:pt x="2895218" y="131317"/>
                </a:lnTo>
                <a:lnTo>
                  <a:pt x="3000200" y="155534"/>
                </a:lnTo>
                <a:lnTo>
                  <a:pt x="2999867" y="155448"/>
                </a:lnTo>
                <a:lnTo>
                  <a:pt x="3136282" y="155448"/>
                </a:lnTo>
                <a:lnTo>
                  <a:pt x="3112515" y="148462"/>
                </a:lnTo>
                <a:lnTo>
                  <a:pt x="3046511" y="131317"/>
                </a:lnTo>
                <a:close/>
              </a:path>
              <a:path w="3975100" h="587375">
                <a:moveTo>
                  <a:pt x="947494" y="145161"/>
                </a:moveTo>
                <a:lnTo>
                  <a:pt x="947292" y="145161"/>
                </a:lnTo>
                <a:lnTo>
                  <a:pt x="946912" y="145287"/>
                </a:lnTo>
                <a:lnTo>
                  <a:pt x="947494" y="145161"/>
                </a:lnTo>
                <a:close/>
              </a:path>
              <a:path w="3975100" h="587375">
                <a:moveTo>
                  <a:pt x="2873835" y="91312"/>
                </a:moveTo>
                <a:lnTo>
                  <a:pt x="2681351" y="91312"/>
                </a:lnTo>
                <a:lnTo>
                  <a:pt x="2789428" y="109981"/>
                </a:lnTo>
                <a:lnTo>
                  <a:pt x="2788919" y="109981"/>
                </a:lnTo>
                <a:lnTo>
                  <a:pt x="2895600" y="131445"/>
                </a:lnTo>
                <a:lnTo>
                  <a:pt x="2895218" y="131317"/>
                </a:lnTo>
                <a:lnTo>
                  <a:pt x="3046511" y="131317"/>
                </a:lnTo>
                <a:lnTo>
                  <a:pt x="3008376" y="121412"/>
                </a:lnTo>
                <a:lnTo>
                  <a:pt x="2902839" y="97154"/>
                </a:lnTo>
                <a:lnTo>
                  <a:pt x="2873835" y="91312"/>
                </a:lnTo>
                <a:close/>
              </a:path>
              <a:path w="3975100" h="587375">
                <a:moveTo>
                  <a:pt x="1048543" y="123189"/>
                </a:moveTo>
                <a:lnTo>
                  <a:pt x="1048257" y="123189"/>
                </a:lnTo>
                <a:lnTo>
                  <a:pt x="1047876" y="123316"/>
                </a:lnTo>
                <a:lnTo>
                  <a:pt x="1048543" y="123189"/>
                </a:lnTo>
                <a:close/>
              </a:path>
              <a:path w="3975100" h="587375">
                <a:moveTo>
                  <a:pt x="1151641" y="103631"/>
                </a:moveTo>
                <a:lnTo>
                  <a:pt x="1151254" y="103631"/>
                </a:lnTo>
                <a:lnTo>
                  <a:pt x="1150874" y="103759"/>
                </a:lnTo>
                <a:lnTo>
                  <a:pt x="1151641" y="103631"/>
                </a:lnTo>
                <a:close/>
              </a:path>
              <a:path w="3975100" h="587375">
                <a:moveTo>
                  <a:pt x="2717971" y="62102"/>
                </a:moveTo>
                <a:lnTo>
                  <a:pt x="2463165" y="62102"/>
                </a:lnTo>
                <a:lnTo>
                  <a:pt x="2573146" y="75437"/>
                </a:lnTo>
                <a:lnTo>
                  <a:pt x="2572639" y="75437"/>
                </a:lnTo>
                <a:lnTo>
                  <a:pt x="2681858" y="91439"/>
                </a:lnTo>
                <a:lnTo>
                  <a:pt x="2681351" y="91312"/>
                </a:lnTo>
                <a:lnTo>
                  <a:pt x="2873835" y="91312"/>
                </a:lnTo>
                <a:lnTo>
                  <a:pt x="2795651" y="75564"/>
                </a:lnTo>
                <a:lnTo>
                  <a:pt x="2717971" y="62102"/>
                </a:lnTo>
                <a:close/>
              </a:path>
              <a:path w="3975100" h="587375">
                <a:moveTo>
                  <a:pt x="1256441" y="86360"/>
                </a:moveTo>
                <a:lnTo>
                  <a:pt x="1256029" y="86360"/>
                </a:lnTo>
                <a:lnTo>
                  <a:pt x="1255521" y="86487"/>
                </a:lnTo>
                <a:lnTo>
                  <a:pt x="1256441" y="86360"/>
                </a:lnTo>
                <a:close/>
              </a:path>
              <a:path w="3975100" h="587375">
                <a:moveTo>
                  <a:pt x="2531291" y="35051"/>
                </a:moveTo>
                <a:lnTo>
                  <a:pt x="1909140" y="35053"/>
                </a:lnTo>
                <a:lnTo>
                  <a:pt x="2020189" y="35305"/>
                </a:lnTo>
                <a:lnTo>
                  <a:pt x="2019807" y="35305"/>
                </a:lnTo>
                <a:lnTo>
                  <a:pt x="2131441" y="38100"/>
                </a:lnTo>
                <a:lnTo>
                  <a:pt x="2131059" y="38100"/>
                </a:lnTo>
                <a:lnTo>
                  <a:pt x="2242566" y="43434"/>
                </a:lnTo>
                <a:lnTo>
                  <a:pt x="2242184" y="43434"/>
                </a:lnTo>
                <a:lnTo>
                  <a:pt x="2353309" y="51435"/>
                </a:lnTo>
                <a:lnTo>
                  <a:pt x="2352802" y="51435"/>
                </a:lnTo>
                <a:lnTo>
                  <a:pt x="2463545" y="62229"/>
                </a:lnTo>
                <a:lnTo>
                  <a:pt x="2463165" y="62102"/>
                </a:lnTo>
                <a:lnTo>
                  <a:pt x="2717971" y="62102"/>
                </a:lnTo>
                <a:lnTo>
                  <a:pt x="2687192" y="56768"/>
                </a:lnTo>
                <a:lnTo>
                  <a:pt x="2577591" y="40639"/>
                </a:lnTo>
                <a:lnTo>
                  <a:pt x="2531291" y="35051"/>
                </a:lnTo>
                <a:close/>
              </a:path>
              <a:path w="3975100" h="587375">
                <a:moveTo>
                  <a:pt x="1690415" y="42163"/>
                </a:moveTo>
                <a:lnTo>
                  <a:pt x="1687956" y="42163"/>
                </a:lnTo>
                <a:lnTo>
                  <a:pt x="1687576" y="42290"/>
                </a:lnTo>
                <a:lnTo>
                  <a:pt x="1690415" y="4216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7441" y="3128525"/>
            <a:ext cx="1208405" cy="157480"/>
          </a:xfrm>
          <a:custGeom>
            <a:avLst/>
            <a:gdLst/>
            <a:ahLst/>
            <a:cxnLst/>
            <a:rect l="l" t="t" r="r" b="b"/>
            <a:pathLst>
              <a:path w="1208404" h="157479">
                <a:moveTo>
                  <a:pt x="1138809" y="78732"/>
                </a:moveTo>
                <a:lnTo>
                  <a:pt x="1059561" y="124960"/>
                </a:lnTo>
                <a:lnTo>
                  <a:pt x="1054354" y="129567"/>
                </a:lnTo>
                <a:lnTo>
                  <a:pt x="1051433" y="135628"/>
                </a:lnTo>
                <a:lnTo>
                  <a:pt x="1050988" y="142355"/>
                </a:lnTo>
                <a:lnTo>
                  <a:pt x="1053211" y="148963"/>
                </a:lnTo>
                <a:lnTo>
                  <a:pt x="1057818" y="154114"/>
                </a:lnTo>
                <a:lnTo>
                  <a:pt x="1063878" y="157027"/>
                </a:lnTo>
                <a:lnTo>
                  <a:pt x="1070606" y="157464"/>
                </a:lnTo>
                <a:lnTo>
                  <a:pt x="1077214" y="155186"/>
                </a:lnTo>
                <a:lnTo>
                  <a:pt x="1178233" y="96258"/>
                </a:lnTo>
                <a:lnTo>
                  <a:pt x="1173480" y="96258"/>
                </a:lnTo>
                <a:lnTo>
                  <a:pt x="1173480" y="93845"/>
                </a:lnTo>
                <a:lnTo>
                  <a:pt x="1164717" y="93845"/>
                </a:lnTo>
                <a:lnTo>
                  <a:pt x="1138809" y="78732"/>
                </a:lnTo>
                <a:close/>
              </a:path>
              <a:path w="1208404" h="157479">
                <a:moveTo>
                  <a:pt x="1108764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108764" y="96258"/>
                </a:lnTo>
                <a:lnTo>
                  <a:pt x="1138809" y="78732"/>
                </a:lnTo>
                <a:lnTo>
                  <a:pt x="1108764" y="61206"/>
                </a:lnTo>
                <a:close/>
              </a:path>
              <a:path w="1208404" h="157479">
                <a:moveTo>
                  <a:pt x="1178233" y="61206"/>
                </a:moveTo>
                <a:lnTo>
                  <a:pt x="1173480" y="61206"/>
                </a:lnTo>
                <a:lnTo>
                  <a:pt x="1173480" y="96258"/>
                </a:lnTo>
                <a:lnTo>
                  <a:pt x="1178233" y="96258"/>
                </a:lnTo>
                <a:lnTo>
                  <a:pt x="1208278" y="78732"/>
                </a:lnTo>
                <a:lnTo>
                  <a:pt x="1178233" y="61206"/>
                </a:lnTo>
                <a:close/>
              </a:path>
              <a:path w="1208404" h="157479">
                <a:moveTo>
                  <a:pt x="1164717" y="63619"/>
                </a:moveTo>
                <a:lnTo>
                  <a:pt x="1138809" y="78732"/>
                </a:lnTo>
                <a:lnTo>
                  <a:pt x="1164717" y="93845"/>
                </a:lnTo>
                <a:lnTo>
                  <a:pt x="1164717" y="63619"/>
                </a:lnTo>
                <a:close/>
              </a:path>
              <a:path w="1208404" h="157479">
                <a:moveTo>
                  <a:pt x="1173480" y="63619"/>
                </a:moveTo>
                <a:lnTo>
                  <a:pt x="1164717" y="63619"/>
                </a:lnTo>
                <a:lnTo>
                  <a:pt x="1164717" y="93845"/>
                </a:lnTo>
                <a:lnTo>
                  <a:pt x="1173480" y="93845"/>
                </a:lnTo>
                <a:lnTo>
                  <a:pt x="1173480" y="63619"/>
                </a:lnTo>
                <a:close/>
              </a:path>
              <a:path w="1208404" h="157479">
                <a:moveTo>
                  <a:pt x="1070606" y="0"/>
                </a:moveTo>
                <a:lnTo>
                  <a:pt x="1063879" y="436"/>
                </a:lnTo>
                <a:lnTo>
                  <a:pt x="1057818" y="3349"/>
                </a:lnTo>
                <a:lnTo>
                  <a:pt x="1053211" y="8501"/>
                </a:lnTo>
                <a:lnTo>
                  <a:pt x="1050988" y="15109"/>
                </a:lnTo>
                <a:lnTo>
                  <a:pt x="1051433" y="21836"/>
                </a:lnTo>
                <a:lnTo>
                  <a:pt x="1054354" y="27896"/>
                </a:lnTo>
                <a:lnTo>
                  <a:pt x="1059561" y="32504"/>
                </a:lnTo>
                <a:lnTo>
                  <a:pt x="1138809" y="78732"/>
                </a:lnTo>
                <a:lnTo>
                  <a:pt x="1164717" y="63619"/>
                </a:lnTo>
                <a:lnTo>
                  <a:pt x="1173480" y="63619"/>
                </a:lnTo>
                <a:lnTo>
                  <a:pt x="1173480" y="61206"/>
                </a:lnTo>
                <a:lnTo>
                  <a:pt x="1178233" y="61206"/>
                </a:lnTo>
                <a:lnTo>
                  <a:pt x="1077214" y="2278"/>
                </a:lnTo>
                <a:lnTo>
                  <a:pt x="107060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5638" y="311124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5638" y="311124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5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5159" y="3464686"/>
            <a:ext cx="280035" cy="280670"/>
          </a:xfrm>
          <a:custGeom>
            <a:avLst/>
            <a:gdLst/>
            <a:ahLst/>
            <a:cxnLst/>
            <a:rect l="l" t="t" r="r" b="b"/>
            <a:pathLst>
              <a:path w="280035" h="280670">
                <a:moveTo>
                  <a:pt x="279653" y="280162"/>
                </a:moveTo>
                <a:lnTo>
                  <a:pt x="215900" y="280162"/>
                </a:ln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68567" y="3672840"/>
            <a:ext cx="765175" cy="38417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90"/>
              </a:spcBef>
            </a:pPr>
            <a:r>
              <a:rPr sz="2000" b="1" spc="-195" dirty="0">
                <a:solidFill>
                  <a:srgbClr val="252525"/>
                </a:solidFill>
                <a:latin typeface="Trebuchet MS"/>
                <a:cs typeface="Trebuchet MS"/>
              </a:rPr>
              <a:t>v.0.3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29350" y="3128525"/>
            <a:ext cx="1208405" cy="157480"/>
          </a:xfrm>
          <a:custGeom>
            <a:avLst/>
            <a:gdLst/>
            <a:ahLst/>
            <a:cxnLst/>
            <a:rect l="l" t="t" r="r" b="b"/>
            <a:pathLst>
              <a:path w="1208404" h="157479">
                <a:moveTo>
                  <a:pt x="1138809" y="78732"/>
                </a:moveTo>
                <a:lnTo>
                  <a:pt x="1059560" y="124960"/>
                </a:lnTo>
                <a:lnTo>
                  <a:pt x="1054336" y="129567"/>
                </a:lnTo>
                <a:lnTo>
                  <a:pt x="1051385" y="135628"/>
                </a:lnTo>
                <a:lnTo>
                  <a:pt x="1050934" y="142355"/>
                </a:lnTo>
                <a:lnTo>
                  <a:pt x="1053210" y="148963"/>
                </a:lnTo>
                <a:lnTo>
                  <a:pt x="1057818" y="154114"/>
                </a:lnTo>
                <a:lnTo>
                  <a:pt x="1063878" y="157027"/>
                </a:lnTo>
                <a:lnTo>
                  <a:pt x="1070606" y="157464"/>
                </a:lnTo>
                <a:lnTo>
                  <a:pt x="1077214" y="155186"/>
                </a:lnTo>
                <a:lnTo>
                  <a:pt x="1178233" y="96258"/>
                </a:lnTo>
                <a:lnTo>
                  <a:pt x="1173479" y="96258"/>
                </a:lnTo>
                <a:lnTo>
                  <a:pt x="1173479" y="93845"/>
                </a:lnTo>
                <a:lnTo>
                  <a:pt x="1164717" y="93845"/>
                </a:lnTo>
                <a:lnTo>
                  <a:pt x="1138809" y="78732"/>
                </a:lnTo>
                <a:close/>
              </a:path>
              <a:path w="1208404" h="157479">
                <a:moveTo>
                  <a:pt x="1108764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108764" y="96258"/>
                </a:lnTo>
                <a:lnTo>
                  <a:pt x="1138809" y="78732"/>
                </a:lnTo>
                <a:lnTo>
                  <a:pt x="1108764" y="61206"/>
                </a:lnTo>
                <a:close/>
              </a:path>
              <a:path w="1208404" h="157479">
                <a:moveTo>
                  <a:pt x="1178233" y="61206"/>
                </a:moveTo>
                <a:lnTo>
                  <a:pt x="1173479" y="61206"/>
                </a:lnTo>
                <a:lnTo>
                  <a:pt x="1173479" y="96258"/>
                </a:lnTo>
                <a:lnTo>
                  <a:pt x="1178233" y="96258"/>
                </a:lnTo>
                <a:lnTo>
                  <a:pt x="1208277" y="78732"/>
                </a:lnTo>
                <a:lnTo>
                  <a:pt x="1178233" y="61206"/>
                </a:lnTo>
                <a:close/>
              </a:path>
              <a:path w="1208404" h="157479">
                <a:moveTo>
                  <a:pt x="1164717" y="63619"/>
                </a:moveTo>
                <a:lnTo>
                  <a:pt x="1138809" y="78732"/>
                </a:lnTo>
                <a:lnTo>
                  <a:pt x="1164717" y="93845"/>
                </a:lnTo>
                <a:lnTo>
                  <a:pt x="1164717" y="63619"/>
                </a:lnTo>
                <a:close/>
              </a:path>
              <a:path w="1208404" h="157479">
                <a:moveTo>
                  <a:pt x="1173479" y="63619"/>
                </a:moveTo>
                <a:lnTo>
                  <a:pt x="1164717" y="63619"/>
                </a:lnTo>
                <a:lnTo>
                  <a:pt x="1164717" y="93845"/>
                </a:lnTo>
                <a:lnTo>
                  <a:pt x="1173479" y="93845"/>
                </a:lnTo>
                <a:lnTo>
                  <a:pt x="1173479" y="63619"/>
                </a:lnTo>
                <a:close/>
              </a:path>
              <a:path w="1208404" h="157479">
                <a:moveTo>
                  <a:pt x="1070606" y="0"/>
                </a:moveTo>
                <a:lnTo>
                  <a:pt x="1063878" y="436"/>
                </a:lnTo>
                <a:lnTo>
                  <a:pt x="1057818" y="3349"/>
                </a:lnTo>
                <a:lnTo>
                  <a:pt x="1053210" y="8501"/>
                </a:lnTo>
                <a:lnTo>
                  <a:pt x="1050934" y="15109"/>
                </a:lnTo>
                <a:lnTo>
                  <a:pt x="1051385" y="21836"/>
                </a:lnTo>
                <a:lnTo>
                  <a:pt x="1054336" y="27896"/>
                </a:lnTo>
                <a:lnTo>
                  <a:pt x="1059560" y="32504"/>
                </a:lnTo>
                <a:lnTo>
                  <a:pt x="1138809" y="78732"/>
                </a:lnTo>
                <a:lnTo>
                  <a:pt x="1164717" y="63619"/>
                </a:lnTo>
                <a:lnTo>
                  <a:pt x="1173479" y="63619"/>
                </a:lnTo>
                <a:lnTo>
                  <a:pt x="1173479" y="61206"/>
                </a:lnTo>
                <a:lnTo>
                  <a:pt x="1178233" y="61206"/>
                </a:lnTo>
                <a:lnTo>
                  <a:pt x="1077214" y="2278"/>
                </a:lnTo>
                <a:lnTo>
                  <a:pt x="107060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99069" y="311124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99069" y="311124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5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822" y="306400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2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2" y="374903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3" y="187451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1822" y="306400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1"/>
                </a:lnTo>
                <a:lnTo>
                  <a:pt x="368208" y="137627"/>
                </a:lnTo>
                <a:lnTo>
                  <a:pt x="374903" y="187451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2" y="374903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88685" y="306400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8685" y="306400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51826" y="3057905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51826" y="3057905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14294" y="3057905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4294" y="3057905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72892" y="3017392"/>
            <a:ext cx="452120" cy="453390"/>
          </a:xfrm>
          <a:custGeom>
            <a:avLst/>
            <a:gdLst/>
            <a:ahLst/>
            <a:cxnLst/>
            <a:rect l="l" t="t" r="r" b="b"/>
            <a:pathLst>
              <a:path w="452120" h="453389">
                <a:moveTo>
                  <a:pt x="67437" y="0"/>
                </a:moveTo>
                <a:lnTo>
                  <a:pt x="0" y="67183"/>
                </a:lnTo>
                <a:lnTo>
                  <a:pt x="158622" y="226441"/>
                </a:lnTo>
                <a:lnTo>
                  <a:pt x="0" y="385699"/>
                </a:lnTo>
                <a:lnTo>
                  <a:pt x="67437" y="452882"/>
                </a:lnTo>
                <a:lnTo>
                  <a:pt x="225806" y="293878"/>
                </a:lnTo>
                <a:lnTo>
                  <a:pt x="360157" y="293878"/>
                </a:lnTo>
                <a:lnTo>
                  <a:pt x="292988" y="226441"/>
                </a:lnTo>
                <a:lnTo>
                  <a:pt x="360157" y="159004"/>
                </a:lnTo>
                <a:lnTo>
                  <a:pt x="225806" y="159004"/>
                </a:lnTo>
                <a:lnTo>
                  <a:pt x="67437" y="0"/>
                </a:lnTo>
                <a:close/>
              </a:path>
              <a:path w="452120" h="453389">
                <a:moveTo>
                  <a:pt x="360157" y="293878"/>
                </a:moveTo>
                <a:lnTo>
                  <a:pt x="225806" y="293878"/>
                </a:lnTo>
                <a:lnTo>
                  <a:pt x="384174" y="452882"/>
                </a:lnTo>
                <a:lnTo>
                  <a:pt x="451611" y="385699"/>
                </a:lnTo>
                <a:lnTo>
                  <a:pt x="360157" y="293878"/>
                </a:lnTo>
                <a:close/>
              </a:path>
              <a:path w="452120" h="453389">
                <a:moveTo>
                  <a:pt x="384174" y="0"/>
                </a:moveTo>
                <a:lnTo>
                  <a:pt x="225806" y="159004"/>
                </a:lnTo>
                <a:lnTo>
                  <a:pt x="360157" y="159004"/>
                </a:lnTo>
                <a:lnTo>
                  <a:pt x="451611" y="67183"/>
                </a:lnTo>
                <a:lnTo>
                  <a:pt x="3841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72892" y="3017392"/>
            <a:ext cx="452120" cy="453390"/>
          </a:xfrm>
          <a:custGeom>
            <a:avLst/>
            <a:gdLst/>
            <a:ahLst/>
            <a:cxnLst/>
            <a:rect l="l" t="t" r="r" b="b"/>
            <a:pathLst>
              <a:path w="452120" h="453389">
                <a:moveTo>
                  <a:pt x="0" y="67183"/>
                </a:moveTo>
                <a:lnTo>
                  <a:pt x="67437" y="0"/>
                </a:lnTo>
                <a:lnTo>
                  <a:pt x="225806" y="159004"/>
                </a:lnTo>
                <a:lnTo>
                  <a:pt x="384174" y="0"/>
                </a:lnTo>
                <a:lnTo>
                  <a:pt x="451611" y="67183"/>
                </a:lnTo>
                <a:lnTo>
                  <a:pt x="292988" y="226441"/>
                </a:lnTo>
                <a:lnTo>
                  <a:pt x="451611" y="385699"/>
                </a:lnTo>
                <a:lnTo>
                  <a:pt x="384174" y="452882"/>
                </a:lnTo>
                <a:lnTo>
                  <a:pt x="225806" y="293878"/>
                </a:lnTo>
                <a:lnTo>
                  <a:pt x="67437" y="452882"/>
                </a:lnTo>
                <a:lnTo>
                  <a:pt x="0" y="385699"/>
                </a:lnTo>
                <a:lnTo>
                  <a:pt x="158622" y="226441"/>
                </a:lnTo>
                <a:lnTo>
                  <a:pt x="0" y="6718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4410" y="508330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2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4410" y="508330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8405" y="5310378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197" y="0"/>
                </a:lnTo>
              </a:path>
            </a:pathLst>
          </a:custGeom>
          <a:ln w="3505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5858" y="5122926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5858" y="5122926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238" y="5231645"/>
            <a:ext cx="442595" cy="157480"/>
          </a:xfrm>
          <a:custGeom>
            <a:avLst/>
            <a:gdLst/>
            <a:ahLst/>
            <a:cxnLst/>
            <a:rect l="l" t="t" r="r" b="b"/>
            <a:pathLst>
              <a:path w="442595" h="157479">
                <a:moveTo>
                  <a:pt x="372490" y="78732"/>
                </a:moveTo>
                <a:lnTo>
                  <a:pt x="293242" y="124960"/>
                </a:lnTo>
                <a:lnTo>
                  <a:pt x="288091" y="129567"/>
                </a:lnTo>
                <a:lnTo>
                  <a:pt x="285178" y="135628"/>
                </a:lnTo>
                <a:lnTo>
                  <a:pt x="284741" y="142355"/>
                </a:lnTo>
                <a:lnTo>
                  <a:pt x="287020" y="148963"/>
                </a:lnTo>
                <a:lnTo>
                  <a:pt x="291627" y="154114"/>
                </a:lnTo>
                <a:lnTo>
                  <a:pt x="297688" y="157027"/>
                </a:lnTo>
                <a:lnTo>
                  <a:pt x="304415" y="157464"/>
                </a:lnTo>
                <a:lnTo>
                  <a:pt x="311023" y="155186"/>
                </a:lnTo>
                <a:lnTo>
                  <a:pt x="412042" y="96258"/>
                </a:lnTo>
                <a:lnTo>
                  <a:pt x="407288" y="96258"/>
                </a:lnTo>
                <a:lnTo>
                  <a:pt x="407288" y="93845"/>
                </a:lnTo>
                <a:lnTo>
                  <a:pt x="398399" y="93845"/>
                </a:lnTo>
                <a:lnTo>
                  <a:pt x="372490" y="78732"/>
                </a:lnTo>
                <a:close/>
              </a:path>
              <a:path w="442595" h="157479">
                <a:moveTo>
                  <a:pt x="342446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342446" y="96258"/>
                </a:lnTo>
                <a:lnTo>
                  <a:pt x="372490" y="78732"/>
                </a:lnTo>
                <a:lnTo>
                  <a:pt x="342446" y="61206"/>
                </a:lnTo>
                <a:close/>
              </a:path>
              <a:path w="442595" h="157479">
                <a:moveTo>
                  <a:pt x="412042" y="61206"/>
                </a:moveTo>
                <a:lnTo>
                  <a:pt x="407288" y="61206"/>
                </a:lnTo>
                <a:lnTo>
                  <a:pt x="407288" y="96258"/>
                </a:lnTo>
                <a:lnTo>
                  <a:pt x="412042" y="96258"/>
                </a:lnTo>
                <a:lnTo>
                  <a:pt x="442087" y="78732"/>
                </a:lnTo>
                <a:lnTo>
                  <a:pt x="412042" y="61206"/>
                </a:lnTo>
                <a:close/>
              </a:path>
              <a:path w="442595" h="157479">
                <a:moveTo>
                  <a:pt x="398399" y="63619"/>
                </a:moveTo>
                <a:lnTo>
                  <a:pt x="372490" y="78732"/>
                </a:lnTo>
                <a:lnTo>
                  <a:pt x="398399" y="93845"/>
                </a:lnTo>
                <a:lnTo>
                  <a:pt x="398399" y="63619"/>
                </a:lnTo>
                <a:close/>
              </a:path>
              <a:path w="442595" h="157479">
                <a:moveTo>
                  <a:pt x="407288" y="63619"/>
                </a:moveTo>
                <a:lnTo>
                  <a:pt x="398399" y="63619"/>
                </a:lnTo>
                <a:lnTo>
                  <a:pt x="398399" y="93845"/>
                </a:lnTo>
                <a:lnTo>
                  <a:pt x="407288" y="93845"/>
                </a:lnTo>
                <a:lnTo>
                  <a:pt x="407288" y="63619"/>
                </a:lnTo>
                <a:close/>
              </a:path>
              <a:path w="442595" h="157479">
                <a:moveTo>
                  <a:pt x="304415" y="0"/>
                </a:moveTo>
                <a:lnTo>
                  <a:pt x="297688" y="436"/>
                </a:lnTo>
                <a:lnTo>
                  <a:pt x="291627" y="3349"/>
                </a:lnTo>
                <a:lnTo>
                  <a:pt x="287020" y="8501"/>
                </a:lnTo>
                <a:lnTo>
                  <a:pt x="284741" y="15109"/>
                </a:lnTo>
                <a:lnTo>
                  <a:pt x="285178" y="21836"/>
                </a:lnTo>
                <a:lnTo>
                  <a:pt x="288091" y="27896"/>
                </a:lnTo>
                <a:lnTo>
                  <a:pt x="293242" y="32504"/>
                </a:lnTo>
                <a:lnTo>
                  <a:pt x="372490" y="78732"/>
                </a:lnTo>
                <a:lnTo>
                  <a:pt x="398399" y="63619"/>
                </a:lnTo>
                <a:lnTo>
                  <a:pt x="407288" y="63619"/>
                </a:lnTo>
                <a:lnTo>
                  <a:pt x="407288" y="61206"/>
                </a:lnTo>
                <a:lnTo>
                  <a:pt x="412042" y="61206"/>
                </a:lnTo>
                <a:lnTo>
                  <a:pt x="311023" y="2278"/>
                </a:lnTo>
                <a:lnTo>
                  <a:pt x="30441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90009" y="4978661"/>
            <a:ext cx="374650" cy="157480"/>
          </a:xfrm>
          <a:custGeom>
            <a:avLst/>
            <a:gdLst/>
            <a:ahLst/>
            <a:cxnLst/>
            <a:rect l="l" t="t" r="r" b="b"/>
            <a:pathLst>
              <a:path w="374650" h="157479">
                <a:moveTo>
                  <a:pt x="304800" y="78732"/>
                </a:moveTo>
                <a:lnTo>
                  <a:pt x="225551" y="124960"/>
                </a:lnTo>
                <a:lnTo>
                  <a:pt x="220344" y="129567"/>
                </a:lnTo>
                <a:lnTo>
                  <a:pt x="217423" y="135628"/>
                </a:lnTo>
                <a:lnTo>
                  <a:pt x="216979" y="142355"/>
                </a:lnTo>
                <a:lnTo>
                  <a:pt x="219201" y="148963"/>
                </a:lnTo>
                <a:lnTo>
                  <a:pt x="223809" y="154114"/>
                </a:lnTo>
                <a:lnTo>
                  <a:pt x="229869" y="157027"/>
                </a:lnTo>
                <a:lnTo>
                  <a:pt x="236597" y="157464"/>
                </a:lnTo>
                <a:lnTo>
                  <a:pt x="243204" y="155186"/>
                </a:lnTo>
                <a:lnTo>
                  <a:pt x="344224" y="96258"/>
                </a:lnTo>
                <a:lnTo>
                  <a:pt x="339470" y="96258"/>
                </a:lnTo>
                <a:lnTo>
                  <a:pt x="339470" y="93845"/>
                </a:lnTo>
                <a:lnTo>
                  <a:pt x="330707" y="93845"/>
                </a:lnTo>
                <a:lnTo>
                  <a:pt x="304800" y="78732"/>
                </a:lnTo>
                <a:close/>
              </a:path>
              <a:path w="374650" h="157479">
                <a:moveTo>
                  <a:pt x="274755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74755" y="96258"/>
                </a:lnTo>
                <a:lnTo>
                  <a:pt x="304800" y="78732"/>
                </a:lnTo>
                <a:lnTo>
                  <a:pt x="274755" y="61206"/>
                </a:lnTo>
                <a:close/>
              </a:path>
              <a:path w="374650" h="157479">
                <a:moveTo>
                  <a:pt x="344224" y="61206"/>
                </a:moveTo>
                <a:lnTo>
                  <a:pt x="339470" y="61206"/>
                </a:lnTo>
                <a:lnTo>
                  <a:pt x="339470" y="96258"/>
                </a:lnTo>
                <a:lnTo>
                  <a:pt x="344224" y="96258"/>
                </a:lnTo>
                <a:lnTo>
                  <a:pt x="374268" y="78732"/>
                </a:lnTo>
                <a:lnTo>
                  <a:pt x="344224" y="61206"/>
                </a:lnTo>
                <a:close/>
              </a:path>
              <a:path w="374650" h="157479">
                <a:moveTo>
                  <a:pt x="330707" y="63619"/>
                </a:moveTo>
                <a:lnTo>
                  <a:pt x="304800" y="78732"/>
                </a:lnTo>
                <a:lnTo>
                  <a:pt x="330707" y="93845"/>
                </a:lnTo>
                <a:lnTo>
                  <a:pt x="330707" y="63619"/>
                </a:lnTo>
                <a:close/>
              </a:path>
              <a:path w="374650" h="157479">
                <a:moveTo>
                  <a:pt x="339470" y="63619"/>
                </a:moveTo>
                <a:lnTo>
                  <a:pt x="330707" y="63619"/>
                </a:lnTo>
                <a:lnTo>
                  <a:pt x="330707" y="93845"/>
                </a:lnTo>
                <a:lnTo>
                  <a:pt x="339470" y="93845"/>
                </a:lnTo>
                <a:lnTo>
                  <a:pt x="339470" y="63619"/>
                </a:lnTo>
                <a:close/>
              </a:path>
              <a:path w="374650" h="157479">
                <a:moveTo>
                  <a:pt x="236597" y="0"/>
                </a:moveTo>
                <a:lnTo>
                  <a:pt x="229870" y="436"/>
                </a:lnTo>
                <a:lnTo>
                  <a:pt x="223809" y="3349"/>
                </a:lnTo>
                <a:lnTo>
                  <a:pt x="219201" y="8501"/>
                </a:lnTo>
                <a:lnTo>
                  <a:pt x="216979" y="15109"/>
                </a:lnTo>
                <a:lnTo>
                  <a:pt x="217423" y="21836"/>
                </a:lnTo>
                <a:lnTo>
                  <a:pt x="220344" y="27896"/>
                </a:lnTo>
                <a:lnTo>
                  <a:pt x="225551" y="32504"/>
                </a:lnTo>
                <a:lnTo>
                  <a:pt x="304800" y="78732"/>
                </a:lnTo>
                <a:lnTo>
                  <a:pt x="330707" y="63619"/>
                </a:lnTo>
                <a:lnTo>
                  <a:pt x="339470" y="63619"/>
                </a:lnTo>
                <a:lnTo>
                  <a:pt x="339470" y="61206"/>
                </a:lnTo>
                <a:lnTo>
                  <a:pt x="344224" y="61206"/>
                </a:lnTo>
                <a:lnTo>
                  <a:pt x="243204" y="2278"/>
                </a:lnTo>
                <a:lnTo>
                  <a:pt x="23659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54373" y="5052821"/>
            <a:ext cx="149860" cy="125095"/>
          </a:xfrm>
          <a:custGeom>
            <a:avLst/>
            <a:gdLst/>
            <a:ahLst/>
            <a:cxnLst/>
            <a:rect l="l" t="t" r="r" b="b"/>
            <a:pathLst>
              <a:path w="149860" h="125095">
                <a:moveTo>
                  <a:pt x="0" y="125094"/>
                </a:moveTo>
                <a:lnTo>
                  <a:pt x="149860" y="0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9265" y="50985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5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3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3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5"/>
                </a:lnTo>
                <a:lnTo>
                  <a:pt x="318706" y="54673"/>
                </a:lnTo>
                <a:lnTo>
                  <a:pt x="280923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19265" y="50985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80" y="186689"/>
                </a:lnTo>
                <a:lnTo>
                  <a:pt x="366712" y="236325"/>
                </a:lnTo>
                <a:lnTo>
                  <a:pt x="347895" y="280923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79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5134" y="5285994"/>
            <a:ext cx="294005" cy="0"/>
          </a:xfrm>
          <a:custGeom>
            <a:avLst/>
            <a:gdLst/>
            <a:ahLst/>
            <a:cxnLst/>
            <a:rect l="l" t="t" r="r" b="b"/>
            <a:pathLst>
              <a:path w="294004">
                <a:moveTo>
                  <a:pt x="0" y="0"/>
                </a:moveTo>
                <a:lnTo>
                  <a:pt x="293624" y="0"/>
                </a:lnTo>
              </a:path>
            </a:pathLst>
          </a:custGeom>
          <a:ln w="3505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2645" y="5207261"/>
            <a:ext cx="332105" cy="157480"/>
          </a:xfrm>
          <a:custGeom>
            <a:avLst/>
            <a:gdLst/>
            <a:ahLst/>
            <a:cxnLst/>
            <a:rect l="l" t="t" r="r" b="b"/>
            <a:pathLst>
              <a:path w="332104" h="157479">
                <a:moveTo>
                  <a:pt x="262254" y="78732"/>
                </a:moveTo>
                <a:lnTo>
                  <a:pt x="183006" y="124960"/>
                </a:lnTo>
                <a:lnTo>
                  <a:pt x="177800" y="129567"/>
                </a:lnTo>
                <a:lnTo>
                  <a:pt x="174878" y="135628"/>
                </a:lnTo>
                <a:lnTo>
                  <a:pt x="174434" y="142355"/>
                </a:lnTo>
                <a:lnTo>
                  <a:pt x="176656" y="148963"/>
                </a:lnTo>
                <a:lnTo>
                  <a:pt x="181318" y="154114"/>
                </a:lnTo>
                <a:lnTo>
                  <a:pt x="187372" y="157027"/>
                </a:lnTo>
                <a:lnTo>
                  <a:pt x="194069" y="157464"/>
                </a:lnTo>
                <a:lnTo>
                  <a:pt x="200659" y="155186"/>
                </a:lnTo>
                <a:lnTo>
                  <a:pt x="301679" y="96258"/>
                </a:lnTo>
                <a:lnTo>
                  <a:pt x="297052" y="96258"/>
                </a:lnTo>
                <a:lnTo>
                  <a:pt x="297052" y="93845"/>
                </a:lnTo>
                <a:lnTo>
                  <a:pt x="288162" y="93845"/>
                </a:lnTo>
                <a:lnTo>
                  <a:pt x="262254" y="78732"/>
                </a:lnTo>
                <a:close/>
              </a:path>
              <a:path w="332104" h="157479">
                <a:moveTo>
                  <a:pt x="232210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32210" y="96258"/>
                </a:lnTo>
                <a:lnTo>
                  <a:pt x="262254" y="78732"/>
                </a:lnTo>
                <a:lnTo>
                  <a:pt x="232210" y="61206"/>
                </a:lnTo>
                <a:close/>
              </a:path>
              <a:path w="332104" h="157479">
                <a:moveTo>
                  <a:pt x="301679" y="61206"/>
                </a:moveTo>
                <a:lnTo>
                  <a:pt x="297052" y="61206"/>
                </a:lnTo>
                <a:lnTo>
                  <a:pt x="297052" y="96258"/>
                </a:lnTo>
                <a:lnTo>
                  <a:pt x="301679" y="96258"/>
                </a:lnTo>
                <a:lnTo>
                  <a:pt x="331724" y="78732"/>
                </a:lnTo>
                <a:lnTo>
                  <a:pt x="301679" y="61206"/>
                </a:lnTo>
                <a:close/>
              </a:path>
              <a:path w="332104" h="157479">
                <a:moveTo>
                  <a:pt x="288162" y="63619"/>
                </a:moveTo>
                <a:lnTo>
                  <a:pt x="262254" y="78732"/>
                </a:lnTo>
                <a:lnTo>
                  <a:pt x="288162" y="93845"/>
                </a:lnTo>
                <a:lnTo>
                  <a:pt x="288162" y="63619"/>
                </a:lnTo>
                <a:close/>
              </a:path>
              <a:path w="332104" h="157479">
                <a:moveTo>
                  <a:pt x="297052" y="63619"/>
                </a:moveTo>
                <a:lnTo>
                  <a:pt x="288162" y="63619"/>
                </a:lnTo>
                <a:lnTo>
                  <a:pt x="288162" y="93845"/>
                </a:lnTo>
                <a:lnTo>
                  <a:pt x="297052" y="93845"/>
                </a:lnTo>
                <a:lnTo>
                  <a:pt x="297052" y="63619"/>
                </a:lnTo>
                <a:close/>
              </a:path>
              <a:path w="332104" h="157479">
                <a:moveTo>
                  <a:pt x="194069" y="0"/>
                </a:moveTo>
                <a:lnTo>
                  <a:pt x="187372" y="436"/>
                </a:lnTo>
                <a:lnTo>
                  <a:pt x="181318" y="3349"/>
                </a:lnTo>
                <a:lnTo>
                  <a:pt x="176656" y="8501"/>
                </a:lnTo>
                <a:lnTo>
                  <a:pt x="174434" y="15109"/>
                </a:lnTo>
                <a:lnTo>
                  <a:pt x="174878" y="21836"/>
                </a:lnTo>
                <a:lnTo>
                  <a:pt x="177800" y="27896"/>
                </a:lnTo>
                <a:lnTo>
                  <a:pt x="183006" y="32504"/>
                </a:lnTo>
                <a:lnTo>
                  <a:pt x="262254" y="78732"/>
                </a:lnTo>
                <a:lnTo>
                  <a:pt x="288162" y="63619"/>
                </a:lnTo>
                <a:lnTo>
                  <a:pt x="297052" y="63619"/>
                </a:lnTo>
                <a:lnTo>
                  <a:pt x="297052" y="61206"/>
                </a:lnTo>
                <a:lnTo>
                  <a:pt x="301679" y="61206"/>
                </a:lnTo>
                <a:lnTo>
                  <a:pt x="200659" y="2278"/>
                </a:lnTo>
                <a:lnTo>
                  <a:pt x="19406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6084" y="4966715"/>
            <a:ext cx="367156" cy="186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20444" y="5053076"/>
            <a:ext cx="99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35" dirty="0">
                <a:latin typeface="Trebuchet MS"/>
                <a:cs typeface="Trebuchet MS"/>
              </a:rPr>
              <a:t>c</a:t>
            </a:r>
            <a:r>
              <a:rPr sz="2400" b="1" spc="-75" dirty="0">
                <a:latin typeface="Trebuchet MS"/>
                <a:cs typeface="Trebuchet MS"/>
              </a:rPr>
              <a:t>o</a:t>
            </a:r>
            <a:r>
              <a:rPr sz="2400" b="1" spc="-105" dirty="0">
                <a:latin typeface="Trebuchet MS"/>
                <a:cs typeface="Trebuchet MS"/>
              </a:rPr>
              <a:t>m</a:t>
            </a:r>
            <a:r>
              <a:rPr sz="2400" b="1" spc="-125" dirty="0">
                <a:latin typeface="Trebuchet MS"/>
                <a:cs typeface="Trebuchet MS"/>
              </a:rPr>
              <a:t>mit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98645" y="5058536"/>
            <a:ext cx="896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Trebuchet MS"/>
                <a:cs typeface="Trebuchet MS"/>
              </a:rPr>
              <a:t>b</a:t>
            </a:r>
            <a:r>
              <a:rPr sz="2400" b="1" spc="-175" dirty="0">
                <a:latin typeface="Trebuchet MS"/>
                <a:cs typeface="Trebuchet MS"/>
              </a:rPr>
              <a:t>r</a:t>
            </a:r>
            <a:r>
              <a:rPr sz="2400" b="1" spc="-150" dirty="0">
                <a:latin typeface="Trebuchet MS"/>
                <a:cs typeface="Trebuchet MS"/>
              </a:rPr>
              <a:t>anch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59879" y="5049088"/>
            <a:ext cx="828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0" dirty="0">
                <a:latin typeface="Trebuchet MS"/>
                <a:cs typeface="Trebuchet MS"/>
              </a:rPr>
              <a:t>me</a:t>
            </a:r>
            <a:r>
              <a:rPr sz="2400" b="1" spc="-130" dirty="0">
                <a:latin typeface="Trebuchet MS"/>
                <a:cs typeface="Trebuchet MS"/>
              </a:rPr>
              <a:t>r</a:t>
            </a:r>
            <a:r>
              <a:rPr sz="2400" b="1" spc="-95" dirty="0">
                <a:latin typeface="Trebuchet MS"/>
                <a:cs typeface="Trebuchet MS"/>
              </a:rPr>
              <a:t>g</a:t>
            </a:r>
            <a:r>
              <a:rPr sz="2400" b="1" spc="-170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26082" y="702640"/>
            <a:ext cx="5289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Sistema </a:t>
            </a:r>
            <a:r>
              <a:rPr spc="-155" dirty="0"/>
              <a:t>de </a:t>
            </a:r>
            <a:r>
              <a:rPr spc="-175" dirty="0"/>
              <a:t>Controle </a:t>
            </a:r>
            <a:r>
              <a:rPr spc="-155" dirty="0"/>
              <a:t>de</a:t>
            </a:r>
            <a:r>
              <a:rPr spc="-565" dirty="0"/>
              <a:t> </a:t>
            </a:r>
            <a:r>
              <a:rPr spc="-170" dirty="0"/>
              <a:t>Versão</a:t>
            </a:r>
          </a:p>
        </p:txBody>
      </p:sp>
      <p:sp>
        <p:nvSpPr>
          <p:cNvPr id="19" name="object 19"/>
          <p:cNvSpPr/>
          <p:nvPr/>
        </p:nvSpPr>
        <p:spPr>
          <a:xfrm>
            <a:off x="1896617" y="3217977"/>
            <a:ext cx="959485" cy="210820"/>
          </a:xfrm>
          <a:custGeom>
            <a:avLst/>
            <a:gdLst/>
            <a:ahLst/>
            <a:cxnLst/>
            <a:rect l="l" t="t" r="r" b="b"/>
            <a:pathLst>
              <a:path w="959485" h="210820">
                <a:moveTo>
                  <a:pt x="886993" y="105104"/>
                </a:moveTo>
                <a:lnTo>
                  <a:pt x="756919" y="177367"/>
                </a:lnTo>
                <a:lnTo>
                  <a:pt x="751597" y="181883"/>
                </a:lnTo>
                <a:lnTo>
                  <a:pt x="748538" y="187876"/>
                </a:lnTo>
                <a:lnTo>
                  <a:pt x="747954" y="194583"/>
                </a:lnTo>
                <a:lnTo>
                  <a:pt x="750062" y="201243"/>
                </a:lnTo>
                <a:lnTo>
                  <a:pt x="754578" y="206565"/>
                </a:lnTo>
                <a:lnTo>
                  <a:pt x="760571" y="209625"/>
                </a:lnTo>
                <a:lnTo>
                  <a:pt x="767278" y="210208"/>
                </a:lnTo>
                <a:lnTo>
                  <a:pt x="773938" y="208101"/>
                </a:lnTo>
                <a:lnTo>
                  <a:pt x="927701" y="122630"/>
                </a:lnTo>
                <a:lnTo>
                  <a:pt x="923163" y="122630"/>
                </a:lnTo>
                <a:lnTo>
                  <a:pt x="923163" y="120471"/>
                </a:lnTo>
                <a:lnTo>
                  <a:pt x="914654" y="120471"/>
                </a:lnTo>
                <a:lnTo>
                  <a:pt x="886993" y="105104"/>
                </a:lnTo>
                <a:close/>
              </a:path>
              <a:path w="959485" h="210820">
                <a:moveTo>
                  <a:pt x="855446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5446" y="122630"/>
                </a:lnTo>
                <a:lnTo>
                  <a:pt x="886993" y="105104"/>
                </a:lnTo>
                <a:lnTo>
                  <a:pt x="855446" y="87578"/>
                </a:lnTo>
                <a:close/>
              </a:path>
              <a:path w="959485" h="210820">
                <a:moveTo>
                  <a:pt x="927701" y="87578"/>
                </a:moveTo>
                <a:lnTo>
                  <a:pt x="923163" y="87578"/>
                </a:lnTo>
                <a:lnTo>
                  <a:pt x="923163" y="122630"/>
                </a:lnTo>
                <a:lnTo>
                  <a:pt x="927701" y="122630"/>
                </a:lnTo>
                <a:lnTo>
                  <a:pt x="959231" y="105104"/>
                </a:lnTo>
                <a:lnTo>
                  <a:pt x="927701" y="87578"/>
                </a:lnTo>
                <a:close/>
              </a:path>
              <a:path w="959485" h="210820">
                <a:moveTo>
                  <a:pt x="914654" y="89737"/>
                </a:moveTo>
                <a:lnTo>
                  <a:pt x="886993" y="105104"/>
                </a:lnTo>
                <a:lnTo>
                  <a:pt x="914654" y="120471"/>
                </a:lnTo>
                <a:lnTo>
                  <a:pt x="914654" y="89737"/>
                </a:lnTo>
                <a:close/>
              </a:path>
              <a:path w="959485" h="210820">
                <a:moveTo>
                  <a:pt x="923163" y="89737"/>
                </a:moveTo>
                <a:lnTo>
                  <a:pt x="914654" y="89737"/>
                </a:lnTo>
                <a:lnTo>
                  <a:pt x="914654" y="120471"/>
                </a:lnTo>
                <a:lnTo>
                  <a:pt x="923163" y="120471"/>
                </a:lnTo>
                <a:lnTo>
                  <a:pt x="923163" y="89737"/>
                </a:lnTo>
                <a:close/>
              </a:path>
              <a:path w="959485" h="210820">
                <a:moveTo>
                  <a:pt x="767278" y="0"/>
                </a:moveTo>
                <a:lnTo>
                  <a:pt x="760571" y="583"/>
                </a:lnTo>
                <a:lnTo>
                  <a:pt x="754578" y="3643"/>
                </a:lnTo>
                <a:lnTo>
                  <a:pt x="750062" y="8965"/>
                </a:lnTo>
                <a:lnTo>
                  <a:pt x="747954" y="15624"/>
                </a:lnTo>
                <a:lnTo>
                  <a:pt x="748538" y="22332"/>
                </a:lnTo>
                <a:lnTo>
                  <a:pt x="751597" y="28324"/>
                </a:lnTo>
                <a:lnTo>
                  <a:pt x="756919" y="32841"/>
                </a:lnTo>
                <a:lnTo>
                  <a:pt x="886993" y="105104"/>
                </a:lnTo>
                <a:lnTo>
                  <a:pt x="914654" y="89737"/>
                </a:lnTo>
                <a:lnTo>
                  <a:pt x="923163" y="89737"/>
                </a:lnTo>
                <a:lnTo>
                  <a:pt x="923163" y="87578"/>
                </a:lnTo>
                <a:lnTo>
                  <a:pt x="927701" y="87578"/>
                </a:lnTo>
                <a:lnTo>
                  <a:pt x="773938" y="2107"/>
                </a:lnTo>
                <a:lnTo>
                  <a:pt x="76727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1713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1713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5214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55214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1761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1761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30117" y="3217977"/>
            <a:ext cx="961390" cy="210820"/>
          </a:xfrm>
          <a:custGeom>
            <a:avLst/>
            <a:gdLst/>
            <a:ahLst/>
            <a:cxnLst/>
            <a:rect l="l" t="t" r="r" b="b"/>
            <a:pathLst>
              <a:path w="961389" h="210820">
                <a:moveTo>
                  <a:pt x="889152" y="105104"/>
                </a:moveTo>
                <a:lnTo>
                  <a:pt x="759079" y="177367"/>
                </a:lnTo>
                <a:lnTo>
                  <a:pt x="753830" y="181883"/>
                </a:lnTo>
                <a:lnTo>
                  <a:pt x="750808" y="187876"/>
                </a:lnTo>
                <a:lnTo>
                  <a:pt x="750238" y="194583"/>
                </a:lnTo>
                <a:lnTo>
                  <a:pt x="752347" y="201243"/>
                </a:lnTo>
                <a:lnTo>
                  <a:pt x="756862" y="206565"/>
                </a:lnTo>
                <a:lnTo>
                  <a:pt x="762841" y="209625"/>
                </a:lnTo>
                <a:lnTo>
                  <a:pt x="769510" y="210208"/>
                </a:lnTo>
                <a:lnTo>
                  <a:pt x="776096" y="208101"/>
                </a:lnTo>
                <a:lnTo>
                  <a:pt x="929860" y="122630"/>
                </a:lnTo>
                <a:lnTo>
                  <a:pt x="925321" y="122630"/>
                </a:lnTo>
                <a:lnTo>
                  <a:pt x="925321" y="120471"/>
                </a:lnTo>
                <a:lnTo>
                  <a:pt x="916812" y="120471"/>
                </a:lnTo>
                <a:lnTo>
                  <a:pt x="889152" y="105104"/>
                </a:lnTo>
                <a:close/>
              </a:path>
              <a:path w="961389" h="210820">
                <a:moveTo>
                  <a:pt x="857605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7605" y="122630"/>
                </a:lnTo>
                <a:lnTo>
                  <a:pt x="889152" y="105104"/>
                </a:lnTo>
                <a:lnTo>
                  <a:pt x="857605" y="87578"/>
                </a:lnTo>
                <a:close/>
              </a:path>
              <a:path w="961389" h="210820">
                <a:moveTo>
                  <a:pt x="929860" y="87578"/>
                </a:moveTo>
                <a:lnTo>
                  <a:pt x="925321" y="87578"/>
                </a:lnTo>
                <a:lnTo>
                  <a:pt x="925321" y="122630"/>
                </a:lnTo>
                <a:lnTo>
                  <a:pt x="929860" y="122630"/>
                </a:lnTo>
                <a:lnTo>
                  <a:pt x="961390" y="105104"/>
                </a:lnTo>
                <a:lnTo>
                  <a:pt x="929860" y="87578"/>
                </a:lnTo>
                <a:close/>
              </a:path>
              <a:path w="961389" h="210820">
                <a:moveTo>
                  <a:pt x="916812" y="89737"/>
                </a:moveTo>
                <a:lnTo>
                  <a:pt x="889152" y="105104"/>
                </a:lnTo>
                <a:lnTo>
                  <a:pt x="916812" y="120471"/>
                </a:lnTo>
                <a:lnTo>
                  <a:pt x="916812" y="89737"/>
                </a:lnTo>
                <a:close/>
              </a:path>
              <a:path w="961389" h="210820">
                <a:moveTo>
                  <a:pt x="925321" y="89737"/>
                </a:moveTo>
                <a:lnTo>
                  <a:pt x="916812" y="89737"/>
                </a:lnTo>
                <a:lnTo>
                  <a:pt x="916812" y="120471"/>
                </a:lnTo>
                <a:lnTo>
                  <a:pt x="925321" y="120471"/>
                </a:lnTo>
                <a:lnTo>
                  <a:pt x="925321" y="89737"/>
                </a:lnTo>
                <a:close/>
              </a:path>
              <a:path w="961389" h="210820">
                <a:moveTo>
                  <a:pt x="769510" y="0"/>
                </a:moveTo>
                <a:lnTo>
                  <a:pt x="762841" y="583"/>
                </a:lnTo>
                <a:lnTo>
                  <a:pt x="756862" y="3643"/>
                </a:lnTo>
                <a:lnTo>
                  <a:pt x="752347" y="8965"/>
                </a:lnTo>
                <a:lnTo>
                  <a:pt x="750238" y="15624"/>
                </a:lnTo>
                <a:lnTo>
                  <a:pt x="750808" y="22332"/>
                </a:lnTo>
                <a:lnTo>
                  <a:pt x="753830" y="28324"/>
                </a:lnTo>
                <a:lnTo>
                  <a:pt x="759079" y="32841"/>
                </a:lnTo>
                <a:lnTo>
                  <a:pt x="889152" y="105104"/>
                </a:lnTo>
                <a:lnTo>
                  <a:pt x="916812" y="89737"/>
                </a:lnTo>
                <a:lnTo>
                  <a:pt x="925321" y="89737"/>
                </a:lnTo>
                <a:lnTo>
                  <a:pt x="925321" y="87578"/>
                </a:lnTo>
                <a:lnTo>
                  <a:pt x="929860" y="87578"/>
                </a:lnTo>
                <a:lnTo>
                  <a:pt x="776096" y="2107"/>
                </a:lnTo>
                <a:lnTo>
                  <a:pt x="76951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6785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26785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6665" y="3217977"/>
            <a:ext cx="961390" cy="210820"/>
          </a:xfrm>
          <a:custGeom>
            <a:avLst/>
            <a:gdLst/>
            <a:ahLst/>
            <a:cxnLst/>
            <a:rect l="l" t="t" r="r" b="b"/>
            <a:pathLst>
              <a:path w="961389" h="210820">
                <a:moveTo>
                  <a:pt x="889152" y="105104"/>
                </a:moveTo>
                <a:lnTo>
                  <a:pt x="759079" y="177367"/>
                </a:lnTo>
                <a:lnTo>
                  <a:pt x="753830" y="181883"/>
                </a:lnTo>
                <a:lnTo>
                  <a:pt x="750808" y="187876"/>
                </a:lnTo>
                <a:lnTo>
                  <a:pt x="750238" y="194583"/>
                </a:lnTo>
                <a:lnTo>
                  <a:pt x="752348" y="201243"/>
                </a:lnTo>
                <a:lnTo>
                  <a:pt x="756862" y="206565"/>
                </a:lnTo>
                <a:lnTo>
                  <a:pt x="762841" y="209625"/>
                </a:lnTo>
                <a:lnTo>
                  <a:pt x="769510" y="210208"/>
                </a:lnTo>
                <a:lnTo>
                  <a:pt x="776097" y="208101"/>
                </a:lnTo>
                <a:lnTo>
                  <a:pt x="929860" y="122630"/>
                </a:lnTo>
                <a:lnTo>
                  <a:pt x="925322" y="122630"/>
                </a:lnTo>
                <a:lnTo>
                  <a:pt x="925322" y="120471"/>
                </a:lnTo>
                <a:lnTo>
                  <a:pt x="916813" y="120471"/>
                </a:lnTo>
                <a:lnTo>
                  <a:pt x="889152" y="105104"/>
                </a:lnTo>
                <a:close/>
              </a:path>
              <a:path w="961389" h="210820">
                <a:moveTo>
                  <a:pt x="857605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7605" y="122630"/>
                </a:lnTo>
                <a:lnTo>
                  <a:pt x="889152" y="105104"/>
                </a:lnTo>
                <a:lnTo>
                  <a:pt x="857605" y="87578"/>
                </a:lnTo>
                <a:close/>
              </a:path>
              <a:path w="961389" h="210820">
                <a:moveTo>
                  <a:pt x="929860" y="87578"/>
                </a:moveTo>
                <a:lnTo>
                  <a:pt x="925322" y="87578"/>
                </a:lnTo>
                <a:lnTo>
                  <a:pt x="925322" y="122630"/>
                </a:lnTo>
                <a:lnTo>
                  <a:pt x="929860" y="122630"/>
                </a:lnTo>
                <a:lnTo>
                  <a:pt x="961389" y="105104"/>
                </a:lnTo>
                <a:lnTo>
                  <a:pt x="929860" y="87578"/>
                </a:lnTo>
                <a:close/>
              </a:path>
              <a:path w="961389" h="210820">
                <a:moveTo>
                  <a:pt x="916813" y="89737"/>
                </a:moveTo>
                <a:lnTo>
                  <a:pt x="889152" y="105104"/>
                </a:lnTo>
                <a:lnTo>
                  <a:pt x="916813" y="120471"/>
                </a:lnTo>
                <a:lnTo>
                  <a:pt x="916813" y="89737"/>
                </a:lnTo>
                <a:close/>
              </a:path>
              <a:path w="961389" h="210820">
                <a:moveTo>
                  <a:pt x="925322" y="89737"/>
                </a:moveTo>
                <a:lnTo>
                  <a:pt x="916813" y="89737"/>
                </a:lnTo>
                <a:lnTo>
                  <a:pt x="916813" y="120471"/>
                </a:lnTo>
                <a:lnTo>
                  <a:pt x="925322" y="120471"/>
                </a:lnTo>
                <a:lnTo>
                  <a:pt x="925322" y="89737"/>
                </a:lnTo>
                <a:close/>
              </a:path>
              <a:path w="961389" h="210820">
                <a:moveTo>
                  <a:pt x="769510" y="0"/>
                </a:moveTo>
                <a:lnTo>
                  <a:pt x="762841" y="583"/>
                </a:lnTo>
                <a:lnTo>
                  <a:pt x="756862" y="3643"/>
                </a:lnTo>
                <a:lnTo>
                  <a:pt x="752348" y="8965"/>
                </a:lnTo>
                <a:lnTo>
                  <a:pt x="750238" y="15624"/>
                </a:lnTo>
                <a:lnTo>
                  <a:pt x="750808" y="22332"/>
                </a:lnTo>
                <a:lnTo>
                  <a:pt x="753830" y="28324"/>
                </a:lnTo>
                <a:lnTo>
                  <a:pt x="759079" y="32841"/>
                </a:lnTo>
                <a:lnTo>
                  <a:pt x="889152" y="105104"/>
                </a:lnTo>
                <a:lnTo>
                  <a:pt x="916813" y="89737"/>
                </a:lnTo>
                <a:lnTo>
                  <a:pt x="925322" y="89737"/>
                </a:lnTo>
                <a:lnTo>
                  <a:pt x="925322" y="87578"/>
                </a:lnTo>
                <a:lnTo>
                  <a:pt x="929860" y="87578"/>
                </a:lnTo>
                <a:lnTo>
                  <a:pt x="776097" y="2107"/>
                </a:lnTo>
                <a:lnTo>
                  <a:pt x="76951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91761" y="2562605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91761" y="2562605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5254" y="2743961"/>
            <a:ext cx="535940" cy="447040"/>
          </a:xfrm>
          <a:custGeom>
            <a:avLst/>
            <a:gdLst/>
            <a:ahLst/>
            <a:cxnLst/>
            <a:rect l="l" t="t" r="r" b="b"/>
            <a:pathLst>
              <a:path w="535939" h="447039">
                <a:moveTo>
                  <a:pt x="0" y="447039"/>
                </a:moveTo>
                <a:lnTo>
                  <a:pt x="535558" y="0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6665" y="2743961"/>
            <a:ext cx="493395" cy="5715"/>
          </a:xfrm>
          <a:custGeom>
            <a:avLst/>
            <a:gdLst/>
            <a:ahLst/>
            <a:cxnLst/>
            <a:rect l="l" t="t" r="r" b="b"/>
            <a:pathLst>
              <a:path w="493395" h="5714">
                <a:moveTo>
                  <a:pt x="0" y="0"/>
                </a:moveTo>
                <a:lnTo>
                  <a:pt x="493141" y="546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4534" y="2729357"/>
            <a:ext cx="548005" cy="461645"/>
          </a:xfrm>
          <a:custGeom>
            <a:avLst/>
            <a:gdLst/>
            <a:ahLst/>
            <a:cxnLst/>
            <a:rect l="l" t="t" r="r" b="b"/>
            <a:pathLst>
              <a:path w="548004" h="461644">
                <a:moveTo>
                  <a:pt x="328549" y="381000"/>
                </a:moveTo>
                <a:lnTo>
                  <a:pt x="320948" y="381113"/>
                </a:lnTo>
                <a:lnTo>
                  <a:pt x="314229" y="384000"/>
                </a:lnTo>
                <a:lnTo>
                  <a:pt x="309082" y="389197"/>
                </a:lnTo>
                <a:lnTo>
                  <a:pt x="306196" y="396239"/>
                </a:lnTo>
                <a:lnTo>
                  <a:pt x="306310" y="403766"/>
                </a:lnTo>
                <a:lnTo>
                  <a:pt x="309197" y="410448"/>
                </a:lnTo>
                <a:lnTo>
                  <a:pt x="314394" y="415581"/>
                </a:lnTo>
                <a:lnTo>
                  <a:pt x="321437" y="418464"/>
                </a:lnTo>
                <a:lnTo>
                  <a:pt x="547751" y="461644"/>
                </a:lnTo>
                <a:lnTo>
                  <a:pt x="543685" y="451103"/>
                </a:lnTo>
                <a:lnTo>
                  <a:pt x="505460" y="451103"/>
                </a:lnTo>
                <a:lnTo>
                  <a:pt x="449074" y="404040"/>
                </a:lnTo>
                <a:lnTo>
                  <a:pt x="328549" y="381000"/>
                </a:lnTo>
                <a:close/>
              </a:path>
              <a:path w="548004" h="461644">
                <a:moveTo>
                  <a:pt x="449074" y="404040"/>
                </a:moveTo>
                <a:lnTo>
                  <a:pt x="505460" y="451103"/>
                </a:lnTo>
                <a:lnTo>
                  <a:pt x="511927" y="443356"/>
                </a:lnTo>
                <a:lnTo>
                  <a:pt x="499871" y="443356"/>
                </a:lnTo>
                <a:lnTo>
                  <a:pt x="487539" y="411393"/>
                </a:lnTo>
                <a:lnTo>
                  <a:pt x="449074" y="404040"/>
                </a:lnTo>
                <a:close/>
              </a:path>
              <a:path w="548004" h="461644">
                <a:moveTo>
                  <a:pt x="447621" y="234436"/>
                </a:moveTo>
                <a:lnTo>
                  <a:pt x="440181" y="235712"/>
                </a:lnTo>
                <a:lnTo>
                  <a:pt x="433814" y="239793"/>
                </a:lnTo>
                <a:lnTo>
                  <a:pt x="429625" y="245792"/>
                </a:lnTo>
                <a:lnTo>
                  <a:pt x="427984" y="252910"/>
                </a:lnTo>
                <a:lnTo>
                  <a:pt x="429260" y="260350"/>
                </a:lnTo>
                <a:lnTo>
                  <a:pt x="473418" y="374797"/>
                </a:lnTo>
                <a:lnTo>
                  <a:pt x="529843" y="421893"/>
                </a:lnTo>
                <a:lnTo>
                  <a:pt x="505460" y="451103"/>
                </a:lnTo>
                <a:lnTo>
                  <a:pt x="543685" y="451103"/>
                </a:lnTo>
                <a:lnTo>
                  <a:pt x="464819" y="246633"/>
                </a:lnTo>
                <a:lnTo>
                  <a:pt x="460738" y="240266"/>
                </a:lnTo>
                <a:lnTo>
                  <a:pt x="454739" y="236077"/>
                </a:lnTo>
                <a:lnTo>
                  <a:pt x="447621" y="234436"/>
                </a:lnTo>
                <a:close/>
              </a:path>
              <a:path w="548004" h="461644">
                <a:moveTo>
                  <a:pt x="487539" y="411393"/>
                </a:moveTo>
                <a:lnTo>
                  <a:pt x="499871" y="443356"/>
                </a:lnTo>
                <a:lnTo>
                  <a:pt x="521207" y="417829"/>
                </a:lnTo>
                <a:lnTo>
                  <a:pt x="487539" y="411393"/>
                </a:lnTo>
                <a:close/>
              </a:path>
              <a:path w="548004" h="461644">
                <a:moveTo>
                  <a:pt x="473418" y="374797"/>
                </a:moveTo>
                <a:lnTo>
                  <a:pt x="487539" y="411393"/>
                </a:lnTo>
                <a:lnTo>
                  <a:pt x="521207" y="417829"/>
                </a:lnTo>
                <a:lnTo>
                  <a:pt x="499871" y="443356"/>
                </a:lnTo>
                <a:lnTo>
                  <a:pt x="511927" y="443356"/>
                </a:lnTo>
                <a:lnTo>
                  <a:pt x="529843" y="421893"/>
                </a:lnTo>
                <a:lnTo>
                  <a:pt x="473418" y="374797"/>
                </a:lnTo>
                <a:close/>
              </a:path>
              <a:path w="548004" h="461644">
                <a:moveTo>
                  <a:pt x="24383" y="0"/>
                </a:moveTo>
                <a:lnTo>
                  <a:pt x="0" y="29209"/>
                </a:lnTo>
                <a:lnTo>
                  <a:pt x="449074" y="404040"/>
                </a:lnTo>
                <a:lnTo>
                  <a:pt x="487539" y="411393"/>
                </a:lnTo>
                <a:lnTo>
                  <a:pt x="473418" y="374797"/>
                </a:lnTo>
                <a:lnTo>
                  <a:pt x="2438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71930" y="3522726"/>
            <a:ext cx="52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In</a:t>
            </a:r>
            <a:r>
              <a:rPr sz="1800" spc="-95" dirty="0">
                <a:latin typeface="Arial"/>
                <a:cs typeface="Arial"/>
              </a:rPr>
              <a:t>í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54554" y="3527805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Função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89323" y="3522726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Função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73802" y="3522726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Função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2+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38142" y="2235834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Função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2*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63333" y="315087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63333" y="315087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01690" y="3233217"/>
            <a:ext cx="961390" cy="210820"/>
          </a:xfrm>
          <a:custGeom>
            <a:avLst/>
            <a:gdLst/>
            <a:ahLst/>
            <a:cxnLst/>
            <a:rect l="l" t="t" r="r" b="b"/>
            <a:pathLst>
              <a:path w="961390" h="210820">
                <a:moveTo>
                  <a:pt x="889152" y="105104"/>
                </a:moveTo>
                <a:lnTo>
                  <a:pt x="759079" y="177367"/>
                </a:lnTo>
                <a:lnTo>
                  <a:pt x="753830" y="181883"/>
                </a:lnTo>
                <a:lnTo>
                  <a:pt x="750808" y="187876"/>
                </a:lnTo>
                <a:lnTo>
                  <a:pt x="750238" y="194583"/>
                </a:lnTo>
                <a:lnTo>
                  <a:pt x="752348" y="201243"/>
                </a:lnTo>
                <a:lnTo>
                  <a:pt x="756862" y="206565"/>
                </a:lnTo>
                <a:lnTo>
                  <a:pt x="762841" y="209625"/>
                </a:lnTo>
                <a:lnTo>
                  <a:pt x="769510" y="210208"/>
                </a:lnTo>
                <a:lnTo>
                  <a:pt x="776096" y="208101"/>
                </a:lnTo>
                <a:lnTo>
                  <a:pt x="929860" y="122630"/>
                </a:lnTo>
                <a:lnTo>
                  <a:pt x="925321" y="122630"/>
                </a:lnTo>
                <a:lnTo>
                  <a:pt x="925321" y="120471"/>
                </a:lnTo>
                <a:lnTo>
                  <a:pt x="916813" y="120471"/>
                </a:lnTo>
                <a:lnTo>
                  <a:pt x="889152" y="105104"/>
                </a:lnTo>
                <a:close/>
              </a:path>
              <a:path w="961390" h="210820">
                <a:moveTo>
                  <a:pt x="857605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7605" y="122630"/>
                </a:lnTo>
                <a:lnTo>
                  <a:pt x="889152" y="105104"/>
                </a:lnTo>
                <a:lnTo>
                  <a:pt x="857605" y="87578"/>
                </a:lnTo>
                <a:close/>
              </a:path>
              <a:path w="961390" h="210820">
                <a:moveTo>
                  <a:pt x="929860" y="87578"/>
                </a:moveTo>
                <a:lnTo>
                  <a:pt x="925321" y="87578"/>
                </a:lnTo>
                <a:lnTo>
                  <a:pt x="925321" y="122630"/>
                </a:lnTo>
                <a:lnTo>
                  <a:pt x="929860" y="122630"/>
                </a:lnTo>
                <a:lnTo>
                  <a:pt x="961389" y="105104"/>
                </a:lnTo>
                <a:lnTo>
                  <a:pt x="929860" y="87578"/>
                </a:lnTo>
                <a:close/>
              </a:path>
              <a:path w="961390" h="210820">
                <a:moveTo>
                  <a:pt x="916813" y="89737"/>
                </a:moveTo>
                <a:lnTo>
                  <a:pt x="889152" y="105104"/>
                </a:lnTo>
                <a:lnTo>
                  <a:pt x="916813" y="120471"/>
                </a:lnTo>
                <a:lnTo>
                  <a:pt x="916813" y="89737"/>
                </a:lnTo>
                <a:close/>
              </a:path>
              <a:path w="961390" h="210820">
                <a:moveTo>
                  <a:pt x="925321" y="89737"/>
                </a:moveTo>
                <a:lnTo>
                  <a:pt x="916813" y="89737"/>
                </a:lnTo>
                <a:lnTo>
                  <a:pt x="916813" y="120471"/>
                </a:lnTo>
                <a:lnTo>
                  <a:pt x="925321" y="120471"/>
                </a:lnTo>
                <a:lnTo>
                  <a:pt x="925321" y="89737"/>
                </a:lnTo>
                <a:close/>
              </a:path>
              <a:path w="961390" h="210820">
                <a:moveTo>
                  <a:pt x="769510" y="0"/>
                </a:moveTo>
                <a:lnTo>
                  <a:pt x="762841" y="583"/>
                </a:lnTo>
                <a:lnTo>
                  <a:pt x="756862" y="3643"/>
                </a:lnTo>
                <a:lnTo>
                  <a:pt x="752348" y="8965"/>
                </a:lnTo>
                <a:lnTo>
                  <a:pt x="750238" y="15624"/>
                </a:lnTo>
                <a:lnTo>
                  <a:pt x="750808" y="22332"/>
                </a:lnTo>
                <a:lnTo>
                  <a:pt x="753830" y="28324"/>
                </a:lnTo>
                <a:lnTo>
                  <a:pt x="759079" y="32841"/>
                </a:lnTo>
                <a:lnTo>
                  <a:pt x="889152" y="105104"/>
                </a:lnTo>
                <a:lnTo>
                  <a:pt x="916813" y="89737"/>
                </a:lnTo>
                <a:lnTo>
                  <a:pt x="925321" y="89737"/>
                </a:lnTo>
                <a:lnTo>
                  <a:pt x="925321" y="87578"/>
                </a:lnTo>
                <a:lnTo>
                  <a:pt x="929860" y="87578"/>
                </a:lnTo>
                <a:lnTo>
                  <a:pt x="776096" y="2107"/>
                </a:lnTo>
                <a:lnTo>
                  <a:pt x="76951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488048" y="3533902"/>
            <a:ext cx="1113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Arial"/>
                <a:cs typeface="Arial"/>
              </a:rPr>
              <a:t>Funções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245" dirty="0">
                <a:latin typeface="Arial"/>
                <a:cs typeface="Arial"/>
              </a:rPr>
              <a:t>OK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96208" y="2642264"/>
            <a:ext cx="497205" cy="210185"/>
          </a:xfrm>
          <a:custGeom>
            <a:avLst/>
            <a:gdLst/>
            <a:ahLst/>
            <a:cxnLst/>
            <a:rect l="l" t="t" r="r" b="b"/>
            <a:pathLst>
              <a:path w="497204" h="210185">
                <a:moveTo>
                  <a:pt x="393182" y="123558"/>
                </a:moveTo>
                <a:lnTo>
                  <a:pt x="293877" y="177262"/>
                </a:lnTo>
                <a:lnTo>
                  <a:pt x="288536" y="181705"/>
                </a:lnTo>
                <a:lnTo>
                  <a:pt x="285432" y="187660"/>
                </a:lnTo>
                <a:lnTo>
                  <a:pt x="284805" y="194353"/>
                </a:lnTo>
                <a:lnTo>
                  <a:pt x="286892" y="201011"/>
                </a:lnTo>
                <a:lnTo>
                  <a:pt x="291336" y="206355"/>
                </a:lnTo>
                <a:lnTo>
                  <a:pt x="297291" y="209472"/>
                </a:lnTo>
                <a:lnTo>
                  <a:pt x="303984" y="210137"/>
                </a:lnTo>
                <a:lnTo>
                  <a:pt x="310641" y="208123"/>
                </a:lnTo>
                <a:lnTo>
                  <a:pt x="465419" y="124303"/>
                </a:lnTo>
                <a:lnTo>
                  <a:pt x="460755" y="124303"/>
                </a:lnTo>
                <a:lnTo>
                  <a:pt x="393182" y="123558"/>
                </a:lnTo>
                <a:close/>
              </a:path>
              <a:path w="497204" h="210185">
                <a:moveTo>
                  <a:pt x="424890" y="106410"/>
                </a:moveTo>
                <a:lnTo>
                  <a:pt x="393182" y="123558"/>
                </a:lnTo>
                <a:lnTo>
                  <a:pt x="460755" y="124303"/>
                </a:lnTo>
                <a:lnTo>
                  <a:pt x="460780" y="122017"/>
                </a:lnTo>
                <a:lnTo>
                  <a:pt x="452246" y="122017"/>
                </a:lnTo>
                <a:lnTo>
                  <a:pt x="424890" y="106410"/>
                </a:lnTo>
                <a:close/>
              </a:path>
              <a:path w="497204" h="210185">
                <a:moveTo>
                  <a:pt x="306266" y="0"/>
                </a:moveTo>
                <a:lnTo>
                  <a:pt x="299545" y="525"/>
                </a:lnTo>
                <a:lnTo>
                  <a:pt x="293514" y="3504"/>
                </a:lnTo>
                <a:lnTo>
                  <a:pt x="288925" y="8733"/>
                </a:lnTo>
                <a:lnTo>
                  <a:pt x="286795" y="15339"/>
                </a:lnTo>
                <a:lnTo>
                  <a:pt x="287321" y="22052"/>
                </a:lnTo>
                <a:lnTo>
                  <a:pt x="290300" y="28074"/>
                </a:lnTo>
                <a:lnTo>
                  <a:pt x="295528" y="32609"/>
                </a:lnTo>
                <a:lnTo>
                  <a:pt x="393506" y="88505"/>
                </a:lnTo>
                <a:lnTo>
                  <a:pt x="461137" y="89251"/>
                </a:lnTo>
                <a:lnTo>
                  <a:pt x="460755" y="124303"/>
                </a:lnTo>
                <a:lnTo>
                  <a:pt x="465419" y="124303"/>
                </a:lnTo>
                <a:lnTo>
                  <a:pt x="497077" y="107158"/>
                </a:lnTo>
                <a:lnTo>
                  <a:pt x="312927" y="2129"/>
                </a:lnTo>
                <a:lnTo>
                  <a:pt x="306266" y="0"/>
                </a:lnTo>
                <a:close/>
              </a:path>
              <a:path w="497204" h="210185">
                <a:moveTo>
                  <a:pt x="507" y="84171"/>
                </a:moveTo>
                <a:lnTo>
                  <a:pt x="0" y="119223"/>
                </a:lnTo>
                <a:lnTo>
                  <a:pt x="393182" y="123558"/>
                </a:lnTo>
                <a:lnTo>
                  <a:pt x="424890" y="106410"/>
                </a:lnTo>
                <a:lnTo>
                  <a:pt x="393506" y="88505"/>
                </a:lnTo>
                <a:lnTo>
                  <a:pt x="507" y="84171"/>
                </a:lnTo>
                <a:close/>
              </a:path>
              <a:path w="497204" h="210185">
                <a:moveTo>
                  <a:pt x="452627" y="91410"/>
                </a:moveTo>
                <a:lnTo>
                  <a:pt x="424890" y="106410"/>
                </a:lnTo>
                <a:lnTo>
                  <a:pt x="452246" y="122017"/>
                </a:lnTo>
                <a:lnTo>
                  <a:pt x="452627" y="91410"/>
                </a:lnTo>
                <a:close/>
              </a:path>
              <a:path w="497204" h="210185">
                <a:moveTo>
                  <a:pt x="461113" y="91410"/>
                </a:moveTo>
                <a:lnTo>
                  <a:pt x="452627" y="91410"/>
                </a:lnTo>
                <a:lnTo>
                  <a:pt x="452246" y="122017"/>
                </a:lnTo>
                <a:lnTo>
                  <a:pt x="460780" y="122017"/>
                </a:lnTo>
                <a:lnTo>
                  <a:pt x="461113" y="91410"/>
                </a:lnTo>
                <a:close/>
              </a:path>
              <a:path w="497204" h="210185">
                <a:moveTo>
                  <a:pt x="393506" y="88505"/>
                </a:moveTo>
                <a:lnTo>
                  <a:pt x="424890" y="106410"/>
                </a:lnTo>
                <a:lnTo>
                  <a:pt x="452627" y="91410"/>
                </a:lnTo>
                <a:lnTo>
                  <a:pt x="461113" y="91410"/>
                </a:lnTo>
                <a:lnTo>
                  <a:pt x="461137" y="89251"/>
                </a:lnTo>
                <a:lnTo>
                  <a:pt x="393506" y="8850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702640"/>
            <a:ext cx="36550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>
                <a:latin typeface="Arial"/>
                <a:cs typeface="Arial"/>
              </a:rPr>
              <a:t>“Excluindo”</a:t>
            </a:r>
            <a:r>
              <a:rPr spc="-220" dirty="0">
                <a:latin typeface="Arial"/>
                <a:cs typeface="Arial"/>
              </a:rPr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3351276"/>
            <a:ext cx="7086600" cy="510540"/>
          </a:xfrm>
          <a:custGeom>
            <a:avLst/>
            <a:gdLst/>
            <a:ahLst/>
            <a:cxnLst/>
            <a:rect l="l" t="t" r="r" b="b"/>
            <a:pathLst>
              <a:path w="7086600" h="510539">
                <a:moveTo>
                  <a:pt x="7001509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7001509" y="510540"/>
                </a:lnTo>
                <a:lnTo>
                  <a:pt x="7034629" y="503852"/>
                </a:lnTo>
                <a:lnTo>
                  <a:pt x="7061676" y="485616"/>
                </a:lnTo>
                <a:lnTo>
                  <a:pt x="7079912" y="458569"/>
                </a:lnTo>
                <a:lnTo>
                  <a:pt x="7086600" y="425450"/>
                </a:lnTo>
                <a:lnTo>
                  <a:pt x="7086600" y="85089"/>
                </a:lnTo>
                <a:lnTo>
                  <a:pt x="7079912" y="51970"/>
                </a:lnTo>
                <a:lnTo>
                  <a:pt x="7061676" y="24923"/>
                </a:lnTo>
                <a:lnTo>
                  <a:pt x="7034629" y="6687"/>
                </a:lnTo>
                <a:lnTo>
                  <a:pt x="700150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351276"/>
            <a:ext cx="7086600" cy="510540"/>
          </a:xfrm>
          <a:custGeom>
            <a:avLst/>
            <a:gdLst/>
            <a:ahLst/>
            <a:cxnLst/>
            <a:rect l="l" t="t" r="r" b="b"/>
            <a:pathLst>
              <a:path w="708660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001509" y="0"/>
                </a:lnTo>
                <a:lnTo>
                  <a:pt x="7034629" y="6687"/>
                </a:lnTo>
                <a:lnTo>
                  <a:pt x="7061676" y="24923"/>
                </a:lnTo>
                <a:lnTo>
                  <a:pt x="7079912" y="51970"/>
                </a:lnTo>
                <a:lnTo>
                  <a:pt x="7086600" y="85089"/>
                </a:lnTo>
                <a:lnTo>
                  <a:pt x="7086600" y="425450"/>
                </a:lnTo>
                <a:lnTo>
                  <a:pt x="7079912" y="458569"/>
                </a:lnTo>
                <a:lnTo>
                  <a:pt x="7061676" y="485616"/>
                </a:lnTo>
                <a:lnTo>
                  <a:pt x="7034629" y="503852"/>
                </a:lnTo>
                <a:lnTo>
                  <a:pt x="7001509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8133" y="3373882"/>
            <a:ext cx="7685405" cy="134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reset --soft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1764"/>
              </a:spcBef>
            </a:pPr>
            <a:r>
              <a:rPr sz="2400" spc="-70" dirty="0">
                <a:latin typeface="Arial"/>
                <a:cs typeface="Arial"/>
              </a:rPr>
              <a:t>Altera </a:t>
            </a:r>
            <a:r>
              <a:rPr sz="2400" spc="-155" dirty="0">
                <a:latin typeface="Arial"/>
                <a:cs typeface="Arial"/>
              </a:rPr>
              <a:t>apenas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295" dirty="0">
                <a:latin typeface="Arial"/>
                <a:cs typeface="Arial"/>
              </a:rPr>
              <a:t>HEAD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90" dirty="0">
                <a:latin typeface="Arial"/>
                <a:cs typeface="Arial"/>
              </a:rPr>
              <a:t>&lt;commit&gt;. </a:t>
            </a:r>
            <a:r>
              <a:rPr sz="2400" spc="-150" dirty="0">
                <a:latin typeface="Arial"/>
                <a:cs typeface="Arial"/>
              </a:rPr>
              <a:t>Não </a:t>
            </a:r>
            <a:r>
              <a:rPr sz="2400" spc="-65" dirty="0">
                <a:latin typeface="Arial"/>
                <a:cs typeface="Arial"/>
              </a:rPr>
              <a:t>altera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130" dirty="0">
                <a:latin typeface="Arial"/>
                <a:cs typeface="Arial"/>
              </a:rPr>
              <a:t>área </a:t>
            </a:r>
            <a:r>
              <a:rPr sz="2400" spc="-45" dirty="0">
                <a:latin typeface="Arial"/>
                <a:cs typeface="Arial"/>
              </a:rPr>
              <a:t>transitória </a:t>
            </a:r>
            <a:r>
              <a:rPr sz="2400" spc="-105" dirty="0">
                <a:latin typeface="Arial"/>
                <a:cs typeface="Arial"/>
              </a:rPr>
              <a:t>nem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25" dirty="0">
                <a:latin typeface="Arial"/>
                <a:cs typeface="Arial"/>
              </a:rPr>
              <a:t>diretório </a:t>
            </a:r>
            <a:r>
              <a:rPr sz="2400" spc="-110" dirty="0">
                <a:latin typeface="Arial"/>
                <a:cs typeface="Arial"/>
              </a:rPr>
              <a:t>de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trabalho.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10992" y="239047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8617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8617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0929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0929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4828" y="2381164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4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4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1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4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1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1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1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1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4765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4765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58664" y="2381164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3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3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0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3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0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0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0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0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7078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7078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2505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8"/>
                </a:moveTo>
                <a:lnTo>
                  <a:pt x="152400" y="300228"/>
                </a:lnTo>
                <a:lnTo>
                  <a:pt x="266700" y="446913"/>
                </a:lnTo>
                <a:lnTo>
                  <a:pt x="381000" y="300228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2505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89472" y="1693926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1800" b="1" spc="-17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b="1" spc="-114" dirty="0">
                <a:solidFill>
                  <a:srgbClr val="7E7E7E"/>
                </a:solidFill>
                <a:latin typeface="Trebuchet MS"/>
                <a:cs typeface="Trebuchet MS"/>
              </a:rPr>
              <a:t>an</a:t>
            </a:r>
            <a:r>
              <a:rPr sz="1800" b="1" spc="-10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1800" b="1" spc="-10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30929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8"/>
                </a:moveTo>
                <a:lnTo>
                  <a:pt x="152400" y="300228"/>
                </a:lnTo>
                <a:lnTo>
                  <a:pt x="266700" y="446913"/>
                </a:lnTo>
                <a:lnTo>
                  <a:pt x="381000" y="300228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0929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47008" y="1693926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b</a:t>
            </a: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114" dirty="0">
                <a:latin typeface="Trebuchet MS"/>
                <a:cs typeface="Trebuchet MS"/>
              </a:rPr>
              <a:t>an</a:t>
            </a:r>
            <a:r>
              <a:rPr sz="1800" b="1" spc="-100" dirty="0">
                <a:latin typeface="Trebuchet MS"/>
                <a:cs typeface="Trebuchet MS"/>
              </a:rPr>
              <a:t>c</a:t>
            </a:r>
            <a:r>
              <a:rPr sz="1800" b="1" spc="-105" dirty="0"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702640"/>
            <a:ext cx="36550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>
                <a:latin typeface="Arial"/>
                <a:cs typeface="Arial"/>
              </a:rPr>
              <a:t>“Excluindo”</a:t>
            </a:r>
            <a:r>
              <a:rPr spc="-220" dirty="0">
                <a:latin typeface="Arial"/>
                <a:cs typeface="Arial"/>
              </a:rPr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2361" y="5213045"/>
            <a:ext cx="678497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Arial"/>
                <a:cs typeface="Arial"/>
              </a:rPr>
              <a:t>Substitui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40" dirty="0">
                <a:latin typeface="Arial"/>
                <a:cs typeface="Arial"/>
              </a:rPr>
              <a:t>por </a:t>
            </a:r>
            <a:r>
              <a:rPr sz="2400" spc="-80" dirty="0">
                <a:latin typeface="Arial"/>
                <a:cs typeface="Arial"/>
              </a:rPr>
              <a:t>um </a:t>
            </a:r>
            <a:r>
              <a:rPr sz="2400" spc="-85" dirty="0">
                <a:latin typeface="Arial"/>
                <a:cs typeface="Arial"/>
              </a:rPr>
              <a:t>único </a:t>
            </a:r>
            <a:r>
              <a:rPr sz="2400" i="1" spc="-125" dirty="0">
                <a:latin typeface="Trebuchet MS"/>
                <a:cs typeface="Trebuchet MS"/>
              </a:rPr>
              <a:t>commit</a:t>
            </a:r>
            <a:r>
              <a:rPr sz="2400" spc="-125" dirty="0">
                <a:latin typeface="Arial"/>
                <a:cs typeface="Arial"/>
              </a:rPr>
              <a:t>. </a:t>
            </a:r>
            <a:r>
              <a:rPr sz="2400" spc="-280" dirty="0">
                <a:latin typeface="Arial"/>
                <a:cs typeface="Arial"/>
              </a:rPr>
              <a:t>O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diretório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55" dirty="0">
                <a:latin typeface="Arial"/>
                <a:cs typeface="Arial"/>
              </a:rPr>
              <a:t>trabalho </a:t>
            </a:r>
            <a:r>
              <a:rPr sz="2400" spc="-114" dirty="0">
                <a:latin typeface="Arial"/>
                <a:cs typeface="Arial"/>
              </a:rPr>
              <a:t>não </a:t>
            </a:r>
            <a:r>
              <a:rPr sz="2400" spc="-145" dirty="0">
                <a:latin typeface="Arial"/>
                <a:cs typeface="Arial"/>
              </a:rPr>
              <a:t>é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alterado.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0992" y="23889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8617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8617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0929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0929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4765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4765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7078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7078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5082" y="2386582"/>
            <a:ext cx="2480310" cy="210185"/>
          </a:xfrm>
          <a:custGeom>
            <a:avLst/>
            <a:gdLst/>
            <a:ahLst/>
            <a:cxnLst/>
            <a:rect l="l" t="t" r="r" b="b"/>
            <a:pathLst>
              <a:path w="2480309" h="210185">
                <a:moveTo>
                  <a:pt x="2448750" y="86996"/>
                </a:moveTo>
                <a:lnTo>
                  <a:pt x="2444115" y="86996"/>
                </a:lnTo>
                <a:lnTo>
                  <a:pt x="2444241" y="122048"/>
                </a:lnTo>
                <a:lnTo>
                  <a:pt x="2376775" y="122280"/>
                </a:lnTo>
                <a:lnTo>
                  <a:pt x="2278253" y="177420"/>
                </a:lnTo>
                <a:lnTo>
                  <a:pt x="2272950" y="181937"/>
                </a:lnTo>
                <a:lnTo>
                  <a:pt x="2269934" y="187930"/>
                </a:lnTo>
                <a:lnTo>
                  <a:pt x="2269394" y="194637"/>
                </a:lnTo>
                <a:lnTo>
                  <a:pt x="2271521" y="201296"/>
                </a:lnTo>
                <a:lnTo>
                  <a:pt x="2276038" y="206545"/>
                </a:lnTo>
                <a:lnTo>
                  <a:pt x="2282031" y="209567"/>
                </a:lnTo>
                <a:lnTo>
                  <a:pt x="2288738" y="210137"/>
                </a:lnTo>
                <a:lnTo>
                  <a:pt x="2295397" y="208027"/>
                </a:lnTo>
                <a:lnTo>
                  <a:pt x="2480310" y="104395"/>
                </a:lnTo>
                <a:lnTo>
                  <a:pt x="2448750" y="86996"/>
                </a:lnTo>
                <a:close/>
              </a:path>
              <a:path w="2480309" h="210185">
                <a:moveTo>
                  <a:pt x="2376504" y="87228"/>
                </a:moveTo>
                <a:lnTo>
                  <a:pt x="0" y="95378"/>
                </a:lnTo>
                <a:lnTo>
                  <a:pt x="0" y="130430"/>
                </a:lnTo>
                <a:lnTo>
                  <a:pt x="2376775" y="122280"/>
                </a:lnTo>
                <a:lnTo>
                  <a:pt x="2408187" y="104699"/>
                </a:lnTo>
                <a:lnTo>
                  <a:pt x="2376504" y="87228"/>
                </a:lnTo>
                <a:close/>
              </a:path>
              <a:path w="2480309" h="210185">
                <a:moveTo>
                  <a:pt x="2408187" y="104699"/>
                </a:moveTo>
                <a:lnTo>
                  <a:pt x="2376775" y="122280"/>
                </a:lnTo>
                <a:lnTo>
                  <a:pt x="2444241" y="122048"/>
                </a:lnTo>
                <a:lnTo>
                  <a:pt x="2444234" y="119889"/>
                </a:lnTo>
                <a:lnTo>
                  <a:pt x="2435733" y="119889"/>
                </a:lnTo>
                <a:lnTo>
                  <a:pt x="2408187" y="104699"/>
                </a:lnTo>
                <a:close/>
              </a:path>
              <a:path w="2480309" h="210185">
                <a:moveTo>
                  <a:pt x="2435733" y="89282"/>
                </a:moveTo>
                <a:lnTo>
                  <a:pt x="2408187" y="104699"/>
                </a:lnTo>
                <a:lnTo>
                  <a:pt x="2435733" y="119889"/>
                </a:lnTo>
                <a:lnTo>
                  <a:pt x="2435733" y="89282"/>
                </a:lnTo>
                <a:close/>
              </a:path>
              <a:path w="2480309" h="210185">
                <a:moveTo>
                  <a:pt x="2444123" y="89282"/>
                </a:moveTo>
                <a:lnTo>
                  <a:pt x="2435733" y="89282"/>
                </a:lnTo>
                <a:lnTo>
                  <a:pt x="2435733" y="119889"/>
                </a:lnTo>
                <a:lnTo>
                  <a:pt x="2444234" y="119889"/>
                </a:lnTo>
                <a:lnTo>
                  <a:pt x="2444123" y="89282"/>
                </a:lnTo>
                <a:close/>
              </a:path>
              <a:path w="2480309" h="210185">
                <a:moveTo>
                  <a:pt x="2444115" y="86996"/>
                </a:moveTo>
                <a:lnTo>
                  <a:pt x="2376504" y="87228"/>
                </a:lnTo>
                <a:lnTo>
                  <a:pt x="2408187" y="104699"/>
                </a:lnTo>
                <a:lnTo>
                  <a:pt x="2435733" y="89282"/>
                </a:lnTo>
                <a:lnTo>
                  <a:pt x="2444123" y="89282"/>
                </a:lnTo>
                <a:lnTo>
                  <a:pt x="2444115" y="86996"/>
                </a:lnTo>
                <a:close/>
              </a:path>
              <a:path w="2480309" h="210185">
                <a:moveTo>
                  <a:pt x="2287996" y="0"/>
                </a:moveTo>
                <a:lnTo>
                  <a:pt x="2281332" y="621"/>
                </a:lnTo>
                <a:lnTo>
                  <a:pt x="2275383" y="3694"/>
                </a:lnTo>
                <a:lnTo>
                  <a:pt x="2270887" y="9018"/>
                </a:lnTo>
                <a:lnTo>
                  <a:pt x="2268779" y="15605"/>
                </a:lnTo>
                <a:lnTo>
                  <a:pt x="2269363" y="22274"/>
                </a:lnTo>
                <a:lnTo>
                  <a:pt x="2272422" y="28253"/>
                </a:lnTo>
                <a:lnTo>
                  <a:pt x="2277744" y="32767"/>
                </a:lnTo>
                <a:lnTo>
                  <a:pt x="2376504" y="87228"/>
                </a:lnTo>
                <a:lnTo>
                  <a:pt x="2448750" y="86996"/>
                </a:lnTo>
                <a:lnTo>
                  <a:pt x="2294635" y="2033"/>
                </a:lnTo>
                <a:lnTo>
                  <a:pt x="228799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1121" y="231267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1121" y="231267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1121" y="1707642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8"/>
                </a:moveTo>
                <a:lnTo>
                  <a:pt x="152400" y="300228"/>
                </a:lnTo>
                <a:lnTo>
                  <a:pt x="266700" y="446913"/>
                </a:lnTo>
                <a:lnTo>
                  <a:pt x="381000" y="300228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91121" y="1707642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7200" y="1692655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b</a:t>
            </a: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114" dirty="0">
                <a:latin typeface="Trebuchet MS"/>
                <a:cs typeface="Trebuchet MS"/>
              </a:rPr>
              <a:t>an</a:t>
            </a:r>
            <a:r>
              <a:rPr sz="1800" b="1" spc="-100" dirty="0">
                <a:latin typeface="Trebuchet MS"/>
                <a:cs typeface="Trebuchet MS"/>
              </a:rPr>
              <a:t>c</a:t>
            </a:r>
            <a:r>
              <a:rPr sz="1800" b="1" spc="-105" dirty="0"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0308" y="3919728"/>
            <a:ext cx="7373620" cy="11537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reset --soft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702640"/>
            <a:ext cx="36550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>
                <a:latin typeface="Arial"/>
                <a:cs typeface="Arial"/>
              </a:rPr>
              <a:t>“Excluindo”</a:t>
            </a:r>
            <a:r>
              <a:rPr spc="-220" dirty="0">
                <a:latin typeface="Arial"/>
                <a:cs typeface="Arial"/>
              </a:rPr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3351276"/>
            <a:ext cx="7106920" cy="510540"/>
          </a:xfrm>
          <a:custGeom>
            <a:avLst/>
            <a:gdLst/>
            <a:ahLst/>
            <a:cxnLst/>
            <a:rect l="l" t="t" r="r" b="b"/>
            <a:pathLst>
              <a:path w="7106920" h="510539">
                <a:moveTo>
                  <a:pt x="7021322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7021322" y="510540"/>
                </a:lnTo>
                <a:lnTo>
                  <a:pt x="7054441" y="503852"/>
                </a:lnTo>
                <a:lnTo>
                  <a:pt x="7081488" y="485616"/>
                </a:lnTo>
                <a:lnTo>
                  <a:pt x="7099724" y="458569"/>
                </a:lnTo>
                <a:lnTo>
                  <a:pt x="7106411" y="425450"/>
                </a:lnTo>
                <a:lnTo>
                  <a:pt x="7106411" y="85089"/>
                </a:lnTo>
                <a:lnTo>
                  <a:pt x="7099724" y="51970"/>
                </a:lnTo>
                <a:lnTo>
                  <a:pt x="7081488" y="24923"/>
                </a:lnTo>
                <a:lnTo>
                  <a:pt x="7054441" y="6687"/>
                </a:lnTo>
                <a:lnTo>
                  <a:pt x="70213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351276"/>
            <a:ext cx="7106920" cy="510540"/>
          </a:xfrm>
          <a:custGeom>
            <a:avLst/>
            <a:gdLst/>
            <a:ahLst/>
            <a:cxnLst/>
            <a:rect l="l" t="t" r="r" b="b"/>
            <a:pathLst>
              <a:path w="71069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021322" y="0"/>
                </a:lnTo>
                <a:lnTo>
                  <a:pt x="7054441" y="6687"/>
                </a:lnTo>
                <a:lnTo>
                  <a:pt x="7081488" y="24923"/>
                </a:lnTo>
                <a:lnTo>
                  <a:pt x="7099724" y="51970"/>
                </a:lnTo>
                <a:lnTo>
                  <a:pt x="7106411" y="85089"/>
                </a:lnTo>
                <a:lnTo>
                  <a:pt x="7106411" y="425450"/>
                </a:lnTo>
                <a:lnTo>
                  <a:pt x="7099724" y="458569"/>
                </a:lnTo>
                <a:lnTo>
                  <a:pt x="7081488" y="485616"/>
                </a:lnTo>
                <a:lnTo>
                  <a:pt x="7054441" y="503852"/>
                </a:lnTo>
                <a:lnTo>
                  <a:pt x="7021322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8133" y="3373882"/>
            <a:ext cx="7103109" cy="134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reset --hard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  <a:tabLst>
                <a:tab pos="1259840" algn="l"/>
              </a:tabLst>
            </a:pPr>
            <a:r>
              <a:rPr sz="2400" spc="-70" dirty="0">
                <a:latin typeface="Arial"/>
                <a:cs typeface="Arial"/>
              </a:rPr>
              <a:t>Altera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	</a:t>
            </a:r>
            <a:r>
              <a:rPr sz="2400" spc="-130" dirty="0">
                <a:latin typeface="Arial"/>
                <a:cs typeface="Arial"/>
              </a:rPr>
              <a:t>área </a:t>
            </a:r>
            <a:r>
              <a:rPr sz="2400" spc="-45" dirty="0">
                <a:latin typeface="Arial"/>
                <a:cs typeface="Arial"/>
              </a:rPr>
              <a:t>transitória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25" dirty="0">
                <a:latin typeface="Arial"/>
                <a:cs typeface="Arial"/>
              </a:rPr>
              <a:t>diretório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55" dirty="0">
                <a:latin typeface="Arial"/>
                <a:cs typeface="Arial"/>
              </a:rPr>
              <a:t>trabalho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1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Arial"/>
                <a:cs typeface="Arial"/>
              </a:rPr>
              <a:t>&lt;commit&gt;.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10992" y="239047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8617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8617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0929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0929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4828" y="2381164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4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4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1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4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1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1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1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1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4765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4765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58664" y="2381164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3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3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0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3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0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0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0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0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7078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7078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2505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8"/>
                </a:moveTo>
                <a:lnTo>
                  <a:pt x="152400" y="300228"/>
                </a:lnTo>
                <a:lnTo>
                  <a:pt x="266700" y="446913"/>
                </a:lnTo>
                <a:lnTo>
                  <a:pt x="381000" y="300228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2505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89472" y="1693926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1800" b="1" spc="-17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b="1" spc="-114" dirty="0">
                <a:solidFill>
                  <a:srgbClr val="7E7E7E"/>
                </a:solidFill>
                <a:latin typeface="Trebuchet MS"/>
                <a:cs typeface="Trebuchet MS"/>
              </a:rPr>
              <a:t>an</a:t>
            </a:r>
            <a:r>
              <a:rPr sz="1800" b="1" spc="-10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1800" b="1" spc="-10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30929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8"/>
                </a:moveTo>
                <a:lnTo>
                  <a:pt x="152400" y="300228"/>
                </a:lnTo>
                <a:lnTo>
                  <a:pt x="266700" y="446913"/>
                </a:lnTo>
                <a:lnTo>
                  <a:pt x="381000" y="300228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0929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47008" y="1693926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b</a:t>
            </a: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114" dirty="0">
                <a:latin typeface="Trebuchet MS"/>
                <a:cs typeface="Trebuchet MS"/>
              </a:rPr>
              <a:t>an</a:t>
            </a:r>
            <a:r>
              <a:rPr sz="1800" b="1" spc="-100" dirty="0">
                <a:latin typeface="Trebuchet MS"/>
                <a:cs typeface="Trebuchet MS"/>
              </a:rPr>
              <a:t>c</a:t>
            </a:r>
            <a:r>
              <a:rPr sz="1800" b="1" spc="-105" dirty="0"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1533" y="5214620"/>
            <a:ext cx="64522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Arial"/>
                <a:cs typeface="Arial"/>
              </a:rPr>
              <a:t>O </a:t>
            </a:r>
            <a:r>
              <a:rPr sz="2400" spc="-114" dirty="0">
                <a:latin typeface="Arial"/>
                <a:cs typeface="Arial"/>
              </a:rPr>
              <a:t>comando </a:t>
            </a:r>
            <a:r>
              <a:rPr sz="2400" i="1" spc="-125" dirty="0">
                <a:latin typeface="Trebuchet MS"/>
                <a:cs typeface="Trebuchet MS"/>
              </a:rPr>
              <a:t>git </a:t>
            </a:r>
            <a:r>
              <a:rPr sz="2400" i="1" spc="-145" dirty="0">
                <a:latin typeface="Trebuchet MS"/>
                <a:cs typeface="Trebuchet MS"/>
              </a:rPr>
              <a:t>reset </a:t>
            </a:r>
            <a:r>
              <a:rPr sz="2400" spc="-145" dirty="0">
                <a:latin typeface="Arial"/>
                <a:cs typeface="Arial"/>
              </a:rPr>
              <a:t>é </a:t>
            </a:r>
            <a:r>
              <a:rPr sz="2400" spc="-120" dirty="0">
                <a:latin typeface="Arial"/>
                <a:cs typeface="Arial"/>
              </a:rPr>
              <a:t>uma </a:t>
            </a:r>
            <a:r>
              <a:rPr sz="2400" spc="-180" dirty="0">
                <a:latin typeface="Arial"/>
                <a:cs typeface="Arial"/>
              </a:rPr>
              <a:t>das </a:t>
            </a:r>
            <a:r>
              <a:rPr sz="2400" spc="-150" dirty="0">
                <a:latin typeface="Arial"/>
                <a:cs typeface="Arial"/>
              </a:rPr>
              <a:t>poucas </a:t>
            </a:r>
            <a:r>
              <a:rPr sz="2400" spc="-95" dirty="0">
                <a:latin typeface="Arial"/>
                <a:cs typeface="Arial"/>
              </a:rPr>
              <a:t>formas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210" dirty="0">
                <a:latin typeface="Arial"/>
                <a:cs typeface="Arial"/>
              </a:rPr>
              <a:t>se  </a:t>
            </a:r>
            <a:r>
              <a:rPr sz="2400" spc="-70" dirty="0">
                <a:latin typeface="Arial"/>
                <a:cs typeface="Arial"/>
              </a:rPr>
              <a:t>perder </a:t>
            </a:r>
            <a:r>
              <a:rPr sz="2400" spc="-85" dirty="0">
                <a:latin typeface="Arial"/>
                <a:cs typeface="Arial"/>
              </a:rPr>
              <a:t>informação </a:t>
            </a:r>
            <a:r>
              <a:rPr sz="2400" spc="-65" dirty="0">
                <a:latin typeface="Arial"/>
                <a:cs typeface="Arial"/>
              </a:rPr>
              <a:t>utilizando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10" dirty="0">
                <a:latin typeface="Trebuchet MS"/>
                <a:cs typeface="Trebuchet MS"/>
              </a:rPr>
              <a:t>git</a:t>
            </a:r>
            <a:r>
              <a:rPr sz="2400" spc="-110" dirty="0">
                <a:latin typeface="Arial"/>
                <a:cs typeface="Arial"/>
              </a:rPr>
              <a:t>, </a:t>
            </a:r>
            <a:r>
              <a:rPr sz="2400" spc="-105" dirty="0">
                <a:latin typeface="Arial"/>
                <a:cs typeface="Arial"/>
              </a:rPr>
              <a:t>pois </a:t>
            </a:r>
            <a:r>
              <a:rPr sz="2400" spc="-175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 </a:t>
            </a:r>
            <a:r>
              <a:rPr sz="2400" spc="-114" dirty="0">
                <a:latin typeface="Arial"/>
                <a:cs typeface="Arial"/>
              </a:rPr>
              <a:t>deixam </a:t>
            </a:r>
            <a:r>
              <a:rPr sz="2400" spc="-110" dirty="0">
                <a:latin typeface="Arial"/>
                <a:cs typeface="Arial"/>
              </a:rPr>
              <a:t>de aparecer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i="1" spc="-125" dirty="0">
                <a:latin typeface="Trebuchet MS"/>
                <a:cs typeface="Trebuchet MS"/>
              </a:rPr>
              <a:t>git</a:t>
            </a:r>
            <a:r>
              <a:rPr sz="2400" i="1" spc="-295" dirty="0">
                <a:latin typeface="Trebuchet MS"/>
                <a:cs typeface="Trebuchet MS"/>
              </a:rPr>
              <a:t> </a:t>
            </a:r>
            <a:r>
              <a:rPr sz="2400" i="1" spc="-130" dirty="0">
                <a:latin typeface="Trebuchet MS"/>
                <a:cs typeface="Trebuchet MS"/>
              </a:rPr>
              <a:t>log.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0050" y="5478017"/>
            <a:ext cx="762000" cy="746760"/>
          </a:xfrm>
          <a:custGeom>
            <a:avLst/>
            <a:gdLst/>
            <a:ahLst/>
            <a:cxnLst/>
            <a:rect l="l" t="t" r="r" b="b"/>
            <a:pathLst>
              <a:path w="762000" h="746760">
                <a:moveTo>
                  <a:pt x="381000" y="0"/>
                </a:moveTo>
                <a:lnTo>
                  <a:pt x="0" y="746759"/>
                </a:lnTo>
                <a:lnTo>
                  <a:pt x="762000" y="746759"/>
                </a:lnTo>
                <a:lnTo>
                  <a:pt x="381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0050" y="5478017"/>
            <a:ext cx="762000" cy="746760"/>
          </a:xfrm>
          <a:custGeom>
            <a:avLst/>
            <a:gdLst/>
            <a:ahLst/>
            <a:cxnLst/>
            <a:rect l="l" t="t" r="r" b="b"/>
            <a:pathLst>
              <a:path w="762000" h="746760">
                <a:moveTo>
                  <a:pt x="0" y="746759"/>
                </a:moveTo>
                <a:lnTo>
                  <a:pt x="381000" y="0"/>
                </a:lnTo>
                <a:lnTo>
                  <a:pt x="762000" y="746759"/>
                </a:lnTo>
                <a:lnTo>
                  <a:pt x="0" y="74675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7613" y="5559653"/>
            <a:ext cx="2241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00" dirty="0">
                <a:solidFill>
                  <a:srgbClr val="252525"/>
                </a:solidFill>
                <a:latin typeface="Trebuchet MS"/>
                <a:cs typeface="Trebuchet MS"/>
              </a:rPr>
              <a:t>!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702640"/>
            <a:ext cx="36550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>
                <a:latin typeface="Arial"/>
                <a:cs typeface="Arial"/>
              </a:rPr>
              <a:t>“Excluindo”</a:t>
            </a:r>
            <a:r>
              <a:rPr spc="-220" dirty="0">
                <a:latin typeface="Arial"/>
                <a:cs typeface="Arial"/>
              </a:rPr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3351276"/>
            <a:ext cx="6140450" cy="510540"/>
          </a:xfrm>
          <a:custGeom>
            <a:avLst/>
            <a:gdLst/>
            <a:ahLst/>
            <a:cxnLst/>
            <a:rect l="l" t="t" r="r" b="b"/>
            <a:pathLst>
              <a:path w="6140450" h="510539">
                <a:moveTo>
                  <a:pt x="6055106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6055106" y="510540"/>
                </a:lnTo>
                <a:lnTo>
                  <a:pt x="6088225" y="503852"/>
                </a:lnTo>
                <a:lnTo>
                  <a:pt x="6115272" y="485616"/>
                </a:lnTo>
                <a:lnTo>
                  <a:pt x="6133508" y="458569"/>
                </a:lnTo>
                <a:lnTo>
                  <a:pt x="6140196" y="425450"/>
                </a:lnTo>
                <a:lnTo>
                  <a:pt x="6140196" y="85089"/>
                </a:lnTo>
                <a:lnTo>
                  <a:pt x="6133508" y="51970"/>
                </a:lnTo>
                <a:lnTo>
                  <a:pt x="6115272" y="24923"/>
                </a:lnTo>
                <a:lnTo>
                  <a:pt x="6088225" y="6687"/>
                </a:lnTo>
                <a:lnTo>
                  <a:pt x="605510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351276"/>
            <a:ext cx="6140450" cy="510540"/>
          </a:xfrm>
          <a:custGeom>
            <a:avLst/>
            <a:gdLst/>
            <a:ahLst/>
            <a:cxnLst/>
            <a:rect l="l" t="t" r="r" b="b"/>
            <a:pathLst>
              <a:path w="614045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055106" y="0"/>
                </a:lnTo>
                <a:lnTo>
                  <a:pt x="6088225" y="6687"/>
                </a:lnTo>
                <a:lnTo>
                  <a:pt x="6115272" y="24923"/>
                </a:lnTo>
                <a:lnTo>
                  <a:pt x="6133508" y="51970"/>
                </a:lnTo>
                <a:lnTo>
                  <a:pt x="6140196" y="85089"/>
                </a:lnTo>
                <a:lnTo>
                  <a:pt x="6140196" y="425450"/>
                </a:lnTo>
                <a:lnTo>
                  <a:pt x="6133508" y="458569"/>
                </a:lnTo>
                <a:lnTo>
                  <a:pt x="6115272" y="485616"/>
                </a:lnTo>
                <a:lnTo>
                  <a:pt x="6088225" y="503852"/>
                </a:lnTo>
                <a:lnTo>
                  <a:pt x="6055106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8133" y="3373882"/>
            <a:ext cx="7407275" cy="281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reset [--mixed]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65100" marR="43180">
              <a:lnSpc>
                <a:spcPct val="100000"/>
              </a:lnSpc>
              <a:spcBef>
                <a:spcPts val="1764"/>
              </a:spcBef>
              <a:tabLst>
                <a:tab pos="2211705" algn="l"/>
              </a:tabLst>
            </a:pPr>
            <a:r>
              <a:rPr sz="2400" spc="-70" dirty="0">
                <a:latin typeface="Arial"/>
                <a:cs typeface="Arial"/>
              </a:rPr>
              <a:t>Altera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apenas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	</a:t>
            </a:r>
            <a:r>
              <a:rPr sz="2400" spc="-130" dirty="0">
                <a:latin typeface="Arial"/>
                <a:cs typeface="Arial"/>
              </a:rPr>
              <a:t>área </a:t>
            </a:r>
            <a:r>
              <a:rPr sz="2400" spc="-45" dirty="0">
                <a:latin typeface="Arial"/>
                <a:cs typeface="Arial"/>
              </a:rPr>
              <a:t>transitória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30" dirty="0">
                <a:latin typeface="Trebuchet MS"/>
                <a:cs typeface="Trebuchet MS"/>
              </a:rPr>
              <a:t>commit</a:t>
            </a:r>
            <a:r>
              <a:rPr sz="2400" i="1" spc="-35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Arial"/>
                <a:cs typeface="Arial"/>
              </a:rPr>
              <a:t>&lt;commit&gt;.  </a:t>
            </a:r>
            <a:r>
              <a:rPr sz="2400" spc="-150" dirty="0">
                <a:latin typeface="Arial"/>
                <a:cs typeface="Arial"/>
              </a:rPr>
              <a:t>Não </a:t>
            </a:r>
            <a:r>
              <a:rPr sz="2400" spc="-65" dirty="0">
                <a:latin typeface="Arial"/>
                <a:cs typeface="Arial"/>
              </a:rPr>
              <a:t>altera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25" dirty="0">
                <a:latin typeface="Arial"/>
                <a:cs typeface="Arial"/>
              </a:rPr>
              <a:t>diretório </a:t>
            </a:r>
            <a:r>
              <a:rPr sz="2400" spc="-110" dirty="0">
                <a:latin typeface="Arial"/>
                <a:cs typeface="Arial"/>
              </a:rPr>
              <a:t>de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trabalho.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 marR="5080" indent="205104" algn="just">
              <a:lnSpc>
                <a:spcPct val="100000"/>
              </a:lnSpc>
            </a:pPr>
            <a:r>
              <a:rPr sz="2400" spc="-430" dirty="0">
                <a:latin typeface="Arial"/>
                <a:cs typeface="Arial"/>
              </a:rPr>
              <a:t>É </a:t>
            </a:r>
            <a:r>
              <a:rPr sz="2400" spc="-135" dirty="0">
                <a:latin typeface="Arial"/>
                <a:cs typeface="Arial"/>
              </a:rPr>
              <a:t>necessário </a:t>
            </a:r>
            <a:r>
              <a:rPr sz="2400" spc="-80" dirty="0">
                <a:latin typeface="Arial"/>
                <a:cs typeface="Arial"/>
              </a:rPr>
              <a:t>um </a:t>
            </a:r>
            <a:r>
              <a:rPr sz="2400" i="1" spc="-125" dirty="0">
                <a:latin typeface="Trebuchet MS"/>
                <a:cs typeface="Trebuchet MS"/>
              </a:rPr>
              <a:t>git </a:t>
            </a:r>
            <a:r>
              <a:rPr sz="2400" i="1" spc="-85" dirty="0">
                <a:latin typeface="Trebuchet MS"/>
                <a:cs typeface="Trebuchet MS"/>
              </a:rPr>
              <a:t>add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100" dirty="0">
                <a:latin typeface="Arial"/>
                <a:cs typeface="Arial"/>
              </a:rPr>
              <a:t>selecionar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70" dirty="0">
                <a:latin typeface="Arial"/>
                <a:cs typeface="Arial"/>
              </a:rPr>
              <a:t>do  </a:t>
            </a:r>
            <a:r>
              <a:rPr sz="2400" spc="-25" dirty="0">
                <a:latin typeface="Arial"/>
                <a:cs typeface="Arial"/>
              </a:rPr>
              <a:t>diretório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65" dirty="0">
                <a:latin typeface="Arial"/>
                <a:cs typeface="Arial"/>
              </a:rPr>
              <a:t>irão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75" dirty="0">
                <a:latin typeface="Arial"/>
                <a:cs typeface="Arial"/>
              </a:rPr>
              <a:t>próximo </a:t>
            </a:r>
            <a:r>
              <a:rPr sz="2400" i="1" spc="-125" dirty="0">
                <a:latin typeface="Trebuchet MS"/>
                <a:cs typeface="Trebuchet MS"/>
              </a:rPr>
              <a:t>commit</a:t>
            </a:r>
            <a:r>
              <a:rPr sz="2400" spc="-125" dirty="0">
                <a:latin typeface="Arial"/>
                <a:cs typeface="Arial"/>
              </a:rPr>
              <a:t>, </a:t>
            </a:r>
            <a:r>
              <a:rPr sz="2400" spc="-185" dirty="0">
                <a:latin typeface="Arial"/>
                <a:cs typeface="Arial"/>
              </a:rPr>
              <a:t>caso </a:t>
            </a:r>
            <a:r>
              <a:rPr sz="2400" spc="-55" dirty="0">
                <a:latin typeface="Arial"/>
                <a:cs typeface="Arial"/>
              </a:rPr>
              <a:t>contrário  </a:t>
            </a:r>
            <a:r>
              <a:rPr sz="2400" spc="-60" dirty="0">
                <a:latin typeface="Arial"/>
                <a:cs typeface="Arial"/>
              </a:rPr>
              <a:t>irá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80" dirty="0">
                <a:latin typeface="Arial"/>
                <a:cs typeface="Arial"/>
              </a:rPr>
              <a:t>arquivo </a:t>
            </a:r>
            <a:r>
              <a:rPr sz="2400" spc="-135" dirty="0">
                <a:latin typeface="Arial"/>
                <a:cs typeface="Arial"/>
              </a:rPr>
              <a:t>da </a:t>
            </a:r>
            <a:r>
              <a:rPr sz="2400" spc="-130" dirty="0">
                <a:latin typeface="Arial"/>
                <a:cs typeface="Arial"/>
              </a:rPr>
              <a:t>área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transitória.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10992" y="239047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8617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8617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0929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0929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4828" y="2381164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4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4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1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4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1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1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1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1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4765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4765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58664" y="2381164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3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3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0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3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0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0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0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0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7078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7078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2505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8"/>
                </a:moveTo>
                <a:lnTo>
                  <a:pt x="152400" y="300228"/>
                </a:lnTo>
                <a:lnTo>
                  <a:pt x="266700" y="446913"/>
                </a:lnTo>
                <a:lnTo>
                  <a:pt x="381000" y="300228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2505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89472" y="1693926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1800" b="1" spc="-17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b="1" spc="-114" dirty="0">
                <a:solidFill>
                  <a:srgbClr val="7E7E7E"/>
                </a:solidFill>
                <a:latin typeface="Trebuchet MS"/>
                <a:cs typeface="Trebuchet MS"/>
              </a:rPr>
              <a:t>an</a:t>
            </a:r>
            <a:r>
              <a:rPr sz="1800" b="1" spc="-10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1800" b="1" spc="-10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30929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8"/>
                </a:moveTo>
                <a:lnTo>
                  <a:pt x="152400" y="300228"/>
                </a:lnTo>
                <a:lnTo>
                  <a:pt x="266700" y="446913"/>
                </a:lnTo>
                <a:lnTo>
                  <a:pt x="381000" y="300228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0929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47008" y="1693926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b</a:t>
            </a: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114" dirty="0">
                <a:latin typeface="Trebuchet MS"/>
                <a:cs typeface="Trebuchet MS"/>
              </a:rPr>
              <a:t>an</a:t>
            </a:r>
            <a:r>
              <a:rPr sz="1800" b="1" spc="-100" dirty="0">
                <a:latin typeface="Trebuchet MS"/>
                <a:cs typeface="Trebuchet MS"/>
              </a:rPr>
              <a:t>c</a:t>
            </a:r>
            <a:r>
              <a:rPr sz="1800" b="1" spc="-105" dirty="0"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5994" y="702640"/>
            <a:ext cx="36550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14" dirty="0">
                <a:latin typeface="Arial"/>
                <a:cs typeface="Arial"/>
              </a:rPr>
              <a:t>“Excluindo”</a:t>
            </a:r>
            <a:r>
              <a:rPr sz="3400" spc="-220" dirty="0">
                <a:latin typeface="Arial"/>
                <a:cs typeface="Arial"/>
              </a:rPr>
              <a:t> </a:t>
            </a:r>
            <a:r>
              <a:rPr sz="3400" i="1" spc="-195" dirty="0">
                <a:latin typeface="Trebuchet MS"/>
                <a:cs typeface="Trebuchet MS"/>
              </a:rPr>
              <a:t>Commits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0992" y="239047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8617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8617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0929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0929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4828" y="239047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4765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4765" y="231114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58664" y="239047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7078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77078" y="23111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2505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8"/>
                </a:moveTo>
                <a:lnTo>
                  <a:pt x="152400" y="300228"/>
                </a:lnTo>
                <a:lnTo>
                  <a:pt x="266700" y="446913"/>
                </a:lnTo>
                <a:lnTo>
                  <a:pt x="381000" y="300228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2505" y="17091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89472" y="1693926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b</a:t>
            </a: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114" dirty="0">
                <a:latin typeface="Trebuchet MS"/>
                <a:cs typeface="Trebuchet MS"/>
              </a:rPr>
              <a:t>an</a:t>
            </a:r>
            <a:r>
              <a:rPr sz="1800" b="1" spc="-100" dirty="0">
                <a:latin typeface="Trebuchet MS"/>
                <a:cs typeface="Trebuchet MS"/>
              </a:rPr>
              <a:t>c</a:t>
            </a:r>
            <a:r>
              <a:rPr sz="1800" b="1" spc="-105" dirty="0"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702640"/>
            <a:ext cx="36550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>
                <a:latin typeface="Arial"/>
                <a:cs typeface="Arial"/>
              </a:rPr>
              <a:t>“Excluindo”</a:t>
            </a:r>
            <a:r>
              <a:rPr spc="-220" dirty="0">
                <a:latin typeface="Arial"/>
                <a:cs typeface="Arial"/>
              </a:rPr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3110992" y="23889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8617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8617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0929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0929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4828" y="2379640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4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4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1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4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1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1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1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1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4765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4765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58664" y="2379640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3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3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0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3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0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0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0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0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7078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77078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0929" y="1707642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8"/>
                </a:moveTo>
                <a:lnTo>
                  <a:pt x="152400" y="300228"/>
                </a:lnTo>
                <a:lnTo>
                  <a:pt x="266700" y="446913"/>
                </a:lnTo>
                <a:lnTo>
                  <a:pt x="381000" y="300228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0929" y="1707642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47008" y="1692402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b</a:t>
            </a: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114" dirty="0">
                <a:latin typeface="Trebuchet MS"/>
                <a:cs typeface="Trebuchet MS"/>
              </a:rPr>
              <a:t>an</a:t>
            </a:r>
            <a:r>
              <a:rPr sz="1800" b="1" spc="-100" dirty="0">
                <a:latin typeface="Trebuchet MS"/>
                <a:cs typeface="Trebuchet MS"/>
              </a:rPr>
              <a:t>c</a:t>
            </a:r>
            <a:r>
              <a:rPr sz="1800" b="1" spc="-105" dirty="0"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000" y="3826764"/>
            <a:ext cx="7373620" cy="5994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0"/>
              </a:spcBef>
              <a:tabLst>
                <a:tab pos="45656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	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reset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702640"/>
            <a:ext cx="36550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>
                <a:latin typeface="Arial"/>
                <a:cs typeface="Arial"/>
              </a:rPr>
              <a:t>“Excluindo”</a:t>
            </a:r>
            <a:r>
              <a:rPr spc="-220" dirty="0">
                <a:latin typeface="Arial"/>
                <a:cs typeface="Arial"/>
              </a:rPr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7941" y="5170373"/>
            <a:ext cx="637603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Arial"/>
                <a:cs typeface="Arial"/>
              </a:rPr>
              <a:t>Mantém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135" dirty="0">
                <a:latin typeface="Arial"/>
                <a:cs typeface="Arial"/>
              </a:rPr>
              <a:t>da </a:t>
            </a:r>
            <a:r>
              <a:rPr sz="2400" spc="-130" dirty="0">
                <a:latin typeface="Arial"/>
                <a:cs typeface="Arial"/>
              </a:rPr>
              <a:t>área </a:t>
            </a:r>
            <a:r>
              <a:rPr sz="2400" spc="-50" dirty="0">
                <a:latin typeface="Arial"/>
                <a:cs typeface="Arial"/>
              </a:rPr>
              <a:t>transitória, </a:t>
            </a:r>
            <a:r>
              <a:rPr sz="2400" spc="-75" dirty="0">
                <a:latin typeface="Arial"/>
                <a:cs typeface="Arial"/>
              </a:rPr>
              <a:t>ou </a:t>
            </a:r>
            <a:r>
              <a:rPr sz="2400" spc="-130" dirty="0">
                <a:latin typeface="Arial"/>
                <a:cs typeface="Arial"/>
              </a:rPr>
              <a:t>seja,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1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Arial"/>
                <a:cs typeface="Arial"/>
              </a:rPr>
              <a:t>&lt;commit&gt;.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3826764"/>
            <a:ext cx="7373620" cy="11537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0"/>
              </a:spcBef>
              <a:tabLst>
                <a:tab pos="45656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	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reset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445"/>
              </a:spcBef>
              <a:tabLst>
                <a:tab pos="45656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	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0992" y="23889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8617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8617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0929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0929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4828" y="2379640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4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4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1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4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1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1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1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1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4765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4765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58664" y="2379640"/>
            <a:ext cx="440055" cy="228600"/>
          </a:xfrm>
          <a:custGeom>
            <a:avLst/>
            <a:gdLst/>
            <a:ahLst/>
            <a:cxnLst/>
            <a:rect l="l" t="t" r="r" b="b"/>
            <a:pathLst>
              <a:path w="440054" h="228600">
                <a:moveTo>
                  <a:pt x="326826" y="134431"/>
                </a:moveTo>
                <a:lnTo>
                  <a:pt x="218948" y="192617"/>
                </a:lnTo>
                <a:lnTo>
                  <a:pt x="213129" y="197431"/>
                </a:lnTo>
                <a:lnTo>
                  <a:pt x="209740" y="203888"/>
                </a:lnTo>
                <a:lnTo>
                  <a:pt x="209018" y="211155"/>
                </a:lnTo>
                <a:lnTo>
                  <a:pt x="211200" y="218398"/>
                </a:lnTo>
                <a:lnTo>
                  <a:pt x="216015" y="224216"/>
                </a:lnTo>
                <a:lnTo>
                  <a:pt x="222472" y="227605"/>
                </a:lnTo>
                <a:lnTo>
                  <a:pt x="229739" y="228328"/>
                </a:lnTo>
                <a:lnTo>
                  <a:pt x="236982" y="226145"/>
                </a:lnTo>
                <a:lnTo>
                  <a:pt x="405408" y="135340"/>
                </a:lnTo>
                <a:lnTo>
                  <a:pt x="400303" y="135340"/>
                </a:lnTo>
                <a:lnTo>
                  <a:pt x="326826" y="134431"/>
                </a:lnTo>
                <a:close/>
              </a:path>
              <a:path w="440054" h="228600">
                <a:moveTo>
                  <a:pt x="361404" y="115781"/>
                </a:moveTo>
                <a:lnTo>
                  <a:pt x="326826" y="134431"/>
                </a:lnTo>
                <a:lnTo>
                  <a:pt x="400303" y="135340"/>
                </a:lnTo>
                <a:lnTo>
                  <a:pt x="400337" y="132800"/>
                </a:lnTo>
                <a:lnTo>
                  <a:pt x="391160" y="132800"/>
                </a:lnTo>
                <a:lnTo>
                  <a:pt x="361404" y="115781"/>
                </a:lnTo>
                <a:close/>
              </a:path>
              <a:path w="440054" h="228600">
                <a:moveTo>
                  <a:pt x="232582" y="0"/>
                </a:moveTo>
                <a:lnTo>
                  <a:pt x="225282" y="545"/>
                </a:lnTo>
                <a:lnTo>
                  <a:pt x="218719" y="3782"/>
                </a:lnTo>
                <a:lnTo>
                  <a:pt x="213740" y="9483"/>
                </a:lnTo>
                <a:lnTo>
                  <a:pt x="211369" y="16656"/>
                </a:lnTo>
                <a:lnTo>
                  <a:pt x="211915" y="23913"/>
                </a:lnTo>
                <a:lnTo>
                  <a:pt x="215151" y="30432"/>
                </a:lnTo>
                <a:lnTo>
                  <a:pt x="220852" y="35391"/>
                </a:lnTo>
                <a:lnTo>
                  <a:pt x="327399" y="96331"/>
                </a:lnTo>
                <a:lnTo>
                  <a:pt x="400812" y="97240"/>
                </a:lnTo>
                <a:lnTo>
                  <a:pt x="400303" y="135340"/>
                </a:lnTo>
                <a:lnTo>
                  <a:pt x="405408" y="135340"/>
                </a:lnTo>
                <a:lnTo>
                  <a:pt x="439800" y="116798"/>
                </a:lnTo>
                <a:lnTo>
                  <a:pt x="239775" y="2371"/>
                </a:lnTo>
                <a:lnTo>
                  <a:pt x="232582" y="0"/>
                </a:lnTo>
                <a:close/>
              </a:path>
              <a:path w="440054" h="228600">
                <a:moveTo>
                  <a:pt x="508" y="92287"/>
                </a:moveTo>
                <a:lnTo>
                  <a:pt x="0" y="130387"/>
                </a:lnTo>
                <a:lnTo>
                  <a:pt x="326826" y="134431"/>
                </a:lnTo>
                <a:lnTo>
                  <a:pt x="361404" y="115781"/>
                </a:lnTo>
                <a:lnTo>
                  <a:pt x="327399" y="96331"/>
                </a:lnTo>
                <a:lnTo>
                  <a:pt x="508" y="92287"/>
                </a:lnTo>
                <a:close/>
              </a:path>
              <a:path w="440054" h="228600">
                <a:moveTo>
                  <a:pt x="391540" y="99526"/>
                </a:moveTo>
                <a:lnTo>
                  <a:pt x="361404" y="115781"/>
                </a:lnTo>
                <a:lnTo>
                  <a:pt x="391160" y="132800"/>
                </a:lnTo>
                <a:lnTo>
                  <a:pt x="391540" y="99526"/>
                </a:lnTo>
                <a:close/>
              </a:path>
              <a:path w="440054" h="228600">
                <a:moveTo>
                  <a:pt x="400781" y="99526"/>
                </a:moveTo>
                <a:lnTo>
                  <a:pt x="391540" y="99526"/>
                </a:lnTo>
                <a:lnTo>
                  <a:pt x="391160" y="132800"/>
                </a:lnTo>
                <a:lnTo>
                  <a:pt x="400337" y="132800"/>
                </a:lnTo>
                <a:lnTo>
                  <a:pt x="400781" y="99526"/>
                </a:lnTo>
                <a:close/>
              </a:path>
              <a:path w="440054" h="228600">
                <a:moveTo>
                  <a:pt x="327399" y="96331"/>
                </a:moveTo>
                <a:lnTo>
                  <a:pt x="361404" y="115781"/>
                </a:lnTo>
                <a:lnTo>
                  <a:pt x="391540" y="99526"/>
                </a:lnTo>
                <a:lnTo>
                  <a:pt x="400781" y="99526"/>
                </a:lnTo>
                <a:lnTo>
                  <a:pt x="400812" y="97240"/>
                </a:lnTo>
                <a:lnTo>
                  <a:pt x="327399" y="963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7078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7078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6477" y="3147822"/>
            <a:ext cx="989330" cy="300355"/>
          </a:xfrm>
          <a:custGeom>
            <a:avLst/>
            <a:gdLst/>
            <a:ahLst/>
            <a:cxnLst/>
            <a:rect l="l" t="t" r="r" b="b"/>
            <a:pathLst>
              <a:path w="989329" h="300354">
                <a:moveTo>
                  <a:pt x="988949" y="0"/>
                </a:moveTo>
                <a:lnTo>
                  <a:pt x="74549" y="0"/>
                </a:lnTo>
                <a:lnTo>
                  <a:pt x="74549" y="50037"/>
                </a:lnTo>
                <a:lnTo>
                  <a:pt x="0" y="78486"/>
                </a:lnTo>
                <a:lnTo>
                  <a:pt x="74549" y="125094"/>
                </a:lnTo>
                <a:lnTo>
                  <a:pt x="74549" y="300227"/>
                </a:lnTo>
                <a:lnTo>
                  <a:pt x="988949" y="300227"/>
                </a:lnTo>
                <a:lnTo>
                  <a:pt x="98894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6477" y="3147822"/>
            <a:ext cx="989330" cy="300355"/>
          </a:xfrm>
          <a:custGeom>
            <a:avLst/>
            <a:gdLst/>
            <a:ahLst/>
            <a:cxnLst/>
            <a:rect l="l" t="t" r="r" b="b"/>
            <a:pathLst>
              <a:path w="989329" h="300354">
                <a:moveTo>
                  <a:pt x="74549" y="0"/>
                </a:moveTo>
                <a:lnTo>
                  <a:pt x="226949" y="0"/>
                </a:lnTo>
                <a:lnTo>
                  <a:pt x="455549" y="0"/>
                </a:lnTo>
                <a:lnTo>
                  <a:pt x="988949" y="0"/>
                </a:lnTo>
                <a:lnTo>
                  <a:pt x="988949" y="50037"/>
                </a:lnTo>
                <a:lnTo>
                  <a:pt x="988949" y="125094"/>
                </a:lnTo>
                <a:lnTo>
                  <a:pt x="988949" y="300227"/>
                </a:lnTo>
                <a:lnTo>
                  <a:pt x="455549" y="300227"/>
                </a:lnTo>
                <a:lnTo>
                  <a:pt x="226949" y="300227"/>
                </a:lnTo>
                <a:lnTo>
                  <a:pt x="74549" y="300227"/>
                </a:lnTo>
                <a:lnTo>
                  <a:pt x="74549" y="125094"/>
                </a:lnTo>
                <a:lnTo>
                  <a:pt x="0" y="78486"/>
                </a:lnTo>
                <a:lnTo>
                  <a:pt x="74549" y="50037"/>
                </a:lnTo>
                <a:lnTo>
                  <a:pt x="74549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76469" y="3131896"/>
            <a:ext cx="680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rebuchet MS"/>
                <a:cs typeface="Trebuchet MS"/>
              </a:rPr>
              <a:t>b</a:t>
            </a:r>
            <a:r>
              <a:rPr sz="1800" b="1" spc="-130" dirty="0">
                <a:latin typeface="Trebuchet MS"/>
                <a:cs typeface="Trebuchet MS"/>
              </a:rPr>
              <a:t>r</a:t>
            </a:r>
            <a:r>
              <a:rPr sz="1800" b="1" spc="-110" dirty="0">
                <a:latin typeface="Trebuchet MS"/>
                <a:cs typeface="Trebuchet MS"/>
              </a:rPr>
              <a:t>anch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04765" y="2966466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04765" y="2966466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94784" y="2670936"/>
            <a:ext cx="428625" cy="351155"/>
          </a:xfrm>
          <a:custGeom>
            <a:avLst/>
            <a:gdLst/>
            <a:ahLst/>
            <a:cxnLst/>
            <a:rect l="l" t="t" r="r" b="b"/>
            <a:pathLst>
              <a:path w="428625" h="351155">
                <a:moveTo>
                  <a:pt x="225551" y="279780"/>
                </a:moveTo>
                <a:lnTo>
                  <a:pt x="218590" y="279987"/>
                </a:lnTo>
                <a:lnTo>
                  <a:pt x="212439" y="282765"/>
                </a:lnTo>
                <a:lnTo>
                  <a:pt x="207764" y="287639"/>
                </a:lnTo>
                <a:lnTo>
                  <a:pt x="205231" y="294132"/>
                </a:lnTo>
                <a:lnTo>
                  <a:pt x="205418" y="301073"/>
                </a:lnTo>
                <a:lnTo>
                  <a:pt x="208152" y="307181"/>
                </a:lnTo>
                <a:lnTo>
                  <a:pt x="212982" y="311812"/>
                </a:lnTo>
                <a:lnTo>
                  <a:pt x="219455" y="314325"/>
                </a:lnTo>
                <a:lnTo>
                  <a:pt x="428370" y="350774"/>
                </a:lnTo>
                <a:lnTo>
                  <a:pt x="424724" y="341757"/>
                </a:lnTo>
                <a:lnTo>
                  <a:pt x="389254" y="341757"/>
                </a:lnTo>
                <a:lnTo>
                  <a:pt x="336513" y="299133"/>
                </a:lnTo>
                <a:lnTo>
                  <a:pt x="225551" y="279780"/>
                </a:lnTo>
                <a:close/>
              </a:path>
              <a:path w="428625" h="351155">
                <a:moveTo>
                  <a:pt x="336513" y="299133"/>
                </a:moveTo>
                <a:lnTo>
                  <a:pt x="389254" y="341757"/>
                </a:lnTo>
                <a:lnTo>
                  <a:pt x="394977" y="334645"/>
                </a:lnTo>
                <a:lnTo>
                  <a:pt x="384048" y="334645"/>
                </a:lnTo>
                <a:lnTo>
                  <a:pt x="372194" y="305357"/>
                </a:lnTo>
                <a:lnTo>
                  <a:pt x="336513" y="299133"/>
                </a:lnTo>
                <a:close/>
              </a:path>
              <a:path w="428625" h="351155">
                <a:moveTo>
                  <a:pt x="332938" y="143283"/>
                </a:moveTo>
                <a:lnTo>
                  <a:pt x="326136" y="144525"/>
                </a:lnTo>
                <a:lnTo>
                  <a:pt x="320303" y="148383"/>
                </a:lnTo>
                <a:lnTo>
                  <a:pt x="316531" y="153955"/>
                </a:lnTo>
                <a:lnTo>
                  <a:pt x="315116" y="160527"/>
                </a:lnTo>
                <a:lnTo>
                  <a:pt x="316356" y="167386"/>
                </a:lnTo>
                <a:lnTo>
                  <a:pt x="358696" y="272003"/>
                </a:lnTo>
                <a:lnTo>
                  <a:pt x="411225" y="314451"/>
                </a:lnTo>
                <a:lnTo>
                  <a:pt x="389254" y="341757"/>
                </a:lnTo>
                <a:lnTo>
                  <a:pt x="424724" y="341757"/>
                </a:lnTo>
                <a:lnTo>
                  <a:pt x="348868" y="154177"/>
                </a:lnTo>
                <a:lnTo>
                  <a:pt x="345066" y="148419"/>
                </a:lnTo>
                <a:lnTo>
                  <a:pt x="339502" y="144684"/>
                </a:lnTo>
                <a:lnTo>
                  <a:pt x="332938" y="143283"/>
                </a:lnTo>
                <a:close/>
              </a:path>
              <a:path w="428625" h="351155">
                <a:moveTo>
                  <a:pt x="372194" y="305357"/>
                </a:moveTo>
                <a:lnTo>
                  <a:pt x="384048" y="334645"/>
                </a:lnTo>
                <a:lnTo>
                  <a:pt x="403225" y="310768"/>
                </a:lnTo>
                <a:lnTo>
                  <a:pt x="372194" y="305357"/>
                </a:lnTo>
                <a:close/>
              </a:path>
              <a:path w="428625" h="351155">
                <a:moveTo>
                  <a:pt x="358696" y="272003"/>
                </a:moveTo>
                <a:lnTo>
                  <a:pt x="372194" y="305357"/>
                </a:lnTo>
                <a:lnTo>
                  <a:pt x="403225" y="310768"/>
                </a:lnTo>
                <a:lnTo>
                  <a:pt x="384048" y="334645"/>
                </a:lnTo>
                <a:lnTo>
                  <a:pt x="394977" y="334645"/>
                </a:lnTo>
                <a:lnTo>
                  <a:pt x="411225" y="314451"/>
                </a:lnTo>
                <a:lnTo>
                  <a:pt x="358696" y="272003"/>
                </a:lnTo>
                <a:close/>
              </a:path>
              <a:path w="428625" h="351155">
                <a:moveTo>
                  <a:pt x="22098" y="0"/>
                </a:moveTo>
                <a:lnTo>
                  <a:pt x="0" y="27177"/>
                </a:lnTo>
                <a:lnTo>
                  <a:pt x="336513" y="299133"/>
                </a:lnTo>
                <a:lnTo>
                  <a:pt x="372194" y="305357"/>
                </a:lnTo>
                <a:lnTo>
                  <a:pt x="358696" y="272003"/>
                </a:lnTo>
                <a:lnTo>
                  <a:pt x="2209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702640"/>
            <a:ext cx="36550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>
                <a:latin typeface="Arial"/>
                <a:cs typeface="Arial"/>
              </a:rPr>
              <a:t>“Excluindo”</a:t>
            </a:r>
            <a:r>
              <a:rPr spc="-220" dirty="0">
                <a:latin typeface="Arial"/>
                <a:cs typeface="Arial"/>
              </a:rPr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1046" y="5749238"/>
            <a:ext cx="558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Arial"/>
                <a:cs typeface="Arial"/>
              </a:rPr>
              <a:t>Mantém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125" dirty="0">
                <a:latin typeface="Arial"/>
                <a:cs typeface="Arial"/>
              </a:rPr>
              <a:t>&lt;arquivos&gt; </a:t>
            </a:r>
            <a:r>
              <a:rPr sz="2400" spc="-75" dirty="0">
                <a:latin typeface="Arial"/>
                <a:cs typeface="Arial"/>
              </a:rPr>
              <a:t>do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diretório.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0992" y="23889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8617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8617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0929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0929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4765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4765" y="230962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7078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7078" y="230962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5082" y="2386582"/>
            <a:ext cx="2480310" cy="210185"/>
          </a:xfrm>
          <a:custGeom>
            <a:avLst/>
            <a:gdLst/>
            <a:ahLst/>
            <a:cxnLst/>
            <a:rect l="l" t="t" r="r" b="b"/>
            <a:pathLst>
              <a:path w="2480309" h="210185">
                <a:moveTo>
                  <a:pt x="2448750" y="86996"/>
                </a:moveTo>
                <a:lnTo>
                  <a:pt x="2444115" y="86996"/>
                </a:lnTo>
                <a:lnTo>
                  <a:pt x="2444241" y="122048"/>
                </a:lnTo>
                <a:lnTo>
                  <a:pt x="2376775" y="122280"/>
                </a:lnTo>
                <a:lnTo>
                  <a:pt x="2278253" y="177420"/>
                </a:lnTo>
                <a:lnTo>
                  <a:pt x="2272950" y="181937"/>
                </a:lnTo>
                <a:lnTo>
                  <a:pt x="2269934" y="187930"/>
                </a:lnTo>
                <a:lnTo>
                  <a:pt x="2269394" y="194637"/>
                </a:lnTo>
                <a:lnTo>
                  <a:pt x="2271521" y="201296"/>
                </a:lnTo>
                <a:lnTo>
                  <a:pt x="2276038" y="206545"/>
                </a:lnTo>
                <a:lnTo>
                  <a:pt x="2282031" y="209567"/>
                </a:lnTo>
                <a:lnTo>
                  <a:pt x="2288738" y="210137"/>
                </a:lnTo>
                <a:lnTo>
                  <a:pt x="2295397" y="208027"/>
                </a:lnTo>
                <a:lnTo>
                  <a:pt x="2480310" y="104395"/>
                </a:lnTo>
                <a:lnTo>
                  <a:pt x="2448750" y="86996"/>
                </a:lnTo>
                <a:close/>
              </a:path>
              <a:path w="2480309" h="210185">
                <a:moveTo>
                  <a:pt x="2376504" y="87228"/>
                </a:moveTo>
                <a:lnTo>
                  <a:pt x="0" y="95378"/>
                </a:lnTo>
                <a:lnTo>
                  <a:pt x="0" y="130430"/>
                </a:lnTo>
                <a:lnTo>
                  <a:pt x="2376775" y="122280"/>
                </a:lnTo>
                <a:lnTo>
                  <a:pt x="2408187" y="104699"/>
                </a:lnTo>
                <a:lnTo>
                  <a:pt x="2376504" y="87228"/>
                </a:lnTo>
                <a:close/>
              </a:path>
              <a:path w="2480309" h="210185">
                <a:moveTo>
                  <a:pt x="2408187" y="104699"/>
                </a:moveTo>
                <a:lnTo>
                  <a:pt x="2376775" y="122280"/>
                </a:lnTo>
                <a:lnTo>
                  <a:pt x="2444241" y="122048"/>
                </a:lnTo>
                <a:lnTo>
                  <a:pt x="2444234" y="119889"/>
                </a:lnTo>
                <a:lnTo>
                  <a:pt x="2435733" y="119889"/>
                </a:lnTo>
                <a:lnTo>
                  <a:pt x="2408187" y="104699"/>
                </a:lnTo>
                <a:close/>
              </a:path>
              <a:path w="2480309" h="210185">
                <a:moveTo>
                  <a:pt x="2435733" y="89282"/>
                </a:moveTo>
                <a:lnTo>
                  <a:pt x="2408187" y="104699"/>
                </a:lnTo>
                <a:lnTo>
                  <a:pt x="2435733" y="119889"/>
                </a:lnTo>
                <a:lnTo>
                  <a:pt x="2435733" y="89282"/>
                </a:lnTo>
                <a:close/>
              </a:path>
              <a:path w="2480309" h="210185">
                <a:moveTo>
                  <a:pt x="2444123" y="89282"/>
                </a:moveTo>
                <a:lnTo>
                  <a:pt x="2435733" y="89282"/>
                </a:lnTo>
                <a:lnTo>
                  <a:pt x="2435733" y="119889"/>
                </a:lnTo>
                <a:lnTo>
                  <a:pt x="2444234" y="119889"/>
                </a:lnTo>
                <a:lnTo>
                  <a:pt x="2444123" y="89282"/>
                </a:lnTo>
                <a:close/>
              </a:path>
              <a:path w="2480309" h="210185">
                <a:moveTo>
                  <a:pt x="2444115" y="86996"/>
                </a:moveTo>
                <a:lnTo>
                  <a:pt x="2376504" y="87228"/>
                </a:lnTo>
                <a:lnTo>
                  <a:pt x="2408187" y="104699"/>
                </a:lnTo>
                <a:lnTo>
                  <a:pt x="2435733" y="89282"/>
                </a:lnTo>
                <a:lnTo>
                  <a:pt x="2444123" y="89282"/>
                </a:lnTo>
                <a:lnTo>
                  <a:pt x="2444115" y="86996"/>
                </a:lnTo>
                <a:close/>
              </a:path>
              <a:path w="2480309" h="210185">
                <a:moveTo>
                  <a:pt x="2287996" y="0"/>
                </a:moveTo>
                <a:lnTo>
                  <a:pt x="2281332" y="621"/>
                </a:lnTo>
                <a:lnTo>
                  <a:pt x="2275383" y="3694"/>
                </a:lnTo>
                <a:lnTo>
                  <a:pt x="2270887" y="9018"/>
                </a:lnTo>
                <a:lnTo>
                  <a:pt x="2268779" y="15605"/>
                </a:lnTo>
                <a:lnTo>
                  <a:pt x="2269363" y="22274"/>
                </a:lnTo>
                <a:lnTo>
                  <a:pt x="2272422" y="28253"/>
                </a:lnTo>
                <a:lnTo>
                  <a:pt x="2277744" y="32767"/>
                </a:lnTo>
                <a:lnTo>
                  <a:pt x="2376504" y="87228"/>
                </a:lnTo>
                <a:lnTo>
                  <a:pt x="2448750" y="86996"/>
                </a:lnTo>
                <a:lnTo>
                  <a:pt x="2294635" y="2033"/>
                </a:lnTo>
                <a:lnTo>
                  <a:pt x="228799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1121" y="231267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1121" y="231267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1121" y="1707642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8"/>
                </a:moveTo>
                <a:lnTo>
                  <a:pt x="152400" y="300228"/>
                </a:lnTo>
                <a:lnTo>
                  <a:pt x="266700" y="446913"/>
                </a:lnTo>
                <a:lnTo>
                  <a:pt x="381000" y="300228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91121" y="1707642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7200" y="1692655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b</a:t>
            </a: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114" dirty="0">
                <a:latin typeface="Trebuchet MS"/>
                <a:cs typeface="Trebuchet MS"/>
              </a:rPr>
              <a:t>an</a:t>
            </a:r>
            <a:r>
              <a:rPr sz="1800" b="1" spc="-100" dirty="0">
                <a:latin typeface="Trebuchet MS"/>
                <a:cs typeface="Trebuchet MS"/>
              </a:rPr>
              <a:t>c</a:t>
            </a:r>
            <a:r>
              <a:rPr sz="1800" b="1" spc="-105" dirty="0"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000" y="3826764"/>
            <a:ext cx="7373620" cy="17068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0"/>
              </a:spcBef>
              <a:tabLst>
                <a:tab pos="45656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	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reset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445"/>
              </a:spcBef>
              <a:tabLst>
                <a:tab pos="45656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	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add</a:t>
            </a:r>
            <a:r>
              <a:rPr sz="2400" b="1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&lt;arquivos&gt;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  <a:tabLst>
                <a:tab pos="45656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	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401" y="702640"/>
            <a:ext cx="47447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Resumo </a:t>
            </a:r>
            <a:r>
              <a:rPr spc="-160" dirty="0"/>
              <a:t>da </a:t>
            </a:r>
            <a:r>
              <a:rPr spc="-165" dirty="0"/>
              <a:t>Operação</a:t>
            </a:r>
            <a:r>
              <a:rPr spc="-525" dirty="0"/>
              <a:t> </a:t>
            </a:r>
            <a:r>
              <a:rPr i="1" spc="-220" dirty="0">
                <a:latin typeface="Trebuchet MS"/>
                <a:cs typeface="Trebuchet MS"/>
              </a:rPr>
              <a:t>Reset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5500" y="2782189"/>
          <a:ext cx="60959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45" dirty="0">
                          <a:latin typeface="Trebuchet MS"/>
                          <a:cs typeface="Trebuchet MS"/>
                        </a:rPr>
                        <a:t>Reset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6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10" dirty="0">
                          <a:latin typeface="Trebuchet MS"/>
                          <a:cs typeface="Trebuchet MS"/>
                        </a:rPr>
                        <a:t>HEAD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6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45" dirty="0">
                          <a:latin typeface="Trebuchet MS"/>
                          <a:cs typeface="Trebuchet MS"/>
                        </a:rPr>
                        <a:t>Index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6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25" dirty="0">
                          <a:latin typeface="Trebuchet MS"/>
                          <a:cs typeface="Trebuchet MS"/>
                        </a:rPr>
                        <a:t>Diretório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6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--soft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70" dirty="0">
                          <a:latin typeface="Arial"/>
                          <a:cs typeface="Arial"/>
                        </a:rPr>
                        <a:t>Alterado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90" dirty="0">
                          <a:latin typeface="Arial"/>
                          <a:cs typeface="Arial"/>
                        </a:rPr>
                        <a:t>--mixed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708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70" dirty="0">
                          <a:latin typeface="Arial"/>
                          <a:cs typeface="Arial"/>
                        </a:rPr>
                        <a:t>Alterado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5" dirty="0">
                          <a:latin typeface="Arial"/>
                          <a:cs typeface="Arial"/>
                        </a:rPr>
                        <a:t>Alterado*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80" dirty="0">
                          <a:latin typeface="Arial"/>
                          <a:cs typeface="Arial"/>
                        </a:rPr>
                        <a:t>--hard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70" dirty="0">
                          <a:latin typeface="Arial"/>
                          <a:cs typeface="Arial"/>
                        </a:rPr>
                        <a:t>Alterado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70" dirty="0">
                          <a:latin typeface="Arial"/>
                          <a:cs typeface="Arial"/>
                        </a:rPr>
                        <a:t>Alterado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70" dirty="0">
                          <a:latin typeface="Arial"/>
                          <a:cs typeface="Arial"/>
                        </a:rPr>
                        <a:t>Alterado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4963" y="5538012"/>
            <a:ext cx="6124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É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possível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modificar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i="1" spc="-145" dirty="0">
                <a:latin typeface="Trebuchet MS"/>
                <a:cs typeface="Trebuchet MS"/>
              </a:rPr>
              <a:t>index</a:t>
            </a:r>
            <a:r>
              <a:rPr sz="2400" i="1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Arial"/>
                <a:cs typeface="Arial"/>
              </a:rPr>
              <a:t>utilizando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“git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add”.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41953" y="22425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8"/>
                </a:moveTo>
                <a:lnTo>
                  <a:pt x="152400" y="300228"/>
                </a:lnTo>
                <a:lnTo>
                  <a:pt x="266700" y="446913"/>
                </a:lnTo>
                <a:lnTo>
                  <a:pt x="381000" y="300228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1953" y="224256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8666" y="2226640"/>
            <a:ext cx="680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rebuchet MS"/>
                <a:cs typeface="Trebuchet MS"/>
              </a:rPr>
              <a:t>b</a:t>
            </a:r>
            <a:r>
              <a:rPr sz="1800" b="1" spc="-130" dirty="0">
                <a:latin typeface="Trebuchet MS"/>
                <a:cs typeface="Trebuchet MS"/>
              </a:rPr>
              <a:t>r</a:t>
            </a:r>
            <a:r>
              <a:rPr sz="1800" b="1" spc="-110" dirty="0">
                <a:latin typeface="Trebuchet MS"/>
                <a:cs typeface="Trebuchet MS"/>
              </a:rPr>
              <a:t>anch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02173" y="220446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02173" y="220446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1790" y="2204466"/>
            <a:ext cx="327660" cy="396240"/>
          </a:xfrm>
          <a:custGeom>
            <a:avLst/>
            <a:gdLst/>
            <a:ahLst/>
            <a:cxnLst/>
            <a:rect l="l" t="t" r="r" b="b"/>
            <a:pathLst>
              <a:path w="327659" h="396239">
                <a:moveTo>
                  <a:pt x="327659" y="0"/>
                </a:moveTo>
                <a:lnTo>
                  <a:pt x="84074" y="0"/>
                </a:lnTo>
                <a:lnTo>
                  <a:pt x="0" y="84074"/>
                </a:lnTo>
                <a:lnTo>
                  <a:pt x="0" y="396239"/>
                </a:lnTo>
                <a:lnTo>
                  <a:pt x="327659" y="396239"/>
                </a:lnTo>
                <a:lnTo>
                  <a:pt x="327659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1790" y="2204466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84074" y="0"/>
                </a:moveTo>
                <a:lnTo>
                  <a:pt x="0" y="84074"/>
                </a:lnTo>
                <a:lnTo>
                  <a:pt x="67182" y="67183"/>
                </a:lnTo>
                <a:lnTo>
                  <a:pt x="84074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1790" y="2204466"/>
            <a:ext cx="327660" cy="396240"/>
          </a:xfrm>
          <a:custGeom>
            <a:avLst/>
            <a:gdLst/>
            <a:ahLst/>
            <a:cxnLst/>
            <a:rect l="l" t="t" r="r" b="b"/>
            <a:pathLst>
              <a:path w="327659" h="396239">
                <a:moveTo>
                  <a:pt x="84074" y="0"/>
                </a:moveTo>
                <a:lnTo>
                  <a:pt x="67182" y="67183"/>
                </a:lnTo>
                <a:lnTo>
                  <a:pt x="0" y="84074"/>
                </a:lnTo>
                <a:lnTo>
                  <a:pt x="84074" y="0"/>
                </a:lnTo>
                <a:lnTo>
                  <a:pt x="327659" y="0"/>
                </a:lnTo>
                <a:lnTo>
                  <a:pt x="327659" y="396239"/>
                </a:lnTo>
                <a:lnTo>
                  <a:pt x="0" y="396239"/>
                </a:lnTo>
                <a:lnTo>
                  <a:pt x="0" y="84074"/>
                </a:lnTo>
              </a:path>
            </a:pathLst>
          </a:custGeom>
          <a:ln w="19812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4461" y="2237994"/>
            <a:ext cx="327660" cy="396240"/>
          </a:xfrm>
          <a:custGeom>
            <a:avLst/>
            <a:gdLst/>
            <a:ahLst/>
            <a:cxnLst/>
            <a:rect l="l" t="t" r="r" b="b"/>
            <a:pathLst>
              <a:path w="327659" h="396239">
                <a:moveTo>
                  <a:pt x="327660" y="0"/>
                </a:moveTo>
                <a:lnTo>
                  <a:pt x="84074" y="0"/>
                </a:lnTo>
                <a:lnTo>
                  <a:pt x="0" y="84073"/>
                </a:lnTo>
                <a:lnTo>
                  <a:pt x="0" y="396239"/>
                </a:lnTo>
                <a:lnTo>
                  <a:pt x="327660" y="396239"/>
                </a:lnTo>
                <a:lnTo>
                  <a:pt x="32766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44461" y="2237994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84074" y="0"/>
                </a:moveTo>
                <a:lnTo>
                  <a:pt x="0" y="84073"/>
                </a:lnTo>
                <a:lnTo>
                  <a:pt x="67183" y="67182"/>
                </a:lnTo>
                <a:lnTo>
                  <a:pt x="84074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4461" y="2237994"/>
            <a:ext cx="327660" cy="396240"/>
          </a:xfrm>
          <a:custGeom>
            <a:avLst/>
            <a:gdLst/>
            <a:ahLst/>
            <a:cxnLst/>
            <a:rect l="l" t="t" r="r" b="b"/>
            <a:pathLst>
              <a:path w="327659" h="396239">
                <a:moveTo>
                  <a:pt x="84074" y="0"/>
                </a:moveTo>
                <a:lnTo>
                  <a:pt x="67183" y="67182"/>
                </a:lnTo>
                <a:lnTo>
                  <a:pt x="0" y="84073"/>
                </a:lnTo>
                <a:lnTo>
                  <a:pt x="84074" y="0"/>
                </a:lnTo>
                <a:lnTo>
                  <a:pt x="327660" y="0"/>
                </a:lnTo>
                <a:lnTo>
                  <a:pt x="327660" y="396239"/>
                </a:lnTo>
                <a:lnTo>
                  <a:pt x="0" y="396239"/>
                </a:lnTo>
                <a:lnTo>
                  <a:pt x="0" y="84073"/>
                </a:lnTo>
              </a:path>
            </a:pathLst>
          </a:custGeom>
          <a:ln w="19812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8657" y="2269998"/>
            <a:ext cx="327660" cy="396240"/>
          </a:xfrm>
          <a:custGeom>
            <a:avLst/>
            <a:gdLst/>
            <a:ahLst/>
            <a:cxnLst/>
            <a:rect l="l" t="t" r="r" b="b"/>
            <a:pathLst>
              <a:path w="327659" h="396239">
                <a:moveTo>
                  <a:pt x="327660" y="0"/>
                </a:moveTo>
                <a:lnTo>
                  <a:pt x="84074" y="0"/>
                </a:lnTo>
                <a:lnTo>
                  <a:pt x="0" y="84074"/>
                </a:lnTo>
                <a:lnTo>
                  <a:pt x="0" y="396239"/>
                </a:lnTo>
                <a:lnTo>
                  <a:pt x="327660" y="396239"/>
                </a:lnTo>
                <a:lnTo>
                  <a:pt x="32766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8657" y="2269998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84074" y="0"/>
                </a:moveTo>
                <a:lnTo>
                  <a:pt x="0" y="84074"/>
                </a:lnTo>
                <a:lnTo>
                  <a:pt x="67183" y="67182"/>
                </a:lnTo>
                <a:lnTo>
                  <a:pt x="84074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8657" y="2269998"/>
            <a:ext cx="327660" cy="396240"/>
          </a:xfrm>
          <a:custGeom>
            <a:avLst/>
            <a:gdLst/>
            <a:ahLst/>
            <a:cxnLst/>
            <a:rect l="l" t="t" r="r" b="b"/>
            <a:pathLst>
              <a:path w="327659" h="396239">
                <a:moveTo>
                  <a:pt x="84074" y="0"/>
                </a:moveTo>
                <a:lnTo>
                  <a:pt x="67183" y="67182"/>
                </a:lnTo>
                <a:lnTo>
                  <a:pt x="0" y="84074"/>
                </a:lnTo>
                <a:lnTo>
                  <a:pt x="84074" y="0"/>
                </a:lnTo>
                <a:lnTo>
                  <a:pt x="327660" y="0"/>
                </a:lnTo>
                <a:lnTo>
                  <a:pt x="327660" y="396239"/>
                </a:lnTo>
                <a:lnTo>
                  <a:pt x="0" y="396239"/>
                </a:lnTo>
                <a:lnTo>
                  <a:pt x="0" y="84074"/>
                </a:lnTo>
              </a:path>
            </a:pathLst>
          </a:custGeom>
          <a:ln w="19812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214" y="702640"/>
            <a:ext cx="394525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Recuperando</a:t>
            </a:r>
            <a:r>
              <a:rPr spc="-275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19" y="425450"/>
                </a:lnTo>
                <a:lnTo>
                  <a:pt x="6141719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19" y="85089"/>
                </a:lnTo>
                <a:lnTo>
                  <a:pt x="6141719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78785" y="2131263"/>
            <a:ext cx="6047105" cy="98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reflog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65" dirty="0">
                <a:latin typeface="Arial"/>
                <a:cs typeface="Arial"/>
              </a:rPr>
              <a:t>histórico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i="1" spc="-80" dirty="0">
                <a:latin typeface="Trebuchet MS"/>
                <a:cs typeface="Trebuchet MS"/>
              </a:rPr>
              <a:t>hashes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50" dirty="0">
                <a:latin typeface="Arial"/>
                <a:cs typeface="Arial"/>
              </a:rPr>
              <a:t>repositório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local.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826764"/>
            <a:ext cx="7373620" cy="5994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0"/>
              </a:spcBef>
              <a:tabLst>
                <a:tab pos="45656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	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reflog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4704588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0"/>
              </a:spcBef>
              <a:tabLst>
                <a:tab pos="45656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	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merge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5755" y="5415788"/>
            <a:ext cx="5717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Adiciona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90" dirty="0">
                <a:latin typeface="Arial"/>
                <a:cs typeface="Arial"/>
              </a:rPr>
              <a:t>&lt;commit&gt; </a:t>
            </a:r>
            <a:r>
              <a:rPr sz="2400" spc="-130" dirty="0">
                <a:latin typeface="Arial"/>
                <a:cs typeface="Arial"/>
              </a:rPr>
              <a:t>ao </a:t>
            </a:r>
            <a:r>
              <a:rPr sz="2400" i="1" spc="-105" dirty="0">
                <a:latin typeface="Trebuchet MS"/>
                <a:cs typeface="Trebuchet MS"/>
              </a:rPr>
              <a:t>branch</a:t>
            </a:r>
            <a:r>
              <a:rPr sz="2400" i="1" spc="-42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Arial"/>
                <a:cs typeface="Arial"/>
              </a:rPr>
              <a:t>atual.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5172" y="2241804"/>
            <a:ext cx="975360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5654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5654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5361" y="2303144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45" dirty="0">
                <a:latin typeface="Arial"/>
                <a:cs typeface="Arial"/>
              </a:rPr>
              <a:t>í</a:t>
            </a:r>
            <a:r>
              <a:rPr sz="1600" spc="-55" dirty="0">
                <a:latin typeface="Arial"/>
                <a:cs typeface="Arial"/>
              </a:rPr>
              <a:t>cio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2924" y="1992629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5" dirty="0">
                <a:latin typeface="Arial"/>
                <a:cs typeface="Arial"/>
              </a:rPr>
              <a:t>e</a:t>
            </a:r>
            <a:r>
              <a:rPr sz="2400" spc="55" dirty="0">
                <a:latin typeface="Arial"/>
                <a:cs typeface="Arial"/>
              </a:rPr>
              <a:t>r</a:t>
            </a:r>
            <a:r>
              <a:rPr sz="2400" spc="-60" dirty="0">
                <a:latin typeface="Arial"/>
                <a:cs typeface="Arial"/>
              </a:rPr>
              <a:t>vid</a:t>
            </a:r>
            <a:r>
              <a:rPr sz="2400" spc="-8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158" y="1774904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78" y="67611"/>
                </a:lnTo>
                <a:lnTo>
                  <a:pt x="841029" y="75866"/>
                </a:lnTo>
                <a:lnTo>
                  <a:pt x="871533" y="39903"/>
                </a:lnTo>
                <a:lnTo>
                  <a:pt x="912310" y="14687"/>
                </a:lnTo>
                <a:lnTo>
                  <a:pt x="959752" y="1242"/>
                </a:lnTo>
                <a:lnTo>
                  <a:pt x="1010250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1" y="893229"/>
                </a:lnTo>
                <a:lnTo>
                  <a:pt x="1021849" y="928155"/>
                </a:lnTo>
                <a:lnTo>
                  <a:pt x="987110" y="957307"/>
                </a:lnTo>
                <a:lnTo>
                  <a:pt x="946733" y="980106"/>
                </a:lnTo>
                <a:lnTo>
                  <a:pt x="901987" y="995976"/>
                </a:lnTo>
                <a:lnTo>
                  <a:pt x="854141" y="1004339"/>
                </a:lnTo>
                <a:lnTo>
                  <a:pt x="80446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7242" y="2768980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512" y="2361819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494" y="2583433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7"/>
                </a:lnTo>
                <a:lnTo>
                  <a:pt x="10611" y="7536"/>
                </a:lnTo>
                <a:lnTo>
                  <a:pt x="0" y="888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1433" y="2640457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8622" y="258000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7157" y="230530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9948" y="2128392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4129" y="1897252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8053" y="1825370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8389" y="1848485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67" y="23931"/>
                </a:lnTo>
                <a:lnTo>
                  <a:pt x="5538" y="15748"/>
                </a:lnTo>
                <a:lnTo>
                  <a:pt x="9202" y="7754"/>
                </a:lnTo>
                <a:lnTo>
                  <a:pt x="13449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3678" y="1891792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650" y="2105532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19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0768" y="2776727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0768" y="2776727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3494" y="4005834"/>
            <a:ext cx="1268095" cy="767080"/>
          </a:xfrm>
          <a:custGeom>
            <a:avLst/>
            <a:gdLst/>
            <a:ahLst/>
            <a:cxnLst/>
            <a:rect l="l" t="t" r="r" b="b"/>
            <a:pathLst>
              <a:path w="1268095" h="767079">
                <a:moveTo>
                  <a:pt x="0" y="0"/>
                </a:moveTo>
                <a:lnTo>
                  <a:pt x="1267968" y="0"/>
                </a:lnTo>
                <a:lnTo>
                  <a:pt x="1267968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9315" y="4101591"/>
            <a:ext cx="1076325" cy="575310"/>
          </a:xfrm>
          <a:custGeom>
            <a:avLst/>
            <a:gdLst/>
            <a:ahLst/>
            <a:cxnLst/>
            <a:rect l="l" t="t" r="r" b="b"/>
            <a:pathLst>
              <a:path w="1076325" h="575310">
                <a:moveTo>
                  <a:pt x="0" y="0"/>
                </a:moveTo>
                <a:lnTo>
                  <a:pt x="0" y="574928"/>
                </a:lnTo>
                <a:lnTo>
                  <a:pt x="1076261" y="574928"/>
                </a:lnTo>
                <a:lnTo>
                  <a:pt x="1076261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7833" y="4772405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356997" y="0"/>
                </a:moveTo>
                <a:lnTo>
                  <a:pt x="42290" y="0"/>
                </a:lnTo>
                <a:lnTo>
                  <a:pt x="0" y="169164"/>
                </a:lnTo>
                <a:lnTo>
                  <a:pt x="399288" y="169164"/>
                </a:lnTo>
                <a:lnTo>
                  <a:pt x="356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7833" y="4772405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0" y="169164"/>
                </a:moveTo>
                <a:lnTo>
                  <a:pt x="42290" y="0"/>
                </a:lnTo>
                <a:lnTo>
                  <a:pt x="356997" y="0"/>
                </a:lnTo>
                <a:lnTo>
                  <a:pt x="399288" y="169164"/>
                </a:lnTo>
                <a:lnTo>
                  <a:pt x="0" y="169164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2285" y="3268217"/>
            <a:ext cx="210820" cy="953769"/>
          </a:xfrm>
          <a:custGeom>
            <a:avLst/>
            <a:gdLst/>
            <a:ahLst/>
            <a:cxnLst/>
            <a:rect l="l" t="t" r="r" b="b"/>
            <a:pathLst>
              <a:path w="210819" h="953770">
                <a:moveTo>
                  <a:pt x="15624" y="742237"/>
                </a:moveTo>
                <a:lnTo>
                  <a:pt x="8965" y="744347"/>
                </a:lnTo>
                <a:lnTo>
                  <a:pt x="3643" y="748863"/>
                </a:lnTo>
                <a:lnTo>
                  <a:pt x="583" y="754856"/>
                </a:lnTo>
                <a:lnTo>
                  <a:pt x="0" y="761563"/>
                </a:lnTo>
                <a:lnTo>
                  <a:pt x="2107" y="768223"/>
                </a:lnTo>
                <a:lnTo>
                  <a:pt x="105104" y="953516"/>
                </a:lnTo>
                <a:lnTo>
                  <a:pt x="125153" y="917448"/>
                </a:lnTo>
                <a:lnTo>
                  <a:pt x="87578" y="917448"/>
                </a:lnTo>
                <a:lnTo>
                  <a:pt x="87578" y="849604"/>
                </a:lnTo>
                <a:lnTo>
                  <a:pt x="32841" y="751078"/>
                </a:lnTo>
                <a:lnTo>
                  <a:pt x="28324" y="745829"/>
                </a:lnTo>
                <a:lnTo>
                  <a:pt x="22332" y="742807"/>
                </a:lnTo>
                <a:lnTo>
                  <a:pt x="15624" y="742237"/>
                </a:lnTo>
                <a:close/>
              </a:path>
              <a:path w="210819" h="953770">
                <a:moveTo>
                  <a:pt x="87578" y="849604"/>
                </a:moveTo>
                <a:lnTo>
                  <a:pt x="87578" y="917448"/>
                </a:lnTo>
                <a:lnTo>
                  <a:pt x="122630" y="917448"/>
                </a:lnTo>
                <a:lnTo>
                  <a:pt x="122630" y="908812"/>
                </a:lnTo>
                <a:lnTo>
                  <a:pt x="89737" y="908812"/>
                </a:lnTo>
                <a:lnTo>
                  <a:pt x="105104" y="881151"/>
                </a:lnTo>
                <a:lnTo>
                  <a:pt x="87578" y="849604"/>
                </a:lnTo>
                <a:close/>
              </a:path>
              <a:path w="210819" h="953770">
                <a:moveTo>
                  <a:pt x="194583" y="742237"/>
                </a:moveTo>
                <a:lnTo>
                  <a:pt x="187876" y="742807"/>
                </a:lnTo>
                <a:lnTo>
                  <a:pt x="181883" y="745829"/>
                </a:lnTo>
                <a:lnTo>
                  <a:pt x="177367" y="751078"/>
                </a:lnTo>
                <a:lnTo>
                  <a:pt x="122630" y="849604"/>
                </a:lnTo>
                <a:lnTo>
                  <a:pt x="122630" y="917448"/>
                </a:lnTo>
                <a:lnTo>
                  <a:pt x="125153" y="917448"/>
                </a:lnTo>
                <a:lnTo>
                  <a:pt x="208101" y="768223"/>
                </a:lnTo>
                <a:lnTo>
                  <a:pt x="210208" y="761563"/>
                </a:lnTo>
                <a:lnTo>
                  <a:pt x="209625" y="754856"/>
                </a:lnTo>
                <a:lnTo>
                  <a:pt x="206565" y="748863"/>
                </a:lnTo>
                <a:lnTo>
                  <a:pt x="201243" y="744347"/>
                </a:lnTo>
                <a:lnTo>
                  <a:pt x="194583" y="742237"/>
                </a:lnTo>
                <a:close/>
              </a:path>
              <a:path w="210819" h="953770">
                <a:moveTo>
                  <a:pt x="105104" y="881151"/>
                </a:moveTo>
                <a:lnTo>
                  <a:pt x="89737" y="908812"/>
                </a:lnTo>
                <a:lnTo>
                  <a:pt x="120471" y="908812"/>
                </a:lnTo>
                <a:lnTo>
                  <a:pt x="105104" y="881151"/>
                </a:lnTo>
                <a:close/>
              </a:path>
              <a:path w="210819" h="953770">
                <a:moveTo>
                  <a:pt x="122630" y="849604"/>
                </a:moveTo>
                <a:lnTo>
                  <a:pt x="105104" y="881151"/>
                </a:lnTo>
                <a:lnTo>
                  <a:pt x="120471" y="908812"/>
                </a:lnTo>
                <a:lnTo>
                  <a:pt x="122630" y="908812"/>
                </a:lnTo>
                <a:lnTo>
                  <a:pt x="122630" y="849604"/>
                </a:lnTo>
                <a:close/>
              </a:path>
              <a:path w="210819" h="953770">
                <a:moveTo>
                  <a:pt x="122630" y="0"/>
                </a:moveTo>
                <a:lnTo>
                  <a:pt x="87578" y="0"/>
                </a:lnTo>
                <a:lnTo>
                  <a:pt x="87578" y="849604"/>
                </a:lnTo>
                <a:lnTo>
                  <a:pt x="105104" y="881151"/>
                </a:lnTo>
                <a:lnTo>
                  <a:pt x="122630" y="849604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83081" y="3407409"/>
            <a:ext cx="185673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latin typeface="Trebuchet MS"/>
                <a:cs typeface="Trebuchet MS"/>
              </a:rPr>
              <a:t>clone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42872" y="2281427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2872" y="2281427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3905" y="464756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9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2"/>
                </a:lnTo>
                <a:lnTo>
                  <a:pt x="378713" y="94742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2"/>
                </a:lnTo>
                <a:lnTo>
                  <a:pt x="757427" y="94742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3905" y="4552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3905" y="4552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33905" y="464756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0002" y="248196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40002" y="2387345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40002" y="2387345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40002" y="248196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5654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5654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15361" y="4612385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45" dirty="0">
                <a:latin typeface="Arial"/>
                <a:cs typeface="Arial"/>
              </a:rPr>
              <a:t>í</a:t>
            </a:r>
            <a:r>
              <a:rPr sz="1600" spc="-55" dirty="0">
                <a:latin typeface="Arial"/>
                <a:cs typeface="Arial"/>
              </a:rPr>
              <a:t>cio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561" y="702640"/>
            <a:ext cx="37052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Limpando </a:t>
            </a:r>
            <a:r>
              <a:rPr spc="-55" dirty="0"/>
              <a:t>o</a:t>
            </a:r>
            <a:r>
              <a:rPr spc="-390" dirty="0"/>
              <a:t> </a:t>
            </a:r>
            <a:r>
              <a:rPr spc="-160" dirty="0"/>
              <a:t>Diretório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19" y="425450"/>
                </a:lnTo>
                <a:lnTo>
                  <a:pt x="6141719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19" y="85089"/>
                </a:lnTo>
                <a:lnTo>
                  <a:pt x="6141719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3724655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6056630" y="510540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19" y="425450"/>
                </a:lnTo>
                <a:lnTo>
                  <a:pt x="6141719" y="85090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3724655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19" y="85090"/>
                </a:lnTo>
                <a:lnTo>
                  <a:pt x="6141719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78785" y="2131263"/>
            <a:ext cx="6435725" cy="296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clean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[-f]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1764"/>
              </a:spcBef>
            </a:pPr>
            <a:r>
              <a:rPr sz="2400" spc="-145" dirty="0">
                <a:latin typeface="Arial"/>
                <a:cs typeface="Arial"/>
              </a:rPr>
              <a:t>Exclui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14" dirty="0">
                <a:latin typeface="Arial"/>
                <a:cs typeface="Arial"/>
              </a:rPr>
              <a:t>não estão </a:t>
            </a:r>
            <a:r>
              <a:rPr sz="2400" spc="-130" dirty="0">
                <a:latin typeface="Arial"/>
                <a:cs typeface="Arial"/>
              </a:rPr>
              <a:t>sendo </a:t>
            </a:r>
            <a:r>
              <a:rPr sz="2400" spc="-105" dirty="0">
                <a:latin typeface="Arial"/>
                <a:cs typeface="Arial"/>
              </a:rPr>
              <a:t>rastreados.  </a:t>
            </a:r>
            <a:r>
              <a:rPr sz="2400" spc="-430" dirty="0">
                <a:latin typeface="Arial"/>
                <a:cs typeface="Arial"/>
              </a:rPr>
              <a:t>É </a:t>
            </a:r>
            <a:r>
              <a:rPr sz="2400" spc="-135" dirty="0">
                <a:latin typeface="Arial"/>
                <a:cs typeface="Arial"/>
              </a:rPr>
              <a:t>possível </a:t>
            </a:r>
            <a:r>
              <a:rPr sz="2400" spc="-70" dirty="0">
                <a:latin typeface="Arial"/>
                <a:cs typeface="Arial"/>
              </a:rPr>
              <a:t>forçar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exclusão.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clean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-n</a:t>
            </a:r>
            <a:endParaRPr sz="2400">
              <a:latin typeface="Courier New"/>
              <a:cs typeface="Courier New"/>
            </a:endParaRPr>
          </a:p>
          <a:p>
            <a:pPr marL="165100" marR="936625">
              <a:lnSpc>
                <a:spcPct val="100000"/>
              </a:lnSpc>
              <a:spcBef>
                <a:spcPts val="1764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114" dirty="0">
                <a:latin typeface="Arial"/>
                <a:cs typeface="Arial"/>
              </a:rPr>
              <a:t>não </a:t>
            </a:r>
            <a:r>
              <a:rPr sz="2400" spc="-110" dirty="0">
                <a:latin typeface="Arial"/>
                <a:cs typeface="Arial"/>
              </a:rPr>
              <a:t>rastreados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35" dirty="0">
                <a:latin typeface="Arial"/>
                <a:cs typeface="Arial"/>
              </a:rPr>
              <a:t>serão  </a:t>
            </a:r>
            <a:r>
              <a:rPr sz="2400" spc="-125" dirty="0">
                <a:latin typeface="Arial"/>
                <a:cs typeface="Arial"/>
              </a:rPr>
              <a:t>excluídos.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162" y="2370582"/>
            <a:ext cx="1193800" cy="800100"/>
          </a:xfrm>
          <a:custGeom>
            <a:avLst/>
            <a:gdLst/>
            <a:ahLst/>
            <a:cxnLst/>
            <a:rect l="l" t="t" r="r" b="b"/>
            <a:pathLst>
              <a:path w="1193800" h="800100">
                <a:moveTo>
                  <a:pt x="1059942" y="0"/>
                </a:moveTo>
                <a:lnTo>
                  <a:pt x="0" y="0"/>
                </a:lnTo>
                <a:lnTo>
                  <a:pt x="0" y="800100"/>
                </a:lnTo>
                <a:lnTo>
                  <a:pt x="1193292" y="800100"/>
                </a:lnTo>
                <a:lnTo>
                  <a:pt x="1193292" y="133350"/>
                </a:lnTo>
                <a:lnTo>
                  <a:pt x="1059942" y="0"/>
                </a:lnTo>
                <a:close/>
              </a:path>
            </a:pathLst>
          </a:custGeom>
          <a:solidFill>
            <a:srgbClr val="FFF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162" y="2370582"/>
            <a:ext cx="1193800" cy="800100"/>
          </a:xfrm>
          <a:custGeom>
            <a:avLst/>
            <a:gdLst/>
            <a:ahLst/>
            <a:cxnLst/>
            <a:rect l="l" t="t" r="r" b="b"/>
            <a:pathLst>
              <a:path w="1193800" h="800100">
                <a:moveTo>
                  <a:pt x="0" y="0"/>
                </a:moveTo>
                <a:lnTo>
                  <a:pt x="1059942" y="0"/>
                </a:lnTo>
                <a:lnTo>
                  <a:pt x="1193292" y="133350"/>
                </a:lnTo>
                <a:lnTo>
                  <a:pt x="1193292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922" y="2455926"/>
            <a:ext cx="1209040" cy="800100"/>
          </a:xfrm>
          <a:custGeom>
            <a:avLst/>
            <a:gdLst/>
            <a:ahLst/>
            <a:cxnLst/>
            <a:rect l="l" t="t" r="r" b="b"/>
            <a:pathLst>
              <a:path w="1209039" h="800100">
                <a:moveTo>
                  <a:pt x="1075182" y="0"/>
                </a:moveTo>
                <a:lnTo>
                  <a:pt x="0" y="0"/>
                </a:lnTo>
                <a:lnTo>
                  <a:pt x="0" y="800100"/>
                </a:lnTo>
                <a:lnTo>
                  <a:pt x="1208532" y="800100"/>
                </a:lnTo>
                <a:lnTo>
                  <a:pt x="1208532" y="133350"/>
                </a:lnTo>
                <a:lnTo>
                  <a:pt x="1075182" y="0"/>
                </a:lnTo>
                <a:close/>
              </a:path>
            </a:pathLst>
          </a:custGeom>
          <a:solidFill>
            <a:srgbClr val="FFF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922" y="2455926"/>
            <a:ext cx="1209040" cy="800100"/>
          </a:xfrm>
          <a:custGeom>
            <a:avLst/>
            <a:gdLst/>
            <a:ahLst/>
            <a:cxnLst/>
            <a:rect l="l" t="t" r="r" b="b"/>
            <a:pathLst>
              <a:path w="1209039" h="800100">
                <a:moveTo>
                  <a:pt x="0" y="0"/>
                </a:moveTo>
                <a:lnTo>
                  <a:pt x="1075182" y="0"/>
                </a:lnTo>
                <a:lnTo>
                  <a:pt x="1208532" y="133350"/>
                </a:lnTo>
                <a:lnTo>
                  <a:pt x="1208532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0470" y="2768600"/>
            <a:ext cx="367665" cy="400685"/>
          </a:xfrm>
          <a:custGeom>
            <a:avLst/>
            <a:gdLst/>
            <a:ahLst/>
            <a:cxnLst/>
            <a:rect l="l" t="t" r="r" b="b"/>
            <a:pathLst>
              <a:path w="367665" h="400685">
                <a:moveTo>
                  <a:pt x="193954" y="0"/>
                </a:moveTo>
                <a:lnTo>
                  <a:pt x="0" y="274447"/>
                </a:lnTo>
                <a:lnTo>
                  <a:pt x="325259" y="400685"/>
                </a:lnTo>
                <a:lnTo>
                  <a:pt x="367182" y="67310"/>
                </a:lnTo>
                <a:lnTo>
                  <a:pt x="19395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0470" y="2768600"/>
            <a:ext cx="367665" cy="400685"/>
          </a:xfrm>
          <a:custGeom>
            <a:avLst/>
            <a:gdLst/>
            <a:ahLst/>
            <a:cxnLst/>
            <a:rect l="l" t="t" r="r" b="b"/>
            <a:pathLst>
              <a:path w="367665" h="400685">
                <a:moveTo>
                  <a:pt x="0" y="274447"/>
                </a:moveTo>
                <a:lnTo>
                  <a:pt x="193954" y="0"/>
                </a:lnTo>
                <a:lnTo>
                  <a:pt x="367182" y="67310"/>
                </a:lnTo>
                <a:lnTo>
                  <a:pt x="325259" y="400685"/>
                </a:lnTo>
                <a:lnTo>
                  <a:pt x="0" y="2744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9931" y="2267204"/>
            <a:ext cx="252729" cy="545465"/>
          </a:xfrm>
          <a:custGeom>
            <a:avLst/>
            <a:gdLst/>
            <a:ahLst/>
            <a:cxnLst/>
            <a:rect l="l" t="t" r="r" b="b"/>
            <a:pathLst>
              <a:path w="252730" h="545464">
                <a:moveTo>
                  <a:pt x="204495" y="0"/>
                </a:moveTo>
                <a:lnTo>
                  <a:pt x="0" y="526796"/>
                </a:lnTo>
                <a:lnTo>
                  <a:pt x="47917" y="545465"/>
                </a:lnTo>
                <a:lnTo>
                  <a:pt x="252374" y="18669"/>
                </a:lnTo>
                <a:lnTo>
                  <a:pt x="204495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9931" y="2267204"/>
            <a:ext cx="252729" cy="545465"/>
          </a:xfrm>
          <a:custGeom>
            <a:avLst/>
            <a:gdLst/>
            <a:ahLst/>
            <a:cxnLst/>
            <a:rect l="l" t="t" r="r" b="b"/>
            <a:pathLst>
              <a:path w="252730" h="545464">
                <a:moveTo>
                  <a:pt x="204495" y="0"/>
                </a:moveTo>
                <a:lnTo>
                  <a:pt x="252374" y="18669"/>
                </a:lnTo>
                <a:lnTo>
                  <a:pt x="47917" y="545465"/>
                </a:lnTo>
                <a:lnTo>
                  <a:pt x="0" y="526796"/>
                </a:lnTo>
                <a:lnTo>
                  <a:pt x="204495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8959" y="2840863"/>
            <a:ext cx="145415" cy="220979"/>
          </a:xfrm>
          <a:custGeom>
            <a:avLst/>
            <a:gdLst/>
            <a:ahLst/>
            <a:cxnLst/>
            <a:rect l="l" t="t" r="r" b="b"/>
            <a:pathLst>
              <a:path w="145415" h="220980">
                <a:moveTo>
                  <a:pt x="0" y="220979"/>
                </a:moveTo>
                <a:lnTo>
                  <a:pt x="14541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6299" y="2853435"/>
            <a:ext cx="125730" cy="233045"/>
          </a:xfrm>
          <a:custGeom>
            <a:avLst/>
            <a:gdLst/>
            <a:ahLst/>
            <a:cxnLst/>
            <a:rect l="l" t="t" r="r" b="b"/>
            <a:pathLst>
              <a:path w="125730" h="233044">
                <a:moveTo>
                  <a:pt x="0" y="232790"/>
                </a:moveTo>
                <a:lnTo>
                  <a:pt x="12560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295" y="2888488"/>
            <a:ext cx="38735" cy="262255"/>
          </a:xfrm>
          <a:custGeom>
            <a:avLst/>
            <a:gdLst/>
            <a:ahLst/>
            <a:cxnLst/>
            <a:rect l="l" t="t" r="r" b="b"/>
            <a:pathLst>
              <a:path w="38734" h="262255">
                <a:moveTo>
                  <a:pt x="0" y="261747"/>
                </a:moveTo>
                <a:lnTo>
                  <a:pt x="3840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5146" y="2874772"/>
            <a:ext cx="61594" cy="257810"/>
          </a:xfrm>
          <a:custGeom>
            <a:avLst/>
            <a:gdLst/>
            <a:ahLst/>
            <a:cxnLst/>
            <a:rect l="l" t="t" r="r" b="b"/>
            <a:pathLst>
              <a:path w="61594" h="257810">
                <a:moveTo>
                  <a:pt x="0" y="257301"/>
                </a:moveTo>
                <a:lnTo>
                  <a:pt x="6106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6459" y="2861945"/>
            <a:ext cx="93980" cy="240665"/>
          </a:xfrm>
          <a:custGeom>
            <a:avLst/>
            <a:gdLst/>
            <a:ahLst/>
            <a:cxnLst/>
            <a:rect l="l" t="t" r="r" b="b"/>
            <a:pathLst>
              <a:path w="93980" h="240664">
                <a:moveTo>
                  <a:pt x="0" y="240537"/>
                </a:moveTo>
                <a:lnTo>
                  <a:pt x="93357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66827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4" dirty="0"/>
              <a:t>Repositórios</a:t>
            </a:r>
            <a:r>
              <a:rPr sz="6000" spc="-495" dirty="0"/>
              <a:t> </a:t>
            </a:r>
            <a:r>
              <a:rPr sz="6000" spc="-250" dirty="0"/>
              <a:t>Remotos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3067050" y="2986785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0" y="0"/>
                </a:moveTo>
                <a:lnTo>
                  <a:pt x="0" y="744093"/>
                </a:lnTo>
                <a:lnTo>
                  <a:pt x="5437" y="762440"/>
                </a:lnTo>
                <a:lnTo>
                  <a:pt x="46609" y="796424"/>
                </a:lnTo>
                <a:lnTo>
                  <a:pt x="123002" y="825519"/>
                </a:lnTo>
                <a:lnTo>
                  <a:pt x="172465" y="837755"/>
                </a:lnTo>
                <a:lnTo>
                  <a:pt x="228404" y="848195"/>
                </a:lnTo>
                <a:lnTo>
                  <a:pt x="290043" y="856648"/>
                </a:lnTo>
                <a:lnTo>
                  <a:pt x="356605" y="862922"/>
                </a:lnTo>
                <a:lnTo>
                  <a:pt x="427315" y="866827"/>
                </a:lnTo>
                <a:lnTo>
                  <a:pt x="501396" y="868171"/>
                </a:lnTo>
                <a:lnTo>
                  <a:pt x="575476" y="866827"/>
                </a:lnTo>
                <a:lnTo>
                  <a:pt x="646186" y="862922"/>
                </a:lnTo>
                <a:lnTo>
                  <a:pt x="712748" y="856648"/>
                </a:lnTo>
                <a:lnTo>
                  <a:pt x="774387" y="848195"/>
                </a:lnTo>
                <a:lnTo>
                  <a:pt x="830326" y="837755"/>
                </a:lnTo>
                <a:lnTo>
                  <a:pt x="879789" y="825519"/>
                </a:lnTo>
                <a:lnTo>
                  <a:pt x="922000" y="811678"/>
                </a:lnTo>
                <a:lnTo>
                  <a:pt x="981559" y="779948"/>
                </a:lnTo>
                <a:lnTo>
                  <a:pt x="1002791" y="744093"/>
                </a:lnTo>
                <a:lnTo>
                  <a:pt x="1002791" y="124078"/>
                </a:lnTo>
                <a:lnTo>
                  <a:pt x="501396" y="124078"/>
                </a:lnTo>
                <a:lnTo>
                  <a:pt x="427315" y="122734"/>
                </a:lnTo>
                <a:lnTo>
                  <a:pt x="356605" y="118829"/>
                </a:lnTo>
                <a:lnTo>
                  <a:pt x="290043" y="112555"/>
                </a:lnTo>
                <a:lnTo>
                  <a:pt x="228404" y="104102"/>
                </a:lnTo>
                <a:lnTo>
                  <a:pt x="172465" y="93662"/>
                </a:lnTo>
                <a:lnTo>
                  <a:pt x="123002" y="81426"/>
                </a:lnTo>
                <a:lnTo>
                  <a:pt x="80791" y="67585"/>
                </a:lnTo>
                <a:lnTo>
                  <a:pt x="21232" y="35855"/>
                </a:lnTo>
                <a:lnTo>
                  <a:pt x="5437" y="18347"/>
                </a:lnTo>
                <a:lnTo>
                  <a:pt x="0" y="0"/>
                </a:lnTo>
                <a:close/>
              </a:path>
              <a:path w="1003300" h="868679">
                <a:moveTo>
                  <a:pt x="1002791" y="0"/>
                </a:moveTo>
                <a:lnTo>
                  <a:pt x="981559" y="35855"/>
                </a:lnTo>
                <a:lnTo>
                  <a:pt x="922000" y="67585"/>
                </a:lnTo>
                <a:lnTo>
                  <a:pt x="879789" y="81426"/>
                </a:lnTo>
                <a:lnTo>
                  <a:pt x="830326" y="93662"/>
                </a:lnTo>
                <a:lnTo>
                  <a:pt x="774387" y="104102"/>
                </a:lnTo>
                <a:lnTo>
                  <a:pt x="712748" y="112555"/>
                </a:lnTo>
                <a:lnTo>
                  <a:pt x="646186" y="118829"/>
                </a:lnTo>
                <a:lnTo>
                  <a:pt x="575476" y="122734"/>
                </a:lnTo>
                <a:lnTo>
                  <a:pt x="501396" y="124078"/>
                </a:lnTo>
                <a:lnTo>
                  <a:pt x="1002791" y="124078"/>
                </a:lnTo>
                <a:lnTo>
                  <a:pt x="1002791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7050" y="2862833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501396" y="0"/>
                </a:moveTo>
                <a:lnTo>
                  <a:pt x="427315" y="1344"/>
                </a:lnTo>
                <a:lnTo>
                  <a:pt x="356605" y="5248"/>
                </a:lnTo>
                <a:lnTo>
                  <a:pt x="290043" y="11521"/>
                </a:lnTo>
                <a:lnTo>
                  <a:pt x="228404" y="19970"/>
                </a:lnTo>
                <a:lnTo>
                  <a:pt x="172465" y="30404"/>
                </a:lnTo>
                <a:lnTo>
                  <a:pt x="123002" y="42631"/>
                </a:lnTo>
                <a:lnTo>
                  <a:pt x="80791" y="56460"/>
                </a:lnTo>
                <a:lnTo>
                  <a:pt x="21232" y="88154"/>
                </a:lnTo>
                <a:lnTo>
                  <a:pt x="0" y="123951"/>
                </a:lnTo>
                <a:lnTo>
                  <a:pt x="5437" y="142299"/>
                </a:lnTo>
                <a:lnTo>
                  <a:pt x="46609" y="176283"/>
                </a:lnTo>
                <a:lnTo>
                  <a:pt x="123002" y="205378"/>
                </a:lnTo>
                <a:lnTo>
                  <a:pt x="172465" y="217614"/>
                </a:lnTo>
                <a:lnTo>
                  <a:pt x="228404" y="228054"/>
                </a:lnTo>
                <a:lnTo>
                  <a:pt x="290043" y="236507"/>
                </a:lnTo>
                <a:lnTo>
                  <a:pt x="356605" y="242781"/>
                </a:lnTo>
                <a:lnTo>
                  <a:pt x="427315" y="246686"/>
                </a:lnTo>
                <a:lnTo>
                  <a:pt x="501396" y="248030"/>
                </a:lnTo>
                <a:lnTo>
                  <a:pt x="575476" y="246686"/>
                </a:lnTo>
                <a:lnTo>
                  <a:pt x="646186" y="242781"/>
                </a:lnTo>
                <a:lnTo>
                  <a:pt x="712748" y="236507"/>
                </a:lnTo>
                <a:lnTo>
                  <a:pt x="774387" y="228054"/>
                </a:lnTo>
                <a:lnTo>
                  <a:pt x="830326" y="217614"/>
                </a:lnTo>
                <a:lnTo>
                  <a:pt x="879789" y="205378"/>
                </a:lnTo>
                <a:lnTo>
                  <a:pt x="922000" y="191537"/>
                </a:lnTo>
                <a:lnTo>
                  <a:pt x="981559" y="159807"/>
                </a:lnTo>
                <a:lnTo>
                  <a:pt x="1002791" y="123951"/>
                </a:lnTo>
                <a:lnTo>
                  <a:pt x="997354" y="105636"/>
                </a:lnTo>
                <a:lnTo>
                  <a:pt x="956182" y="71698"/>
                </a:lnTo>
                <a:lnTo>
                  <a:pt x="879789" y="42631"/>
                </a:lnTo>
                <a:lnTo>
                  <a:pt x="830326" y="30404"/>
                </a:lnTo>
                <a:lnTo>
                  <a:pt x="774387" y="19970"/>
                </a:lnTo>
                <a:lnTo>
                  <a:pt x="712748" y="11521"/>
                </a:lnTo>
                <a:lnTo>
                  <a:pt x="646186" y="5248"/>
                </a:lnTo>
                <a:lnTo>
                  <a:pt x="575476" y="1344"/>
                </a:lnTo>
                <a:lnTo>
                  <a:pt x="501396" y="0"/>
                </a:lnTo>
                <a:close/>
              </a:path>
            </a:pathLst>
          </a:custGeom>
          <a:solidFill>
            <a:srgbClr val="C4D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7050" y="2862833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1002791" y="123951"/>
                </a:moveTo>
                <a:lnTo>
                  <a:pt x="981559" y="159807"/>
                </a:lnTo>
                <a:lnTo>
                  <a:pt x="922000" y="191537"/>
                </a:lnTo>
                <a:lnTo>
                  <a:pt x="879789" y="205378"/>
                </a:lnTo>
                <a:lnTo>
                  <a:pt x="830326" y="217614"/>
                </a:lnTo>
                <a:lnTo>
                  <a:pt x="774387" y="228054"/>
                </a:lnTo>
                <a:lnTo>
                  <a:pt x="712748" y="236507"/>
                </a:lnTo>
                <a:lnTo>
                  <a:pt x="646186" y="242781"/>
                </a:lnTo>
                <a:lnTo>
                  <a:pt x="575476" y="246686"/>
                </a:lnTo>
                <a:lnTo>
                  <a:pt x="501396" y="248030"/>
                </a:lnTo>
                <a:lnTo>
                  <a:pt x="427315" y="246686"/>
                </a:lnTo>
                <a:lnTo>
                  <a:pt x="356605" y="242781"/>
                </a:lnTo>
                <a:lnTo>
                  <a:pt x="290043" y="236507"/>
                </a:lnTo>
                <a:lnTo>
                  <a:pt x="228404" y="228054"/>
                </a:lnTo>
                <a:lnTo>
                  <a:pt x="172465" y="217614"/>
                </a:lnTo>
                <a:lnTo>
                  <a:pt x="123002" y="205378"/>
                </a:lnTo>
                <a:lnTo>
                  <a:pt x="80791" y="191537"/>
                </a:lnTo>
                <a:lnTo>
                  <a:pt x="21232" y="159807"/>
                </a:lnTo>
                <a:lnTo>
                  <a:pt x="0" y="123951"/>
                </a:lnTo>
                <a:lnTo>
                  <a:pt x="5437" y="105636"/>
                </a:lnTo>
                <a:lnTo>
                  <a:pt x="46609" y="71698"/>
                </a:lnTo>
                <a:lnTo>
                  <a:pt x="123002" y="42631"/>
                </a:lnTo>
                <a:lnTo>
                  <a:pt x="172465" y="30404"/>
                </a:lnTo>
                <a:lnTo>
                  <a:pt x="228404" y="19970"/>
                </a:lnTo>
                <a:lnTo>
                  <a:pt x="290043" y="11521"/>
                </a:lnTo>
                <a:lnTo>
                  <a:pt x="356605" y="5248"/>
                </a:lnTo>
                <a:lnTo>
                  <a:pt x="427315" y="1344"/>
                </a:lnTo>
                <a:lnTo>
                  <a:pt x="501396" y="0"/>
                </a:lnTo>
                <a:lnTo>
                  <a:pt x="575476" y="1344"/>
                </a:lnTo>
                <a:lnTo>
                  <a:pt x="646186" y="5248"/>
                </a:lnTo>
                <a:lnTo>
                  <a:pt x="712748" y="11521"/>
                </a:lnTo>
                <a:lnTo>
                  <a:pt x="774387" y="19970"/>
                </a:lnTo>
                <a:lnTo>
                  <a:pt x="830326" y="30404"/>
                </a:lnTo>
                <a:lnTo>
                  <a:pt x="879789" y="42631"/>
                </a:lnTo>
                <a:lnTo>
                  <a:pt x="922000" y="56460"/>
                </a:lnTo>
                <a:lnTo>
                  <a:pt x="981559" y="88154"/>
                </a:lnTo>
                <a:lnTo>
                  <a:pt x="1002791" y="1239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7050" y="2986785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1002791" y="0"/>
                </a:moveTo>
                <a:lnTo>
                  <a:pt x="1002791" y="744093"/>
                </a:lnTo>
                <a:lnTo>
                  <a:pt x="997354" y="762440"/>
                </a:lnTo>
                <a:lnTo>
                  <a:pt x="956182" y="796424"/>
                </a:lnTo>
                <a:lnTo>
                  <a:pt x="879789" y="825519"/>
                </a:lnTo>
                <a:lnTo>
                  <a:pt x="830326" y="837755"/>
                </a:lnTo>
                <a:lnTo>
                  <a:pt x="774387" y="848195"/>
                </a:lnTo>
                <a:lnTo>
                  <a:pt x="712748" y="856648"/>
                </a:lnTo>
                <a:lnTo>
                  <a:pt x="646186" y="862922"/>
                </a:lnTo>
                <a:lnTo>
                  <a:pt x="575476" y="866827"/>
                </a:lnTo>
                <a:lnTo>
                  <a:pt x="501396" y="868171"/>
                </a:lnTo>
                <a:lnTo>
                  <a:pt x="427315" y="866827"/>
                </a:lnTo>
                <a:lnTo>
                  <a:pt x="356605" y="862922"/>
                </a:lnTo>
                <a:lnTo>
                  <a:pt x="290043" y="856648"/>
                </a:lnTo>
                <a:lnTo>
                  <a:pt x="228404" y="848195"/>
                </a:lnTo>
                <a:lnTo>
                  <a:pt x="172465" y="837755"/>
                </a:lnTo>
                <a:lnTo>
                  <a:pt x="123002" y="825519"/>
                </a:lnTo>
                <a:lnTo>
                  <a:pt x="80791" y="811678"/>
                </a:lnTo>
                <a:lnTo>
                  <a:pt x="21232" y="779948"/>
                </a:lnTo>
                <a:lnTo>
                  <a:pt x="0" y="744093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2494" y="1808226"/>
            <a:ext cx="989965" cy="857250"/>
          </a:xfrm>
          <a:custGeom>
            <a:avLst/>
            <a:gdLst/>
            <a:ahLst/>
            <a:cxnLst/>
            <a:rect l="l" t="t" r="r" b="b"/>
            <a:pathLst>
              <a:path w="989964" h="857250">
                <a:moveTo>
                  <a:pt x="111992" y="591758"/>
                </a:moveTo>
                <a:lnTo>
                  <a:pt x="103774" y="593772"/>
                </a:lnTo>
                <a:lnTo>
                  <a:pt x="96914" y="598715"/>
                </a:lnTo>
                <a:lnTo>
                  <a:pt x="92328" y="606171"/>
                </a:lnTo>
                <a:lnTo>
                  <a:pt x="0" y="857123"/>
                </a:lnTo>
                <a:lnTo>
                  <a:pt x="63138" y="844041"/>
                </a:lnTo>
                <a:lnTo>
                  <a:pt x="48894" y="844041"/>
                </a:lnTo>
                <a:lnTo>
                  <a:pt x="20065" y="810640"/>
                </a:lnTo>
                <a:lnTo>
                  <a:pt x="84650" y="754992"/>
                </a:lnTo>
                <a:lnTo>
                  <a:pt x="133730" y="621411"/>
                </a:lnTo>
                <a:lnTo>
                  <a:pt x="135116" y="612753"/>
                </a:lnTo>
                <a:lnTo>
                  <a:pt x="133095" y="604535"/>
                </a:lnTo>
                <a:lnTo>
                  <a:pt x="128123" y="597675"/>
                </a:lnTo>
                <a:lnTo>
                  <a:pt x="120650" y="593089"/>
                </a:lnTo>
                <a:lnTo>
                  <a:pt x="111992" y="591758"/>
                </a:lnTo>
                <a:close/>
              </a:path>
              <a:path w="989964" h="857250">
                <a:moveTo>
                  <a:pt x="84650" y="754992"/>
                </a:moveTo>
                <a:lnTo>
                  <a:pt x="20065" y="810640"/>
                </a:lnTo>
                <a:lnTo>
                  <a:pt x="48894" y="844041"/>
                </a:lnTo>
                <a:lnTo>
                  <a:pt x="59361" y="835025"/>
                </a:lnTo>
                <a:lnTo>
                  <a:pt x="55244" y="835025"/>
                </a:lnTo>
                <a:lnTo>
                  <a:pt x="29971" y="805688"/>
                </a:lnTo>
                <a:lnTo>
                  <a:pt x="68989" y="797617"/>
                </a:lnTo>
                <a:lnTo>
                  <a:pt x="84650" y="754992"/>
                </a:lnTo>
                <a:close/>
              </a:path>
              <a:path w="989964" h="857250">
                <a:moveTo>
                  <a:pt x="261621" y="759569"/>
                </a:moveTo>
                <a:lnTo>
                  <a:pt x="252856" y="759587"/>
                </a:lnTo>
                <a:lnTo>
                  <a:pt x="113459" y="788419"/>
                </a:lnTo>
                <a:lnTo>
                  <a:pt x="48894" y="844041"/>
                </a:lnTo>
                <a:lnTo>
                  <a:pt x="63138" y="844041"/>
                </a:lnTo>
                <a:lnTo>
                  <a:pt x="261746" y="802894"/>
                </a:lnTo>
                <a:lnTo>
                  <a:pt x="269819" y="799466"/>
                </a:lnTo>
                <a:lnTo>
                  <a:pt x="275748" y="793384"/>
                </a:lnTo>
                <a:lnTo>
                  <a:pt x="278963" y="785516"/>
                </a:lnTo>
                <a:lnTo>
                  <a:pt x="278891" y="776732"/>
                </a:lnTo>
                <a:lnTo>
                  <a:pt x="275484" y="768677"/>
                </a:lnTo>
                <a:lnTo>
                  <a:pt x="269446" y="762777"/>
                </a:lnTo>
                <a:lnTo>
                  <a:pt x="261621" y="759569"/>
                </a:lnTo>
                <a:close/>
              </a:path>
              <a:path w="989964" h="857250">
                <a:moveTo>
                  <a:pt x="68989" y="797617"/>
                </a:moveTo>
                <a:lnTo>
                  <a:pt x="29971" y="805688"/>
                </a:lnTo>
                <a:lnTo>
                  <a:pt x="55244" y="835025"/>
                </a:lnTo>
                <a:lnTo>
                  <a:pt x="68989" y="797617"/>
                </a:lnTo>
                <a:close/>
              </a:path>
              <a:path w="989964" h="857250">
                <a:moveTo>
                  <a:pt x="113459" y="788419"/>
                </a:moveTo>
                <a:lnTo>
                  <a:pt x="68989" y="797617"/>
                </a:lnTo>
                <a:lnTo>
                  <a:pt x="55244" y="835025"/>
                </a:lnTo>
                <a:lnTo>
                  <a:pt x="59361" y="835025"/>
                </a:lnTo>
                <a:lnTo>
                  <a:pt x="113459" y="788419"/>
                </a:lnTo>
                <a:close/>
              </a:path>
              <a:path w="989964" h="857250">
                <a:moveTo>
                  <a:pt x="960881" y="0"/>
                </a:moveTo>
                <a:lnTo>
                  <a:pt x="84650" y="754992"/>
                </a:lnTo>
                <a:lnTo>
                  <a:pt x="68989" y="797617"/>
                </a:lnTo>
                <a:lnTo>
                  <a:pt x="113459" y="788419"/>
                </a:lnTo>
                <a:lnTo>
                  <a:pt x="989710" y="33527"/>
                </a:lnTo>
                <a:lnTo>
                  <a:pt x="96088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5014" y="956817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80">
                <a:moveTo>
                  <a:pt x="0" y="0"/>
                </a:moveTo>
                <a:lnTo>
                  <a:pt x="0" y="744093"/>
                </a:lnTo>
                <a:lnTo>
                  <a:pt x="5437" y="762440"/>
                </a:lnTo>
                <a:lnTo>
                  <a:pt x="46609" y="796424"/>
                </a:lnTo>
                <a:lnTo>
                  <a:pt x="123002" y="825519"/>
                </a:lnTo>
                <a:lnTo>
                  <a:pt x="172465" y="837755"/>
                </a:lnTo>
                <a:lnTo>
                  <a:pt x="228404" y="848195"/>
                </a:lnTo>
                <a:lnTo>
                  <a:pt x="290043" y="856648"/>
                </a:lnTo>
                <a:lnTo>
                  <a:pt x="356605" y="862922"/>
                </a:lnTo>
                <a:lnTo>
                  <a:pt x="427315" y="866827"/>
                </a:lnTo>
                <a:lnTo>
                  <a:pt x="501396" y="868172"/>
                </a:lnTo>
                <a:lnTo>
                  <a:pt x="575476" y="866827"/>
                </a:lnTo>
                <a:lnTo>
                  <a:pt x="646186" y="862922"/>
                </a:lnTo>
                <a:lnTo>
                  <a:pt x="712748" y="856648"/>
                </a:lnTo>
                <a:lnTo>
                  <a:pt x="774387" y="848195"/>
                </a:lnTo>
                <a:lnTo>
                  <a:pt x="830326" y="837755"/>
                </a:lnTo>
                <a:lnTo>
                  <a:pt x="879789" y="825519"/>
                </a:lnTo>
                <a:lnTo>
                  <a:pt x="922000" y="811678"/>
                </a:lnTo>
                <a:lnTo>
                  <a:pt x="981559" y="779948"/>
                </a:lnTo>
                <a:lnTo>
                  <a:pt x="1002791" y="744093"/>
                </a:lnTo>
                <a:lnTo>
                  <a:pt x="1002791" y="124079"/>
                </a:lnTo>
                <a:lnTo>
                  <a:pt x="501396" y="124079"/>
                </a:lnTo>
                <a:lnTo>
                  <a:pt x="427315" y="122734"/>
                </a:lnTo>
                <a:lnTo>
                  <a:pt x="356605" y="118829"/>
                </a:lnTo>
                <a:lnTo>
                  <a:pt x="290043" y="112555"/>
                </a:lnTo>
                <a:lnTo>
                  <a:pt x="228404" y="104102"/>
                </a:lnTo>
                <a:lnTo>
                  <a:pt x="172465" y="93662"/>
                </a:lnTo>
                <a:lnTo>
                  <a:pt x="123002" y="81426"/>
                </a:lnTo>
                <a:lnTo>
                  <a:pt x="80791" y="67585"/>
                </a:lnTo>
                <a:lnTo>
                  <a:pt x="21232" y="35855"/>
                </a:lnTo>
                <a:lnTo>
                  <a:pt x="5437" y="18347"/>
                </a:lnTo>
                <a:lnTo>
                  <a:pt x="0" y="0"/>
                </a:lnTo>
                <a:close/>
              </a:path>
              <a:path w="1003300" h="868680">
                <a:moveTo>
                  <a:pt x="1002791" y="0"/>
                </a:moveTo>
                <a:lnTo>
                  <a:pt x="981559" y="35855"/>
                </a:lnTo>
                <a:lnTo>
                  <a:pt x="922000" y="67585"/>
                </a:lnTo>
                <a:lnTo>
                  <a:pt x="879789" y="81426"/>
                </a:lnTo>
                <a:lnTo>
                  <a:pt x="830326" y="93662"/>
                </a:lnTo>
                <a:lnTo>
                  <a:pt x="774387" y="104102"/>
                </a:lnTo>
                <a:lnTo>
                  <a:pt x="712748" y="112555"/>
                </a:lnTo>
                <a:lnTo>
                  <a:pt x="646186" y="118829"/>
                </a:lnTo>
                <a:lnTo>
                  <a:pt x="575476" y="122734"/>
                </a:lnTo>
                <a:lnTo>
                  <a:pt x="501396" y="124079"/>
                </a:lnTo>
                <a:lnTo>
                  <a:pt x="1002791" y="124079"/>
                </a:lnTo>
                <a:lnTo>
                  <a:pt x="10027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5014" y="832866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4">
                <a:moveTo>
                  <a:pt x="501396" y="0"/>
                </a:moveTo>
                <a:lnTo>
                  <a:pt x="427315" y="1344"/>
                </a:lnTo>
                <a:lnTo>
                  <a:pt x="356605" y="5248"/>
                </a:lnTo>
                <a:lnTo>
                  <a:pt x="290043" y="11521"/>
                </a:lnTo>
                <a:lnTo>
                  <a:pt x="228404" y="19970"/>
                </a:lnTo>
                <a:lnTo>
                  <a:pt x="172465" y="30404"/>
                </a:lnTo>
                <a:lnTo>
                  <a:pt x="123002" y="42631"/>
                </a:lnTo>
                <a:lnTo>
                  <a:pt x="80791" y="56460"/>
                </a:lnTo>
                <a:lnTo>
                  <a:pt x="21232" y="88154"/>
                </a:lnTo>
                <a:lnTo>
                  <a:pt x="0" y="123951"/>
                </a:lnTo>
                <a:lnTo>
                  <a:pt x="5437" y="142299"/>
                </a:lnTo>
                <a:lnTo>
                  <a:pt x="46609" y="176283"/>
                </a:lnTo>
                <a:lnTo>
                  <a:pt x="123002" y="205378"/>
                </a:lnTo>
                <a:lnTo>
                  <a:pt x="172465" y="217614"/>
                </a:lnTo>
                <a:lnTo>
                  <a:pt x="228404" y="228054"/>
                </a:lnTo>
                <a:lnTo>
                  <a:pt x="290043" y="236507"/>
                </a:lnTo>
                <a:lnTo>
                  <a:pt x="356605" y="242781"/>
                </a:lnTo>
                <a:lnTo>
                  <a:pt x="427315" y="246686"/>
                </a:lnTo>
                <a:lnTo>
                  <a:pt x="501396" y="248031"/>
                </a:lnTo>
                <a:lnTo>
                  <a:pt x="575476" y="246686"/>
                </a:lnTo>
                <a:lnTo>
                  <a:pt x="646186" y="242781"/>
                </a:lnTo>
                <a:lnTo>
                  <a:pt x="712748" y="236507"/>
                </a:lnTo>
                <a:lnTo>
                  <a:pt x="774387" y="228054"/>
                </a:lnTo>
                <a:lnTo>
                  <a:pt x="830326" y="217614"/>
                </a:lnTo>
                <a:lnTo>
                  <a:pt x="879789" y="205378"/>
                </a:lnTo>
                <a:lnTo>
                  <a:pt x="922000" y="191537"/>
                </a:lnTo>
                <a:lnTo>
                  <a:pt x="981559" y="159807"/>
                </a:lnTo>
                <a:lnTo>
                  <a:pt x="1002791" y="123951"/>
                </a:lnTo>
                <a:lnTo>
                  <a:pt x="997354" y="105636"/>
                </a:lnTo>
                <a:lnTo>
                  <a:pt x="956182" y="71698"/>
                </a:lnTo>
                <a:lnTo>
                  <a:pt x="879789" y="42631"/>
                </a:lnTo>
                <a:lnTo>
                  <a:pt x="830326" y="30404"/>
                </a:lnTo>
                <a:lnTo>
                  <a:pt x="774387" y="19970"/>
                </a:lnTo>
                <a:lnTo>
                  <a:pt x="712748" y="11521"/>
                </a:lnTo>
                <a:lnTo>
                  <a:pt x="646186" y="5248"/>
                </a:lnTo>
                <a:lnTo>
                  <a:pt x="575476" y="1344"/>
                </a:lnTo>
                <a:lnTo>
                  <a:pt x="501396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5014" y="832866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4">
                <a:moveTo>
                  <a:pt x="1002791" y="123951"/>
                </a:moveTo>
                <a:lnTo>
                  <a:pt x="981559" y="159807"/>
                </a:lnTo>
                <a:lnTo>
                  <a:pt x="922000" y="191537"/>
                </a:lnTo>
                <a:lnTo>
                  <a:pt x="879789" y="205378"/>
                </a:lnTo>
                <a:lnTo>
                  <a:pt x="830326" y="217614"/>
                </a:lnTo>
                <a:lnTo>
                  <a:pt x="774387" y="228054"/>
                </a:lnTo>
                <a:lnTo>
                  <a:pt x="712748" y="236507"/>
                </a:lnTo>
                <a:lnTo>
                  <a:pt x="646186" y="242781"/>
                </a:lnTo>
                <a:lnTo>
                  <a:pt x="575476" y="246686"/>
                </a:lnTo>
                <a:lnTo>
                  <a:pt x="501396" y="248031"/>
                </a:lnTo>
                <a:lnTo>
                  <a:pt x="427315" y="246686"/>
                </a:lnTo>
                <a:lnTo>
                  <a:pt x="356605" y="242781"/>
                </a:lnTo>
                <a:lnTo>
                  <a:pt x="290043" y="236507"/>
                </a:lnTo>
                <a:lnTo>
                  <a:pt x="228404" y="228054"/>
                </a:lnTo>
                <a:lnTo>
                  <a:pt x="172465" y="217614"/>
                </a:lnTo>
                <a:lnTo>
                  <a:pt x="123002" y="205378"/>
                </a:lnTo>
                <a:lnTo>
                  <a:pt x="80791" y="191537"/>
                </a:lnTo>
                <a:lnTo>
                  <a:pt x="21232" y="159807"/>
                </a:lnTo>
                <a:lnTo>
                  <a:pt x="0" y="123951"/>
                </a:lnTo>
                <a:lnTo>
                  <a:pt x="5437" y="105636"/>
                </a:lnTo>
                <a:lnTo>
                  <a:pt x="46609" y="71698"/>
                </a:lnTo>
                <a:lnTo>
                  <a:pt x="123002" y="42631"/>
                </a:lnTo>
                <a:lnTo>
                  <a:pt x="172465" y="30404"/>
                </a:lnTo>
                <a:lnTo>
                  <a:pt x="228404" y="19970"/>
                </a:lnTo>
                <a:lnTo>
                  <a:pt x="290043" y="11521"/>
                </a:lnTo>
                <a:lnTo>
                  <a:pt x="356605" y="5248"/>
                </a:lnTo>
                <a:lnTo>
                  <a:pt x="427315" y="1344"/>
                </a:lnTo>
                <a:lnTo>
                  <a:pt x="501396" y="0"/>
                </a:lnTo>
                <a:lnTo>
                  <a:pt x="575476" y="1344"/>
                </a:lnTo>
                <a:lnTo>
                  <a:pt x="646186" y="5248"/>
                </a:lnTo>
                <a:lnTo>
                  <a:pt x="712748" y="11521"/>
                </a:lnTo>
                <a:lnTo>
                  <a:pt x="774387" y="19970"/>
                </a:lnTo>
                <a:lnTo>
                  <a:pt x="830326" y="30404"/>
                </a:lnTo>
                <a:lnTo>
                  <a:pt x="879789" y="42631"/>
                </a:lnTo>
                <a:lnTo>
                  <a:pt x="922000" y="56460"/>
                </a:lnTo>
                <a:lnTo>
                  <a:pt x="981559" y="88154"/>
                </a:lnTo>
                <a:lnTo>
                  <a:pt x="1002791" y="1239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5014" y="956817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80">
                <a:moveTo>
                  <a:pt x="1002791" y="0"/>
                </a:moveTo>
                <a:lnTo>
                  <a:pt x="1002791" y="744093"/>
                </a:lnTo>
                <a:lnTo>
                  <a:pt x="997354" y="762440"/>
                </a:lnTo>
                <a:lnTo>
                  <a:pt x="956182" y="796424"/>
                </a:lnTo>
                <a:lnTo>
                  <a:pt x="879789" y="825519"/>
                </a:lnTo>
                <a:lnTo>
                  <a:pt x="830326" y="837755"/>
                </a:lnTo>
                <a:lnTo>
                  <a:pt x="774387" y="848195"/>
                </a:lnTo>
                <a:lnTo>
                  <a:pt x="712748" y="856648"/>
                </a:lnTo>
                <a:lnTo>
                  <a:pt x="646186" y="862922"/>
                </a:lnTo>
                <a:lnTo>
                  <a:pt x="575476" y="866827"/>
                </a:lnTo>
                <a:lnTo>
                  <a:pt x="501396" y="868172"/>
                </a:lnTo>
                <a:lnTo>
                  <a:pt x="427315" y="866827"/>
                </a:lnTo>
                <a:lnTo>
                  <a:pt x="356605" y="862922"/>
                </a:lnTo>
                <a:lnTo>
                  <a:pt x="290043" y="856648"/>
                </a:lnTo>
                <a:lnTo>
                  <a:pt x="228404" y="848195"/>
                </a:lnTo>
                <a:lnTo>
                  <a:pt x="172465" y="837755"/>
                </a:lnTo>
                <a:lnTo>
                  <a:pt x="123002" y="825519"/>
                </a:lnTo>
                <a:lnTo>
                  <a:pt x="80791" y="811678"/>
                </a:lnTo>
                <a:lnTo>
                  <a:pt x="21232" y="779948"/>
                </a:lnTo>
                <a:lnTo>
                  <a:pt x="0" y="744093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702640"/>
            <a:ext cx="68789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Trabalhando </a:t>
            </a:r>
            <a:r>
              <a:rPr spc="-155" dirty="0"/>
              <a:t>com </a:t>
            </a:r>
            <a:r>
              <a:rPr spc="-145" dirty="0"/>
              <a:t>Repositórios</a:t>
            </a:r>
            <a:r>
              <a:rPr spc="-480" dirty="0"/>
              <a:t> </a:t>
            </a:r>
            <a:r>
              <a:rPr spc="-145" dirty="0"/>
              <a:t>Remotos</a:t>
            </a:r>
          </a:p>
        </p:txBody>
      </p:sp>
      <p:sp>
        <p:nvSpPr>
          <p:cNvPr id="3" name="object 3"/>
          <p:cNvSpPr/>
          <p:nvPr/>
        </p:nvSpPr>
        <p:spPr>
          <a:xfrm>
            <a:off x="1356360" y="1880616"/>
            <a:ext cx="7027545" cy="510540"/>
          </a:xfrm>
          <a:custGeom>
            <a:avLst/>
            <a:gdLst/>
            <a:ahLst/>
            <a:cxnLst/>
            <a:rect l="l" t="t" r="r" b="b"/>
            <a:pathLst>
              <a:path w="7027545" h="510539">
                <a:moveTo>
                  <a:pt x="6942074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6942074" y="510539"/>
                </a:lnTo>
                <a:lnTo>
                  <a:pt x="6975193" y="503852"/>
                </a:lnTo>
                <a:lnTo>
                  <a:pt x="7002240" y="485616"/>
                </a:lnTo>
                <a:lnTo>
                  <a:pt x="7020476" y="458569"/>
                </a:lnTo>
                <a:lnTo>
                  <a:pt x="7027164" y="425450"/>
                </a:lnTo>
                <a:lnTo>
                  <a:pt x="7027164" y="85089"/>
                </a:lnTo>
                <a:lnTo>
                  <a:pt x="7020476" y="51970"/>
                </a:lnTo>
                <a:lnTo>
                  <a:pt x="7002240" y="24923"/>
                </a:lnTo>
                <a:lnTo>
                  <a:pt x="6975193" y="6687"/>
                </a:lnTo>
                <a:lnTo>
                  <a:pt x="694207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360" y="1880616"/>
            <a:ext cx="7027545" cy="510540"/>
          </a:xfrm>
          <a:custGeom>
            <a:avLst/>
            <a:gdLst/>
            <a:ahLst/>
            <a:cxnLst/>
            <a:rect l="l" t="t" r="r" b="b"/>
            <a:pathLst>
              <a:path w="7027545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942074" y="0"/>
                </a:lnTo>
                <a:lnTo>
                  <a:pt x="6975193" y="6687"/>
                </a:lnTo>
                <a:lnTo>
                  <a:pt x="7002240" y="24923"/>
                </a:lnTo>
                <a:lnTo>
                  <a:pt x="7020476" y="51970"/>
                </a:lnTo>
                <a:lnTo>
                  <a:pt x="7027164" y="85089"/>
                </a:lnTo>
                <a:lnTo>
                  <a:pt x="7027164" y="425450"/>
                </a:lnTo>
                <a:lnTo>
                  <a:pt x="7020476" y="458569"/>
                </a:lnTo>
                <a:lnTo>
                  <a:pt x="7002240" y="485616"/>
                </a:lnTo>
                <a:lnTo>
                  <a:pt x="6975193" y="503852"/>
                </a:lnTo>
                <a:lnTo>
                  <a:pt x="6942074" y="510539"/>
                </a:lnTo>
                <a:lnTo>
                  <a:pt x="85090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6360" y="3596640"/>
            <a:ext cx="7027545" cy="510540"/>
          </a:xfrm>
          <a:custGeom>
            <a:avLst/>
            <a:gdLst/>
            <a:ahLst/>
            <a:cxnLst/>
            <a:rect l="l" t="t" r="r" b="b"/>
            <a:pathLst>
              <a:path w="7027545" h="510539">
                <a:moveTo>
                  <a:pt x="6942074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6942074" y="510540"/>
                </a:lnTo>
                <a:lnTo>
                  <a:pt x="6975193" y="503852"/>
                </a:lnTo>
                <a:lnTo>
                  <a:pt x="7002240" y="485616"/>
                </a:lnTo>
                <a:lnTo>
                  <a:pt x="7020476" y="458569"/>
                </a:lnTo>
                <a:lnTo>
                  <a:pt x="7027164" y="425450"/>
                </a:lnTo>
                <a:lnTo>
                  <a:pt x="7027164" y="85090"/>
                </a:lnTo>
                <a:lnTo>
                  <a:pt x="7020476" y="51970"/>
                </a:lnTo>
                <a:lnTo>
                  <a:pt x="7002240" y="24923"/>
                </a:lnTo>
                <a:lnTo>
                  <a:pt x="6975193" y="6687"/>
                </a:lnTo>
                <a:lnTo>
                  <a:pt x="694207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360" y="3596640"/>
            <a:ext cx="7027545" cy="510540"/>
          </a:xfrm>
          <a:custGeom>
            <a:avLst/>
            <a:gdLst/>
            <a:ahLst/>
            <a:cxnLst/>
            <a:rect l="l" t="t" r="r" b="b"/>
            <a:pathLst>
              <a:path w="7027545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942074" y="0"/>
                </a:lnTo>
                <a:lnTo>
                  <a:pt x="6975193" y="6687"/>
                </a:lnTo>
                <a:lnTo>
                  <a:pt x="7002240" y="24923"/>
                </a:lnTo>
                <a:lnTo>
                  <a:pt x="7020476" y="51970"/>
                </a:lnTo>
                <a:lnTo>
                  <a:pt x="7027164" y="85090"/>
                </a:lnTo>
                <a:lnTo>
                  <a:pt x="7027164" y="425450"/>
                </a:lnTo>
                <a:lnTo>
                  <a:pt x="7020476" y="458569"/>
                </a:lnTo>
                <a:lnTo>
                  <a:pt x="7002240" y="485616"/>
                </a:lnTo>
                <a:lnTo>
                  <a:pt x="6975193" y="503852"/>
                </a:lnTo>
                <a:lnTo>
                  <a:pt x="6942074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60753" y="1902967"/>
            <a:ext cx="7021195" cy="306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remote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-v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1764"/>
              </a:spcBef>
            </a:pPr>
            <a:r>
              <a:rPr sz="2400" spc="-140" dirty="0">
                <a:latin typeface="Arial"/>
                <a:cs typeface="Arial"/>
              </a:rPr>
              <a:t>Lista </a:t>
            </a:r>
            <a:r>
              <a:rPr sz="2400" spc="-175" dirty="0">
                <a:latin typeface="Arial"/>
                <a:cs typeface="Arial"/>
              </a:rPr>
              <a:t>os </a:t>
            </a:r>
            <a:r>
              <a:rPr sz="2400" spc="-70" dirty="0">
                <a:latin typeface="Arial"/>
                <a:cs typeface="Arial"/>
              </a:rPr>
              <a:t>repositórios </a:t>
            </a:r>
            <a:r>
              <a:rPr sz="2400" spc="-75" dirty="0">
                <a:latin typeface="Arial"/>
                <a:cs typeface="Arial"/>
              </a:rPr>
              <a:t>remotos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200" dirty="0">
                <a:latin typeface="Arial"/>
                <a:cs typeface="Arial"/>
              </a:rPr>
              <a:t>suas </a:t>
            </a:r>
            <a:r>
              <a:rPr sz="2400" spc="-260" dirty="0">
                <a:latin typeface="Arial"/>
                <a:cs typeface="Arial"/>
              </a:rPr>
              <a:t>URLs. </a:t>
            </a:r>
            <a:r>
              <a:rPr sz="2400" spc="-280" dirty="0">
                <a:latin typeface="Arial"/>
                <a:cs typeface="Arial"/>
              </a:rPr>
              <a:t>O </a:t>
            </a:r>
            <a:r>
              <a:rPr sz="2400" spc="-50" dirty="0">
                <a:latin typeface="Arial"/>
                <a:cs typeface="Arial"/>
              </a:rPr>
              <a:t>repositório  </a:t>
            </a:r>
            <a:r>
              <a:rPr sz="2400" spc="-95" dirty="0">
                <a:latin typeface="Arial"/>
                <a:cs typeface="Arial"/>
              </a:rPr>
              <a:t>clonado </a:t>
            </a:r>
            <a:r>
              <a:rPr sz="2400" spc="-145" dirty="0">
                <a:latin typeface="Arial"/>
                <a:cs typeface="Arial"/>
              </a:rPr>
              <a:t>é </a:t>
            </a:r>
            <a:r>
              <a:rPr sz="2400" spc="-105" dirty="0">
                <a:latin typeface="Arial"/>
                <a:cs typeface="Arial"/>
              </a:rPr>
              <a:t>nomeado </a:t>
            </a:r>
            <a:r>
              <a:rPr sz="2400" spc="-110" dirty="0">
                <a:latin typeface="Arial"/>
                <a:cs typeface="Arial"/>
              </a:rPr>
              <a:t>de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i="1" spc="-135" dirty="0">
                <a:latin typeface="Trebuchet MS"/>
                <a:cs typeface="Trebuchet MS"/>
              </a:rPr>
              <a:t>origin.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remote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add &lt;nome&gt;</a:t>
            </a:r>
            <a:r>
              <a:rPr sz="2400" b="1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&lt;url&gt;</a:t>
            </a:r>
            <a:endParaRPr sz="2400">
              <a:latin typeface="Courier New"/>
              <a:cs typeface="Courier New"/>
            </a:endParaRPr>
          </a:p>
          <a:p>
            <a:pPr marL="165100" marR="557530">
              <a:lnSpc>
                <a:spcPct val="100000"/>
              </a:lnSpc>
              <a:spcBef>
                <a:spcPts val="1764"/>
              </a:spcBef>
            </a:pPr>
            <a:r>
              <a:rPr sz="2400" spc="-215" dirty="0">
                <a:latin typeface="Arial"/>
                <a:cs typeface="Arial"/>
              </a:rPr>
              <a:t>Usa </a:t>
            </a:r>
            <a:r>
              <a:rPr sz="2400" spc="-135" dirty="0">
                <a:latin typeface="Arial"/>
                <a:cs typeface="Arial"/>
              </a:rPr>
              <a:t>&lt;nome&gt; </a:t>
            </a:r>
            <a:r>
              <a:rPr sz="2400" spc="-130" dirty="0">
                <a:latin typeface="Arial"/>
                <a:cs typeface="Arial"/>
              </a:rPr>
              <a:t>ao invés </a:t>
            </a:r>
            <a:r>
              <a:rPr sz="2400" spc="-135" dirty="0">
                <a:latin typeface="Arial"/>
                <a:cs typeface="Arial"/>
              </a:rPr>
              <a:t>da </a:t>
            </a:r>
            <a:r>
              <a:rPr sz="2400" spc="-10" dirty="0">
                <a:latin typeface="Arial"/>
                <a:cs typeface="Arial"/>
              </a:rPr>
              <a:t>url </a:t>
            </a:r>
            <a:r>
              <a:rPr sz="2400" spc="-90" dirty="0">
                <a:latin typeface="Arial"/>
                <a:cs typeface="Arial"/>
              </a:rPr>
              <a:t>&lt;url&gt;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204" dirty="0">
                <a:latin typeface="Arial"/>
                <a:cs typeface="Arial"/>
              </a:rPr>
              <a:t>se </a:t>
            </a:r>
            <a:r>
              <a:rPr sz="2400" spc="-30" dirty="0">
                <a:latin typeface="Arial"/>
                <a:cs typeface="Arial"/>
              </a:rPr>
              <a:t>referir </a:t>
            </a:r>
            <a:r>
              <a:rPr sz="2400" spc="-130" dirty="0">
                <a:latin typeface="Arial"/>
                <a:cs typeface="Arial"/>
              </a:rPr>
              <a:t>ao  </a:t>
            </a:r>
            <a:r>
              <a:rPr sz="2400" spc="-50" dirty="0">
                <a:latin typeface="Arial"/>
                <a:cs typeface="Arial"/>
              </a:rPr>
              <a:t>repositório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remoto.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391" y="5314188"/>
            <a:ext cx="77851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remote add pendrive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“E:/GitRepo”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977" y="702640"/>
            <a:ext cx="54317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Atualizando </a:t>
            </a:r>
            <a:r>
              <a:rPr spc="-55" dirty="0"/>
              <a:t>o </a:t>
            </a:r>
            <a:r>
              <a:rPr spc="-155" dirty="0"/>
              <a:t>Repositório</a:t>
            </a:r>
            <a:r>
              <a:rPr spc="-530" dirty="0"/>
              <a:t> </a:t>
            </a:r>
            <a:r>
              <a:rPr spc="-215" dirty="0"/>
              <a:t>Local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19" y="425450"/>
                </a:lnTo>
                <a:lnTo>
                  <a:pt x="6141719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19" y="85089"/>
                </a:lnTo>
                <a:lnTo>
                  <a:pt x="6141719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3456432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49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19" y="425449"/>
                </a:lnTo>
                <a:lnTo>
                  <a:pt x="6141719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3456432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19" y="85089"/>
                </a:lnTo>
                <a:lnTo>
                  <a:pt x="6141719" y="425449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49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4392" y="5106923"/>
            <a:ext cx="6141720" cy="512445"/>
          </a:xfrm>
          <a:custGeom>
            <a:avLst/>
            <a:gdLst/>
            <a:ahLst/>
            <a:cxnLst/>
            <a:rect l="l" t="t" r="r" b="b"/>
            <a:pathLst>
              <a:path w="6141720" h="512445">
                <a:moveTo>
                  <a:pt x="6056376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0" y="426719"/>
                </a:lnTo>
                <a:lnTo>
                  <a:pt x="6709" y="459932"/>
                </a:lnTo>
                <a:lnTo>
                  <a:pt x="25003" y="487060"/>
                </a:lnTo>
                <a:lnTo>
                  <a:pt x="52131" y="505354"/>
                </a:lnTo>
                <a:lnTo>
                  <a:pt x="85343" y="512063"/>
                </a:lnTo>
                <a:lnTo>
                  <a:pt x="6056376" y="512063"/>
                </a:lnTo>
                <a:lnTo>
                  <a:pt x="6089588" y="505354"/>
                </a:lnTo>
                <a:lnTo>
                  <a:pt x="6116716" y="487060"/>
                </a:lnTo>
                <a:lnTo>
                  <a:pt x="6135010" y="459932"/>
                </a:lnTo>
                <a:lnTo>
                  <a:pt x="6141719" y="426719"/>
                </a:lnTo>
                <a:lnTo>
                  <a:pt x="6141719" y="85343"/>
                </a:lnTo>
                <a:lnTo>
                  <a:pt x="6135010" y="52131"/>
                </a:lnTo>
                <a:lnTo>
                  <a:pt x="6116716" y="25003"/>
                </a:lnTo>
                <a:lnTo>
                  <a:pt x="6089588" y="6709"/>
                </a:lnTo>
                <a:lnTo>
                  <a:pt x="60563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4392" y="5106923"/>
            <a:ext cx="6141720" cy="512445"/>
          </a:xfrm>
          <a:custGeom>
            <a:avLst/>
            <a:gdLst/>
            <a:ahLst/>
            <a:cxnLst/>
            <a:rect l="l" t="t" r="r" b="b"/>
            <a:pathLst>
              <a:path w="6141720" h="512445">
                <a:moveTo>
                  <a:pt x="0" y="85343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3" y="0"/>
                </a:lnTo>
                <a:lnTo>
                  <a:pt x="6056376" y="0"/>
                </a:lnTo>
                <a:lnTo>
                  <a:pt x="6089588" y="6709"/>
                </a:lnTo>
                <a:lnTo>
                  <a:pt x="6116716" y="25003"/>
                </a:lnTo>
                <a:lnTo>
                  <a:pt x="6135010" y="52131"/>
                </a:lnTo>
                <a:lnTo>
                  <a:pt x="6141719" y="85343"/>
                </a:lnTo>
                <a:lnTo>
                  <a:pt x="6141719" y="426719"/>
                </a:lnTo>
                <a:lnTo>
                  <a:pt x="6135010" y="459932"/>
                </a:lnTo>
                <a:lnTo>
                  <a:pt x="6116716" y="487060"/>
                </a:lnTo>
                <a:lnTo>
                  <a:pt x="6089588" y="505354"/>
                </a:lnTo>
                <a:lnTo>
                  <a:pt x="6056376" y="512063"/>
                </a:lnTo>
                <a:lnTo>
                  <a:pt x="85343" y="512063"/>
                </a:lnTo>
                <a:lnTo>
                  <a:pt x="52131" y="505354"/>
                </a:lnTo>
                <a:lnTo>
                  <a:pt x="25003" y="487060"/>
                </a:lnTo>
                <a:lnTo>
                  <a:pt x="6709" y="459932"/>
                </a:lnTo>
                <a:lnTo>
                  <a:pt x="0" y="426719"/>
                </a:lnTo>
                <a:lnTo>
                  <a:pt x="0" y="853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78785" y="2131263"/>
            <a:ext cx="6316345" cy="434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fetch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[&lt;repo&gt;]</a:t>
            </a:r>
            <a:endParaRPr sz="2400" dirty="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spc="-170" dirty="0">
                <a:latin typeface="Arial"/>
                <a:cs typeface="Arial"/>
              </a:rPr>
              <a:t>Baixa </a:t>
            </a:r>
            <a:r>
              <a:rPr sz="2400" spc="-80" dirty="0">
                <a:latin typeface="Arial"/>
                <a:cs typeface="Arial"/>
              </a:rPr>
              <a:t>todos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40" dirty="0">
                <a:latin typeface="Arial"/>
                <a:cs typeface="Arial"/>
              </a:rPr>
              <a:t>dados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50" dirty="0">
                <a:latin typeface="Arial"/>
                <a:cs typeface="Arial"/>
              </a:rPr>
              <a:t>repositório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&lt;repo&gt;.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65100" indent="-153035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fetch [&lt;repo&gt;]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[&lt;branch&gt;]</a:t>
            </a:r>
            <a:endParaRPr sz="2400" dirty="0">
              <a:latin typeface="Courier New"/>
              <a:cs typeface="Courier New"/>
            </a:endParaRPr>
          </a:p>
          <a:p>
            <a:pPr marL="165100" marR="629285">
              <a:lnSpc>
                <a:spcPct val="100000"/>
              </a:lnSpc>
              <a:spcBef>
                <a:spcPts val="1764"/>
              </a:spcBef>
            </a:pPr>
            <a:r>
              <a:rPr sz="2400" spc="-170" dirty="0">
                <a:latin typeface="Arial"/>
                <a:cs typeface="Arial"/>
              </a:rPr>
              <a:t>Baixa </a:t>
            </a:r>
            <a:r>
              <a:rPr sz="2400" spc="-80" dirty="0">
                <a:latin typeface="Arial"/>
                <a:cs typeface="Arial"/>
              </a:rPr>
              <a:t>todos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40" dirty="0">
                <a:latin typeface="Arial"/>
                <a:cs typeface="Arial"/>
              </a:rPr>
              <a:t>dados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105" dirty="0">
                <a:latin typeface="Arial"/>
                <a:cs typeface="Arial"/>
              </a:rPr>
              <a:t>branch </a:t>
            </a:r>
            <a:r>
              <a:rPr sz="2400" spc="-130" dirty="0">
                <a:latin typeface="Arial"/>
                <a:cs typeface="Arial"/>
              </a:rPr>
              <a:t>&lt;branch&gt; </a:t>
            </a:r>
            <a:r>
              <a:rPr sz="2400" spc="-80" dirty="0">
                <a:latin typeface="Arial"/>
                <a:cs typeface="Arial"/>
              </a:rPr>
              <a:t>do  </a:t>
            </a:r>
            <a:r>
              <a:rPr sz="2400" spc="-50" dirty="0">
                <a:latin typeface="Arial"/>
                <a:cs typeface="Arial"/>
              </a:rPr>
              <a:t>repositório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&lt;repo&gt;.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pull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[&lt;repo&gt;]</a:t>
            </a:r>
            <a:endParaRPr sz="2400" dirty="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1770"/>
              </a:spcBef>
            </a:pPr>
            <a:r>
              <a:rPr sz="2400" spc="-105" dirty="0">
                <a:latin typeface="Arial"/>
                <a:cs typeface="Arial"/>
              </a:rPr>
              <a:t>Atualiza </a:t>
            </a:r>
            <a:r>
              <a:rPr sz="2400" spc="-80" dirty="0">
                <a:latin typeface="Arial"/>
                <a:cs typeface="Arial"/>
              </a:rPr>
              <a:t>todos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40" dirty="0">
                <a:latin typeface="Arial"/>
                <a:cs typeface="Arial"/>
              </a:rPr>
              <a:t>dados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50" dirty="0">
                <a:latin typeface="Arial"/>
                <a:cs typeface="Arial"/>
              </a:rPr>
              <a:t>repositório </a:t>
            </a:r>
            <a:r>
              <a:rPr sz="2400" spc="-110" dirty="0">
                <a:latin typeface="Arial"/>
                <a:cs typeface="Arial"/>
              </a:rPr>
              <a:t>&lt;repo&gt;,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ou  </a:t>
            </a:r>
            <a:r>
              <a:rPr sz="2400" spc="-130" dirty="0">
                <a:latin typeface="Arial"/>
                <a:cs typeface="Arial"/>
              </a:rPr>
              <a:t>seja, </a:t>
            </a:r>
            <a:r>
              <a:rPr sz="2400" spc="-110" dirty="0">
                <a:latin typeface="Arial"/>
                <a:cs typeface="Arial"/>
              </a:rPr>
              <a:t>realiza </a:t>
            </a:r>
            <a:r>
              <a:rPr sz="2400" spc="-85" dirty="0">
                <a:latin typeface="Arial"/>
                <a:cs typeface="Arial"/>
              </a:rPr>
              <a:t>um </a:t>
            </a:r>
            <a:r>
              <a:rPr sz="2400" i="1" spc="-175" dirty="0">
                <a:latin typeface="Trebuchet MS"/>
                <a:cs typeface="Trebuchet MS"/>
              </a:rPr>
              <a:t>fetch </a:t>
            </a:r>
            <a:r>
              <a:rPr sz="2400" spc="-120" dirty="0">
                <a:latin typeface="Arial"/>
                <a:cs typeface="Arial"/>
              </a:rPr>
              <a:t>seguido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85" dirty="0">
                <a:latin typeface="Arial"/>
                <a:cs typeface="Arial"/>
              </a:rPr>
              <a:t>um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i="1" spc="-100" dirty="0">
                <a:latin typeface="Trebuchet MS"/>
                <a:cs typeface="Trebuchet MS"/>
              </a:rPr>
              <a:t>merge</a:t>
            </a:r>
            <a:r>
              <a:rPr sz="2400" spc="-1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730" y="4170934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0" y="0"/>
                </a:moveTo>
                <a:lnTo>
                  <a:pt x="0" y="744093"/>
                </a:lnTo>
                <a:lnTo>
                  <a:pt x="5436" y="762440"/>
                </a:lnTo>
                <a:lnTo>
                  <a:pt x="46601" y="796424"/>
                </a:lnTo>
                <a:lnTo>
                  <a:pt x="122984" y="825519"/>
                </a:lnTo>
                <a:lnTo>
                  <a:pt x="172444" y="837755"/>
                </a:lnTo>
                <a:lnTo>
                  <a:pt x="228381" y="848195"/>
                </a:lnTo>
                <a:lnTo>
                  <a:pt x="290021" y="856648"/>
                </a:lnTo>
                <a:lnTo>
                  <a:pt x="356587" y="862922"/>
                </a:lnTo>
                <a:lnTo>
                  <a:pt x="427303" y="866827"/>
                </a:lnTo>
                <a:lnTo>
                  <a:pt x="501395" y="868172"/>
                </a:lnTo>
                <a:lnTo>
                  <a:pt x="575476" y="866827"/>
                </a:lnTo>
                <a:lnTo>
                  <a:pt x="646186" y="862922"/>
                </a:lnTo>
                <a:lnTo>
                  <a:pt x="712748" y="856648"/>
                </a:lnTo>
                <a:lnTo>
                  <a:pt x="774387" y="848195"/>
                </a:lnTo>
                <a:lnTo>
                  <a:pt x="830326" y="837755"/>
                </a:lnTo>
                <a:lnTo>
                  <a:pt x="879789" y="825519"/>
                </a:lnTo>
                <a:lnTo>
                  <a:pt x="922000" y="811678"/>
                </a:lnTo>
                <a:lnTo>
                  <a:pt x="981559" y="779948"/>
                </a:lnTo>
                <a:lnTo>
                  <a:pt x="1002792" y="744093"/>
                </a:lnTo>
                <a:lnTo>
                  <a:pt x="1002792" y="124079"/>
                </a:lnTo>
                <a:lnTo>
                  <a:pt x="501395" y="124079"/>
                </a:lnTo>
                <a:lnTo>
                  <a:pt x="427303" y="122734"/>
                </a:lnTo>
                <a:lnTo>
                  <a:pt x="356587" y="118829"/>
                </a:lnTo>
                <a:lnTo>
                  <a:pt x="290021" y="112555"/>
                </a:lnTo>
                <a:lnTo>
                  <a:pt x="228381" y="104102"/>
                </a:lnTo>
                <a:lnTo>
                  <a:pt x="172444" y="93662"/>
                </a:lnTo>
                <a:lnTo>
                  <a:pt x="122984" y="81426"/>
                </a:lnTo>
                <a:lnTo>
                  <a:pt x="80778" y="67585"/>
                </a:lnTo>
                <a:lnTo>
                  <a:pt x="21228" y="35855"/>
                </a:lnTo>
                <a:lnTo>
                  <a:pt x="5436" y="18347"/>
                </a:lnTo>
                <a:lnTo>
                  <a:pt x="0" y="0"/>
                </a:lnTo>
                <a:close/>
              </a:path>
              <a:path w="1003300" h="868679">
                <a:moveTo>
                  <a:pt x="1002792" y="0"/>
                </a:moveTo>
                <a:lnTo>
                  <a:pt x="981559" y="35855"/>
                </a:lnTo>
                <a:lnTo>
                  <a:pt x="922000" y="67585"/>
                </a:lnTo>
                <a:lnTo>
                  <a:pt x="879789" y="81426"/>
                </a:lnTo>
                <a:lnTo>
                  <a:pt x="830326" y="93662"/>
                </a:lnTo>
                <a:lnTo>
                  <a:pt x="774387" y="104102"/>
                </a:lnTo>
                <a:lnTo>
                  <a:pt x="712748" y="112555"/>
                </a:lnTo>
                <a:lnTo>
                  <a:pt x="646186" y="118829"/>
                </a:lnTo>
                <a:lnTo>
                  <a:pt x="575476" y="122734"/>
                </a:lnTo>
                <a:lnTo>
                  <a:pt x="501395" y="124079"/>
                </a:lnTo>
                <a:lnTo>
                  <a:pt x="1002792" y="124079"/>
                </a:lnTo>
                <a:lnTo>
                  <a:pt x="1002792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730" y="4046982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501395" y="0"/>
                </a:moveTo>
                <a:lnTo>
                  <a:pt x="427303" y="1344"/>
                </a:lnTo>
                <a:lnTo>
                  <a:pt x="356587" y="5248"/>
                </a:lnTo>
                <a:lnTo>
                  <a:pt x="290021" y="11521"/>
                </a:lnTo>
                <a:lnTo>
                  <a:pt x="228381" y="19970"/>
                </a:lnTo>
                <a:lnTo>
                  <a:pt x="172444" y="30404"/>
                </a:lnTo>
                <a:lnTo>
                  <a:pt x="122984" y="42631"/>
                </a:lnTo>
                <a:lnTo>
                  <a:pt x="80778" y="56460"/>
                </a:lnTo>
                <a:lnTo>
                  <a:pt x="21228" y="88154"/>
                </a:lnTo>
                <a:lnTo>
                  <a:pt x="0" y="123952"/>
                </a:lnTo>
                <a:lnTo>
                  <a:pt x="5436" y="142299"/>
                </a:lnTo>
                <a:lnTo>
                  <a:pt x="46601" y="176283"/>
                </a:lnTo>
                <a:lnTo>
                  <a:pt x="122984" y="205378"/>
                </a:lnTo>
                <a:lnTo>
                  <a:pt x="172444" y="217614"/>
                </a:lnTo>
                <a:lnTo>
                  <a:pt x="228381" y="228054"/>
                </a:lnTo>
                <a:lnTo>
                  <a:pt x="290021" y="236507"/>
                </a:lnTo>
                <a:lnTo>
                  <a:pt x="356587" y="242781"/>
                </a:lnTo>
                <a:lnTo>
                  <a:pt x="427303" y="246686"/>
                </a:lnTo>
                <a:lnTo>
                  <a:pt x="501395" y="248031"/>
                </a:lnTo>
                <a:lnTo>
                  <a:pt x="575476" y="246686"/>
                </a:lnTo>
                <a:lnTo>
                  <a:pt x="646186" y="242781"/>
                </a:lnTo>
                <a:lnTo>
                  <a:pt x="712748" y="236507"/>
                </a:lnTo>
                <a:lnTo>
                  <a:pt x="774387" y="228054"/>
                </a:lnTo>
                <a:lnTo>
                  <a:pt x="830326" y="217614"/>
                </a:lnTo>
                <a:lnTo>
                  <a:pt x="879789" y="205378"/>
                </a:lnTo>
                <a:lnTo>
                  <a:pt x="922000" y="191537"/>
                </a:lnTo>
                <a:lnTo>
                  <a:pt x="981559" y="159807"/>
                </a:lnTo>
                <a:lnTo>
                  <a:pt x="1002792" y="123952"/>
                </a:lnTo>
                <a:lnTo>
                  <a:pt x="997354" y="105636"/>
                </a:lnTo>
                <a:lnTo>
                  <a:pt x="956182" y="71698"/>
                </a:lnTo>
                <a:lnTo>
                  <a:pt x="879789" y="42631"/>
                </a:lnTo>
                <a:lnTo>
                  <a:pt x="830326" y="30404"/>
                </a:lnTo>
                <a:lnTo>
                  <a:pt x="774387" y="19970"/>
                </a:lnTo>
                <a:lnTo>
                  <a:pt x="712748" y="11521"/>
                </a:lnTo>
                <a:lnTo>
                  <a:pt x="646186" y="5248"/>
                </a:lnTo>
                <a:lnTo>
                  <a:pt x="575476" y="1344"/>
                </a:lnTo>
                <a:lnTo>
                  <a:pt x="501395" y="0"/>
                </a:lnTo>
                <a:close/>
              </a:path>
            </a:pathLst>
          </a:custGeom>
          <a:solidFill>
            <a:srgbClr val="C4D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730" y="4046982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1002792" y="123952"/>
                </a:moveTo>
                <a:lnTo>
                  <a:pt x="981559" y="159807"/>
                </a:lnTo>
                <a:lnTo>
                  <a:pt x="922000" y="191537"/>
                </a:lnTo>
                <a:lnTo>
                  <a:pt x="879789" y="205378"/>
                </a:lnTo>
                <a:lnTo>
                  <a:pt x="830326" y="217614"/>
                </a:lnTo>
                <a:lnTo>
                  <a:pt x="774387" y="228054"/>
                </a:lnTo>
                <a:lnTo>
                  <a:pt x="712748" y="236507"/>
                </a:lnTo>
                <a:lnTo>
                  <a:pt x="646186" y="242781"/>
                </a:lnTo>
                <a:lnTo>
                  <a:pt x="575476" y="246686"/>
                </a:lnTo>
                <a:lnTo>
                  <a:pt x="501395" y="248031"/>
                </a:lnTo>
                <a:lnTo>
                  <a:pt x="427303" y="246686"/>
                </a:lnTo>
                <a:lnTo>
                  <a:pt x="356587" y="242781"/>
                </a:lnTo>
                <a:lnTo>
                  <a:pt x="290021" y="236507"/>
                </a:lnTo>
                <a:lnTo>
                  <a:pt x="228381" y="228054"/>
                </a:lnTo>
                <a:lnTo>
                  <a:pt x="172444" y="217614"/>
                </a:lnTo>
                <a:lnTo>
                  <a:pt x="122984" y="205378"/>
                </a:lnTo>
                <a:lnTo>
                  <a:pt x="80778" y="191537"/>
                </a:lnTo>
                <a:lnTo>
                  <a:pt x="21228" y="159807"/>
                </a:lnTo>
                <a:lnTo>
                  <a:pt x="0" y="123952"/>
                </a:lnTo>
                <a:lnTo>
                  <a:pt x="5436" y="105636"/>
                </a:lnTo>
                <a:lnTo>
                  <a:pt x="46601" y="71698"/>
                </a:lnTo>
                <a:lnTo>
                  <a:pt x="122984" y="42631"/>
                </a:lnTo>
                <a:lnTo>
                  <a:pt x="172444" y="30404"/>
                </a:lnTo>
                <a:lnTo>
                  <a:pt x="228381" y="19970"/>
                </a:lnTo>
                <a:lnTo>
                  <a:pt x="290021" y="11521"/>
                </a:lnTo>
                <a:lnTo>
                  <a:pt x="356587" y="5248"/>
                </a:lnTo>
                <a:lnTo>
                  <a:pt x="427303" y="1344"/>
                </a:lnTo>
                <a:lnTo>
                  <a:pt x="501395" y="0"/>
                </a:lnTo>
                <a:lnTo>
                  <a:pt x="575476" y="1344"/>
                </a:lnTo>
                <a:lnTo>
                  <a:pt x="646186" y="5248"/>
                </a:lnTo>
                <a:lnTo>
                  <a:pt x="712748" y="11521"/>
                </a:lnTo>
                <a:lnTo>
                  <a:pt x="774387" y="19970"/>
                </a:lnTo>
                <a:lnTo>
                  <a:pt x="830326" y="30404"/>
                </a:lnTo>
                <a:lnTo>
                  <a:pt x="879789" y="42631"/>
                </a:lnTo>
                <a:lnTo>
                  <a:pt x="922000" y="56460"/>
                </a:lnTo>
                <a:lnTo>
                  <a:pt x="981559" y="88154"/>
                </a:lnTo>
                <a:lnTo>
                  <a:pt x="1002792" y="1239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730" y="4170934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1002792" y="0"/>
                </a:moveTo>
                <a:lnTo>
                  <a:pt x="1002792" y="744093"/>
                </a:lnTo>
                <a:lnTo>
                  <a:pt x="997354" y="762440"/>
                </a:lnTo>
                <a:lnTo>
                  <a:pt x="956182" y="796424"/>
                </a:lnTo>
                <a:lnTo>
                  <a:pt x="879789" y="825519"/>
                </a:lnTo>
                <a:lnTo>
                  <a:pt x="830326" y="837755"/>
                </a:lnTo>
                <a:lnTo>
                  <a:pt x="774387" y="848195"/>
                </a:lnTo>
                <a:lnTo>
                  <a:pt x="712748" y="856648"/>
                </a:lnTo>
                <a:lnTo>
                  <a:pt x="646186" y="862922"/>
                </a:lnTo>
                <a:lnTo>
                  <a:pt x="575476" y="866827"/>
                </a:lnTo>
                <a:lnTo>
                  <a:pt x="501395" y="868172"/>
                </a:lnTo>
                <a:lnTo>
                  <a:pt x="427303" y="866827"/>
                </a:lnTo>
                <a:lnTo>
                  <a:pt x="356587" y="862922"/>
                </a:lnTo>
                <a:lnTo>
                  <a:pt x="290021" y="856648"/>
                </a:lnTo>
                <a:lnTo>
                  <a:pt x="228381" y="848195"/>
                </a:lnTo>
                <a:lnTo>
                  <a:pt x="172444" y="837755"/>
                </a:lnTo>
                <a:lnTo>
                  <a:pt x="122984" y="825519"/>
                </a:lnTo>
                <a:lnTo>
                  <a:pt x="80778" y="811678"/>
                </a:lnTo>
                <a:lnTo>
                  <a:pt x="21228" y="779948"/>
                </a:lnTo>
                <a:lnTo>
                  <a:pt x="0" y="744093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1409" y="3133089"/>
            <a:ext cx="326390" cy="913765"/>
          </a:xfrm>
          <a:custGeom>
            <a:avLst/>
            <a:gdLst/>
            <a:ahLst/>
            <a:cxnLst/>
            <a:rect l="l" t="t" r="r" b="b"/>
            <a:pathLst>
              <a:path w="326390" h="913764">
                <a:moveTo>
                  <a:pt x="25148" y="627241"/>
                </a:moveTo>
                <a:lnTo>
                  <a:pt x="16385" y="627634"/>
                </a:lnTo>
                <a:lnTo>
                  <a:pt x="8482" y="631465"/>
                </a:lnTo>
                <a:lnTo>
                  <a:pt x="2849" y="637809"/>
                </a:lnTo>
                <a:lnTo>
                  <a:pt x="0" y="645796"/>
                </a:lnTo>
                <a:lnTo>
                  <a:pt x="447" y="654558"/>
                </a:lnTo>
                <a:lnTo>
                  <a:pt x="66716" y="913511"/>
                </a:lnTo>
                <a:lnTo>
                  <a:pt x="103442" y="875157"/>
                </a:lnTo>
                <a:lnTo>
                  <a:pt x="99647" y="875157"/>
                </a:lnTo>
                <a:lnTo>
                  <a:pt x="56886" y="863854"/>
                </a:lnTo>
                <a:lnTo>
                  <a:pt x="78527" y="781370"/>
                </a:lnTo>
                <a:lnTo>
                  <a:pt x="43271" y="643636"/>
                </a:lnTo>
                <a:lnTo>
                  <a:pt x="39453" y="635742"/>
                </a:lnTo>
                <a:lnTo>
                  <a:pt x="33124" y="630110"/>
                </a:lnTo>
                <a:lnTo>
                  <a:pt x="25148" y="627241"/>
                </a:lnTo>
                <a:close/>
              </a:path>
              <a:path w="326390" h="913764">
                <a:moveTo>
                  <a:pt x="78527" y="781370"/>
                </a:moveTo>
                <a:lnTo>
                  <a:pt x="56886" y="863854"/>
                </a:lnTo>
                <a:lnTo>
                  <a:pt x="99647" y="875157"/>
                </a:lnTo>
                <a:lnTo>
                  <a:pt x="102578" y="863981"/>
                </a:lnTo>
                <a:lnTo>
                  <a:pt x="99672" y="863981"/>
                </a:lnTo>
                <a:lnTo>
                  <a:pt x="62309" y="854202"/>
                </a:lnTo>
                <a:lnTo>
                  <a:pt x="89815" y="825472"/>
                </a:lnTo>
                <a:lnTo>
                  <a:pt x="78527" y="781370"/>
                </a:lnTo>
                <a:close/>
              </a:path>
              <a:path w="326390" h="913764">
                <a:moveTo>
                  <a:pt x="235127" y="683069"/>
                </a:moveTo>
                <a:lnTo>
                  <a:pt x="226849" y="684871"/>
                </a:lnTo>
                <a:lnTo>
                  <a:pt x="219649" y="689864"/>
                </a:lnTo>
                <a:lnTo>
                  <a:pt x="121308" y="792578"/>
                </a:lnTo>
                <a:lnTo>
                  <a:pt x="99647" y="875157"/>
                </a:lnTo>
                <a:lnTo>
                  <a:pt x="103442" y="875157"/>
                </a:lnTo>
                <a:lnTo>
                  <a:pt x="251564" y="720471"/>
                </a:lnTo>
                <a:lnTo>
                  <a:pt x="256261" y="713017"/>
                </a:lnTo>
                <a:lnTo>
                  <a:pt x="257700" y="704659"/>
                </a:lnTo>
                <a:lnTo>
                  <a:pt x="255902" y="696396"/>
                </a:lnTo>
                <a:lnTo>
                  <a:pt x="250891" y="689229"/>
                </a:lnTo>
                <a:lnTo>
                  <a:pt x="243477" y="684506"/>
                </a:lnTo>
                <a:lnTo>
                  <a:pt x="235127" y="683069"/>
                </a:lnTo>
                <a:close/>
              </a:path>
              <a:path w="326390" h="913764">
                <a:moveTo>
                  <a:pt x="89815" y="825472"/>
                </a:moveTo>
                <a:lnTo>
                  <a:pt x="62309" y="854202"/>
                </a:lnTo>
                <a:lnTo>
                  <a:pt x="99672" y="863981"/>
                </a:lnTo>
                <a:lnTo>
                  <a:pt x="89815" y="825472"/>
                </a:lnTo>
                <a:close/>
              </a:path>
              <a:path w="326390" h="913764">
                <a:moveTo>
                  <a:pt x="121308" y="792578"/>
                </a:moveTo>
                <a:lnTo>
                  <a:pt x="89815" y="825472"/>
                </a:lnTo>
                <a:lnTo>
                  <a:pt x="99672" y="863981"/>
                </a:lnTo>
                <a:lnTo>
                  <a:pt x="102578" y="863981"/>
                </a:lnTo>
                <a:lnTo>
                  <a:pt x="121308" y="792578"/>
                </a:lnTo>
                <a:close/>
              </a:path>
              <a:path w="326390" h="913764">
                <a:moveTo>
                  <a:pt x="283530" y="0"/>
                </a:moveTo>
                <a:lnTo>
                  <a:pt x="78527" y="781370"/>
                </a:lnTo>
                <a:lnTo>
                  <a:pt x="89815" y="825472"/>
                </a:lnTo>
                <a:lnTo>
                  <a:pt x="121308" y="792578"/>
                </a:lnTo>
                <a:lnTo>
                  <a:pt x="326278" y="11175"/>
                </a:lnTo>
                <a:lnTo>
                  <a:pt x="2835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473" y="2271902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0" y="0"/>
                </a:moveTo>
                <a:lnTo>
                  <a:pt x="0" y="742950"/>
                </a:lnTo>
                <a:lnTo>
                  <a:pt x="5436" y="761234"/>
                </a:lnTo>
                <a:lnTo>
                  <a:pt x="46601" y="795125"/>
                </a:lnTo>
                <a:lnTo>
                  <a:pt x="122984" y="824163"/>
                </a:lnTo>
                <a:lnTo>
                  <a:pt x="172444" y="836382"/>
                </a:lnTo>
                <a:lnTo>
                  <a:pt x="228381" y="846810"/>
                </a:lnTo>
                <a:lnTo>
                  <a:pt x="290021" y="855256"/>
                </a:lnTo>
                <a:lnTo>
                  <a:pt x="356587" y="861527"/>
                </a:lnTo>
                <a:lnTo>
                  <a:pt x="427303" y="865431"/>
                </a:lnTo>
                <a:lnTo>
                  <a:pt x="501395" y="866775"/>
                </a:lnTo>
                <a:lnTo>
                  <a:pt x="575476" y="865431"/>
                </a:lnTo>
                <a:lnTo>
                  <a:pt x="646186" y="861527"/>
                </a:lnTo>
                <a:lnTo>
                  <a:pt x="712748" y="855256"/>
                </a:lnTo>
                <a:lnTo>
                  <a:pt x="774387" y="846810"/>
                </a:lnTo>
                <a:lnTo>
                  <a:pt x="830326" y="836382"/>
                </a:lnTo>
                <a:lnTo>
                  <a:pt x="879789" y="824163"/>
                </a:lnTo>
                <a:lnTo>
                  <a:pt x="922000" y="810347"/>
                </a:lnTo>
                <a:lnTo>
                  <a:pt x="981559" y="778690"/>
                </a:lnTo>
                <a:lnTo>
                  <a:pt x="1002792" y="742950"/>
                </a:lnTo>
                <a:lnTo>
                  <a:pt x="1002792" y="123825"/>
                </a:lnTo>
                <a:lnTo>
                  <a:pt x="501395" y="123825"/>
                </a:lnTo>
                <a:lnTo>
                  <a:pt x="427303" y="122481"/>
                </a:lnTo>
                <a:lnTo>
                  <a:pt x="356587" y="118577"/>
                </a:lnTo>
                <a:lnTo>
                  <a:pt x="290021" y="112306"/>
                </a:lnTo>
                <a:lnTo>
                  <a:pt x="228381" y="103860"/>
                </a:lnTo>
                <a:lnTo>
                  <a:pt x="172444" y="93432"/>
                </a:lnTo>
                <a:lnTo>
                  <a:pt x="122984" y="81213"/>
                </a:lnTo>
                <a:lnTo>
                  <a:pt x="80778" y="67397"/>
                </a:lnTo>
                <a:lnTo>
                  <a:pt x="21228" y="35740"/>
                </a:lnTo>
                <a:lnTo>
                  <a:pt x="5436" y="18284"/>
                </a:lnTo>
                <a:lnTo>
                  <a:pt x="0" y="0"/>
                </a:lnTo>
                <a:close/>
              </a:path>
              <a:path w="1003300" h="866775">
                <a:moveTo>
                  <a:pt x="1002792" y="0"/>
                </a:moveTo>
                <a:lnTo>
                  <a:pt x="981559" y="35740"/>
                </a:lnTo>
                <a:lnTo>
                  <a:pt x="922000" y="67397"/>
                </a:lnTo>
                <a:lnTo>
                  <a:pt x="879789" y="81213"/>
                </a:lnTo>
                <a:lnTo>
                  <a:pt x="830326" y="93432"/>
                </a:lnTo>
                <a:lnTo>
                  <a:pt x="774387" y="103860"/>
                </a:lnTo>
                <a:lnTo>
                  <a:pt x="712748" y="112306"/>
                </a:lnTo>
                <a:lnTo>
                  <a:pt x="646186" y="118577"/>
                </a:lnTo>
                <a:lnTo>
                  <a:pt x="575476" y="122481"/>
                </a:lnTo>
                <a:lnTo>
                  <a:pt x="501395" y="123825"/>
                </a:lnTo>
                <a:lnTo>
                  <a:pt x="1002792" y="123825"/>
                </a:lnTo>
                <a:lnTo>
                  <a:pt x="10027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4473" y="2148077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501395" y="0"/>
                </a:moveTo>
                <a:lnTo>
                  <a:pt x="427303" y="1343"/>
                </a:lnTo>
                <a:lnTo>
                  <a:pt x="356587" y="5247"/>
                </a:lnTo>
                <a:lnTo>
                  <a:pt x="290021" y="11518"/>
                </a:lnTo>
                <a:lnTo>
                  <a:pt x="228381" y="19964"/>
                </a:lnTo>
                <a:lnTo>
                  <a:pt x="172444" y="30392"/>
                </a:lnTo>
                <a:lnTo>
                  <a:pt x="122984" y="42611"/>
                </a:lnTo>
                <a:lnTo>
                  <a:pt x="80778" y="56427"/>
                </a:lnTo>
                <a:lnTo>
                  <a:pt x="21228" y="88084"/>
                </a:lnTo>
                <a:lnTo>
                  <a:pt x="0" y="123825"/>
                </a:lnTo>
                <a:lnTo>
                  <a:pt x="5436" y="142109"/>
                </a:lnTo>
                <a:lnTo>
                  <a:pt x="46601" y="176000"/>
                </a:lnTo>
                <a:lnTo>
                  <a:pt x="122984" y="205038"/>
                </a:lnTo>
                <a:lnTo>
                  <a:pt x="172444" y="217257"/>
                </a:lnTo>
                <a:lnTo>
                  <a:pt x="228381" y="227685"/>
                </a:lnTo>
                <a:lnTo>
                  <a:pt x="290021" y="236131"/>
                </a:lnTo>
                <a:lnTo>
                  <a:pt x="356587" y="242402"/>
                </a:lnTo>
                <a:lnTo>
                  <a:pt x="427303" y="246306"/>
                </a:lnTo>
                <a:lnTo>
                  <a:pt x="501395" y="247650"/>
                </a:lnTo>
                <a:lnTo>
                  <a:pt x="575476" y="246306"/>
                </a:lnTo>
                <a:lnTo>
                  <a:pt x="646186" y="242402"/>
                </a:lnTo>
                <a:lnTo>
                  <a:pt x="712748" y="236131"/>
                </a:lnTo>
                <a:lnTo>
                  <a:pt x="774387" y="227685"/>
                </a:lnTo>
                <a:lnTo>
                  <a:pt x="830326" y="217257"/>
                </a:lnTo>
                <a:lnTo>
                  <a:pt x="879789" y="205038"/>
                </a:lnTo>
                <a:lnTo>
                  <a:pt x="922000" y="191222"/>
                </a:lnTo>
                <a:lnTo>
                  <a:pt x="981559" y="159565"/>
                </a:lnTo>
                <a:lnTo>
                  <a:pt x="1002792" y="123825"/>
                </a:lnTo>
                <a:lnTo>
                  <a:pt x="997354" y="105540"/>
                </a:lnTo>
                <a:lnTo>
                  <a:pt x="956182" y="71649"/>
                </a:lnTo>
                <a:lnTo>
                  <a:pt x="879789" y="42611"/>
                </a:lnTo>
                <a:lnTo>
                  <a:pt x="830326" y="30392"/>
                </a:lnTo>
                <a:lnTo>
                  <a:pt x="774387" y="19964"/>
                </a:lnTo>
                <a:lnTo>
                  <a:pt x="712748" y="11518"/>
                </a:lnTo>
                <a:lnTo>
                  <a:pt x="646186" y="5247"/>
                </a:lnTo>
                <a:lnTo>
                  <a:pt x="575476" y="1343"/>
                </a:lnTo>
                <a:lnTo>
                  <a:pt x="501395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4473" y="2148077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1002792" y="123825"/>
                </a:moveTo>
                <a:lnTo>
                  <a:pt x="981559" y="159565"/>
                </a:lnTo>
                <a:lnTo>
                  <a:pt x="922000" y="191222"/>
                </a:lnTo>
                <a:lnTo>
                  <a:pt x="879789" y="205038"/>
                </a:lnTo>
                <a:lnTo>
                  <a:pt x="830326" y="217257"/>
                </a:lnTo>
                <a:lnTo>
                  <a:pt x="774387" y="227685"/>
                </a:lnTo>
                <a:lnTo>
                  <a:pt x="712748" y="236131"/>
                </a:lnTo>
                <a:lnTo>
                  <a:pt x="646186" y="242402"/>
                </a:lnTo>
                <a:lnTo>
                  <a:pt x="575476" y="246306"/>
                </a:lnTo>
                <a:lnTo>
                  <a:pt x="501395" y="247650"/>
                </a:lnTo>
                <a:lnTo>
                  <a:pt x="427303" y="246306"/>
                </a:lnTo>
                <a:lnTo>
                  <a:pt x="356587" y="242402"/>
                </a:lnTo>
                <a:lnTo>
                  <a:pt x="290021" y="236131"/>
                </a:lnTo>
                <a:lnTo>
                  <a:pt x="228381" y="227685"/>
                </a:lnTo>
                <a:lnTo>
                  <a:pt x="172444" y="217257"/>
                </a:lnTo>
                <a:lnTo>
                  <a:pt x="122984" y="205038"/>
                </a:lnTo>
                <a:lnTo>
                  <a:pt x="80778" y="191222"/>
                </a:lnTo>
                <a:lnTo>
                  <a:pt x="21228" y="159565"/>
                </a:lnTo>
                <a:lnTo>
                  <a:pt x="0" y="123825"/>
                </a:lnTo>
                <a:lnTo>
                  <a:pt x="5436" y="105540"/>
                </a:lnTo>
                <a:lnTo>
                  <a:pt x="46601" y="71649"/>
                </a:lnTo>
                <a:lnTo>
                  <a:pt x="122984" y="42611"/>
                </a:lnTo>
                <a:lnTo>
                  <a:pt x="172444" y="30392"/>
                </a:lnTo>
                <a:lnTo>
                  <a:pt x="228381" y="19964"/>
                </a:lnTo>
                <a:lnTo>
                  <a:pt x="290021" y="11518"/>
                </a:lnTo>
                <a:lnTo>
                  <a:pt x="356587" y="5247"/>
                </a:lnTo>
                <a:lnTo>
                  <a:pt x="427303" y="1343"/>
                </a:lnTo>
                <a:lnTo>
                  <a:pt x="501395" y="0"/>
                </a:lnTo>
                <a:lnTo>
                  <a:pt x="575476" y="1343"/>
                </a:lnTo>
                <a:lnTo>
                  <a:pt x="646186" y="5247"/>
                </a:lnTo>
                <a:lnTo>
                  <a:pt x="712748" y="11518"/>
                </a:lnTo>
                <a:lnTo>
                  <a:pt x="774387" y="19964"/>
                </a:lnTo>
                <a:lnTo>
                  <a:pt x="830326" y="30392"/>
                </a:lnTo>
                <a:lnTo>
                  <a:pt x="879789" y="42611"/>
                </a:lnTo>
                <a:lnTo>
                  <a:pt x="922000" y="56427"/>
                </a:lnTo>
                <a:lnTo>
                  <a:pt x="981559" y="88084"/>
                </a:lnTo>
                <a:lnTo>
                  <a:pt x="1002792" y="12382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473" y="2271902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1002792" y="0"/>
                </a:moveTo>
                <a:lnTo>
                  <a:pt x="1002792" y="742950"/>
                </a:lnTo>
                <a:lnTo>
                  <a:pt x="997354" y="761234"/>
                </a:lnTo>
                <a:lnTo>
                  <a:pt x="956182" y="795125"/>
                </a:lnTo>
                <a:lnTo>
                  <a:pt x="879789" y="824163"/>
                </a:lnTo>
                <a:lnTo>
                  <a:pt x="830326" y="836382"/>
                </a:lnTo>
                <a:lnTo>
                  <a:pt x="774387" y="846810"/>
                </a:lnTo>
                <a:lnTo>
                  <a:pt x="712748" y="855256"/>
                </a:lnTo>
                <a:lnTo>
                  <a:pt x="646186" y="861527"/>
                </a:lnTo>
                <a:lnTo>
                  <a:pt x="575476" y="865431"/>
                </a:lnTo>
                <a:lnTo>
                  <a:pt x="501395" y="866775"/>
                </a:lnTo>
                <a:lnTo>
                  <a:pt x="427303" y="865431"/>
                </a:lnTo>
                <a:lnTo>
                  <a:pt x="356587" y="861527"/>
                </a:lnTo>
                <a:lnTo>
                  <a:pt x="290021" y="855256"/>
                </a:lnTo>
                <a:lnTo>
                  <a:pt x="228381" y="846810"/>
                </a:lnTo>
                <a:lnTo>
                  <a:pt x="172444" y="836382"/>
                </a:lnTo>
                <a:lnTo>
                  <a:pt x="122984" y="824163"/>
                </a:lnTo>
                <a:lnTo>
                  <a:pt x="80778" y="810347"/>
                </a:lnTo>
                <a:lnTo>
                  <a:pt x="21228" y="778690"/>
                </a:lnTo>
                <a:lnTo>
                  <a:pt x="0" y="742950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5687" y="4733544"/>
            <a:ext cx="383031" cy="18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5687" y="4733544"/>
            <a:ext cx="383540" cy="181610"/>
          </a:xfrm>
          <a:custGeom>
            <a:avLst/>
            <a:gdLst/>
            <a:ahLst/>
            <a:cxnLst/>
            <a:rect l="l" t="t" r="r" b="b"/>
            <a:pathLst>
              <a:path w="383540" h="181610">
                <a:moveTo>
                  <a:pt x="192455" y="180847"/>
                </a:moveTo>
                <a:lnTo>
                  <a:pt x="236618" y="171517"/>
                </a:lnTo>
                <a:lnTo>
                  <a:pt x="275885" y="151797"/>
                </a:lnTo>
                <a:lnTo>
                  <a:pt x="308859" y="123237"/>
                </a:lnTo>
                <a:lnTo>
                  <a:pt x="334141" y="87385"/>
                </a:lnTo>
                <a:lnTo>
                  <a:pt x="350335" y="45789"/>
                </a:lnTo>
                <a:lnTo>
                  <a:pt x="356044" y="0"/>
                </a:lnTo>
                <a:lnTo>
                  <a:pt x="383031" y="0"/>
                </a:lnTo>
                <a:lnTo>
                  <a:pt x="376706" y="48226"/>
                </a:lnTo>
                <a:lnTo>
                  <a:pt x="358854" y="91552"/>
                </a:lnTo>
                <a:lnTo>
                  <a:pt x="331163" y="128254"/>
                </a:lnTo>
                <a:lnTo>
                  <a:pt x="295322" y="156605"/>
                </a:lnTo>
                <a:lnTo>
                  <a:pt x="253020" y="174880"/>
                </a:lnTo>
                <a:lnTo>
                  <a:pt x="205943" y="181355"/>
                </a:lnTo>
                <a:lnTo>
                  <a:pt x="178955" y="181355"/>
                </a:lnTo>
                <a:lnTo>
                  <a:pt x="135673" y="175867"/>
                </a:lnTo>
                <a:lnTo>
                  <a:pt x="95577" y="160019"/>
                </a:lnTo>
                <a:lnTo>
                  <a:pt x="60390" y="134743"/>
                </a:lnTo>
                <a:lnTo>
                  <a:pt x="31838" y="100964"/>
                </a:lnTo>
                <a:lnTo>
                  <a:pt x="0" y="100964"/>
                </a:lnTo>
                <a:lnTo>
                  <a:pt x="15367" y="0"/>
                </a:lnTo>
                <a:lnTo>
                  <a:pt x="90678" y="100964"/>
                </a:lnTo>
                <a:lnTo>
                  <a:pt x="58826" y="100964"/>
                </a:lnTo>
                <a:lnTo>
                  <a:pt x="87378" y="134743"/>
                </a:lnTo>
                <a:lnTo>
                  <a:pt x="122564" y="160019"/>
                </a:lnTo>
                <a:lnTo>
                  <a:pt x="162660" y="175867"/>
                </a:lnTo>
                <a:lnTo>
                  <a:pt x="205943" y="181355"/>
                </a:lnTo>
              </a:path>
            </a:pathLst>
          </a:custGeom>
          <a:ln w="12192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2103" y="4477511"/>
            <a:ext cx="383082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2103" y="4477511"/>
            <a:ext cx="383540" cy="182880"/>
          </a:xfrm>
          <a:custGeom>
            <a:avLst/>
            <a:gdLst/>
            <a:ahLst/>
            <a:cxnLst/>
            <a:rect l="l" t="t" r="r" b="b"/>
            <a:pathLst>
              <a:path w="383540" h="182879">
                <a:moveTo>
                  <a:pt x="190449" y="507"/>
                </a:moveTo>
                <a:lnTo>
                  <a:pt x="146374" y="9942"/>
                </a:lnTo>
                <a:lnTo>
                  <a:pt x="107190" y="29840"/>
                </a:lnTo>
                <a:lnTo>
                  <a:pt x="74290" y="58642"/>
                </a:lnTo>
                <a:lnTo>
                  <a:pt x="49066" y="94789"/>
                </a:lnTo>
                <a:lnTo>
                  <a:pt x="32910" y="136721"/>
                </a:lnTo>
                <a:lnTo>
                  <a:pt x="27216" y="182880"/>
                </a:lnTo>
                <a:lnTo>
                  <a:pt x="0" y="182880"/>
                </a:lnTo>
                <a:lnTo>
                  <a:pt x="6316" y="134276"/>
                </a:lnTo>
                <a:lnTo>
                  <a:pt x="24143" y="90593"/>
                </a:lnTo>
                <a:lnTo>
                  <a:pt x="51793" y="53578"/>
                </a:lnTo>
                <a:lnTo>
                  <a:pt x="87582" y="24976"/>
                </a:lnTo>
                <a:lnTo>
                  <a:pt x="129825" y="6535"/>
                </a:lnTo>
                <a:lnTo>
                  <a:pt x="176834" y="0"/>
                </a:lnTo>
                <a:lnTo>
                  <a:pt x="204050" y="0"/>
                </a:lnTo>
                <a:lnTo>
                  <a:pt x="247276" y="5534"/>
                </a:lnTo>
                <a:lnTo>
                  <a:pt x="287318" y="21510"/>
                </a:lnTo>
                <a:lnTo>
                  <a:pt x="322454" y="46988"/>
                </a:lnTo>
                <a:lnTo>
                  <a:pt x="350964" y="81025"/>
                </a:lnTo>
                <a:lnTo>
                  <a:pt x="383082" y="81025"/>
                </a:lnTo>
                <a:lnTo>
                  <a:pt x="367284" y="182880"/>
                </a:lnTo>
                <a:lnTo>
                  <a:pt x="291642" y="81025"/>
                </a:lnTo>
                <a:lnTo>
                  <a:pt x="323748" y="81025"/>
                </a:lnTo>
                <a:lnTo>
                  <a:pt x="295238" y="46988"/>
                </a:lnTo>
                <a:lnTo>
                  <a:pt x="260102" y="21510"/>
                </a:lnTo>
                <a:lnTo>
                  <a:pt x="220060" y="5534"/>
                </a:lnTo>
                <a:lnTo>
                  <a:pt x="176834" y="0"/>
                </a:lnTo>
              </a:path>
            </a:pathLst>
          </a:custGeom>
          <a:ln w="12192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030" y="702640"/>
            <a:ext cx="229933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Usando</a:t>
            </a:r>
            <a:r>
              <a:rPr spc="-335" dirty="0"/>
              <a:t> </a:t>
            </a:r>
            <a:r>
              <a:rPr i="1" spc="-265" dirty="0">
                <a:latin typeface="Trebuchet MS"/>
                <a:cs typeface="Trebuchet MS"/>
              </a:rPr>
              <a:t>fetch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7644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7582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7582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1479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11417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11417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37126" y="2114550"/>
            <a:ext cx="493395" cy="313055"/>
          </a:xfrm>
          <a:custGeom>
            <a:avLst/>
            <a:gdLst/>
            <a:ahLst/>
            <a:cxnLst/>
            <a:rect l="l" t="t" r="r" b="b"/>
            <a:pathLst>
              <a:path w="493395" h="313055">
                <a:moveTo>
                  <a:pt x="431789" y="37825"/>
                </a:moveTo>
                <a:lnTo>
                  <a:pt x="395708" y="39402"/>
                </a:lnTo>
                <a:lnTo>
                  <a:pt x="0" y="282701"/>
                </a:lnTo>
                <a:lnTo>
                  <a:pt x="18287" y="312547"/>
                </a:lnTo>
                <a:lnTo>
                  <a:pt x="414153" y="69150"/>
                </a:lnTo>
                <a:lnTo>
                  <a:pt x="431789" y="37825"/>
                </a:lnTo>
                <a:close/>
              </a:path>
              <a:path w="493395" h="313055">
                <a:moveTo>
                  <a:pt x="491054" y="3937"/>
                </a:moveTo>
                <a:lnTo>
                  <a:pt x="453389" y="3937"/>
                </a:lnTo>
                <a:lnTo>
                  <a:pt x="471677" y="33782"/>
                </a:lnTo>
                <a:lnTo>
                  <a:pt x="414153" y="69150"/>
                </a:lnTo>
                <a:lnTo>
                  <a:pt x="358775" y="167512"/>
                </a:lnTo>
                <a:lnTo>
                  <a:pt x="356647" y="174172"/>
                </a:lnTo>
                <a:lnTo>
                  <a:pt x="357187" y="180879"/>
                </a:lnTo>
                <a:lnTo>
                  <a:pt x="360203" y="186872"/>
                </a:lnTo>
                <a:lnTo>
                  <a:pt x="365506" y="191388"/>
                </a:lnTo>
                <a:lnTo>
                  <a:pt x="372094" y="193571"/>
                </a:lnTo>
                <a:lnTo>
                  <a:pt x="378777" y="193039"/>
                </a:lnTo>
                <a:lnTo>
                  <a:pt x="384794" y="190031"/>
                </a:lnTo>
                <a:lnTo>
                  <a:pt x="389382" y="184785"/>
                </a:lnTo>
                <a:lnTo>
                  <a:pt x="491054" y="3937"/>
                </a:lnTo>
                <a:close/>
              </a:path>
              <a:path w="493395" h="313055">
                <a:moveTo>
                  <a:pt x="457281" y="10287"/>
                </a:moveTo>
                <a:lnTo>
                  <a:pt x="447294" y="10287"/>
                </a:lnTo>
                <a:lnTo>
                  <a:pt x="463296" y="36449"/>
                </a:lnTo>
                <a:lnTo>
                  <a:pt x="431789" y="37825"/>
                </a:lnTo>
                <a:lnTo>
                  <a:pt x="414153" y="69150"/>
                </a:lnTo>
                <a:lnTo>
                  <a:pt x="471677" y="33782"/>
                </a:lnTo>
                <a:lnTo>
                  <a:pt x="457281" y="10287"/>
                </a:lnTo>
                <a:close/>
              </a:path>
              <a:path w="493395" h="313055">
                <a:moveTo>
                  <a:pt x="493268" y="0"/>
                </a:moveTo>
                <a:lnTo>
                  <a:pt x="271907" y="9778"/>
                </a:lnTo>
                <a:lnTo>
                  <a:pt x="264413" y="18034"/>
                </a:lnTo>
                <a:lnTo>
                  <a:pt x="264795" y="27686"/>
                </a:lnTo>
                <a:lnTo>
                  <a:pt x="266455" y="34428"/>
                </a:lnTo>
                <a:lnTo>
                  <a:pt x="270462" y="39814"/>
                </a:lnTo>
                <a:lnTo>
                  <a:pt x="276207" y="43295"/>
                </a:lnTo>
                <a:lnTo>
                  <a:pt x="283083" y="44323"/>
                </a:lnTo>
                <a:lnTo>
                  <a:pt x="395708" y="39402"/>
                </a:lnTo>
                <a:lnTo>
                  <a:pt x="453389" y="3937"/>
                </a:lnTo>
                <a:lnTo>
                  <a:pt x="491054" y="3937"/>
                </a:lnTo>
                <a:lnTo>
                  <a:pt x="493268" y="0"/>
                </a:lnTo>
                <a:close/>
              </a:path>
              <a:path w="493395" h="313055">
                <a:moveTo>
                  <a:pt x="453389" y="3937"/>
                </a:moveTo>
                <a:lnTo>
                  <a:pt x="395708" y="39402"/>
                </a:lnTo>
                <a:lnTo>
                  <a:pt x="431789" y="37825"/>
                </a:lnTo>
                <a:lnTo>
                  <a:pt x="447294" y="10287"/>
                </a:lnTo>
                <a:lnTo>
                  <a:pt x="457281" y="10287"/>
                </a:lnTo>
                <a:lnTo>
                  <a:pt x="453389" y="3937"/>
                </a:lnTo>
                <a:close/>
              </a:path>
              <a:path w="493395" h="313055">
                <a:moveTo>
                  <a:pt x="447294" y="10287"/>
                </a:moveTo>
                <a:lnTo>
                  <a:pt x="431789" y="37825"/>
                </a:lnTo>
                <a:lnTo>
                  <a:pt x="463296" y="36449"/>
                </a:lnTo>
                <a:lnTo>
                  <a:pt x="447294" y="102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3865" y="1841754"/>
            <a:ext cx="374904" cy="37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3865" y="184175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91479" y="192260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11417" y="1841754"/>
            <a:ext cx="373380" cy="374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1417" y="184175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61073" y="2468117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4"/>
                </a:lnTo>
                <a:lnTo>
                  <a:pt x="136144" y="248920"/>
                </a:lnTo>
                <a:lnTo>
                  <a:pt x="136144" y="298704"/>
                </a:lnTo>
                <a:lnTo>
                  <a:pt x="1196848" y="298704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61073" y="2468117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7" y="0"/>
                </a:lnTo>
                <a:lnTo>
                  <a:pt x="578103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3" y="298704"/>
                </a:lnTo>
                <a:lnTo>
                  <a:pt x="312927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4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884669" y="2452496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61073" y="1841754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3"/>
                </a:lnTo>
                <a:lnTo>
                  <a:pt x="136144" y="248920"/>
                </a:lnTo>
                <a:lnTo>
                  <a:pt x="136144" y="298704"/>
                </a:lnTo>
                <a:lnTo>
                  <a:pt x="1196848" y="298704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61073" y="1841754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7" y="0"/>
                </a:lnTo>
                <a:lnTo>
                  <a:pt x="578103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3" y="298704"/>
                </a:lnTo>
                <a:lnTo>
                  <a:pt x="312927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3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834631" y="1826514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rebuchet MS"/>
                <a:cs typeface="Trebuchet MS"/>
              </a:rPr>
              <a:t>d</a:t>
            </a:r>
            <a:r>
              <a:rPr sz="1800" b="1" spc="-140" dirty="0">
                <a:latin typeface="Trebuchet MS"/>
                <a:cs typeface="Trebuchet MS"/>
              </a:rPr>
              <a:t>e</a:t>
            </a:r>
            <a:r>
              <a:rPr sz="1800" b="1" spc="-114" dirty="0">
                <a:latin typeface="Trebuchet MS"/>
                <a:cs typeface="Trebuchet MS"/>
              </a:rPr>
              <a:t>v</a:t>
            </a:r>
            <a:r>
              <a:rPr sz="1800" b="1" spc="-130" dirty="0">
                <a:latin typeface="Trebuchet MS"/>
                <a:cs typeface="Trebuchet MS"/>
              </a:rPr>
              <a:t>e</a:t>
            </a:r>
            <a:r>
              <a:rPr sz="1800" b="1" spc="-105" dirty="0">
                <a:latin typeface="Trebuchet MS"/>
                <a:cs typeface="Trebuchet MS"/>
              </a:rPr>
              <a:t>l</a:t>
            </a:r>
            <a:r>
              <a:rPr sz="1800" b="1" spc="-70" dirty="0">
                <a:latin typeface="Trebuchet MS"/>
                <a:cs typeface="Trebuchet MS"/>
              </a:rPr>
              <a:t>op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60697" y="5106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60697" y="5106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175252" y="5232653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030" y="702640"/>
            <a:ext cx="229933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Usando</a:t>
            </a:r>
            <a:r>
              <a:rPr spc="-335" dirty="0"/>
              <a:t> </a:t>
            </a:r>
            <a:r>
              <a:rPr i="1" spc="-265" dirty="0">
                <a:latin typeface="Trebuchet MS"/>
                <a:cs typeface="Trebuchet MS"/>
              </a:rPr>
              <a:t>fetch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7644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7582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7582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1479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11417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11417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37126" y="2114550"/>
            <a:ext cx="493395" cy="313055"/>
          </a:xfrm>
          <a:custGeom>
            <a:avLst/>
            <a:gdLst/>
            <a:ahLst/>
            <a:cxnLst/>
            <a:rect l="l" t="t" r="r" b="b"/>
            <a:pathLst>
              <a:path w="493395" h="313055">
                <a:moveTo>
                  <a:pt x="431789" y="37825"/>
                </a:moveTo>
                <a:lnTo>
                  <a:pt x="395708" y="39402"/>
                </a:lnTo>
                <a:lnTo>
                  <a:pt x="0" y="282701"/>
                </a:lnTo>
                <a:lnTo>
                  <a:pt x="18287" y="312547"/>
                </a:lnTo>
                <a:lnTo>
                  <a:pt x="414153" y="69150"/>
                </a:lnTo>
                <a:lnTo>
                  <a:pt x="431789" y="37825"/>
                </a:lnTo>
                <a:close/>
              </a:path>
              <a:path w="493395" h="313055">
                <a:moveTo>
                  <a:pt x="491054" y="3937"/>
                </a:moveTo>
                <a:lnTo>
                  <a:pt x="453389" y="3937"/>
                </a:lnTo>
                <a:lnTo>
                  <a:pt x="471677" y="33782"/>
                </a:lnTo>
                <a:lnTo>
                  <a:pt x="414153" y="69150"/>
                </a:lnTo>
                <a:lnTo>
                  <a:pt x="358775" y="167512"/>
                </a:lnTo>
                <a:lnTo>
                  <a:pt x="356647" y="174172"/>
                </a:lnTo>
                <a:lnTo>
                  <a:pt x="357187" y="180879"/>
                </a:lnTo>
                <a:lnTo>
                  <a:pt x="360203" y="186872"/>
                </a:lnTo>
                <a:lnTo>
                  <a:pt x="365506" y="191388"/>
                </a:lnTo>
                <a:lnTo>
                  <a:pt x="372094" y="193571"/>
                </a:lnTo>
                <a:lnTo>
                  <a:pt x="378777" y="193039"/>
                </a:lnTo>
                <a:lnTo>
                  <a:pt x="384794" y="190031"/>
                </a:lnTo>
                <a:lnTo>
                  <a:pt x="389382" y="184785"/>
                </a:lnTo>
                <a:lnTo>
                  <a:pt x="491054" y="3937"/>
                </a:lnTo>
                <a:close/>
              </a:path>
              <a:path w="493395" h="313055">
                <a:moveTo>
                  <a:pt x="457281" y="10287"/>
                </a:moveTo>
                <a:lnTo>
                  <a:pt x="447294" y="10287"/>
                </a:lnTo>
                <a:lnTo>
                  <a:pt x="463296" y="36449"/>
                </a:lnTo>
                <a:lnTo>
                  <a:pt x="431789" y="37825"/>
                </a:lnTo>
                <a:lnTo>
                  <a:pt x="414153" y="69150"/>
                </a:lnTo>
                <a:lnTo>
                  <a:pt x="471677" y="33782"/>
                </a:lnTo>
                <a:lnTo>
                  <a:pt x="457281" y="10287"/>
                </a:lnTo>
                <a:close/>
              </a:path>
              <a:path w="493395" h="313055">
                <a:moveTo>
                  <a:pt x="493268" y="0"/>
                </a:moveTo>
                <a:lnTo>
                  <a:pt x="271907" y="9778"/>
                </a:lnTo>
                <a:lnTo>
                  <a:pt x="264413" y="18034"/>
                </a:lnTo>
                <a:lnTo>
                  <a:pt x="264795" y="27686"/>
                </a:lnTo>
                <a:lnTo>
                  <a:pt x="266455" y="34428"/>
                </a:lnTo>
                <a:lnTo>
                  <a:pt x="270462" y="39814"/>
                </a:lnTo>
                <a:lnTo>
                  <a:pt x="276207" y="43295"/>
                </a:lnTo>
                <a:lnTo>
                  <a:pt x="283083" y="44323"/>
                </a:lnTo>
                <a:lnTo>
                  <a:pt x="395708" y="39402"/>
                </a:lnTo>
                <a:lnTo>
                  <a:pt x="453389" y="3937"/>
                </a:lnTo>
                <a:lnTo>
                  <a:pt x="491054" y="3937"/>
                </a:lnTo>
                <a:lnTo>
                  <a:pt x="493268" y="0"/>
                </a:lnTo>
                <a:close/>
              </a:path>
              <a:path w="493395" h="313055">
                <a:moveTo>
                  <a:pt x="453389" y="3937"/>
                </a:moveTo>
                <a:lnTo>
                  <a:pt x="395708" y="39402"/>
                </a:lnTo>
                <a:lnTo>
                  <a:pt x="431789" y="37825"/>
                </a:lnTo>
                <a:lnTo>
                  <a:pt x="447294" y="10287"/>
                </a:lnTo>
                <a:lnTo>
                  <a:pt x="457281" y="10287"/>
                </a:lnTo>
                <a:lnTo>
                  <a:pt x="453389" y="3937"/>
                </a:lnTo>
                <a:close/>
              </a:path>
              <a:path w="493395" h="313055">
                <a:moveTo>
                  <a:pt x="447294" y="10287"/>
                </a:moveTo>
                <a:lnTo>
                  <a:pt x="431789" y="37825"/>
                </a:lnTo>
                <a:lnTo>
                  <a:pt x="463296" y="36449"/>
                </a:lnTo>
                <a:lnTo>
                  <a:pt x="447294" y="102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3865" y="1841754"/>
            <a:ext cx="374904" cy="37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3865" y="184175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91479" y="192260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11417" y="1841754"/>
            <a:ext cx="373380" cy="374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1417" y="184175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72250" y="4028694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816607" y="0"/>
                </a:moveTo>
                <a:lnTo>
                  <a:pt x="124968" y="0"/>
                </a:lnTo>
                <a:lnTo>
                  <a:pt x="124968" y="174243"/>
                </a:lnTo>
                <a:lnTo>
                  <a:pt x="0" y="212089"/>
                </a:lnTo>
                <a:lnTo>
                  <a:pt x="124968" y="248919"/>
                </a:lnTo>
                <a:lnTo>
                  <a:pt x="124968" y="298703"/>
                </a:lnTo>
                <a:lnTo>
                  <a:pt x="1816607" y="298703"/>
                </a:lnTo>
                <a:lnTo>
                  <a:pt x="18166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72250" y="4028694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24968" y="0"/>
                </a:moveTo>
                <a:lnTo>
                  <a:pt x="406907" y="0"/>
                </a:lnTo>
                <a:lnTo>
                  <a:pt x="829818" y="0"/>
                </a:lnTo>
                <a:lnTo>
                  <a:pt x="1816607" y="0"/>
                </a:lnTo>
                <a:lnTo>
                  <a:pt x="1816607" y="174243"/>
                </a:lnTo>
                <a:lnTo>
                  <a:pt x="1816607" y="248919"/>
                </a:lnTo>
                <a:lnTo>
                  <a:pt x="1816607" y="298703"/>
                </a:lnTo>
                <a:lnTo>
                  <a:pt x="829818" y="298703"/>
                </a:lnTo>
                <a:lnTo>
                  <a:pt x="406907" y="298703"/>
                </a:lnTo>
                <a:lnTo>
                  <a:pt x="124968" y="298703"/>
                </a:lnTo>
                <a:lnTo>
                  <a:pt x="124968" y="248919"/>
                </a:lnTo>
                <a:lnTo>
                  <a:pt x="0" y="212089"/>
                </a:lnTo>
                <a:lnTo>
                  <a:pt x="124968" y="174243"/>
                </a:lnTo>
                <a:lnTo>
                  <a:pt x="124968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828281" y="4013961"/>
            <a:ext cx="142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origin/develop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61073" y="2468117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4"/>
                </a:lnTo>
                <a:lnTo>
                  <a:pt x="136144" y="248920"/>
                </a:lnTo>
                <a:lnTo>
                  <a:pt x="136144" y="298704"/>
                </a:lnTo>
                <a:lnTo>
                  <a:pt x="1196848" y="298704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61073" y="2468117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7" y="0"/>
                </a:lnTo>
                <a:lnTo>
                  <a:pt x="578103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3" y="298704"/>
                </a:lnTo>
                <a:lnTo>
                  <a:pt x="312927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4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884669" y="2452496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561073" y="1841754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3"/>
                </a:lnTo>
                <a:lnTo>
                  <a:pt x="136144" y="248920"/>
                </a:lnTo>
                <a:lnTo>
                  <a:pt x="136144" y="298704"/>
                </a:lnTo>
                <a:lnTo>
                  <a:pt x="1196848" y="298704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61073" y="1841754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7" y="0"/>
                </a:lnTo>
                <a:lnTo>
                  <a:pt x="578103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3" y="298704"/>
                </a:lnTo>
                <a:lnTo>
                  <a:pt x="312927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3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834631" y="1826514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rebuchet MS"/>
                <a:cs typeface="Trebuchet MS"/>
              </a:rPr>
              <a:t>d</a:t>
            </a:r>
            <a:r>
              <a:rPr sz="1800" b="1" spc="-140" dirty="0">
                <a:latin typeface="Trebuchet MS"/>
                <a:cs typeface="Trebuchet MS"/>
              </a:rPr>
              <a:t>e</a:t>
            </a:r>
            <a:r>
              <a:rPr sz="1800" b="1" spc="-114" dirty="0">
                <a:latin typeface="Trebuchet MS"/>
                <a:cs typeface="Trebuchet MS"/>
              </a:rPr>
              <a:t>v</a:t>
            </a:r>
            <a:r>
              <a:rPr sz="1800" b="1" spc="-130" dirty="0">
                <a:latin typeface="Trebuchet MS"/>
                <a:cs typeface="Trebuchet MS"/>
              </a:rPr>
              <a:t>e</a:t>
            </a:r>
            <a:r>
              <a:rPr sz="1800" b="1" spc="-105" dirty="0">
                <a:latin typeface="Trebuchet MS"/>
                <a:cs typeface="Trebuchet MS"/>
              </a:rPr>
              <a:t>l</a:t>
            </a:r>
            <a:r>
              <a:rPr sz="1800" b="1" spc="-70" dirty="0">
                <a:latin typeface="Trebuchet MS"/>
                <a:cs typeface="Trebuchet MS"/>
              </a:rPr>
              <a:t>op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17644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37582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37582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91479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11417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11417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37634" y="4325873"/>
            <a:ext cx="492759" cy="288290"/>
          </a:xfrm>
          <a:custGeom>
            <a:avLst/>
            <a:gdLst/>
            <a:ahLst/>
            <a:cxnLst/>
            <a:rect l="l" t="t" r="r" b="b"/>
            <a:pathLst>
              <a:path w="492760" h="288289">
                <a:moveTo>
                  <a:pt x="429840" y="35506"/>
                </a:moveTo>
                <a:lnTo>
                  <a:pt x="393652" y="35735"/>
                </a:lnTo>
                <a:lnTo>
                  <a:pt x="0" y="257682"/>
                </a:lnTo>
                <a:lnTo>
                  <a:pt x="17271" y="288289"/>
                </a:lnTo>
                <a:lnTo>
                  <a:pt x="410919" y="66345"/>
                </a:lnTo>
                <a:lnTo>
                  <a:pt x="429840" y="35506"/>
                </a:lnTo>
                <a:close/>
              </a:path>
              <a:path w="492760" h="288289">
                <a:moveTo>
                  <a:pt x="491279" y="2412"/>
                </a:moveTo>
                <a:lnTo>
                  <a:pt x="452754" y="2412"/>
                </a:lnTo>
                <a:lnTo>
                  <a:pt x="470026" y="33019"/>
                </a:lnTo>
                <a:lnTo>
                  <a:pt x="410919" y="66345"/>
                </a:lnTo>
                <a:lnTo>
                  <a:pt x="352043" y="162306"/>
                </a:lnTo>
                <a:lnTo>
                  <a:pt x="349652" y="168844"/>
                </a:lnTo>
                <a:lnTo>
                  <a:pt x="349964" y="175561"/>
                </a:lnTo>
                <a:lnTo>
                  <a:pt x="352776" y="181683"/>
                </a:lnTo>
                <a:lnTo>
                  <a:pt x="357886" y="186436"/>
                </a:lnTo>
                <a:lnTo>
                  <a:pt x="364404" y="188847"/>
                </a:lnTo>
                <a:lnTo>
                  <a:pt x="371078" y="188579"/>
                </a:lnTo>
                <a:lnTo>
                  <a:pt x="377156" y="185810"/>
                </a:lnTo>
                <a:lnTo>
                  <a:pt x="381888" y="180720"/>
                </a:lnTo>
                <a:lnTo>
                  <a:pt x="491279" y="2412"/>
                </a:lnTo>
                <a:close/>
              </a:path>
              <a:path w="492760" h="288289">
                <a:moveTo>
                  <a:pt x="456195" y="8508"/>
                </a:moveTo>
                <a:lnTo>
                  <a:pt x="446404" y="8508"/>
                </a:lnTo>
                <a:lnTo>
                  <a:pt x="461517" y="35306"/>
                </a:lnTo>
                <a:lnTo>
                  <a:pt x="429840" y="35506"/>
                </a:lnTo>
                <a:lnTo>
                  <a:pt x="410919" y="66345"/>
                </a:lnTo>
                <a:lnTo>
                  <a:pt x="470026" y="33019"/>
                </a:lnTo>
                <a:lnTo>
                  <a:pt x="456195" y="8508"/>
                </a:lnTo>
                <a:close/>
              </a:path>
              <a:path w="492760" h="288289">
                <a:moveTo>
                  <a:pt x="492760" y="0"/>
                </a:moveTo>
                <a:lnTo>
                  <a:pt x="280796" y="1396"/>
                </a:lnTo>
                <a:lnTo>
                  <a:pt x="271144" y="1396"/>
                </a:lnTo>
                <a:lnTo>
                  <a:pt x="263270" y="9270"/>
                </a:lnTo>
                <a:lnTo>
                  <a:pt x="263398" y="18923"/>
                </a:lnTo>
                <a:lnTo>
                  <a:pt x="263398" y="28701"/>
                </a:lnTo>
                <a:lnTo>
                  <a:pt x="271399" y="36449"/>
                </a:lnTo>
                <a:lnTo>
                  <a:pt x="281050" y="36449"/>
                </a:lnTo>
                <a:lnTo>
                  <a:pt x="393652" y="35735"/>
                </a:lnTo>
                <a:lnTo>
                  <a:pt x="452754" y="2412"/>
                </a:lnTo>
                <a:lnTo>
                  <a:pt x="491279" y="2412"/>
                </a:lnTo>
                <a:lnTo>
                  <a:pt x="492760" y="0"/>
                </a:lnTo>
                <a:close/>
              </a:path>
              <a:path w="492760" h="288289">
                <a:moveTo>
                  <a:pt x="452754" y="2412"/>
                </a:moveTo>
                <a:lnTo>
                  <a:pt x="393652" y="35735"/>
                </a:lnTo>
                <a:lnTo>
                  <a:pt x="429840" y="35506"/>
                </a:lnTo>
                <a:lnTo>
                  <a:pt x="446404" y="8508"/>
                </a:lnTo>
                <a:lnTo>
                  <a:pt x="456195" y="8508"/>
                </a:lnTo>
                <a:lnTo>
                  <a:pt x="452754" y="2412"/>
                </a:lnTo>
                <a:close/>
              </a:path>
              <a:path w="492760" h="288289">
                <a:moveTo>
                  <a:pt x="446404" y="8508"/>
                </a:moveTo>
                <a:lnTo>
                  <a:pt x="429840" y="35506"/>
                </a:lnTo>
                <a:lnTo>
                  <a:pt x="461517" y="35306"/>
                </a:lnTo>
                <a:lnTo>
                  <a:pt x="446404" y="850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3865" y="4028694"/>
            <a:ext cx="374904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3865" y="402869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91479" y="41095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11417" y="4028694"/>
            <a:ext cx="373380" cy="374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11417" y="402869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72250" y="4655058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816607" y="0"/>
                </a:moveTo>
                <a:lnTo>
                  <a:pt x="124968" y="0"/>
                </a:lnTo>
                <a:lnTo>
                  <a:pt x="124968" y="174244"/>
                </a:lnTo>
                <a:lnTo>
                  <a:pt x="0" y="212090"/>
                </a:lnTo>
                <a:lnTo>
                  <a:pt x="124968" y="248920"/>
                </a:lnTo>
                <a:lnTo>
                  <a:pt x="124968" y="298704"/>
                </a:lnTo>
                <a:lnTo>
                  <a:pt x="1816607" y="298704"/>
                </a:lnTo>
                <a:lnTo>
                  <a:pt x="18166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72250" y="4655058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24968" y="0"/>
                </a:moveTo>
                <a:lnTo>
                  <a:pt x="406907" y="0"/>
                </a:lnTo>
                <a:lnTo>
                  <a:pt x="829818" y="0"/>
                </a:lnTo>
                <a:lnTo>
                  <a:pt x="1816607" y="0"/>
                </a:lnTo>
                <a:lnTo>
                  <a:pt x="1816607" y="174244"/>
                </a:lnTo>
                <a:lnTo>
                  <a:pt x="1816607" y="248920"/>
                </a:lnTo>
                <a:lnTo>
                  <a:pt x="1816607" y="298704"/>
                </a:lnTo>
                <a:lnTo>
                  <a:pt x="829818" y="298704"/>
                </a:lnTo>
                <a:lnTo>
                  <a:pt x="406907" y="298704"/>
                </a:lnTo>
                <a:lnTo>
                  <a:pt x="124968" y="298704"/>
                </a:lnTo>
                <a:lnTo>
                  <a:pt x="124968" y="248920"/>
                </a:lnTo>
                <a:lnTo>
                  <a:pt x="0" y="212090"/>
                </a:lnTo>
                <a:lnTo>
                  <a:pt x="124968" y="174244"/>
                </a:lnTo>
                <a:lnTo>
                  <a:pt x="124968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877050" y="4640071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060697" y="5106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60697" y="5106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175252" y="5232653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64819" y="5922264"/>
            <a:ext cx="7923530" cy="600710"/>
          </a:xfrm>
          <a:custGeom>
            <a:avLst/>
            <a:gdLst/>
            <a:ahLst/>
            <a:cxnLst/>
            <a:rect l="l" t="t" r="r" b="b"/>
            <a:pathLst>
              <a:path w="7923530" h="600709">
                <a:moveTo>
                  <a:pt x="0" y="600456"/>
                </a:moveTo>
                <a:lnTo>
                  <a:pt x="7923276" y="600456"/>
                </a:lnTo>
                <a:lnTo>
                  <a:pt x="7923276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64819" y="5922264"/>
            <a:ext cx="792353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46634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fetch	#Baixa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os dados do</a:t>
            </a:r>
            <a:r>
              <a:rPr sz="2400" b="1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977441" y="3207257"/>
            <a:ext cx="210820" cy="1228090"/>
          </a:xfrm>
          <a:custGeom>
            <a:avLst/>
            <a:gdLst/>
            <a:ahLst/>
            <a:cxnLst/>
            <a:rect l="l" t="t" r="r" b="b"/>
            <a:pathLst>
              <a:path w="210819" h="1228089">
                <a:moveTo>
                  <a:pt x="15624" y="1016305"/>
                </a:moveTo>
                <a:lnTo>
                  <a:pt x="8965" y="1018412"/>
                </a:lnTo>
                <a:lnTo>
                  <a:pt x="3643" y="1022929"/>
                </a:lnTo>
                <a:lnTo>
                  <a:pt x="583" y="1028922"/>
                </a:lnTo>
                <a:lnTo>
                  <a:pt x="0" y="1035629"/>
                </a:lnTo>
                <a:lnTo>
                  <a:pt x="2107" y="1042288"/>
                </a:lnTo>
                <a:lnTo>
                  <a:pt x="105104" y="1227581"/>
                </a:lnTo>
                <a:lnTo>
                  <a:pt x="125153" y="1191514"/>
                </a:lnTo>
                <a:lnTo>
                  <a:pt x="87578" y="1191514"/>
                </a:lnTo>
                <a:lnTo>
                  <a:pt x="87578" y="1123797"/>
                </a:lnTo>
                <a:lnTo>
                  <a:pt x="32841" y="1025270"/>
                </a:lnTo>
                <a:lnTo>
                  <a:pt x="28324" y="1019948"/>
                </a:lnTo>
                <a:lnTo>
                  <a:pt x="22332" y="1016888"/>
                </a:lnTo>
                <a:lnTo>
                  <a:pt x="15624" y="1016305"/>
                </a:lnTo>
                <a:close/>
              </a:path>
              <a:path w="210819" h="1228089">
                <a:moveTo>
                  <a:pt x="87578" y="1123797"/>
                </a:moveTo>
                <a:lnTo>
                  <a:pt x="87578" y="1191514"/>
                </a:lnTo>
                <a:lnTo>
                  <a:pt x="122630" y="1191514"/>
                </a:lnTo>
                <a:lnTo>
                  <a:pt x="122630" y="1183004"/>
                </a:lnTo>
                <a:lnTo>
                  <a:pt x="89737" y="1183004"/>
                </a:lnTo>
                <a:lnTo>
                  <a:pt x="105104" y="1155344"/>
                </a:lnTo>
                <a:lnTo>
                  <a:pt x="87578" y="1123797"/>
                </a:lnTo>
                <a:close/>
              </a:path>
              <a:path w="210819" h="1228089">
                <a:moveTo>
                  <a:pt x="194583" y="1016305"/>
                </a:moveTo>
                <a:lnTo>
                  <a:pt x="187876" y="1016888"/>
                </a:lnTo>
                <a:lnTo>
                  <a:pt x="181883" y="1019948"/>
                </a:lnTo>
                <a:lnTo>
                  <a:pt x="177367" y="1025270"/>
                </a:lnTo>
                <a:lnTo>
                  <a:pt x="122630" y="1123797"/>
                </a:lnTo>
                <a:lnTo>
                  <a:pt x="122630" y="1191514"/>
                </a:lnTo>
                <a:lnTo>
                  <a:pt x="125153" y="1191514"/>
                </a:lnTo>
                <a:lnTo>
                  <a:pt x="208101" y="1042288"/>
                </a:lnTo>
                <a:lnTo>
                  <a:pt x="210208" y="1035629"/>
                </a:lnTo>
                <a:lnTo>
                  <a:pt x="209625" y="1028922"/>
                </a:lnTo>
                <a:lnTo>
                  <a:pt x="206565" y="1022929"/>
                </a:lnTo>
                <a:lnTo>
                  <a:pt x="201243" y="1018412"/>
                </a:lnTo>
                <a:lnTo>
                  <a:pt x="194583" y="1016305"/>
                </a:lnTo>
                <a:close/>
              </a:path>
              <a:path w="210819" h="1228089">
                <a:moveTo>
                  <a:pt x="105104" y="1155344"/>
                </a:moveTo>
                <a:lnTo>
                  <a:pt x="89737" y="1183004"/>
                </a:lnTo>
                <a:lnTo>
                  <a:pt x="120471" y="1183004"/>
                </a:lnTo>
                <a:lnTo>
                  <a:pt x="105104" y="1155344"/>
                </a:lnTo>
                <a:close/>
              </a:path>
              <a:path w="210819" h="1228089">
                <a:moveTo>
                  <a:pt x="122630" y="1123797"/>
                </a:moveTo>
                <a:lnTo>
                  <a:pt x="105104" y="1155344"/>
                </a:lnTo>
                <a:lnTo>
                  <a:pt x="120471" y="1183004"/>
                </a:lnTo>
                <a:lnTo>
                  <a:pt x="122630" y="1183004"/>
                </a:lnTo>
                <a:lnTo>
                  <a:pt x="122630" y="1123797"/>
                </a:lnTo>
                <a:close/>
              </a:path>
              <a:path w="210819" h="1228089">
                <a:moveTo>
                  <a:pt x="122630" y="0"/>
                </a:moveTo>
                <a:lnTo>
                  <a:pt x="87578" y="0"/>
                </a:lnTo>
                <a:lnTo>
                  <a:pt x="87578" y="1123797"/>
                </a:lnTo>
                <a:lnTo>
                  <a:pt x="105104" y="1155344"/>
                </a:lnTo>
                <a:lnTo>
                  <a:pt x="122630" y="1123797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204085" y="3503803"/>
            <a:ext cx="66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ch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378" y="702640"/>
            <a:ext cx="20656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Usando</a:t>
            </a:r>
            <a:r>
              <a:rPr spc="-340" dirty="0"/>
              <a:t> </a:t>
            </a:r>
            <a:r>
              <a:rPr i="1" spc="-260" dirty="0">
                <a:latin typeface="Trebuchet MS"/>
                <a:cs typeface="Trebuchet MS"/>
              </a:rPr>
              <a:t>pull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7644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7582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7582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1479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11417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11417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37126" y="2114550"/>
            <a:ext cx="493395" cy="313055"/>
          </a:xfrm>
          <a:custGeom>
            <a:avLst/>
            <a:gdLst/>
            <a:ahLst/>
            <a:cxnLst/>
            <a:rect l="l" t="t" r="r" b="b"/>
            <a:pathLst>
              <a:path w="493395" h="313055">
                <a:moveTo>
                  <a:pt x="431789" y="37825"/>
                </a:moveTo>
                <a:lnTo>
                  <a:pt x="395708" y="39402"/>
                </a:lnTo>
                <a:lnTo>
                  <a:pt x="0" y="282701"/>
                </a:lnTo>
                <a:lnTo>
                  <a:pt x="18287" y="312547"/>
                </a:lnTo>
                <a:lnTo>
                  <a:pt x="414153" y="69150"/>
                </a:lnTo>
                <a:lnTo>
                  <a:pt x="431789" y="37825"/>
                </a:lnTo>
                <a:close/>
              </a:path>
              <a:path w="493395" h="313055">
                <a:moveTo>
                  <a:pt x="491054" y="3937"/>
                </a:moveTo>
                <a:lnTo>
                  <a:pt x="453389" y="3937"/>
                </a:lnTo>
                <a:lnTo>
                  <a:pt x="471677" y="33782"/>
                </a:lnTo>
                <a:lnTo>
                  <a:pt x="414153" y="69150"/>
                </a:lnTo>
                <a:lnTo>
                  <a:pt x="358775" y="167512"/>
                </a:lnTo>
                <a:lnTo>
                  <a:pt x="356647" y="174172"/>
                </a:lnTo>
                <a:lnTo>
                  <a:pt x="357187" y="180879"/>
                </a:lnTo>
                <a:lnTo>
                  <a:pt x="360203" y="186872"/>
                </a:lnTo>
                <a:lnTo>
                  <a:pt x="365506" y="191388"/>
                </a:lnTo>
                <a:lnTo>
                  <a:pt x="372094" y="193571"/>
                </a:lnTo>
                <a:lnTo>
                  <a:pt x="378777" y="193039"/>
                </a:lnTo>
                <a:lnTo>
                  <a:pt x="384794" y="190031"/>
                </a:lnTo>
                <a:lnTo>
                  <a:pt x="389382" y="184785"/>
                </a:lnTo>
                <a:lnTo>
                  <a:pt x="491054" y="3937"/>
                </a:lnTo>
                <a:close/>
              </a:path>
              <a:path w="493395" h="313055">
                <a:moveTo>
                  <a:pt x="457281" y="10287"/>
                </a:moveTo>
                <a:lnTo>
                  <a:pt x="447294" y="10287"/>
                </a:lnTo>
                <a:lnTo>
                  <a:pt x="463296" y="36449"/>
                </a:lnTo>
                <a:lnTo>
                  <a:pt x="431789" y="37825"/>
                </a:lnTo>
                <a:lnTo>
                  <a:pt x="414153" y="69150"/>
                </a:lnTo>
                <a:lnTo>
                  <a:pt x="471677" y="33782"/>
                </a:lnTo>
                <a:lnTo>
                  <a:pt x="457281" y="10287"/>
                </a:lnTo>
                <a:close/>
              </a:path>
              <a:path w="493395" h="313055">
                <a:moveTo>
                  <a:pt x="493268" y="0"/>
                </a:moveTo>
                <a:lnTo>
                  <a:pt x="271907" y="9778"/>
                </a:lnTo>
                <a:lnTo>
                  <a:pt x="264413" y="18034"/>
                </a:lnTo>
                <a:lnTo>
                  <a:pt x="264795" y="27686"/>
                </a:lnTo>
                <a:lnTo>
                  <a:pt x="266455" y="34428"/>
                </a:lnTo>
                <a:lnTo>
                  <a:pt x="270462" y="39814"/>
                </a:lnTo>
                <a:lnTo>
                  <a:pt x="276207" y="43295"/>
                </a:lnTo>
                <a:lnTo>
                  <a:pt x="283083" y="44323"/>
                </a:lnTo>
                <a:lnTo>
                  <a:pt x="395708" y="39402"/>
                </a:lnTo>
                <a:lnTo>
                  <a:pt x="453389" y="3937"/>
                </a:lnTo>
                <a:lnTo>
                  <a:pt x="491054" y="3937"/>
                </a:lnTo>
                <a:lnTo>
                  <a:pt x="493268" y="0"/>
                </a:lnTo>
                <a:close/>
              </a:path>
              <a:path w="493395" h="313055">
                <a:moveTo>
                  <a:pt x="453389" y="3937"/>
                </a:moveTo>
                <a:lnTo>
                  <a:pt x="395708" y="39402"/>
                </a:lnTo>
                <a:lnTo>
                  <a:pt x="431789" y="37825"/>
                </a:lnTo>
                <a:lnTo>
                  <a:pt x="447294" y="10287"/>
                </a:lnTo>
                <a:lnTo>
                  <a:pt x="457281" y="10287"/>
                </a:lnTo>
                <a:lnTo>
                  <a:pt x="453389" y="3937"/>
                </a:lnTo>
                <a:close/>
              </a:path>
              <a:path w="493395" h="313055">
                <a:moveTo>
                  <a:pt x="447294" y="10287"/>
                </a:moveTo>
                <a:lnTo>
                  <a:pt x="431789" y="37825"/>
                </a:lnTo>
                <a:lnTo>
                  <a:pt x="463296" y="36449"/>
                </a:lnTo>
                <a:lnTo>
                  <a:pt x="447294" y="102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3865" y="1841754"/>
            <a:ext cx="374904" cy="37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3865" y="184175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91479" y="192260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11417" y="1841754"/>
            <a:ext cx="373380" cy="374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1417" y="184175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61073" y="2468117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4"/>
                </a:lnTo>
                <a:lnTo>
                  <a:pt x="136144" y="248920"/>
                </a:lnTo>
                <a:lnTo>
                  <a:pt x="136144" y="298704"/>
                </a:lnTo>
                <a:lnTo>
                  <a:pt x="1196848" y="298704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61073" y="2468117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7" y="0"/>
                </a:lnTo>
                <a:lnTo>
                  <a:pt x="578103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3" y="298704"/>
                </a:lnTo>
                <a:lnTo>
                  <a:pt x="312927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4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884669" y="2452496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61073" y="1841754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3"/>
                </a:lnTo>
                <a:lnTo>
                  <a:pt x="136144" y="248920"/>
                </a:lnTo>
                <a:lnTo>
                  <a:pt x="136144" y="298704"/>
                </a:lnTo>
                <a:lnTo>
                  <a:pt x="1196848" y="298704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61073" y="1841754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7" y="0"/>
                </a:lnTo>
                <a:lnTo>
                  <a:pt x="578103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3" y="298704"/>
                </a:lnTo>
                <a:lnTo>
                  <a:pt x="312927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3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834631" y="1826514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rebuchet MS"/>
                <a:cs typeface="Trebuchet MS"/>
              </a:rPr>
              <a:t>d</a:t>
            </a:r>
            <a:r>
              <a:rPr sz="1800" b="1" spc="-140" dirty="0">
                <a:latin typeface="Trebuchet MS"/>
                <a:cs typeface="Trebuchet MS"/>
              </a:rPr>
              <a:t>e</a:t>
            </a:r>
            <a:r>
              <a:rPr sz="1800" b="1" spc="-114" dirty="0">
                <a:latin typeface="Trebuchet MS"/>
                <a:cs typeface="Trebuchet MS"/>
              </a:rPr>
              <a:t>v</a:t>
            </a:r>
            <a:r>
              <a:rPr sz="1800" b="1" spc="-130" dirty="0">
                <a:latin typeface="Trebuchet MS"/>
                <a:cs typeface="Trebuchet MS"/>
              </a:rPr>
              <a:t>e</a:t>
            </a:r>
            <a:r>
              <a:rPr sz="1800" b="1" spc="-105" dirty="0">
                <a:latin typeface="Trebuchet MS"/>
                <a:cs typeface="Trebuchet MS"/>
              </a:rPr>
              <a:t>l</a:t>
            </a:r>
            <a:r>
              <a:rPr sz="1800" b="1" spc="-70" dirty="0">
                <a:latin typeface="Trebuchet MS"/>
                <a:cs typeface="Trebuchet MS"/>
              </a:rPr>
              <a:t>op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60697" y="5106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60697" y="5106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175252" y="5232653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378" y="702640"/>
            <a:ext cx="20656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Usando</a:t>
            </a:r>
            <a:r>
              <a:rPr spc="-340" dirty="0"/>
              <a:t> </a:t>
            </a:r>
            <a:r>
              <a:rPr i="1" spc="-260" dirty="0">
                <a:latin typeface="Trebuchet MS"/>
                <a:cs typeface="Trebuchet MS"/>
              </a:rPr>
              <a:t>pull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7644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7582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7582" y="24681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1479" y="25474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11417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11417" y="24681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37126" y="2114550"/>
            <a:ext cx="493395" cy="313055"/>
          </a:xfrm>
          <a:custGeom>
            <a:avLst/>
            <a:gdLst/>
            <a:ahLst/>
            <a:cxnLst/>
            <a:rect l="l" t="t" r="r" b="b"/>
            <a:pathLst>
              <a:path w="493395" h="313055">
                <a:moveTo>
                  <a:pt x="431789" y="37825"/>
                </a:moveTo>
                <a:lnTo>
                  <a:pt x="395708" y="39402"/>
                </a:lnTo>
                <a:lnTo>
                  <a:pt x="0" y="282701"/>
                </a:lnTo>
                <a:lnTo>
                  <a:pt x="18287" y="312547"/>
                </a:lnTo>
                <a:lnTo>
                  <a:pt x="414153" y="69150"/>
                </a:lnTo>
                <a:lnTo>
                  <a:pt x="431789" y="37825"/>
                </a:lnTo>
                <a:close/>
              </a:path>
              <a:path w="493395" h="313055">
                <a:moveTo>
                  <a:pt x="491054" y="3937"/>
                </a:moveTo>
                <a:lnTo>
                  <a:pt x="453389" y="3937"/>
                </a:lnTo>
                <a:lnTo>
                  <a:pt x="471677" y="33782"/>
                </a:lnTo>
                <a:lnTo>
                  <a:pt x="414153" y="69150"/>
                </a:lnTo>
                <a:lnTo>
                  <a:pt x="358775" y="167512"/>
                </a:lnTo>
                <a:lnTo>
                  <a:pt x="356647" y="174172"/>
                </a:lnTo>
                <a:lnTo>
                  <a:pt x="357187" y="180879"/>
                </a:lnTo>
                <a:lnTo>
                  <a:pt x="360203" y="186872"/>
                </a:lnTo>
                <a:lnTo>
                  <a:pt x="365506" y="191388"/>
                </a:lnTo>
                <a:lnTo>
                  <a:pt x="372094" y="193571"/>
                </a:lnTo>
                <a:lnTo>
                  <a:pt x="378777" y="193039"/>
                </a:lnTo>
                <a:lnTo>
                  <a:pt x="384794" y="190031"/>
                </a:lnTo>
                <a:lnTo>
                  <a:pt x="389382" y="184785"/>
                </a:lnTo>
                <a:lnTo>
                  <a:pt x="491054" y="3937"/>
                </a:lnTo>
                <a:close/>
              </a:path>
              <a:path w="493395" h="313055">
                <a:moveTo>
                  <a:pt x="457281" y="10287"/>
                </a:moveTo>
                <a:lnTo>
                  <a:pt x="447294" y="10287"/>
                </a:lnTo>
                <a:lnTo>
                  <a:pt x="463296" y="36449"/>
                </a:lnTo>
                <a:lnTo>
                  <a:pt x="431789" y="37825"/>
                </a:lnTo>
                <a:lnTo>
                  <a:pt x="414153" y="69150"/>
                </a:lnTo>
                <a:lnTo>
                  <a:pt x="471677" y="33782"/>
                </a:lnTo>
                <a:lnTo>
                  <a:pt x="457281" y="10287"/>
                </a:lnTo>
                <a:close/>
              </a:path>
              <a:path w="493395" h="313055">
                <a:moveTo>
                  <a:pt x="493268" y="0"/>
                </a:moveTo>
                <a:lnTo>
                  <a:pt x="271907" y="9778"/>
                </a:lnTo>
                <a:lnTo>
                  <a:pt x="264413" y="18034"/>
                </a:lnTo>
                <a:lnTo>
                  <a:pt x="264795" y="27686"/>
                </a:lnTo>
                <a:lnTo>
                  <a:pt x="266455" y="34428"/>
                </a:lnTo>
                <a:lnTo>
                  <a:pt x="270462" y="39814"/>
                </a:lnTo>
                <a:lnTo>
                  <a:pt x="276207" y="43295"/>
                </a:lnTo>
                <a:lnTo>
                  <a:pt x="283083" y="44323"/>
                </a:lnTo>
                <a:lnTo>
                  <a:pt x="395708" y="39402"/>
                </a:lnTo>
                <a:lnTo>
                  <a:pt x="453389" y="3937"/>
                </a:lnTo>
                <a:lnTo>
                  <a:pt x="491054" y="3937"/>
                </a:lnTo>
                <a:lnTo>
                  <a:pt x="493268" y="0"/>
                </a:lnTo>
                <a:close/>
              </a:path>
              <a:path w="493395" h="313055">
                <a:moveTo>
                  <a:pt x="453389" y="3937"/>
                </a:moveTo>
                <a:lnTo>
                  <a:pt x="395708" y="39402"/>
                </a:lnTo>
                <a:lnTo>
                  <a:pt x="431789" y="37825"/>
                </a:lnTo>
                <a:lnTo>
                  <a:pt x="447294" y="10287"/>
                </a:lnTo>
                <a:lnTo>
                  <a:pt x="457281" y="10287"/>
                </a:lnTo>
                <a:lnTo>
                  <a:pt x="453389" y="3937"/>
                </a:lnTo>
                <a:close/>
              </a:path>
              <a:path w="493395" h="313055">
                <a:moveTo>
                  <a:pt x="447294" y="10287"/>
                </a:moveTo>
                <a:lnTo>
                  <a:pt x="431789" y="37825"/>
                </a:lnTo>
                <a:lnTo>
                  <a:pt x="463296" y="36449"/>
                </a:lnTo>
                <a:lnTo>
                  <a:pt x="447294" y="102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3865" y="1841754"/>
            <a:ext cx="374904" cy="37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3865" y="184175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91479" y="192260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11417" y="1841754"/>
            <a:ext cx="373380" cy="374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1417" y="184175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72250" y="4028694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816607" y="0"/>
                </a:moveTo>
                <a:lnTo>
                  <a:pt x="124968" y="0"/>
                </a:lnTo>
                <a:lnTo>
                  <a:pt x="124968" y="174243"/>
                </a:lnTo>
                <a:lnTo>
                  <a:pt x="0" y="212089"/>
                </a:lnTo>
                <a:lnTo>
                  <a:pt x="124968" y="248919"/>
                </a:lnTo>
                <a:lnTo>
                  <a:pt x="124968" y="298703"/>
                </a:lnTo>
                <a:lnTo>
                  <a:pt x="1816607" y="298703"/>
                </a:lnTo>
                <a:lnTo>
                  <a:pt x="18166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72250" y="4028694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24968" y="0"/>
                </a:moveTo>
                <a:lnTo>
                  <a:pt x="406907" y="0"/>
                </a:lnTo>
                <a:lnTo>
                  <a:pt x="829818" y="0"/>
                </a:lnTo>
                <a:lnTo>
                  <a:pt x="1816607" y="0"/>
                </a:lnTo>
                <a:lnTo>
                  <a:pt x="1816607" y="174243"/>
                </a:lnTo>
                <a:lnTo>
                  <a:pt x="1816607" y="248919"/>
                </a:lnTo>
                <a:lnTo>
                  <a:pt x="1816607" y="298703"/>
                </a:lnTo>
                <a:lnTo>
                  <a:pt x="829818" y="298703"/>
                </a:lnTo>
                <a:lnTo>
                  <a:pt x="406907" y="298703"/>
                </a:lnTo>
                <a:lnTo>
                  <a:pt x="124968" y="298703"/>
                </a:lnTo>
                <a:lnTo>
                  <a:pt x="124968" y="248919"/>
                </a:lnTo>
                <a:lnTo>
                  <a:pt x="0" y="212089"/>
                </a:lnTo>
                <a:lnTo>
                  <a:pt x="124968" y="174243"/>
                </a:lnTo>
                <a:lnTo>
                  <a:pt x="124968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828281" y="4013961"/>
            <a:ext cx="142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origin/develop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61073" y="2468117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4"/>
                </a:lnTo>
                <a:lnTo>
                  <a:pt x="136144" y="248920"/>
                </a:lnTo>
                <a:lnTo>
                  <a:pt x="136144" y="298704"/>
                </a:lnTo>
                <a:lnTo>
                  <a:pt x="1196848" y="298704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61073" y="2468117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7" y="0"/>
                </a:lnTo>
                <a:lnTo>
                  <a:pt x="578103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3" y="298704"/>
                </a:lnTo>
                <a:lnTo>
                  <a:pt x="312927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4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884669" y="2452496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561073" y="1841754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196848" y="0"/>
                </a:moveTo>
                <a:lnTo>
                  <a:pt x="136144" y="0"/>
                </a:lnTo>
                <a:lnTo>
                  <a:pt x="136144" y="174244"/>
                </a:lnTo>
                <a:lnTo>
                  <a:pt x="0" y="226313"/>
                </a:lnTo>
                <a:lnTo>
                  <a:pt x="136144" y="248920"/>
                </a:lnTo>
                <a:lnTo>
                  <a:pt x="136144" y="298704"/>
                </a:lnTo>
                <a:lnTo>
                  <a:pt x="1196848" y="298704"/>
                </a:lnTo>
                <a:lnTo>
                  <a:pt x="11968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61073" y="1841754"/>
            <a:ext cx="1196975" cy="299085"/>
          </a:xfrm>
          <a:custGeom>
            <a:avLst/>
            <a:gdLst/>
            <a:ahLst/>
            <a:cxnLst/>
            <a:rect l="l" t="t" r="r" b="b"/>
            <a:pathLst>
              <a:path w="1196975" h="299085">
                <a:moveTo>
                  <a:pt x="136144" y="0"/>
                </a:moveTo>
                <a:lnTo>
                  <a:pt x="312927" y="0"/>
                </a:lnTo>
                <a:lnTo>
                  <a:pt x="578103" y="0"/>
                </a:lnTo>
                <a:lnTo>
                  <a:pt x="1196848" y="0"/>
                </a:lnTo>
                <a:lnTo>
                  <a:pt x="1196848" y="174244"/>
                </a:lnTo>
                <a:lnTo>
                  <a:pt x="1196848" y="248920"/>
                </a:lnTo>
                <a:lnTo>
                  <a:pt x="1196848" y="298704"/>
                </a:lnTo>
                <a:lnTo>
                  <a:pt x="578103" y="298704"/>
                </a:lnTo>
                <a:lnTo>
                  <a:pt x="312927" y="298704"/>
                </a:lnTo>
                <a:lnTo>
                  <a:pt x="136144" y="298704"/>
                </a:lnTo>
                <a:lnTo>
                  <a:pt x="136144" y="248920"/>
                </a:lnTo>
                <a:lnTo>
                  <a:pt x="0" y="226313"/>
                </a:lnTo>
                <a:lnTo>
                  <a:pt x="136144" y="174244"/>
                </a:lnTo>
                <a:lnTo>
                  <a:pt x="136144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834631" y="1826514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rebuchet MS"/>
                <a:cs typeface="Trebuchet MS"/>
              </a:rPr>
              <a:t>d</a:t>
            </a:r>
            <a:r>
              <a:rPr sz="1800" b="1" spc="-140" dirty="0">
                <a:latin typeface="Trebuchet MS"/>
                <a:cs typeface="Trebuchet MS"/>
              </a:rPr>
              <a:t>e</a:t>
            </a:r>
            <a:r>
              <a:rPr sz="1800" b="1" spc="-114" dirty="0">
                <a:latin typeface="Trebuchet MS"/>
                <a:cs typeface="Trebuchet MS"/>
              </a:rPr>
              <a:t>v</a:t>
            </a:r>
            <a:r>
              <a:rPr sz="1800" b="1" spc="-130" dirty="0">
                <a:latin typeface="Trebuchet MS"/>
                <a:cs typeface="Trebuchet MS"/>
              </a:rPr>
              <a:t>e</a:t>
            </a:r>
            <a:r>
              <a:rPr sz="1800" b="1" spc="-105" dirty="0">
                <a:latin typeface="Trebuchet MS"/>
                <a:cs typeface="Trebuchet MS"/>
              </a:rPr>
              <a:t>l</a:t>
            </a:r>
            <a:r>
              <a:rPr sz="1800" b="1" spc="-70" dirty="0">
                <a:latin typeface="Trebuchet MS"/>
                <a:cs typeface="Trebuchet MS"/>
              </a:rPr>
              <a:t>op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17644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37582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37582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91479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11417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11417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37634" y="4325873"/>
            <a:ext cx="492759" cy="288290"/>
          </a:xfrm>
          <a:custGeom>
            <a:avLst/>
            <a:gdLst/>
            <a:ahLst/>
            <a:cxnLst/>
            <a:rect l="l" t="t" r="r" b="b"/>
            <a:pathLst>
              <a:path w="492760" h="288289">
                <a:moveTo>
                  <a:pt x="429840" y="35506"/>
                </a:moveTo>
                <a:lnTo>
                  <a:pt x="393652" y="35735"/>
                </a:lnTo>
                <a:lnTo>
                  <a:pt x="0" y="257682"/>
                </a:lnTo>
                <a:lnTo>
                  <a:pt x="17271" y="288289"/>
                </a:lnTo>
                <a:lnTo>
                  <a:pt x="410919" y="66345"/>
                </a:lnTo>
                <a:lnTo>
                  <a:pt x="429840" y="35506"/>
                </a:lnTo>
                <a:close/>
              </a:path>
              <a:path w="492760" h="288289">
                <a:moveTo>
                  <a:pt x="491279" y="2412"/>
                </a:moveTo>
                <a:lnTo>
                  <a:pt x="452754" y="2412"/>
                </a:lnTo>
                <a:lnTo>
                  <a:pt x="470026" y="33019"/>
                </a:lnTo>
                <a:lnTo>
                  <a:pt x="410919" y="66345"/>
                </a:lnTo>
                <a:lnTo>
                  <a:pt x="352043" y="162306"/>
                </a:lnTo>
                <a:lnTo>
                  <a:pt x="349652" y="168844"/>
                </a:lnTo>
                <a:lnTo>
                  <a:pt x="349964" y="175561"/>
                </a:lnTo>
                <a:lnTo>
                  <a:pt x="352776" y="181683"/>
                </a:lnTo>
                <a:lnTo>
                  <a:pt x="357886" y="186436"/>
                </a:lnTo>
                <a:lnTo>
                  <a:pt x="364404" y="188847"/>
                </a:lnTo>
                <a:lnTo>
                  <a:pt x="371078" y="188579"/>
                </a:lnTo>
                <a:lnTo>
                  <a:pt x="377156" y="185810"/>
                </a:lnTo>
                <a:lnTo>
                  <a:pt x="381888" y="180720"/>
                </a:lnTo>
                <a:lnTo>
                  <a:pt x="491279" y="2412"/>
                </a:lnTo>
                <a:close/>
              </a:path>
              <a:path w="492760" h="288289">
                <a:moveTo>
                  <a:pt x="456195" y="8508"/>
                </a:moveTo>
                <a:lnTo>
                  <a:pt x="446404" y="8508"/>
                </a:lnTo>
                <a:lnTo>
                  <a:pt x="461517" y="35306"/>
                </a:lnTo>
                <a:lnTo>
                  <a:pt x="429840" y="35506"/>
                </a:lnTo>
                <a:lnTo>
                  <a:pt x="410919" y="66345"/>
                </a:lnTo>
                <a:lnTo>
                  <a:pt x="470026" y="33019"/>
                </a:lnTo>
                <a:lnTo>
                  <a:pt x="456195" y="8508"/>
                </a:lnTo>
                <a:close/>
              </a:path>
              <a:path w="492760" h="288289">
                <a:moveTo>
                  <a:pt x="492760" y="0"/>
                </a:moveTo>
                <a:lnTo>
                  <a:pt x="280796" y="1396"/>
                </a:lnTo>
                <a:lnTo>
                  <a:pt x="271144" y="1396"/>
                </a:lnTo>
                <a:lnTo>
                  <a:pt x="263270" y="9270"/>
                </a:lnTo>
                <a:lnTo>
                  <a:pt x="263398" y="18923"/>
                </a:lnTo>
                <a:lnTo>
                  <a:pt x="263398" y="28701"/>
                </a:lnTo>
                <a:lnTo>
                  <a:pt x="271399" y="36449"/>
                </a:lnTo>
                <a:lnTo>
                  <a:pt x="281050" y="36449"/>
                </a:lnTo>
                <a:lnTo>
                  <a:pt x="393652" y="35735"/>
                </a:lnTo>
                <a:lnTo>
                  <a:pt x="452754" y="2412"/>
                </a:lnTo>
                <a:lnTo>
                  <a:pt x="491279" y="2412"/>
                </a:lnTo>
                <a:lnTo>
                  <a:pt x="492760" y="0"/>
                </a:lnTo>
                <a:close/>
              </a:path>
              <a:path w="492760" h="288289">
                <a:moveTo>
                  <a:pt x="452754" y="2412"/>
                </a:moveTo>
                <a:lnTo>
                  <a:pt x="393652" y="35735"/>
                </a:lnTo>
                <a:lnTo>
                  <a:pt x="429840" y="35506"/>
                </a:lnTo>
                <a:lnTo>
                  <a:pt x="446404" y="8508"/>
                </a:lnTo>
                <a:lnTo>
                  <a:pt x="456195" y="8508"/>
                </a:lnTo>
                <a:lnTo>
                  <a:pt x="452754" y="2412"/>
                </a:lnTo>
                <a:close/>
              </a:path>
              <a:path w="492760" h="288289">
                <a:moveTo>
                  <a:pt x="446404" y="8508"/>
                </a:moveTo>
                <a:lnTo>
                  <a:pt x="429840" y="35506"/>
                </a:lnTo>
                <a:lnTo>
                  <a:pt x="461517" y="35306"/>
                </a:lnTo>
                <a:lnTo>
                  <a:pt x="446404" y="850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3865" y="4028694"/>
            <a:ext cx="374904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3865" y="402869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91479" y="41095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11417" y="4028694"/>
            <a:ext cx="373380" cy="374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11417" y="402869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72250" y="4655058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816607" y="0"/>
                </a:moveTo>
                <a:lnTo>
                  <a:pt x="124968" y="0"/>
                </a:lnTo>
                <a:lnTo>
                  <a:pt x="124968" y="174244"/>
                </a:lnTo>
                <a:lnTo>
                  <a:pt x="0" y="212090"/>
                </a:lnTo>
                <a:lnTo>
                  <a:pt x="124968" y="248920"/>
                </a:lnTo>
                <a:lnTo>
                  <a:pt x="124968" y="298704"/>
                </a:lnTo>
                <a:lnTo>
                  <a:pt x="1816607" y="298704"/>
                </a:lnTo>
                <a:lnTo>
                  <a:pt x="18166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72250" y="4655058"/>
            <a:ext cx="1816735" cy="299085"/>
          </a:xfrm>
          <a:custGeom>
            <a:avLst/>
            <a:gdLst/>
            <a:ahLst/>
            <a:cxnLst/>
            <a:rect l="l" t="t" r="r" b="b"/>
            <a:pathLst>
              <a:path w="1816734" h="299085">
                <a:moveTo>
                  <a:pt x="124968" y="0"/>
                </a:moveTo>
                <a:lnTo>
                  <a:pt x="406907" y="0"/>
                </a:lnTo>
                <a:lnTo>
                  <a:pt x="829818" y="0"/>
                </a:lnTo>
                <a:lnTo>
                  <a:pt x="1816607" y="0"/>
                </a:lnTo>
                <a:lnTo>
                  <a:pt x="1816607" y="174244"/>
                </a:lnTo>
                <a:lnTo>
                  <a:pt x="1816607" y="248920"/>
                </a:lnTo>
                <a:lnTo>
                  <a:pt x="1816607" y="298704"/>
                </a:lnTo>
                <a:lnTo>
                  <a:pt x="829818" y="298704"/>
                </a:lnTo>
                <a:lnTo>
                  <a:pt x="406907" y="298704"/>
                </a:lnTo>
                <a:lnTo>
                  <a:pt x="124968" y="298704"/>
                </a:lnTo>
                <a:lnTo>
                  <a:pt x="124968" y="248920"/>
                </a:lnTo>
                <a:lnTo>
                  <a:pt x="0" y="212090"/>
                </a:lnTo>
                <a:lnTo>
                  <a:pt x="124968" y="174244"/>
                </a:lnTo>
                <a:lnTo>
                  <a:pt x="124968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11417" y="511568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11417" y="511568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125717" y="4640071"/>
            <a:ext cx="2082800" cy="90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origin/master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5" dirty="0">
                <a:latin typeface="Trebuchet MS"/>
                <a:cs typeface="Trebuchet MS"/>
              </a:rPr>
              <a:t>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64819" y="5922264"/>
            <a:ext cx="7923530" cy="600710"/>
          </a:xfrm>
          <a:custGeom>
            <a:avLst/>
            <a:gdLst/>
            <a:ahLst/>
            <a:cxnLst/>
            <a:rect l="l" t="t" r="r" b="b"/>
            <a:pathLst>
              <a:path w="7923530" h="600709">
                <a:moveTo>
                  <a:pt x="0" y="600456"/>
                </a:moveTo>
                <a:lnTo>
                  <a:pt x="7923276" y="600456"/>
                </a:lnTo>
                <a:lnTo>
                  <a:pt x="7923276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64819" y="5922264"/>
            <a:ext cx="792353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28346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pull	#Atualiza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repositório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local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977441" y="3207257"/>
            <a:ext cx="210820" cy="1228090"/>
          </a:xfrm>
          <a:custGeom>
            <a:avLst/>
            <a:gdLst/>
            <a:ahLst/>
            <a:cxnLst/>
            <a:rect l="l" t="t" r="r" b="b"/>
            <a:pathLst>
              <a:path w="210819" h="1228089">
                <a:moveTo>
                  <a:pt x="15624" y="1016305"/>
                </a:moveTo>
                <a:lnTo>
                  <a:pt x="8965" y="1018412"/>
                </a:lnTo>
                <a:lnTo>
                  <a:pt x="3643" y="1022929"/>
                </a:lnTo>
                <a:lnTo>
                  <a:pt x="583" y="1028922"/>
                </a:lnTo>
                <a:lnTo>
                  <a:pt x="0" y="1035629"/>
                </a:lnTo>
                <a:lnTo>
                  <a:pt x="2107" y="1042288"/>
                </a:lnTo>
                <a:lnTo>
                  <a:pt x="105104" y="1227581"/>
                </a:lnTo>
                <a:lnTo>
                  <a:pt x="125153" y="1191514"/>
                </a:lnTo>
                <a:lnTo>
                  <a:pt x="87578" y="1191514"/>
                </a:lnTo>
                <a:lnTo>
                  <a:pt x="87578" y="1123797"/>
                </a:lnTo>
                <a:lnTo>
                  <a:pt x="32841" y="1025270"/>
                </a:lnTo>
                <a:lnTo>
                  <a:pt x="28324" y="1019948"/>
                </a:lnTo>
                <a:lnTo>
                  <a:pt x="22332" y="1016888"/>
                </a:lnTo>
                <a:lnTo>
                  <a:pt x="15624" y="1016305"/>
                </a:lnTo>
                <a:close/>
              </a:path>
              <a:path w="210819" h="1228089">
                <a:moveTo>
                  <a:pt x="87578" y="1123797"/>
                </a:moveTo>
                <a:lnTo>
                  <a:pt x="87578" y="1191514"/>
                </a:lnTo>
                <a:lnTo>
                  <a:pt x="122630" y="1191514"/>
                </a:lnTo>
                <a:lnTo>
                  <a:pt x="122630" y="1183004"/>
                </a:lnTo>
                <a:lnTo>
                  <a:pt x="89737" y="1183004"/>
                </a:lnTo>
                <a:lnTo>
                  <a:pt x="105104" y="1155344"/>
                </a:lnTo>
                <a:lnTo>
                  <a:pt x="87578" y="1123797"/>
                </a:lnTo>
                <a:close/>
              </a:path>
              <a:path w="210819" h="1228089">
                <a:moveTo>
                  <a:pt x="194583" y="1016305"/>
                </a:moveTo>
                <a:lnTo>
                  <a:pt x="187876" y="1016888"/>
                </a:lnTo>
                <a:lnTo>
                  <a:pt x="181883" y="1019948"/>
                </a:lnTo>
                <a:lnTo>
                  <a:pt x="177367" y="1025270"/>
                </a:lnTo>
                <a:lnTo>
                  <a:pt x="122630" y="1123797"/>
                </a:lnTo>
                <a:lnTo>
                  <a:pt x="122630" y="1191514"/>
                </a:lnTo>
                <a:lnTo>
                  <a:pt x="125153" y="1191514"/>
                </a:lnTo>
                <a:lnTo>
                  <a:pt x="208101" y="1042288"/>
                </a:lnTo>
                <a:lnTo>
                  <a:pt x="210208" y="1035629"/>
                </a:lnTo>
                <a:lnTo>
                  <a:pt x="209625" y="1028922"/>
                </a:lnTo>
                <a:lnTo>
                  <a:pt x="206565" y="1022929"/>
                </a:lnTo>
                <a:lnTo>
                  <a:pt x="201243" y="1018412"/>
                </a:lnTo>
                <a:lnTo>
                  <a:pt x="194583" y="1016305"/>
                </a:lnTo>
                <a:close/>
              </a:path>
              <a:path w="210819" h="1228089">
                <a:moveTo>
                  <a:pt x="105104" y="1155344"/>
                </a:moveTo>
                <a:lnTo>
                  <a:pt x="89737" y="1183004"/>
                </a:lnTo>
                <a:lnTo>
                  <a:pt x="120471" y="1183004"/>
                </a:lnTo>
                <a:lnTo>
                  <a:pt x="105104" y="1155344"/>
                </a:lnTo>
                <a:close/>
              </a:path>
              <a:path w="210819" h="1228089">
                <a:moveTo>
                  <a:pt x="122630" y="1123797"/>
                </a:moveTo>
                <a:lnTo>
                  <a:pt x="105104" y="1155344"/>
                </a:lnTo>
                <a:lnTo>
                  <a:pt x="120471" y="1183004"/>
                </a:lnTo>
                <a:lnTo>
                  <a:pt x="122630" y="1183004"/>
                </a:lnTo>
                <a:lnTo>
                  <a:pt x="122630" y="1123797"/>
                </a:lnTo>
                <a:close/>
              </a:path>
              <a:path w="210819" h="1228089">
                <a:moveTo>
                  <a:pt x="122630" y="0"/>
                </a:moveTo>
                <a:lnTo>
                  <a:pt x="87578" y="0"/>
                </a:lnTo>
                <a:lnTo>
                  <a:pt x="87578" y="1123797"/>
                </a:lnTo>
                <a:lnTo>
                  <a:pt x="105104" y="1155344"/>
                </a:lnTo>
                <a:lnTo>
                  <a:pt x="122630" y="1123797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2204085" y="3503803"/>
            <a:ext cx="50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1385" y="702640"/>
            <a:ext cx="57613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Excluindo </a:t>
            </a:r>
            <a:r>
              <a:rPr spc="-75" dirty="0"/>
              <a:t>no </a:t>
            </a:r>
            <a:r>
              <a:rPr spc="-155" dirty="0"/>
              <a:t>Repositório</a:t>
            </a:r>
            <a:r>
              <a:rPr spc="-490" dirty="0"/>
              <a:t> </a:t>
            </a:r>
            <a:r>
              <a:rPr spc="-160" dirty="0"/>
              <a:t>Remoto</a:t>
            </a:r>
          </a:p>
        </p:txBody>
      </p:sp>
      <p:sp>
        <p:nvSpPr>
          <p:cNvPr id="3" name="object 3"/>
          <p:cNvSpPr/>
          <p:nvPr/>
        </p:nvSpPr>
        <p:spPr>
          <a:xfrm>
            <a:off x="1181100" y="2299716"/>
            <a:ext cx="7047230" cy="510540"/>
          </a:xfrm>
          <a:custGeom>
            <a:avLst/>
            <a:gdLst/>
            <a:ahLst/>
            <a:cxnLst/>
            <a:rect l="l" t="t" r="r" b="b"/>
            <a:pathLst>
              <a:path w="7047230" h="510539">
                <a:moveTo>
                  <a:pt x="6961885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6961885" y="510539"/>
                </a:lnTo>
                <a:lnTo>
                  <a:pt x="6995005" y="503852"/>
                </a:lnTo>
                <a:lnTo>
                  <a:pt x="7022052" y="485616"/>
                </a:lnTo>
                <a:lnTo>
                  <a:pt x="7040288" y="458569"/>
                </a:lnTo>
                <a:lnTo>
                  <a:pt x="7046976" y="425450"/>
                </a:lnTo>
                <a:lnTo>
                  <a:pt x="7046976" y="85089"/>
                </a:lnTo>
                <a:lnTo>
                  <a:pt x="7040288" y="51970"/>
                </a:lnTo>
                <a:lnTo>
                  <a:pt x="7022052" y="24923"/>
                </a:lnTo>
                <a:lnTo>
                  <a:pt x="6995005" y="6687"/>
                </a:lnTo>
                <a:lnTo>
                  <a:pt x="696188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100" y="2299716"/>
            <a:ext cx="7047230" cy="510540"/>
          </a:xfrm>
          <a:custGeom>
            <a:avLst/>
            <a:gdLst/>
            <a:ahLst/>
            <a:cxnLst/>
            <a:rect l="l" t="t" r="r" b="b"/>
            <a:pathLst>
              <a:path w="704723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961885" y="0"/>
                </a:lnTo>
                <a:lnTo>
                  <a:pt x="6995005" y="6687"/>
                </a:lnTo>
                <a:lnTo>
                  <a:pt x="7022052" y="24923"/>
                </a:lnTo>
                <a:lnTo>
                  <a:pt x="7040288" y="51970"/>
                </a:lnTo>
                <a:lnTo>
                  <a:pt x="7046976" y="85089"/>
                </a:lnTo>
                <a:lnTo>
                  <a:pt x="7046976" y="425450"/>
                </a:lnTo>
                <a:lnTo>
                  <a:pt x="7040288" y="458569"/>
                </a:lnTo>
                <a:lnTo>
                  <a:pt x="7022052" y="485616"/>
                </a:lnTo>
                <a:lnTo>
                  <a:pt x="6995005" y="503852"/>
                </a:lnTo>
                <a:lnTo>
                  <a:pt x="6961885" y="510539"/>
                </a:lnTo>
                <a:lnTo>
                  <a:pt x="85090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100" y="3817620"/>
            <a:ext cx="7047230" cy="510540"/>
          </a:xfrm>
          <a:custGeom>
            <a:avLst/>
            <a:gdLst/>
            <a:ahLst/>
            <a:cxnLst/>
            <a:rect l="l" t="t" r="r" b="b"/>
            <a:pathLst>
              <a:path w="7047230" h="510539">
                <a:moveTo>
                  <a:pt x="6961885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49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6961885" y="510539"/>
                </a:lnTo>
                <a:lnTo>
                  <a:pt x="6995005" y="503852"/>
                </a:lnTo>
                <a:lnTo>
                  <a:pt x="7022052" y="485616"/>
                </a:lnTo>
                <a:lnTo>
                  <a:pt x="7040288" y="458569"/>
                </a:lnTo>
                <a:lnTo>
                  <a:pt x="7046976" y="425449"/>
                </a:lnTo>
                <a:lnTo>
                  <a:pt x="7046976" y="85089"/>
                </a:lnTo>
                <a:lnTo>
                  <a:pt x="7040288" y="51970"/>
                </a:lnTo>
                <a:lnTo>
                  <a:pt x="7022052" y="24923"/>
                </a:lnTo>
                <a:lnTo>
                  <a:pt x="6995005" y="6687"/>
                </a:lnTo>
                <a:lnTo>
                  <a:pt x="696188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100" y="3817620"/>
            <a:ext cx="7047230" cy="510540"/>
          </a:xfrm>
          <a:custGeom>
            <a:avLst/>
            <a:gdLst/>
            <a:ahLst/>
            <a:cxnLst/>
            <a:rect l="l" t="t" r="r" b="b"/>
            <a:pathLst>
              <a:path w="704723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961885" y="0"/>
                </a:lnTo>
                <a:lnTo>
                  <a:pt x="6995005" y="6687"/>
                </a:lnTo>
                <a:lnTo>
                  <a:pt x="7022052" y="24923"/>
                </a:lnTo>
                <a:lnTo>
                  <a:pt x="7040288" y="51970"/>
                </a:lnTo>
                <a:lnTo>
                  <a:pt x="7046976" y="85089"/>
                </a:lnTo>
                <a:lnTo>
                  <a:pt x="7046976" y="425449"/>
                </a:lnTo>
                <a:lnTo>
                  <a:pt x="7040288" y="458569"/>
                </a:lnTo>
                <a:lnTo>
                  <a:pt x="7022052" y="485616"/>
                </a:lnTo>
                <a:lnTo>
                  <a:pt x="6995005" y="503852"/>
                </a:lnTo>
                <a:lnTo>
                  <a:pt x="6961885" y="510539"/>
                </a:lnTo>
                <a:lnTo>
                  <a:pt x="85090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49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4858" y="2321763"/>
            <a:ext cx="6110605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98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	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push &lt;repo&gt; :&lt;branch&gt;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spc="-145" dirty="0">
                <a:latin typeface="Arial"/>
                <a:cs typeface="Arial"/>
              </a:rPr>
              <a:t>Exclui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130" dirty="0">
                <a:latin typeface="Arial"/>
                <a:cs typeface="Arial"/>
              </a:rPr>
              <a:t>&lt;branch&gt;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50" dirty="0">
                <a:latin typeface="Arial"/>
                <a:cs typeface="Arial"/>
              </a:rPr>
              <a:t>repositório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&lt;repo&gt;.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110998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	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push &lt;repo&gt;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:&lt;tag&gt;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spc="-145" dirty="0">
                <a:latin typeface="Arial"/>
                <a:cs typeface="Arial"/>
              </a:rPr>
              <a:t>Exclui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i="1" spc="-85" dirty="0">
                <a:latin typeface="Trebuchet MS"/>
                <a:cs typeface="Trebuchet MS"/>
              </a:rPr>
              <a:t>tag </a:t>
            </a:r>
            <a:r>
              <a:rPr sz="2400" spc="-140" dirty="0">
                <a:latin typeface="Arial"/>
                <a:cs typeface="Arial"/>
              </a:rPr>
              <a:t>&lt;tag&gt;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50" dirty="0">
                <a:latin typeface="Arial"/>
                <a:cs typeface="Arial"/>
              </a:rPr>
              <a:t>repositório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&lt;repo&gt;.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442" y="702640"/>
            <a:ext cx="48609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Enviando </a:t>
            </a:r>
            <a:r>
              <a:rPr spc="-215" dirty="0"/>
              <a:t>Para </a:t>
            </a:r>
            <a:r>
              <a:rPr spc="-55" dirty="0"/>
              <a:t>o</a:t>
            </a:r>
            <a:r>
              <a:rPr spc="-450" dirty="0"/>
              <a:t> </a:t>
            </a:r>
            <a:r>
              <a:rPr spc="-155" dirty="0"/>
              <a:t>Repositório</a:t>
            </a:r>
          </a:p>
        </p:txBody>
      </p:sp>
      <p:sp>
        <p:nvSpPr>
          <p:cNvPr id="3" name="object 3"/>
          <p:cNvSpPr/>
          <p:nvPr/>
        </p:nvSpPr>
        <p:spPr>
          <a:xfrm>
            <a:off x="2203704" y="2167127"/>
            <a:ext cx="6140450" cy="510540"/>
          </a:xfrm>
          <a:custGeom>
            <a:avLst/>
            <a:gdLst/>
            <a:ahLst/>
            <a:cxnLst/>
            <a:rect l="l" t="t" r="r" b="b"/>
            <a:pathLst>
              <a:path w="6140450" h="510539">
                <a:moveTo>
                  <a:pt x="6055106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5106" y="510539"/>
                </a:lnTo>
                <a:lnTo>
                  <a:pt x="6088225" y="503852"/>
                </a:lnTo>
                <a:lnTo>
                  <a:pt x="6115272" y="485616"/>
                </a:lnTo>
                <a:lnTo>
                  <a:pt x="6133508" y="458569"/>
                </a:lnTo>
                <a:lnTo>
                  <a:pt x="6140196" y="425450"/>
                </a:lnTo>
                <a:lnTo>
                  <a:pt x="6140196" y="85089"/>
                </a:lnTo>
                <a:lnTo>
                  <a:pt x="6133508" y="51970"/>
                </a:lnTo>
                <a:lnTo>
                  <a:pt x="6115272" y="24923"/>
                </a:lnTo>
                <a:lnTo>
                  <a:pt x="6088225" y="6687"/>
                </a:lnTo>
                <a:lnTo>
                  <a:pt x="605510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3704" y="2167127"/>
            <a:ext cx="6140450" cy="510540"/>
          </a:xfrm>
          <a:custGeom>
            <a:avLst/>
            <a:gdLst/>
            <a:ahLst/>
            <a:cxnLst/>
            <a:rect l="l" t="t" r="r" b="b"/>
            <a:pathLst>
              <a:path w="614045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5106" y="0"/>
                </a:lnTo>
                <a:lnTo>
                  <a:pt x="6088225" y="6687"/>
                </a:lnTo>
                <a:lnTo>
                  <a:pt x="6115272" y="24923"/>
                </a:lnTo>
                <a:lnTo>
                  <a:pt x="6133508" y="51970"/>
                </a:lnTo>
                <a:lnTo>
                  <a:pt x="6140196" y="85089"/>
                </a:lnTo>
                <a:lnTo>
                  <a:pt x="6140196" y="425450"/>
                </a:lnTo>
                <a:lnTo>
                  <a:pt x="6133508" y="458569"/>
                </a:lnTo>
                <a:lnTo>
                  <a:pt x="6115272" y="485616"/>
                </a:lnTo>
                <a:lnTo>
                  <a:pt x="6088225" y="503852"/>
                </a:lnTo>
                <a:lnTo>
                  <a:pt x="6055106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730" y="4170934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0" y="0"/>
                </a:moveTo>
                <a:lnTo>
                  <a:pt x="0" y="744093"/>
                </a:lnTo>
                <a:lnTo>
                  <a:pt x="5436" y="762440"/>
                </a:lnTo>
                <a:lnTo>
                  <a:pt x="46601" y="796424"/>
                </a:lnTo>
                <a:lnTo>
                  <a:pt x="122984" y="825519"/>
                </a:lnTo>
                <a:lnTo>
                  <a:pt x="172444" y="837755"/>
                </a:lnTo>
                <a:lnTo>
                  <a:pt x="228381" y="848195"/>
                </a:lnTo>
                <a:lnTo>
                  <a:pt x="290021" y="856648"/>
                </a:lnTo>
                <a:lnTo>
                  <a:pt x="356587" y="862922"/>
                </a:lnTo>
                <a:lnTo>
                  <a:pt x="427303" y="866827"/>
                </a:lnTo>
                <a:lnTo>
                  <a:pt x="501395" y="868172"/>
                </a:lnTo>
                <a:lnTo>
                  <a:pt x="575476" y="866827"/>
                </a:lnTo>
                <a:lnTo>
                  <a:pt x="646186" y="862922"/>
                </a:lnTo>
                <a:lnTo>
                  <a:pt x="712748" y="856648"/>
                </a:lnTo>
                <a:lnTo>
                  <a:pt x="774387" y="848195"/>
                </a:lnTo>
                <a:lnTo>
                  <a:pt x="830326" y="837755"/>
                </a:lnTo>
                <a:lnTo>
                  <a:pt x="879789" y="825519"/>
                </a:lnTo>
                <a:lnTo>
                  <a:pt x="922000" y="811678"/>
                </a:lnTo>
                <a:lnTo>
                  <a:pt x="981559" y="779948"/>
                </a:lnTo>
                <a:lnTo>
                  <a:pt x="1002792" y="744093"/>
                </a:lnTo>
                <a:lnTo>
                  <a:pt x="1002792" y="124079"/>
                </a:lnTo>
                <a:lnTo>
                  <a:pt x="501395" y="124079"/>
                </a:lnTo>
                <a:lnTo>
                  <a:pt x="427303" y="122734"/>
                </a:lnTo>
                <a:lnTo>
                  <a:pt x="356587" y="118829"/>
                </a:lnTo>
                <a:lnTo>
                  <a:pt x="290021" y="112555"/>
                </a:lnTo>
                <a:lnTo>
                  <a:pt x="228381" y="104102"/>
                </a:lnTo>
                <a:lnTo>
                  <a:pt x="172444" y="93662"/>
                </a:lnTo>
                <a:lnTo>
                  <a:pt x="122984" y="81426"/>
                </a:lnTo>
                <a:lnTo>
                  <a:pt x="80778" y="67585"/>
                </a:lnTo>
                <a:lnTo>
                  <a:pt x="21228" y="35855"/>
                </a:lnTo>
                <a:lnTo>
                  <a:pt x="5436" y="18347"/>
                </a:lnTo>
                <a:lnTo>
                  <a:pt x="0" y="0"/>
                </a:lnTo>
                <a:close/>
              </a:path>
              <a:path w="1003300" h="868679">
                <a:moveTo>
                  <a:pt x="1002792" y="0"/>
                </a:moveTo>
                <a:lnTo>
                  <a:pt x="981559" y="35855"/>
                </a:lnTo>
                <a:lnTo>
                  <a:pt x="922000" y="67585"/>
                </a:lnTo>
                <a:lnTo>
                  <a:pt x="879789" y="81426"/>
                </a:lnTo>
                <a:lnTo>
                  <a:pt x="830326" y="93662"/>
                </a:lnTo>
                <a:lnTo>
                  <a:pt x="774387" y="104102"/>
                </a:lnTo>
                <a:lnTo>
                  <a:pt x="712748" y="112555"/>
                </a:lnTo>
                <a:lnTo>
                  <a:pt x="646186" y="118829"/>
                </a:lnTo>
                <a:lnTo>
                  <a:pt x="575476" y="122734"/>
                </a:lnTo>
                <a:lnTo>
                  <a:pt x="501395" y="124079"/>
                </a:lnTo>
                <a:lnTo>
                  <a:pt x="1002792" y="124079"/>
                </a:lnTo>
                <a:lnTo>
                  <a:pt x="1002792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730" y="4046982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501395" y="0"/>
                </a:moveTo>
                <a:lnTo>
                  <a:pt x="427303" y="1344"/>
                </a:lnTo>
                <a:lnTo>
                  <a:pt x="356587" y="5248"/>
                </a:lnTo>
                <a:lnTo>
                  <a:pt x="290021" y="11521"/>
                </a:lnTo>
                <a:lnTo>
                  <a:pt x="228381" y="19970"/>
                </a:lnTo>
                <a:lnTo>
                  <a:pt x="172444" y="30404"/>
                </a:lnTo>
                <a:lnTo>
                  <a:pt x="122984" y="42631"/>
                </a:lnTo>
                <a:lnTo>
                  <a:pt x="80778" y="56460"/>
                </a:lnTo>
                <a:lnTo>
                  <a:pt x="21228" y="88154"/>
                </a:lnTo>
                <a:lnTo>
                  <a:pt x="0" y="123952"/>
                </a:lnTo>
                <a:lnTo>
                  <a:pt x="5436" y="142299"/>
                </a:lnTo>
                <a:lnTo>
                  <a:pt x="46601" y="176283"/>
                </a:lnTo>
                <a:lnTo>
                  <a:pt x="122984" y="205378"/>
                </a:lnTo>
                <a:lnTo>
                  <a:pt x="172444" y="217614"/>
                </a:lnTo>
                <a:lnTo>
                  <a:pt x="228381" y="228054"/>
                </a:lnTo>
                <a:lnTo>
                  <a:pt x="290021" y="236507"/>
                </a:lnTo>
                <a:lnTo>
                  <a:pt x="356587" y="242781"/>
                </a:lnTo>
                <a:lnTo>
                  <a:pt x="427303" y="246686"/>
                </a:lnTo>
                <a:lnTo>
                  <a:pt x="501395" y="248031"/>
                </a:lnTo>
                <a:lnTo>
                  <a:pt x="575476" y="246686"/>
                </a:lnTo>
                <a:lnTo>
                  <a:pt x="646186" y="242781"/>
                </a:lnTo>
                <a:lnTo>
                  <a:pt x="712748" y="236507"/>
                </a:lnTo>
                <a:lnTo>
                  <a:pt x="774387" y="228054"/>
                </a:lnTo>
                <a:lnTo>
                  <a:pt x="830326" y="217614"/>
                </a:lnTo>
                <a:lnTo>
                  <a:pt x="879789" y="205378"/>
                </a:lnTo>
                <a:lnTo>
                  <a:pt x="922000" y="191537"/>
                </a:lnTo>
                <a:lnTo>
                  <a:pt x="981559" y="159807"/>
                </a:lnTo>
                <a:lnTo>
                  <a:pt x="1002792" y="123952"/>
                </a:lnTo>
                <a:lnTo>
                  <a:pt x="997354" y="105636"/>
                </a:lnTo>
                <a:lnTo>
                  <a:pt x="956182" y="71698"/>
                </a:lnTo>
                <a:lnTo>
                  <a:pt x="879789" y="42631"/>
                </a:lnTo>
                <a:lnTo>
                  <a:pt x="830326" y="30404"/>
                </a:lnTo>
                <a:lnTo>
                  <a:pt x="774387" y="19970"/>
                </a:lnTo>
                <a:lnTo>
                  <a:pt x="712748" y="11521"/>
                </a:lnTo>
                <a:lnTo>
                  <a:pt x="646186" y="5248"/>
                </a:lnTo>
                <a:lnTo>
                  <a:pt x="575476" y="1344"/>
                </a:lnTo>
                <a:lnTo>
                  <a:pt x="501395" y="0"/>
                </a:lnTo>
                <a:close/>
              </a:path>
            </a:pathLst>
          </a:custGeom>
          <a:solidFill>
            <a:srgbClr val="C4D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730" y="4046982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1002792" y="123952"/>
                </a:moveTo>
                <a:lnTo>
                  <a:pt x="981559" y="159807"/>
                </a:lnTo>
                <a:lnTo>
                  <a:pt x="922000" y="191537"/>
                </a:lnTo>
                <a:lnTo>
                  <a:pt x="879789" y="205378"/>
                </a:lnTo>
                <a:lnTo>
                  <a:pt x="830326" y="217614"/>
                </a:lnTo>
                <a:lnTo>
                  <a:pt x="774387" y="228054"/>
                </a:lnTo>
                <a:lnTo>
                  <a:pt x="712748" y="236507"/>
                </a:lnTo>
                <a:lnTo>
                  <a:pt x="646186" y="242781"/>
                </a:lnTo>
                <a:lnTo>
                  <a:pt x="575476" y="246686"/>
                </a:lnTo>
                <a:lnTo>
                  <a:pt x="501395" y="248031"/>
                </a:lnTo>
                <a:lnTo>
                  <a:pt x="427303" y="246686"/>
                </a:lnTo>
                <a:lnTo>
                  <a:pt x="356587" y="242781"/>
                </a:lnTo>
                <a:lnTo>
                  <a:pt x="290021" y="236507"/>
                </a:lnTo>
                <a:lnTo>
                  <a:pt x="228381" y="228054"/>
                </a:lnTo>
                <a:lnTo>
                  <a:pt x="172444" y="217614"/>
                </a:lnTo>
                <a:lnTo>
                  <a:pt x="122984" y="205378"/>
                </a:lnTo>
                <a:lnTo>
                  <a:pt x="80778" y="191537"/>
                </a:lnTo>
                <a:lnTo>
                  <a:pt x="21228" y="159807"/>
                </a:lnTo>
                <a:lnTo>
                  <a:pt x="0" y="123952"/>
                </a:lnTo>
                <a:lnTo>
                  <a:pt x="5436" y="105636"/>
                </a:lnTo>
                <a:lnTo>
                  <a:pt x="46601" y="71698"/>
                </a:lnTo>
                <a:lnTo>
                  <a:pt x="122984" y="42631"/>
                </a:lnTo>
                <a:lnTo>
                  <a:pt x="172444" y="30404"/>
                </a:lnTo>
                <a:lnTo>
                  <a:pt x="228381" y="19970"/>
                </a:lnTo>
                <a:lnTo>
                  <a:pt x="290021" y="11521"/>
                </a:lnTo>
                <a:lnTo>
                  <a:pt x="356587" y="5248"/>
                </a:lnTo>
                <a:lnTo>
                  <a:pt x="427303" y="1344"/>
                </a:lnTo>
                <a:lnTo>
                  <a:pt x="501395" y="0"/>
                </a:lnTo>
                <a:lnTo>
                  <a:pt x="575476" y="1344"/>
                </a:lnTo>
                <a:lnTo>
                  <a:pt x="646186" y="5248"/>
                </a:lnTo>
                <a:lnTo>
                  <a:pt x="712748" y="11521"/>
                </a:lnTo>
                <a:lnTo>
                  <a:pt x="774387" y="19970"/>
                </a:lnTo>
                <a:lnTo>
                  <a:pt x="830326" y="30404"/>
                </a:lnTo>
                <a:lnTo>
                  <a:pt x="879789" y="42631"/>
                </a:lnTo>
                <a:lnTo>
                  <a:pt x="922000" y="56460"/>
                </a:lnTo>
                <a:lnTo>
                  <a:pt x="981559" y="88154"/>
                </a:lnTo>
                <a:lnTo>
                  <a:pt x="1002792" y="1239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730" y="4170934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1002792" y="0"/>
                </a:moveTo>
                <a:lnTo>
                  <a:pt x="1002792" y="744093"/>
                </a:lnTo>
                <a:lnTo>
                  <a:pt x="997354" y="762440"/>
                </a:lnTo>
                <a:lnTo>
                  <a:pt x="956182" y="796424"/>
                </a:lnTo>
                <a:lnTo>
                  <a:pt x="879789" y="825519"/>
                </a:lnTo>
                <a:lnTo>
                  <a:pt x="830326" y="837755"/>
                </a:lnTo>
                <a:lnTo>
                  <a:pt x="774387" y="848195"/>
                </a:lnTo>
                <a:lnTo>
                  <a:pt x="712748" y="856648"/>
                </a:lnTo>
                <a:lnTo>
                  <a:pt x="646186" y="862922"/>
                </a:lnTo>
                <a:lnTo>
                  <a:pt x="575476" y="866827"/>
                </a:lnTo>
                <a:lnTo>
                  <a:pt x="501395" y="868172"/>
                </a:lnTo>
                <a:lnTo>
                  <a:pt x="427303" y="866827"/>
                </a:lnTo>
                <a:lnTo>
                  <a:pt x="356587" y="862922"/>
                </a:lnTo>
                <a:lnTo>
                  <a:pt x="290021" y="856648"/>
                </a:lnTo>
                <a:lnTo>
                  <a:pt x="228381" y="848195"/>
                </a:lnTo>
                <a:lnTo>
                  <a:pt x="172444" y="837755"/>
                </a:lnTo>
                <a:lnTo>
                  <a:pt x="122984" y="825519"/>
                </a:lnTo>
                <a:lnTo>
                  <a:pt x="80778" y="811678"/>
                </a:lnTo>
                <a:lnTo>
                  <a:pt x="21228" y="779948"/>
                </a:lnTo>
                <a:lnTo>
                  <a:pt x="0" y="744093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6751" y="3138551"/>
            <a:ext cx="311785" cy="913765"/>
          </a:xfrm>
          <a:custGeom>
            <a:avLst/>
            <a:gdLst/>
            <a:ahLst/>
            <a:cxnLst/>
            <a:rect l="l" t="t" r="r" b="b"/>
            <a:pathLst>
              <a:path w="311784" h="913764">
                <a:moveTo>
                  <a:pt x="237327" y="84839"/>
                </a:moveTo>
                <a:lnTo>
                  <a:pt x="206360" y="115842"/>
                </a:lnTo>
                <a:lnTo>
                  <a:pt x="0" y="902462"/>
                </a:lnTo>
                <a:lnTo>
                  <a:pt x="42748" y="913638"/>
                </a:lnTo>
                <a:lnTo>
                  <a:pt x="249090" y="127087"/>
                </a:lnTo>
                <a:lnTo>
                  <a:pt x="237327" y="84839"/>
                </a:lnTo>
                <a:close/>
              </a:path>
              <a:path w="311784" h="913764">
                <a:moveTo>
                  <a:pt x="269843" y="36829"/>
                </a:moveTo>
                <a:lnTo>
                  <a:pt x="227088" y="36829"/>
                </a:lnTo>
                <a:lnTo>
                  <a:pt x="269836" y="48006"/>
                </a:lnTo>
                <a:lnTo>
                  <a:pt x="249090" y="127087"/>
                </a:lnTo>
                <a:lnTo>
                  <a:pt x="268338" y="196214"/>
                </a:lnTo>
                <a:lnTo>
                  <a:pt x="272314" y="204063"/>
                </a:lnTo>
                <a:lnTo>
                  <a:pt x="278752" y="209565"/>
                </a:lnTo>
                <a:lnTo>
                  <a:pt x="286790" y="212234"/>
                </a:lnTo>
                <a:lnTo>
                  <a:pt x="295567" y="211582"/>
                </a:lnTo>
                <a:lnTo>
                  <a:pt x="303361" y="207603"/>
                </a:lnTo>
                <a:lnTo>
                  <a:pt x="308870" y="201183"/>
                </a:lnTo>
                <a:lnTo>
                  <a:pt x="311569" y="193168"/>
                </a:lnTo>
                <a:lnTo>
                  <a:pt x="310934" y="184403"/>
                </a:lnTo>
                <a:lnTo>
                  <a:pt x="269843" y="36829"/>
                </a:lnTo>
                <a:close/>
              </a:path>
              <a:path w="311784" h="913764">
                <a:moveTo>
                  <a:pt x="259587" y="0"/>
                </a:moveTo>
                <a:lnTo>
                  <a:pt x="124371" y="135509"/>
                </a:lnTo>
                <a:lnTo>
                  <a:pt x="119522" y="142819"/>
                </a:lnTo>
                <a:lnTo>
                  <a:pt x="117911" y="151130"/>
                </a:lnTo>
                <a:lnTo>
                  <a:pt x="119536" y="159440"/>
                </a:lnTo>
                <a:lnTo>
                  <a:pt x="124396" y="166750"/>
                </a:lnTo>
                <a:lnTo>
                  <a:pt x="131708" y="171588"/>
                </a:lnTo>
                <a:lnTo>
                  <a:pt x="140022" y="173164"/>
                </a:lnTo>
                <a:lnTo>
                  <a:pt x="148333" y="171501"/>
                </a:lnTo>
                <a:lnTo>
                  <a:pt x="155638" y="166624"/>
                </a:lnTo>
                <a:lnTo>
                  <a:pt x="206360" y="115842"/>
                </a:lnTo>
                <a:lnTo>
                  <a:pt x="227088" y="36829"/>
                </a:lnTo>
                <a:lnTo>
                  <a:pt x="269843" y="36829"/>
                </a:lnTo>
                <a:lnTo>
                  <a:pt x="259587" y="0"/>
                </a:lnTo>
                <a:close/>
              </a:path>
              <a:path w="311784" h="913764">
                <a:moveTo>
                  <a:pt x="269736" y="48387"/>
                </a:moveTo>
                <a:lnTo>
                  <a:pt x="227177" y="48387"/>
                </a:lnTo>
                <a:lnTo>
                  <a:pt x="264096" y="58038"/>
                </a:lnTo>
                <a:lnTo>
                  <a:pt x="237327" y="84839"/>
                </a:lnTo>
                <a:lnTo>
                  <a:pt x="249090" y="127087"/>
                </a:lnTo>
                <a:lnTo>
                  <a:pt x="269736" y="48387"/>
                </a:lnTo>
                <a:close/>
              </a:path>
              <a:path w="311784" h="913764">
                <a:moveTo>
                  <a:pt x="227088" y="36829"/>
                </a:moveTo>
                <a:lnTo>
                  <a:pt x="206360" y="115842"/>
                </a:lnTo>
                <a:lnTo>
                  <a:pt x="237327" y="84839"/>
                </a:lnTo>
                <a:lnTo>
                  <a:pt x="227177" y="48387"/>
                </a:lnTo>
                <a:lnTo>
                  <a:pt x="269736" y="48387"/>
                </a:lnTo>
                <a:lnTo>
                  <a:pt x="269836" y="48006"/>
                </a:lnTo>
                <a:lnTo>
                  <a:pt x="227088" y="36829"/>
                </a:lnTo>
                <a:close/>
              </a:path>
              <a:path w="311784" h="913764">
                <a:moveTo>
                  <a:pt x="227177" y="48387"/>
                </a:moveTo>
                <a:lnTo>
                  <a:pt x="237327" y="84839"/>
                </a:lnTo>
                <a:lnTo>
                  <a:pt x="264096" y="58038"/>
                </a:lnTo>
                <a:lnTo>
                  <a:pt x="227177" y="483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473" y="2271902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0" y="0"/>
                </a:moveTo>
                <a:lnTo>
                  <a:pt x="0" y="742950"/>
                </a:lnTo>
                <a:lnTo>
                  <a:pt x="5436" y="761234"/>
                </a:lnTo>
                <a:lnTo>
                  <a:pt x="46601" y="795125"/>
                </a:lnTo>
                <a:lnTo>
                  <a:pt x="122984" y="824163"/>
                </a:lnTo>
                <a:lnTo>
                  <a:pt x="172444" y="836382"/>
                </a:lnTo>
                <a:lnTo>
                  <a:pt x="228381" y="846810"/>
                </a:lnTo>
                <a:lnTo>
                  <a:pt x="290021" y="855256"/>
                </a:lnTo>
                <a:lnTo>
                  <a:pt x="356587" y="861527"/>
                </a:lnTo>
                <a:lnTo>
                  <a:pt x="427303" y="865431"/>
                </a:lnTo>
                <a:lnTo>
                  <a:pt x="501395" y="866775"/>
                </a:lnTo>
                <a:lnTo>
                  <a:pt x="575476" y="865431"/>
                </a:lnTo>
                <a:lnTo>
                  <a:pt x="646186" y="861527"/>
                </a:lnTo>
                <a:lnTo>
                  <a:pt x="712748" y="855256"/>
                </a:lnTo>
                <a:lnTo>
                  <a:pt x="774387" y="846810"/>
                </a:lnTo>
                <a:lnTo>
                  <a:pt x="830326" y="836382"/>
                </a:lnTo>
                <a:lnTo>
                  <a:pt x="879789" y="824163"/>
                </a:lnTo>
                <a:lnTo>
                  <a:pt x="922000" y="810347"/>
                </a:lnTo>
                <a:lnTo>
                  <a:pt x="981559" y="778690"/>
                </a:lnTo>
                <a:lnTo>
                  <a:pt x="1002792" y="742950"/>
                </a:lnTo>
                <a:lnTo>
                  <a:pt x="1002792" y="123825"/>
                </a:lnTo>
                <a:lnTo>
                  <a:pt x="501395" y="123825"/>
                </a:lnTo>
                <a:lnTo>
                  <a:pt x="427303" y="122481"/>
                </a:lnTo>
                <a:lnTo>
                  <a:pt x="356587" y="118577"/>
                </a:lnTo>
                <a:lnTo>
                  <a:pt x="290021" y="112306"/>
                </a:lnTo>
                <a:lnTo>
                  <a:pt x="228381" y="103860"/>
                </a:lnTo>
                <a:lnTo>
                  <a:pt x="172444" y="93432"/>
                </a:lnTo>
                <a:lnTo>
                  <a:pt x="122984" y="81213"/>
                </a:lnTo>
                <a:lnTo>
                  <a:pt x="80778" y="67397"/>
                </a:lnTo>
                <a:lnTo>
                  <a:pt x="21228" y="35740"/>
                </a:lnTo>
                <a:lnTo>
                  <a:pt x="5436" y="18284"/>
                </a:lnTo>
                <a:lnTo>
                  <a:pt x="0" y="0"/>
                </a:lnTo>
                <a:close/>
              </a:path>
              <a:path w="1003300" h="866775">
                <a:moveTo>
                  <a:pt x="1002792" y="0"/>
                </a:moveTo>
                <a:lnTo>
                  <a:pt x="981559" y="35740"/>
                </a:lnTo>
                <a:lnTo>
                  <a:pt x="922000" y="67397"/>
                </a:lnTo>
                <a:lnTo>
                  <a:pt x="879789" y="81213"/>
                </a:lnTo>
                <a:lnTo>
                  <a:pt x="830326" y="93432"/>
                </a:lnTo>
                <a:lnTo>
                  <a:pt x="774387" y="103860"/>
                </a:lnTo>
                <a:lnTo>
                  <a:pt x="712748" y="112306"/>
                </a:lnTo>
                <a:lnTo>
                  <a:pt x="646186" y="118577"/>
                </a:lnTo>
                <a:lnTo>
                  <a:pt x="575476" y="122481"/>
                </a:lnTo>
                <a:lnTo>
                  <a:pt x="501395" y="123825"/>
                </a:lnTo>
                <a:lnTo>
                  <a:pt x="1002792" y="123825"/>
                </a:lnTo>
                <a:lnTo>
                  <a:pt x="10027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473" y="2148077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501395" y="0"/>
                </a:moveTo>
                <a:lnTo>
                  <a:pt x="427303" y="1343"/>
                </a:lnTo>
                <a:lnTo>
                  <a:pt x="356587" y="5247"/>
                </a:lnTo>
                <a:lnTo>
                  <a:pt x="290021" y="11518"/>
                </a:lnTo>
                <a:lnTo>
                  <a:pt x="228381" y="19964"/>
                </a:lnTo>
                <a:lnTo>
                  <a:pt x="172444" y="30392"/>
                </a:lnTo>
                <a:lnTo>
                  <a:pt x="122984" y="42611"/>
                </a:lnTo>
                <a:lnTo>
                  <a:pt x="80778" y="56427"/>
                </a:lnTo>
                <a:lnTo>
                  <a:pt x="21228" y="88084"/>
                </a:lnTo>
                <a:lnTo>
                  <a:pt x="0" y="123825"/>
                </a:lnTo>
                <a:lnTo>
                  <a:pt x="5436" y="142109"/>
                </a:lnTo>
                <a:lnTo>
                  <a:pt x="46601" y="176000"/>
                </a:lnTo>
                <a:lnTo>
                  <a:pt x="122984" y="205038"/>
                </a:lnTo>
                <a:lnTo>
                  <a:pt x="172444" y="217257"/>
                </a:lnTo>
                <a:lnTo>
                  <a:pt x="228381" y="227685"/>
                </a:lnTo>
                <a:lnTo>
                  <a:pt x="290021" y="236131"/>
                </a:lnTo>
                <a:lnTo>
                  <a:pt x="356587" y="242402"/>
                </a:lnTo>
                <a:lnTo>
                  <a:pt x="427303" y="246306"/>
                </a:lnTo>
                <a:lnTo>
                  <a:pt x="501395" y="247650"/>
                </a:lnTo>
                <a:lnTo>
                  <a:pt x="575476" y="246306"/>
                </a:lnTo>
                <a:lnTo>
                  <a:pt x="646186" y="242402"/>
                </a:lnTo>
                <a:lnTo>
                  <a:pt x="712748" y="236131"/>
                </a:lnTo>
                <a:lnTo>
                  <a:pt x="774387" y="227685"/>
                </a:lnTo>
                <a:lnTo>
                  <a:pt x="830326" y="217257"/>
                </a:lnTo>
                <a:lnTo>
                  <a:pt x="879789" y="205038"/>
                </a:lnTo>
                <a:lnTo>
                  <a:pt x="922000" y="191222"/>
                </a:lnTo>
                <a:lnTo>
                  <a:pt x="981559" y="159565"/>
                </a:lnTo>
                <a:lnTo>
                  <a:pt x="1002792" y="123825"/>
                </a:lnTo>
                <a:lnTo>
                  <a:pt x="997354" y="105540"/>
                </a:lnTo>
                <a:lnTo>
                  <a:pt x="956182" y="71649"/>
                </a:lnTo>
                <a:lnTo>
                  <a:pt x="879789" y="42611"/>
                </a:lnTo>
                <a:lnTo>
                  <a:pt x="830326" y="30392"/>
                </a:lnTo>
                <a:lnTo>
                  <a:pt x="774387" y="19964"/>
                </a:lnTo>
                <a:lnTo>
                  <a:pt x="712748" y="11518"/>
                </a:lnTo>
                <a:lnTo>
                  <a:pt x="646186" y="5247"/>
                </a:lnTo>
                <a:lnTo>
                  <a:pt x="575476" y="1343"/>
                </a:lnTo>
                <a:lnTo>
                  <a:pt x="501395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4473" y="2148077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1002792" y="123825"/>
                </a:moveTo>
                <a:lnTo>
                  <a:pt x="981559" y="159565"/>
                </a:lnTo>
                <a:lnTo>
                  <a:pt x="922000" y="191222"/>
                </a:lnTo>
                <a:lnTo>
                  <a:pt x="879789" y="205038"/>
                </a:lnTo>
                <a:lnTo>
                  <a:pt x="830326" y="217257"/>
                </a:lnTo>
                <a:lnTo>
                  <a:pt x="774387" y="227685"/>
                </a:lnTo>
                <a:lnTo>
                  <a:pt x="712748" y="236131"/>
                </a:lnTo>
                <a:lnTo>
                  <a:pt x="646186" y="242402"/>
                </a:lnTo>
                <a:lnTo>
                  <a:pt x="575476" y="246306"/>
                </a:lnTo>
                <a:lnTo>
                  <a:pt x="501395" y="247650"/>
                </a:lnTo>
                <a:lnTo>
                  <a:pt x="427303" y="246306"/>
                </a:lnTo>
                <a:lnTo>
                  <a:pt x="356587" y="242402"/>
                </a:lnTo>
                <a:lnTo>
                  <a:pt x="290021" y="236131"/>
                </a:lnTo>
                <a:lnTo>
                  <a:pt x="228381" y="227685"/>
                </a:lnTo>
                <a:lnTo>
                  <a:pt x="172444" y="217257"/>
                </a:lnTo>
                <a:lnTo>
                  <a:pt x="122984" y="205038"/>
                </a:lnTo>
                <a:lnTo>
                  <a:pt x="80778" y="191222"/>
                </a:lnTo>
                <a:lnTo>
                  <a:pt x="21228" y="159565"/>
                </a:lnTo>
                <a:lnTo>
                  <a:pt x="0" y="123825"/>
                </a:lnTo>
                <a:lnTo>
                  <a:pt x="5436" y="105540"/>
                </a:lnTo>
                <a:lnTo>
                  <a:pt x="46601" y="71649"/>
                </a:lnTo>
                <a:lnTo>
                  <a:pt x="122984" y="42611"/>
                </a:lnTo>
                <a:lnTo>
                  <a:pt x="172444" y="30392"/>
                </a:lnTo>
                <a:lnTo>
                  <a:pt x="228381" y="19964"/>
                </a:lnTo>
                <a:lnTo>
                  <a:pt x="290021" y="11518"/>
                </a:lnTo>
                <a:lnTo>
                  <a:pt x="356587" y="5247"/>
                </a:lnTo>
                <a:lnTo>
                  <a:pt x="427303" y="1343"/>
                </a:lnTo>
                <a:lnTo>
                  <a:pt x="501395" y="0"/>
                </a:lnTo>
                <a:lnTo>
                  <a:pt x="575476" y="1343"/>
                </a:lnTo>
                <a:lnTo>
                  <a:pt x="646186" y="5247"/>
                </a:lnTo>
                <a:lnTo>
                  <a:pt x="712748" y="11518"/>
                </a:lnTo>
                <a:lnTo>
                  <a:pt x="774387" y="19964"/>
                </a:lnTo>
                <a:lnTo>
                  <a:pt x="830326" y="30392"/>
                </a:lnTo>
                <a:lnTo>
                  <a:pt x="879789" y="42611"/>
                </a:lnTo>
                <a:lnTo>
                  <a:pt x="922000" y="56427"/>
                </a:lnTo>
                <a:lnTo>
                  <a:pt x="981559" y="88084"/>
                </a:lnTo>
                <a:lnTo>
                  <a:pt x="1002792" y="12382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473" y="2271902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1002792" y="0"/>
                </a:moveTo>
                <a:lnTo>
                  <a:pt x="1002792" y="742950"/>
                </a:lnTo>
                <a:lnTo>
                  <a:pt x="997354" y="761234"/>
                </a:lnTo>
                <a:lnTo>
                  <a:pt x="956182" y="795125"/>
                </a:lnTo>
                <a:lnTo>
                  <a:pt x="879789" y="824163"/>
                </a:lnTo>
                <a:lnTo>
                  <a:pt x="830326" y="836382"/>
                </a:lnTo>
                <a:lnTo>
                  <a:pt x="774387" y="846810"/>
                </a:lnTo>
                <a:lnTo>
                  <a:pt x="712748" y="855256"/>
                </a:lnTo>
                <a:lnTo>
                  <a:pt x="646186" y="861527"/>
                </a:lnTo>
                <a:lnTo>
                  <a:pt x="575476" y="865431"/>
                </a:lnTo>
                <a:lnTo>
                  <a:pt x="501395" y="866775"/>
                </a:lnTo>
                <a:lnTo>
                  <a:pt x="427303" y="865431"/>
                </a:lnTo>
                <a:lnTo>
                  <a:pt x="356587" y="861527"/>
                </a:lnTo>
                <a:lnTo>
                  <a:pt x="290021" y="855256"/>
                </a:lnTo>
                <a:lnTo>
                  <a:pt x="228381" y="846810"/>
                </a:lnTo>
                <a:lnTo>
                  <a:pt x="172444" y="836382"/>
                </a:lnTo>
                <a:lnTo>
                  <a:pt x="122984" y="824163"/>
                </a:lnTo>
                <a:lnTo>
                  <a:pt x="80778" y="810347"/>
                </a:lnTo>
                <a:lnTo>
                  <a:pt x="21228" y="778690"/>
                </a:lnTo>
                <a:lnTo>
                  <a:pt x="0" y="742950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7336" y="2837688"/>
            <a:ext cx="383031" cy="18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7336" y="2837688"/>
            <a:ext cx="383540" cy="181610"/>
          </a:xfrm>
          <a:custGeom>
            <a:avLst/>
            <a:gdLst/>
            <a:ahLst/>
            <a:cxnLst/>
            <a:rect l="l" t="t" r="r" b="b"/>
            <a:pathLst>
              <a:path w="383540" h="181610">
                <a:moveTo>
                  <a:pt x="192455" y="180848"/>
                </a:moveTo>
                <a:lnTo>
                  <a:pt x="236609" y="171517"/>
                </a:lnTo>
                <a:lnTo>
                  <a:pt x="275863" y="151797"/>
                </a:lnTo>
                <a:lnTo>
                  <a:pt x="308822" y="123237"/>
                </a:lnTo>
                <a:lnTo>
                  <a:pt x="334091" y="87385"/>
                </a:lnTo>
                <a:lnTo>
                  <a:pt x="350276" y="45789"/>
                </a:lnTo>
                <a:lnTo>
                  <a:pt x="355980" y="0"/>
                </a:lnTo>
                <a:lnTo>
                  <a:pt x="383031" y="0"/>
                </a:lnTo>
                <a:lnTo>
                  <a:pt x="376708" y="48226"/>
                </a:lnTo>
                <a:lnTo>
                  <a:pt x="358862" y="91552"/>
                </a:lnTo>
                <a:lnTo>
                  <a:pt x="331177" y="128254"/>
                </a:lnTo>
                <a:lnTo>
                  <a:pt x="295339" y="156605"/>
                </a:lnTo>
                <a:lnTo>
                  <a:pt x="253033" y="174880"/>
                </a:lnTo>
                <a:lnTo>
                  <a:pt x="205943" y="181356"/>
                </a:lnTo>
                <a:lnTo>
                  <a:pt x="178955" y="181356"/>
                </a:lnTo>
                <a:lnTo>
                  <a:pt x="135673" y="175867"/>
                </a:lnTo>
                <a:lnTo>
                  <a:pt x="95577" y="160020"/>
                </a:lnTo>
                <a:lnTo>
                  <a:pt x="60390" y="134743"/>
                </a:lnTo>
                <a:lnTo>
                  <a:pt x="31838" y="100964"/>
                </a:lnTo>
                <a:lnTo>
                  <a:pt x="0" y="100964"/>
                </a:lnTo>
                <a:lnTo>
                  <a:pt x="15366" y="0"/>
                </a:lnTo>
                <a:lnTo>
                  <a:pt x="90677" y="100964"/>
                </a:lnTo>
                <a:lnTo>
                  <a:pt x="58826" y="100964"/>
                </a:lnTo>
                <a:lnTo>
                  <a:pt x="87378" y="134743"/>
                </a:lnTo>
                <a:lnTo>
                  <a:pt x="122564" y="160020"/>
                </a:lnTo>
                <a:lnTo>
                  <a:pt x="162660" y="175867"/>
                </a:lnTo>
                <a:lnTo>
                  <a:pt x="205943" y="181356"/>
                </a:lnTo>
              </a:path>
            </a:pathLst>
          </a:custGeom>
          <a:ln w="12191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3752" y="2581655"/>
            <a:ext cx="383031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3752" y="2581655"/>
            <a:ext cx="383540" cy="182880"/>
          </a:xfrm>
          <a:custGeom>
            <a:avLst/>
            <a:gdLst/>
            <a:ahLst/>
            <a:cxnLst/>
            <a:rect l="l" t="t" r="r" b="b"/>
            <a:pathLst>
              <a:path w="383540" h="182880">
                <a:moveTo>
                  <a:pt x="190449" y="508"/>
                </a:moveTo>
                <a:lnTo>
                  <a:pt x="146374" y="9942"/>
                </a:lnTo>
                <a:lnTo>
                  <a:pt x="107190" y="29840"/>
                </a:lnTo>
                <a:lnTo>
                  <a:pt x="74290" y="58642"/>
                </a:lnTo>
                <a:lnTo>
                  <a:pt x="49066" y="94789"/>
                </a:lnTo>
                <a:lnTo>
                  <a:pt x="32910" y="136721"/>
                </a:lnTo>
                <a:lnTo>
                  <a:pt x="27216" y="182880"/>
                </a:lnTo>
                <a:lnTo>
                  <a:pt x="0" y="182880"/>
                </a:lnTo>
                <a:lnTo>
                  <a:pt x="6316" y="134276"/>
                </a:lnTo>
                <a:lnTo>
                  <a:pt x="24143" y="90593"/>
                </a:lnTo>
                <a:lnTo>
                  <a:pt x="51793" y="53578"/>
                </a:lnTo>
                <a:lnTo>
                  <a:pt x="87582" y="24976"/>
                </a:lnTo>
                <a:lnTo>
                  <a:pt x="129825" y="6535"/>
                </a:lnTo>
                <a:lnTo>
                  <a:pt x="176834" y="0"/>
                </a:lnTo>
                <a:lnTo>
                  <a:pt x="204050" y="0"/>
                </a:lnTo>
                <a:lnTo>
                  <a:pt x="247266" y="5534"/>
                </a:lnTo>
                <a:lnTo>
                  <a:pt x="287316" y="21510"/>
                </a:lnTo>
                <a:lnTo>
                  <a:pt x="322478" y="46988"/>
                </a:lnTo>
                <a:lnTo>
                  <a:pt x="351028" y="81026"/>
                </a:lnTo>
                <a:lnTo>
                  <a:pt x="383031" y="81026"/>
                </a:lnTo>
                <a:lnTo>
                  <a:pt x="367284" y="182880"/>
                </a:lnTo>
                <a:lnTo>
                  <a:pt x="291591" y="81026"/>
                </a:lnTo>
                <a:lnTo>
                  <a:pt x="323722" y="81026"/>
                </a:lnTo>
                <a:lnTo>
                  <a:pt x="295246" y="46988"/>
                </a:lnTo>
                <a:lnTo>
                  <a:pt x="260118" y="21510"/>
                </a:lnTo>
                <a:lnTo>
                  <a:pt x="220070" y="5534"/>
                </a:lnTo>
                <a:lnTo>
                  <a:pt x="176834" y="0"/>
                </a:lnTo>
              </a:path>
            </a:pathLst>
          </a:custGeom>
          <a:ln w="12192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3704" y="4317491"/>
            <a:ext cx="6140450" cy="510540"/>
          </a:xfrm>
          <a:custGeom>
            <a:avLst/>
            <a:gdLst/>
            <a:ahLst/>
            <a:cxnLst/>
            <a:rect l="l" t="t" r="r" b="b"/>
            <a:pathLst>
              <a:path w="6140450" h="510539">
                <a:moveTo>
                  <a:pt x="6055106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49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5106" y="510539"/>
                </a:lnTo>
                <a:lnTo>
                  <a:pt x="6088225" y="503852"/>
                </a:lnTo>
                <a:lnTo>
                  <a:pt x="6115272" y="485616"/>
                </a:lnTo>
                <a:lnTo>
                  <a:pt x="6133508" y="458569"/>
                </a:lnTo>
                <a:lnTo>
                  <a:pt x="6140196" y="425449"/>
                </a:lnTo>
                <a:lnTo>
                  <a:pt x="6140196" y="85089"/>
                </a:lnTo>
                <a:lnTo>
                  <a:pt x="6133508" y="51970"/>
                </a:lnTo>
                <a:lnTo>
                  <a:pt x="6115272" y="24923"/>
                </a:lnTo>
                <a:lnTo>
                  <a:pt x="6088225" y="6687"/>
                </a:lnTo>
                <a:lnTo>
                  <a:pt x="605510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3704" y="4317491"/>
            <a:ext cx="6140450" cy="510540"/>
          </a:xfrm>
          <a:custGeom>
            <a:avLst/>
            <a:gdLst/>
            <a:ahLst/>
            <a:cxnLst/>
            <a:rect l="l" t="t" r="r" b="b"/>
            <a:pathLst>
              <a:path w="614045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5106" y="0"/>
                </a:lnTo>
                <a:lnTo>
                  <a:pt x="6088225" y="6687"/>
                </a:lnTo>
                <a:lnTo>
                  <a:pt x="6115272" y="24923"/>
                </a:lnTo>
                <a:lnTo>
                  <a:pt x="6133508" y="51970"/>
                </a:lnTo>
                <a:lnTo>
                  <a:pt x="6140196" y="85089"/>
                </a:lnTo>
                <a:lnTo>
                  <a:pt x="6140196" y="425449"/>
                </a:lnTo>
                <a:lnTo>
                  <a:pt x="6133508" y="458569"/>
                </a:lnTo>
                <a:lnTo>
                  <a:pt x="6115272" y="485616"/>
                </a:lnTo>
                <a:lnTo>
                  <a:pt x="6088225" y="503852"/>
                </a:lnTo>
                <a:lnTo>
                  <a:pt x="6055106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49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07463" y="2188845"/>
            <a:ext cx="6745605" cy="313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push [&lt;repo&gt;]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[&lt;branch&gt;]</a:t>
            </a:r>
            <a:endParaRPr sz="2400">
              <a:latin typeface="Courier New"/>
              <a:cs typeface="Courier New"/>
            </a:endParaRPr>
          </a:p>
          <a:p>
            <a:pPr marL="165100" marR="229870">
              <a:lnSpc>
                <a:spcPct val="100000"/>
              </a:lnSpc>
              <a:spcBef>
                <a:spcPts val="1765"/>
              </a:spcBef>
            </a:pPr>
            <a:r>
              <a:rPr sz="2400" spc="-165" dirty="0">
                <a:latin typeface="Arial"/>
                <a:cs typeface="Arial"/>
              </a:rPr>
              <a:t>Envia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105" dirty="0">
                <a:latin typeface="Arial"/>
                <a:cs typeface="Arial"/>
              </a:rPr>
              <a:t>branch </a:t>
            </a:r>
            <a:r>
              <a:rPr sz="2400" spc="-130" dirty="0">
                <a:latin typeface="Arial"/>
                <a:cs typeface="Arial"/>
              </a:rPr>
              <a:t>&lt;branch&gt;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50" dirty="0">
                <a:latin typeface="Arial"/>
                <a:cs typeface="Arial"/>
              </a:rPr>
              <a:t>repositório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&lt;repo&gt;.  </a:t>
            </a:r>
            <a:r>
              <a:rPr sz="2400" spc="-155" dirty="0">
                <a:latin typeface="Arial"/>
                <a:cs typeface="Arial"/>
              </a:rPr>
              <a:t>Por </a:t>
            </a:r>
            <a:r>
              <a:rPr sz="2400" spc="-105" dirty="0">
                <a:latin typeface="Arial"/>
                <a:cs typeface="Arial"/>
              </a:rPr>
              <a:t>padrão </a:t>
            </a:r>
            <a:r>
              <a:rPr sz="2400" spc="-120" dirty="0">
                <a:latin typeface="Arial"/>
                <a:cs typeface="Arial"/>
              </a:rPr>
              <a:t>&lt;repo&gt; </a:t>
            </a:r>
            <a:r>
              <a:rPr sz="2400" spc="-145" dirty="0">
                <a:latin typeface="Arial"/>
                <a:cs typeface="Arial"/>
              </a:rPr>
              <a:t>é </a:t>
            </a:r>
            <a:r>
              <a:rPr sz="2400" i="1" spc="-110" dirty="0">
                <a:latin typeface="Trebuchet MS"/>
                <a:cs typeface="Trebuchet MS"/>
              </a:rPr>
              <a:t>origin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130" dirty="0">
                <a:latin typeface="Arial"/>
                <a:cs typeface="Arial"/>
              </a:rPr>
              <a:t>&lt;branch&gt; </a:t>
            </a:r>
            <a:r>
              <a:rPr sz="2400" spc="-145" dirty="0">
                <a:latin typeface="Arial"/>
                <a:cs typeface="Arial"/>
              </a:rPr>
              <a:t>é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  </a:t>
            </a:r>
            <a:r>
              <a:rPr sz="2400" spc="-65" dirty="0">
                <a:latin typeface="Arial"/>
                <a:cs typeface="Arial"/>
              </a:rPr>
              <a:t>atual, </a:t>
            </a:r>
            <a:r>
              <a:rPr sz="2400" spc="-180" dirty="0">
                <a:latin typeface="Arial"/>
                <a:cs typeface="Arial"/>
              </a:rPr>
              <a:t>mas </a:t>
            </a:r>
            <a:r>
              <a:rPr sz="2400" spc="-95" dirty="0">
                <a:latin typeface="Arial"/>
                <a:cs typeface="Arial"/>
              </a:rPr>
              <a:t>pode </a:t>
            </a:r>
            <a:r>
              <a:rPr sz="2400" spc="-125" dirty="0">
                <a:latin typeface="Arial"/>
                <a:cs typeface="Arial"/>
              </a:rPr>
              <a:t>ser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configurado*.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push [&lt;repo&gt;]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--all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0"/>
              </a:spcBef>
              <a:tabLst>
                <a:tab pos="3496945" algn="l"/>
              </a:tabLst>
            </a:pPr>
            <a:r>
              <a:rPr sz="2400" spc="-165" dirty="0">
                <a:latin typeface="Arial"/>
                <a:cs typeface="Arial"/>
              </a:rPr>
              <a:t>Envia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80" dirty="0">
                <a:latin typeface="Arial"/>
                <a:cs typeface="Arial"/>
              </a:rPr>
              <a:t>todos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os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i="1" spc="-100" dirty="0">
                <a:latin typeface="Trebuchet MS"/>
                <a:cs typeface="Trebuchet MS"/>
              </a:rPr>
              <a:t>branches	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50" dirty="0">
                <a:latin typeface="Arial"/>
                <a:cs typeface="Arial"/>
              </a:rPr>
              <a:t>repositório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&lt;repo&gt;.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821" y="6431000"/>
            <a:ext cx="29984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215" dirty="0">
                <a:latin typeface="Arial"/>
                <a:cs typeface="Arial"/>
              </a:rPr>
              <a:t>* </a:t>
            </a:r>
            <a:r>
              <a:rPr sz="2000" spc="-135" dirty="0">
                <a:latin typeface="Arial"/>
                <a:cs typeface="Arial"/>
              </a:rPr>
              <a:t>Veja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45" dirty="0">
                <a:latin typeface="Arial"/>
                <a:cs typeface="Arial"/>
              </a:rPr>
              <a:t>seção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Configurações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5654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5654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5361" y="2303144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45" dirty="0">
                <a:latin typeface="Arial"/>
                <a:cs typeface="Arial"/>
              </a:rPr>
              <a:t>í</a:t>
            </a:r>
            <a:r>
              <a:rPr sz="1600" spc="-55" dirty="0">
                <a:latin typeface="Arial"/>
                <a:cs typeface="Arial"/>
              </a:rPr>
              <a:t>cio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2924" y="1992629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5" dirty="0">
                <a:latin typeface="Arial"/>
                <a:cs typeface="Arial"/>
              </a:rPr>
              <a:t>e</a:t>
            </a:r>
            <a:r>
              <a:rPr sz="2400" spc="55" dirty="0">
                <a:latin typeface="Arial"/>
                <a:cs typeface="Arial"/>
              </a:rPr>
              <a:t>r</a:t>
            </a:r>
            <a:r>
              <a:rPr sz="2400" spc="-60" dirty="0">
                <a:latin typeface="Arial"/>
                <a:cs typeface="Arial"/>
              </a:rPr>
              <a:t>vid</a:t>
            </a:r>
            <a:r>
              <a:rPr sz="2400" spc="-8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158" y="1774904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78" y="67611"/>
                </a:lnTo>
                <a:lnTo>
                  <a:pt x="841029" y="75866"/>
                </a:lnTo>
                <a:lnTo>
                  <a:pt x="871533" y="39903"/>
                </a:lnTo>
                <a:lnTo>
                  <a:pt x="912310" y="14687"/>
                </a:lnTo>
                <a:lnTo>
                  <a:pt x="959752" y="1242"/>
                </a:lnTo>
                <a:lnTo>
                  <a:pt x="1010250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1" y="893229"/>
                </a:lnTo>
                <a:lnTo>
                  <a:pt x="1021849" y="928155"/>
                </a:lnTo>
                <a:lnTo>
                  <a:pt x="987110" y="957307"/>
                </a:lnTo>
                <a:lnTo>
                  <a:pt x="946733" y="980106"/>
                </a:lnTo>
                <a:lnTo>
                  <a:pt x="901987" y="995976"/>
                </a:lnTo>
                <a:lnTo>
                  <a:pt x="854141" y="1004339"/>
                </a:lnTo>
                <a:lnTo>
                  <a:pt x="80446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7242" y="2768980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512" y="2361819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494" y="2583433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7"/>
                </a:lnTo>
                <a:lnTo>
                  <a:pt x="10611" y="7536"/>
                </a:lnTo>
                <a:lnTo>
                  <a:pt x="0" y="888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1433" y="2640457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8622" y="258000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7157" y="230530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9948" y="2128392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4129" y="1897252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8053" y="1825370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8389" y="1848485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67" y="23931"/>
                </a:lnTo>
                <a:lnTo>
                  <a:pt x="5538" y="15748"/>
                </a:lnTo>
                <a:lnTo>
                  <a:pt x="9202" y="7754"/>
                </a:lnTo>
                <a:lnTo>
                  <a:pt x="13449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3678" y="1891792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650" y="2105532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19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0768" y="2776727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0768" y="2776727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3494" y="4005834"/>
            <a:ext cx="1268095" cy="767080"/>
          </a:xfrm>
          <a:custGeom>
            <a:avLst/>
            <a:gdLst/>
            <a:ahLst/>
            <a:cxnLst/>
            <a:rect l="l" t="t" r="r" b="b"/>
            <a:pathLst>
              <a:path w="1268095" h="767079">
                <a:moveTo>
                  <a:pt x="0" y="0"/>
                </a:moveTo>
                <a:lnTo>
                  <a:pt x="1267968" y="0"/>
                </a:lnTo>
                <a:lnTo>
                  <a:pt x="1267968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9315" y="4101591"/>
            <a:ext cx="1076325" cy="575310"/>
          </a:xfrm>
          <a:custGeom>
            <a:avLst/>
            <a:gdLst/>
            <a:ahLst/>
            <a:cxnLst/>
            <a:rect l="l" t="t" r="r" b="b"/>
            <a:pathLst>
              <a:path w="1076325" h="575310">
                <a:moveTo>
                  <a:pt x="0" y="0"/>
                </a:moveTo>
                <a:lnTo>
                  <a:pt x="0" y="574928"/>
                </a:lnTo>
                <a:lnTo>
                  <a:pt x="1076261" y="574928"/>
                </a:lnTo>
                <a:lnTo>
                  <a:pt x="1076261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7833" y="4772405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356997" y="0"/>
                </a:moveTo>
                <a:lnTo>
                  <a:pt x="42290" y="0"/>
                </a:lnTo>
                <a:lnTo>
                  <a:pt x="0" y="169164"/>
                </a:lnTo>
                <a:lnTo>
                  <a:pt x="399288" y="169164"/>
                </a:lnTo>
                <a:lnTo>
                  <a:pt x="356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7833" y="4772405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0" y="169164"/>
                </a:moveTo>
                <a:lnTo>
                  <a:pt x="42290" y="0"/>
                </a:lnTo>
                <a:lnTo>
                  <a:pt x="356997" y="0"/>
                </a:lnTo>
                <a:lnTo>
                  <a:pt x="399288" y="169164"/>
                </a:lnTo>
                <a:lnTo>
                  <a:pt x="0" y="169164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0557" y="4304589"/>
            <a:ext cx="959485" cy="210820"/>
          </a:xfrm>
          <a:custGeom>
            <a:avLst/>
            <a:gdLst/>
            <a:ahLst/>
            <a:cxnLst/>
            <a:rect l="l" t="t" r="r" b="b"/>
            <a:pathLst>
              <a:path w="959485" h="210820">
                <a:moveTo>
                  <a:pt x="886993" y="105104"/>
                </a:moveTo>
                <a:lnTo>
                  <a:pt x="756919" y="177367"/>
                </a:lnTo>
                <a:lnTo>
                  <a:pt x="751597" y="181883"/>
                </a:lnTo>
                <a:lnTo>
                  <a:pt x="748538" y="187876"/>
                </a:lnTo>
                <a:lnTo>
                  <a:pt x="747954" y="194583"/>
                </a:lnTo>
                <a:lnTo>
                  <a:pt x="750062" y="201243"/>
                </a:lnTo>
                <a:lnTo>
                  <a:pt x="754578" y="206565"/>
                </a:lnTo>
                <a:lnTo>
                  <a:pt x="760571" y="209625"/>
                </a:lnTo>
                <a:lnTo>
                  <a:pt x="767278" y="210208"/>
                </a:lnTo>
                <a:lnTo>
                  <a:pt x="773938" y="208101"/>
                </a:lnTo>
                <a:lnTo>
                  <a:pt x="927701" y="122630"/>
                </a:lnTo>
                <a:lnTo>
                  <a:pt x="923163" y="122630"/>
                </a:lnTo>
                <a:lnTo>
                  <a:pt x="923163" y="120471"/>
                </a:lnTo>
                <a:lnTo>
                  <a:pt x="914654" y="120471"/>
                </a:lnTo>
                <a:lnTo>
                  <a:pt x="886993" y="105104"/>
                </a:lnTo>
                <a:close/>
              </a:path>
              <a:path w="959485" h="210820">
                <a:moveTo>
                  <a:pt x="855446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5446" y="122630"/>
                </a:lnTo>
                <a:lnTo>
                  <a:pt x="886993" y="105104"/>
                </a:lnTo>
                <a:lnTo>
                  <a:pt x="855446" y="87578"/>
                </a:lnTo>
                <a:close/>
              </a:path>
              <a:path w="959485" h="210820">
                <a:moveTo>
                  <a:pt x="927701" y="87578"/>
                </a:moveTo>
                <a:lnTo>
                  <a:pt x="923163" y="87578"/>
                </a:lnTo>
                <a:lnTo>
                  <a:pt x="923163" y="122630"/>
                </a:lnTo>
                <a:lnTo>
                  <a:pt x="927701" y="122630"/>
                </a:lnTo>
                <a:lnTo>
                  <a:pt x="959231" y="105104"/>
                </a:lnTo>
                <a:lnTo>
                  <a:pt x="927701" y="87578"/>
                </a:lnTo>
                <a:close/>
              </a:path>
              <a:path w="959485" h="210820">
                <a:moveTo>
                  <a:pt x="914654" y="89737"/>
                </a:moveTo>
                <a:lnTo>
                  <a:pt x="886993" y="105104"/>
                </a:lnTo>
                <a:lnTo>
                  <a:pt x="914654" y="120471"/>
                </a:lnTo>
                <a:lnTo>
                  <a:pt x="914654" y="89737"/>
                </a:lnTo>
                <a:close/>
              </a:path>
              <a:path w="959485" h="210820">
                <a:moveTo>
                  <a:pt x="923163" y="89737"/>
                </a:moveTo>
                <a:lnTo>
                  <a:pt x="914654" y="89737"/>
                </a:lnTo>
                <a:lnTo>
                  <a:pt x="914654" y="120471"/>
                </a:lnTo>
                <a:lnTo>
                  <a:pt x="923163" y="120471"/>
                </a:lnTo>
                <a:lnTo>
                  <a:pt x="923163" y="89737"/>
                </a:lnTo>
                <a:close/>
              </a:path>
              <a:path w="959485" h="210820">
                <a:moveTo>
                  <a:pt x="767278" y="0"/>
                </a:moveTo>
                <a:lnTo>
                  <a:pt x="760571" y="583"/>
                </a:lnTo>
                <a:lnTo>
                  <a:pt x="754578" y="3643"/>
                </a:lnTo>
                <a:lnTo>
                  <a:pt x="750062" y="8965"/>
                </a:lnTo>
                <a:lnTo>
                  <a:pt x="747954" y="15624"/>
                </a:lnTo>
                <a:lnTo>
                  <a:pt x="748538" y="22332"/>
                </a:lnTo>
                <a:lnTo>
                  <a:pt x="751597" y="28324"/>
                </a:lnTo>
                <a:lnTo>
                  <a:pt x="756919" y="32841"/>
                </a:lnTo>
                <a:lnTo>
                  <a:pt x="886993" y="105104"/>
                </a:lnTo>
                <a:lnTo>
                  <a:pt x="914654" y="89737"/>
                </a:lnTo>
                <a:lnTo>
                  <a:pt x="923163" y="89737"/>
                </a:lnTo>
                <a:lnTo>
                  <a:pt x="923163" y="87578"/>
                </a:lnTo>
                <a:lnTo>
                  <a:pt x="927701" y="87578"/>
                </a:lnTo>
                <a:lnTo>
                  <a:pt x="773938" y="2107"/>
                </a:lnTo>
                <a:lnTo>
                  <a:pt x="76727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5654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5654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9153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9153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34178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34178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74058" y="4304589"/>
            <a:ext cx="961390" cy="210820"/>
          </a:xfrm>
          <a:custGeom>
            <a:avLst/>
            <a:gdLst/>
            <a:ahLst/>
            <a:cxnLst/>
            <a:rect l="l" t="t" r="r" b="b"/>
            <a:pathLst>
              <a:path w="961389" h="210820">
                <a:moveTo>
                  <a:pt x="889152" y="105104"/>
                </a:moveTo>
                <a:lnTo>
                  <a:pt x="759078" y="177367"/>
                </a:lnTo>
                <a:lnTo>
                  <a:pt x="753830" y="181883"/>
                </a:lnTo>
                <a:lnTo>
                  <a:pt x="750808" y="187876"/>
                </a:lnTo>
                <a:lnTo>
                  <a:pt x="750238" y="194583"/>
                </a:lnTo>
                <a:lnTo>
                  <a:pt x="752347" y="201243"/>
                </a:lnTo>
                <a:lnTo>
                  <a:pt x="756862" y="206565"/>
                </a:lnTo>
                <a:lnTo>
                  <a:pt x="762841" y="209625"/>
                </a:lnTo>
                <a:lnTo>
                  <a:pt x="769510" y="210208"/>
                </a:lnTo>
                <a:lnTo>
                  <a:pt x="776096" y="208101"/>
                </a:lnTo>
                <a:lnTo>
                  <a:pt x="929860" y="122630"/>
                </a:lnTo>
                <a:lnTo>
                  <a:pt x="925321" y="122630"/>
                </a:lnTo>
                <a:lnTo>
                  <a:pt x="925321" y="120471"/>
                </a:lnTo>
                <a:lnTo>
                  <a:pt x="916813" y="120471"/>
                </a:lnTo>
                <a:lnTo>
                  <a:pt x="889152" y="105104"/>
                </a:lnTo>
                <a:close/>
              </a:path>
              <a:path w="961389" h="210820">
                <a:moveTo>
                  <a:pt x="857605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7605" y="122630"/>
                </a:lnTo>
                <a:lnTo>
                  <a:pt x="889152" y="105104"/>
                </a:lnTo>
                <a:lnTo>
                  <a:pt x="857605" y="87578"/>
                </a:lnTo>
                <a:close/>
              </a:path>
              <a:path w="961389" h="210820">
                <a:moveTo>
                  <a:pt x="929860" y="87578"/>
                </a:moveTo>
                <a:lnTo>
                  <a:pt x="925321" y="87578"/>
                </a:lnTo>
                <a:lnTo>
                  <a:pt x="925321" y="122630"/>
                </a:lnTo>
                <a:lnTo>
                  <a:pt x="929860" y="122630"/>
                </a:lnTo>
                <a:lnTo>
                  <a:pt x="961389" y="105104"/>
                </a:lnTo>
                <a:lnTo>
                  <a:pt x="929860" y="87578"/>
                </a:lnTo>
                <a:close/>
              </a:path>
              <a:path w="961389" h="210820">
                <a:moveTo>
                  <a:pt x="916813" y="89737"/>
                </a:moveTo>
                <a:lnTo>
                  <a:pt x="889152" y="105104"/>
                </a:lnTo>
                <a:lnTo>
                  <a:pt x="916813" y="120471"/>
                </a:lnTo>
                <a:lnTo>
                  <a:pt x="916813" y="89737"/>
                </a:lnTo>
                <a:close/>
              </a:path>
              <a:path w="961389" h="210820">
                <a:moveTo>
                  <a:pt x="925321" y="89737"/>
                </a:moveTo>
                <a:lnTo>
                  <a:pt x="916813" y="89737"/>
                </a:lnTo>
                <a:lnTo>
                  <a:pt x="916813" y="120471"/>
                </a:lnTo>
                <a:lnTo>
                  <a:pt x="925321" y="120471"/>
                </a:lnTo>
                <a:lnTo>
                  <a:pt x="925321" y="89737"/>
                </a:lnTo>
                <a:close/>
              </a:path>
              <a:path w="961389" h="210820">
                <a:moveTo>
                  <a:pt x="769510" y="0"/>
                </a:moveTo>
                <a:lnTo>
                  <a:pt x="762841" y="583"/>
                </a:lnTo>
                <a:lnTo>
                  <a:pt x="756862" y="3643"/>
                </a:lnTo>
                <a:lnTo>
                  <a:pt x="752347" y="8965"/>
                </a:lnTo>
                <a:lnTo>
                  <a:pt x="750238" y="15624"/>
                </a:lnTo>
                <a:lnTo>
                  <a:pt x="750808" y="22332"/>
                </a:lnTo>
                <a:lnTo>
                  <a:pt x="753830" y="28324"/>
                </a:lnTo>
                <a:lnTo>
                  <a:pt x="759078" y="32841"/>
                </a:lnTo>
                <a:lnTo>
                  <a:pt x="889152" y="105104"/>
                </a:lnTo>
                <a:lnTo>
                  <a:pt x="916813" y="89737"/>
                </a:lnTo>
                <a:lnTo>
                  <a:pt x="925321" y="89737"/>
                </a:lnTo>
                <a:lnTo>
                  <a:pt x="925321" y="87578"/>
                </a:lnTo>
                <a:lnTo>
                  <a:pt x="929860" y="87578"/>
                </a:lnTo>
                <a:lnTo>
                  <a:pt x="776096" y="2107"/>
                </a:lnTo>
                <a:lnTo>
                  <a:pt x="76951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08954" y="4308705"/>
            <a:ext cx="973455" cy="210185"/>
          </a:xfrm>
          <a:custGeom>
            <a:avLst/>
            <a:gdLst/>
            <a:ahLst/>
            <a:cxnLst/>
            <a:rect l="l" t="t" r="r" b="b"/>
            <a:pathLst>
              <a:path w="973454" h="210185">
                <a:moveTo>
                  <a:pt x="869592" y="122992"/>
                </a:moveTo>
                <a:lnTo>
                  <a:pt x="770636" y="177315"/>
                </a:lnTo>
                <a:lnTo>
                  <a:pt x="765311" y="181812"/>
                </a:lnTo>
                <a:lnTo>
                  <a:pt x="762238" y="187761"/>
                </a:lnTo>
                <a:lnTo>
                  <a:pt x="761617" y="194425"/>
                </a:lnTo>
                <a:lnTo>
                  <a:pt x="763651" y="201064"/>
                </a:lnTo>
                <a:lnTo>
                  <a:pt x="768167" y="206406"/>
                </a:lnTo>
                <a:lnTo>
                  <a:pt x="774160" y="209510"/>
                </a:lnTo>
                <a:lnTo>
                  <a:pt x="780867" y="210137"/>
                </a:lnTo>
                <a:lnTo>
                  <a:pt x="787527" y="208049"/>
                </a:lnTo>
                <a:lnTo>
                  <a:pt x="941859" y="123340"/>
                </a:lnTo>
                <a:lnTo>
                  <a:pt x="937133" y="123340"/>
                </a:lnTo>
                <a:lnTo>
                  <a:pt x="869592" y="122992"/>
                </a:lnTo>
                <a:close/>
              </a:path>
              <a:path w="973454" h="210185">
                <a:moveTo>
                  <a:pt x="901109" y="105691"/>
                </a:moveTo>
                <a:lnTo>
                  <a:pt x="869592" y="122992"/>
                </a:lnTo>
                <a:lnTo>
                  <a:pt x="937133" y="123340"/>
                </a:lnTo>
                <a:lnTo>
                  <a:pt x="937148" y="121181"/>
                </a:lnTo>
                <a:lnTo>
                  <a:pt x="928624" y="121181"/>
                </a:lnTo>
                <a:lnTo>
                  <a:pt x="901109" y="105691"/>
                </a:lnTo>
                <a:close/>
              </a:path>
              <a:path w="973454" h="210185">
                <a:moveTo>
                  <a:pt x="781954" y="0"/>
                </a:moveTo>
                <a:lnTo>
                  <a:pt x="775271" y="531"/>
                </a:lnTo>
                <a:lnTo>
                  <a:pt x="769254" y="3540"/>
                </a:lnTo>
                <a:lnTo>
                  <a:pt x="764667" y="8786"/>
                </a:lnTo>
                <a:lnTo>
                  <a:pt x="762539" y="15446"/>
                </a:lnTo>
                <a:lnTo>
                  <a:pt x="763079" y="22153"/>
                </a:lnTo>
                <a:lnTo>
                  <a:pt x="766095" y="28146"/>
                </a:lnTo>
                <a:lnTo>
                  <a:pt x="771398" y="32662"/>
                </a:lnTo>
                <a:lnTo>
                  <a:pt x="869579" y="87939"/>
                </a:lnTo>
                <a:lnTo>
                  <a:pt x="937387" y="88288"/>
                </a:lnTo>
                <a:lnTo>
                  <a:pt x="937133" y="123340"/>
                </a:lnTo>
                <a:lnTo>
                  <a:pt x="941859" y="123340"/>
                </a:lnTo>
                <a:lnTo>
                  <a:pt x="973327" y="106068"/>
                </a:lnTo>
                <a:lnTo>
                  <a:pt x="788543" y="2182"/>
                </a:lnTo>
                <a:lnTo>
                  <a:pt x="781954" y="0"/>
                </a:lnTo>
                <a:close/>
              </a:path>
              <a:path w="973454" h="210185">
                <a:moveTo>
                  <a:pt x="254" y="83462"/>
                </a:moveTo>
                <a:lnTo>
                  <a:pt x="0" y="118514"/>
                </a:lnTo>
                <a:lnTo>
                  <a:pt x="869592" y="122992"/>
                </a:lnTo>
                <a:lnTo>
                  <a:pt x="901109" y="105691"/>
                </a:lnTo>
                <a:lnTo>
                  <a:pt x="869579" y="87939"/>
                </a:lnTo>
                <a:lnTo>
                  <a:pt x="254" y="83462"/>
                </a:lnTo>
                <a:close/>
              </a:path>
              <a:path w="973454" h="210185">
                <a:moveTo>
                  <a:pt x="928877" y="90447"/>
                </a:moveTo>
                <a:lnTo>
                  <a:pt x="901109" y="105691"/>
                </a:lnTo>
                <a:lnTo>
                  <a:pt x="928624" y="121181"/>
                </a:lnTo>
                <a:lnTo>
                  <a:pt x="928877" y="90447"/>
                </a:lnTo>
                <a:close/>
              </a:path>
              <a:path w="973454" h="210185">
                <a:moveTo>
                  <a:pt x="937371" y="90447"/>
                </a:moveTo>
                <a:lnTo>
                  <a:pt x="928877" y="90447"/>
                </a:lnTo>
                <a:lnTo>
                  <a:pt x="928624" y="121181"/>
                </a:lnTo>
                <a:lnTo>
                  <a:pt x="937148" y="121181"/>
                </a:lnTo>
                <a:lnTo>
                  <a:pt x="937371" y="90447"/>
                </a:lnTo>
                <a:close/>
              </a:path>
              <a:path w="973454" h="210185">
                <a:moveTo>
                  <a:pt x="869579" y="87939"/>
                </a:moveTo>
                <a:lnTo>
                  <a:pt x="901109" y="105691"/>
                </a:lnTo>
                <a:lnTo>
                  <a:pt x="928877" y="90447"/>
                </a:lnTo>
                <a:lnTo>
                  <a:pt x="937371" y="90447"/>
                </a:lnTo>
                <a:lnTo>
                  <a:pt x="937387" y="88288"/>
                </a:lnTo>
                <a:lnTo>
                  <a:pt x="869579" y="879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82918" y="42268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82918" y="42268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15361" y="4612385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45" dirty="0">
                <a:latin typeface="Arial"/>
                <a:cs typeface="Arial"/>
              </a:rPr>
              <a:t>í</a:t>
            </a:r>
            <a:r>
              <a:rPr sz="1600" spc="-55" dirty="0">
                <a:latin typeface="Arial"/>
                <a:cs typeface="Arial"/>
              </a:rPr>
              <a:t>cio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97985" y="4617465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32628" y="4612385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75323" y="4617465"/>
            <a:ext cx="976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Funções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42872" y="2281427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42872" y="2281427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2285" y="3268217"/>
            <a:ext cx="210820" cy="953769"/>
          </a:xfrm>
          <a:custGeom>
            <a:avLst/>
            <a:gdLst/>
            <a:ahLst/>
            <a:cxnLst/>
            <a:rect l="l" t="t" r="r" b="b"/>
            <a:pathLst>
              <a:path w="210819" h="953770">
                <a:moveTo>
                  <a:pt x="15624" y="742237"/>
                </a:moveTo>
                <a:lnTo>
                  <a:pt x="8965" y="744347"/>
                </a:lnTo>
                <a:lnTo>
                  <a:pt x="3643" y="748863"/>
                </a:lnTo>
                <a:lnTo>
                  <a:pt x="583" y="754856"/>
                </a:lnTo>
                <a:lnTo>
                  <a:pt x="0" y="761563"/>
                </a:lnTo>
                <a:lnTo>
                  <a:pt x="2107" y="768223"/>
                </a:lnTo>
                <a:lnTo>
                  <a:pt x="105104" y="953516"/>
                </a:lnTo>
                <a:lnTo>
                  <a:pt x="125153" y="917448"/>
                </a:lnTo>
                <a:lnTo>
                  <a:pt x="87578" y="917448"/>
                </a:lnTo>
                <a:lnTo>
                  <a:pt x="87578" y="849604"/>
                </a:lnTo>
                <a:lnTo>
                  <a:pt x="32841" y="751078"/>
                </a:lnTo>
                <a:lnTo>
                  <a:pt x="28324" y="745829"/>
                </a:lnTo>
                <a:lnTo>
                  <a:pt x="22332" y="742807"/>
                </a:lnTo>
                <a:lnTo>
                  <a:pt x="15624" y="742237"/>
                </a:lnTo>
                <a:close/>
              </a:path>
              <a:path w="210819" h="953770">
                <a:moveTo>
                  <a:pt x="87578" y="849604"/>
                </a:moveTo>
                <a:lnTo>
                  <a:pt x="87578" y="917448"/>
                </a:lnTo>
                <a:lnTo>
                  <a:pt x="122630" y="917448"/>
                </a:lnTo>
                <a:lnTo>
                  <a:pt x="122630" y="908812"/>
                </a:lnTo>
                <a:lnTo>
                  <a:pt x="89737" y="908812"/>
                </a:lnTo>
                <a:lnTo>
                  <a:pt x="105104" y="881151"/>
                </a:lnTo>
                <a:lnTo>
                  <a:pt x="87578" y="849604"/>
                </a:lnTo>
                <a:close/>
              </a:path>
              <a:path w="210819" h="953770">
                <a:moveTo>
                  <a:pt x="194583" y="742237"/>
                </a:moveTo>
                <a:lnTo>
                  <a:pt x="187876" y="742807"/>
                </a:lnTo>
                <a:lnTo>
                  <a:pt x="181883" y="745829"/>
                </a:lnTo>
                <a:lnTo>
                  <a:pt x="177367" y="751078"/>
                </a:lnTo>
                <a:lnTo>
                  <a:pt x="122630" y="849604"/>
                </a:lnTo>
                <a:lnTo>
                  <a:pt x="122630" y="917448"/>
                </a:lnTo>
                <a:lnTo>
                  <a:pt x="125153" y="917448"/>
                </a:lnTo>
                <a:lnTo>
                  <a:pt x="208101" y="768223"/>
                </a:lnTo>
                <a:lnTo>
                  <a:pt x="210208" y="761563"/>
                </a:lnTo>
                <a:lnTo>
                  <a:pt x="209625" y="754856"/>
                </a:lnTo>
                <a:lnTo>
                  <a:pt x="206565" y="748863"/>
                </a:lnTo>
                <a:lnTo>
                  <a:pt x="201243" y="744347"/>
                </a:lnTo>
                <a:lnTo>
                  <a:pt x="194583" y="742237"/>
                </a:lnTo>
                <a:close/>
              </a:path>
              <a:path w="210819" h="953770">
                <a:moveTo>
                  <a:pt x="105104" y="881151"/>
                </a:moveTo>
                <a:lnTo>
                  <a:pt x="89737" y="908812"/>
                </a:lnTo>
                <a:lnTo>
                  <a:pt x="120471" y="908812"/>
                </a:lnTo>
                <a:lnTo>
                  <a:pt x="105104" y="881151"/>
                </a:lnTo>
                <a:close/>
              </a:path>
              <a:path w="210819" h="953770">
                <a:moveTo>
                  <a:pt x="122630" y="849604"/>
                </a:moveTo>
                <a:lnTo>
                  <a:pt x="105104" y="881151"/>
                </a:lnTo>
                <a:lnTo>
                  <a:pt x="120471" y="908812"/>
                </a:lnTo>
                <a:lnTo>
                  <a:pt x="122630" y="908812"/>
                </a:lnTo>
                <a:lnTo>
                  <a:pt x="122630" y="849604"/>
                </a:lnTo>
                <a:close/>
              </a:path>
              <a:path w="210819" h="953770">
                <a:moveTo>
                  <a:pt x="122630" y="0"/>
                </a:moveTo>
                <a:lnTo>
                  <a:pt x="87578" y="0"/>
                </a:lnTo>
                <a:lnTo>
                  <a:pt x="87578" y="849604"/>
                </a:lnTo>
                <a:lnTo>
                  <a:pt x="105104" y="881151"/>
                </a:lnTo>
                <a:lnTo>
                  <a:pt x="122630" y="849604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83081" y="3407409"/>
            <a:ext cx="185673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latin typeface="Trebuchet MS"/>
                <a:cs typeface="Trebuchet MS"/>
              </a:rPr>
              <a:t>clone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533905" y="464756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9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2"/>
                </a:lnTo>
                <a:lnTo>
                  <a:pt x="378713" y="94742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2"/>
                </a:lnTo>
                <a:lnTo>
                  <a:pt x="757427" y="94742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33905" y="4552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33905" y="4552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3905" y="464756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40002" y="248196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40002" y="2387345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40002" y="2387345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40002" y="248196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442" y="702640"/>
            <a:ext cx="48609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Enviando </a:t>
            </a:r>
            <a:r>
              <a:rPr spc="-215" dirty="0"/>
              <a:t>Para </a:t>
            </a:r>
            <a:r>
              <a:rPr spc="-55" dirty="0"/>
              <a:t>o</a:t>
            </a:r>
            <a:r>
              <a:rPr spc="-450" dirty="0"/>
              <a:t> </a:t>
            </a:r>
            <a:r>
              <a:rPr spc="-155" dirty="0"/>
              <a:t>Repositório</a:t>
            </a:r>
          </a:p>
        </p:txBody>
      </p:sp>
      <p:sp>
        <p:nvSpPr>
          <p:cNvPr id="3" name="object 3"/>
          <p:cNvSpPr/>
          <p:nvPr/>
        </p:nvSpPr>
        <p:spPr>
          <a:xfrm>
            <a:off x="506730" y="4170934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0" y="0"/>
                </a:moveTo>
                <a:lnTo>
                  <a:pt x="0" y="744093"/>
                </a:lnTo>
                <a:lnTo>
                  <a:pt x="5436" y="762440"/>
                </a:lnTo>
                <a:lnTo>
                  <a:pt x="46601" y="796424"/>
                </a:lnTo>
                <a:lnTo>
                  <a:pt x="122984" y="825519"/>
                </a:lnTo>
                <a:lnTo>
                  <a:pt x="172444" y="837755"/>
                </a:lnTo>
                <a:lnTo>
                  <a:pt x="228381" y="848195"/>
                </a:lnTo>
                <a:lnTo>
                  <a:pt x="290021" y="856648"/>
                </a:lnTo>
                <a:lnTo>
                  <a:pt x="356587" y="862922"/>
                </a:lnTo>
                <a:lnTo>
                  <a:pt x="427303" y="866827"/>
                </a:lnTo>
                <a:lnTo>
                  <a:pt x="501395" y="868172"/>
                </a:lnTo>
                <a:lnTo>
                  <a:pt x="575476" y="866827"/>
                </a:lnTo>
                <a:lnTo>
                  <a:pt x="646186" y="862922"/>
                </a:lnTo>
                <a:lnTo>
                  <a:pt x="712748" y="856648"/>
                </a:lnTo>
                <a:lnTo>
                  <a:pt x="774387" y="848195"/>
                </a:lnTo>
                <a:lnTo>
                  <a:pt x="830326" y="837755"/>
                </a:lnTo>
                <a:lnTo>
                  <a:pt x="879789" y="825519"/>
                </a:lnTo>
                <a:lnTo>
                  <a:pt x="922000" y="811678"/>
                </a:lnTo>
                <a:lnTo>
                  <a:pt x="981559" y="779948"/>
                </a:lnTo>
                <a:lnTo>
                  <a:pt x="1002792" y="744093"/>
                </a:lnTo>
                <a:lnTo>
                  <a:pt x="1002792" y="124079"/>
                </a:lnTo>
                <a:lnTo>
                  <a:pt x="501395" y="124079"/>
                </a:lnTo>
                <a:lnTo>
                  <a:pt x="427303" y="122734"/>
                </a:lnTo>
                <a:lnTo>
                  <a:pt x="356587" y="118829"/>
                </a:lnTo>
                <a:lnTo>
                  <a:pt x="290021" y="112555"/>
                </a:lnTo>
                <a:lnTo>
                  <a:pt x="228381" y="104102"/>
                </a:lnTo>
                <a:lnTo>
                  <a:pt x="172444" y="93662"/>
                </a:lnTo>
                <a:lnTo>
                  <a:pt x="122984" y="81426"/>
                </a:lnTo>
                <a:lnTo>
                  <a:pt x="80778" y="67585"/>
                </a:lnTo>
                <a:lnTo>
                  <a:pt x="21228" y="35855"/>
                </a:lnTo>
                <a:lnTo>
                  <a:pt x="5436" y="18347"/>
                </a:lnTo>
                <a:lnTo>
                  <a:pt x="0" y="0"/>
                </a:lnTo>
                <a:close/>
              </a:path>
              <a:path w="1003300" h="868679">
                <a:moveTo>
                  <a:pt x="1002792" y="0"/>
                </a:moveTo>
                <a:lnTo>
                  <a:pt x="981559" y="35855"/>
                </a:lnTo>
                <a:lnTo>
                  <a:pt x="922000" y="67585"/>
                </a:lnTo>
                <a:lnTo>
                  <a:pt x="879789" y="81426"/>
                </a:lnTo>
                <a:lnTo>
                  <a:pt x="830326" y="93662"/>
                </a:lnTo>
                <a:lnTo>
                  <a:pt x="774387" y="104102"/>
                </a:lnTo>
                <a:lnTo>
                  <a:pt x="712748" y="112555"/>
                </a:lnTo>
                <a:lnTo>
                  <a:pt x="646186" y="118829"/>
                </a:lnTo>
                <a:lnTo>
                  <a:pt x="575476" y="122734"/>
                </a:lnTo>
                <a:lnTo>
                  <a:pt x="501395" y="124079"/>
                </a:lnTo>
                <a:lnTo>
                  <a:pt x="1002792" y="124079"/>
                </a:lnTo>
                <a:lnTo>
                  <a:pt x="1002792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730" y="4046982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501395" y="0"/>
                </a:moveTo>
                <a:lnTo>
                  <a:pt x="427303" y="1344"/>
                </a:lnTo>
                <a:lnTo>
                  <a:pt x="356587" y="5248"/>
                </a:lnTo>
                <a:lnTo>
                  <a:pt x="290021" y="11521"/>
                </a:lnTo>
                <a:lnTo>
                  <a:pt x="228381" y="19970"/>
                </a:lnTo>
                <a:lnTo>
                  <a:pt x="172444" y="30404"/>
                </a:lnTo>
                <a:lnTo>
                  <a:pt x="122984" y="42631"/>
                </a:lnTo>
                <a:lnTo>
                  <a:pt x="80778" y="56460"/>
                </a:lnTo>
                <a:lnTo>
                  <a:pt x="21228" y="88154"/>
                </a:lnTo>
                <a:lnTo>
                  <a:pt x="0" y="123952"/>
                </a:lnTo>
                <a:lnTo>
                  <a:pt x="5436" y="142299"/>
                </a:lnTo>
                <a:lnTo>
                  <a:pt x="46601" y="176283"/>
                </a:lnTo>
                <a:lnTo>
                  <a:pt x="122984" y="205378"/>
                </a:lnTo>
                <a:lnTo>
                  <a:pt x="172444" y="217614"/>
                </a:lnTo>
                <a:lnTo>
                  <a:pt x="228381" y="228054"/>
                </a:lnTo>
                <a:lnTo>
                  <a:pt x="290021" y="236507"/>
                </a:lnTo>
                <a:lnTo>
                  <a:pt x="356587" y="242781"/>
                </a:lnTo>
                <a:lnTo>
                  <a:pt x="427303" y="246686"/>
                </a:lnTo>
                <a:lnTo>
                  <a:pt x="501395" y="248031"/>
                </a:lnTo>
                <a:lnTo>
                  <a:pt x="575476" y="246686"/>
                </a:lnTo>
                <a:lnTo>
                  <a:pt x="646186" y="242781"/>
                </a:lnTo>
                <a:lnTo>
                  <a:pt x="712748" y="236507"/>
                </a:lnTo>
                <a:lnTo>
                  <a:pt x="774387" y="228054"/>
                </a:lnTo>
                <a:lnTo>
                  <a:pt x="830326" y="217614"/>
                </a:lnTo>
                <a:lnTo>
                  <a:pt x="879789" y="205378"/>
                </a:lnTo>
                <a:lnTo>
                  <a:pt x="922000" y="191537"/>
                </a:lnTo>
                <a:lnTo>
                  <a:pt x="981559" y="159807"/>
                </a:lnTo>
                <a:lnTo>
                  <a:pt x="1002792" y="123952"/>
                </a:lnTo>
                <a:lnTo>
                  <a:pt x="997354" y="105636"/>
                </a:lnTo>
                <a:lnTo>
                  <a:pt x="956182" y="71698"/>
                </a:lnTo>
                <a:lnTo>
                  <a:pt x="879789" y="42631"/>
                </a:lnTo>
                <a:lnTo>
                  <a:pt x="830326" y="30404"/>
                </a:lnTo>
                <a:lnTo>
                  <a:pt x="774387" y="19970"/>
                </a:lnTo>
                <a:lnTo>
                  <a:pt x="712748" y="11521"/>
                </a:lnTo>
                <a:lnTo>
                  <a:pt x="646186" y="5248"/>
                </a:lnTo>
                <a:lnTo>
                  <a:pt x="575476" y="1344"/>
                </a:lnTo>
                <a:lnTo>
                  <a:pt x="501395" y="0"/>
                </a:lnTo>
                <a:close/>
              </a:path>
            </a:pathLst>
          </a:custGeom>
          <a:solidFill>
            <a:srgbClr val="C4D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730" y="4046982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1002792" y="123952"/>
                </a:moveTo>
                <a:lnTo>
                  <a:pt x="981559" y="159807"/>
                </a:lnTo>
                <a:lnTo>
                  <a:pt x="922000" y="191537"/>
                </a:lnTo>
                <a:lnTo>
                  <a:pt x="879789" y="205378"/>
                </a:lnTo>
                <a:lnTo>
                  <a:pt x="830326" y="217614"/>
                </a:lnTo>
                <a:lnTo>
                  <a:pt x="774387" y="228054"/>
                </a:lnTo>
                <a:lnTo>
                  <a:pt x="712748" y="236507"/>
                </a:lnTo>
                <a:lnTo>
                  <a:pt x="646186" y="242781"/>
                </a:lnTo>
                <a:lnTo>
                  <a:pt x="575476" y="246686"/>
                </a:lnTo>
                <a:lnTo>
                  <a:pt x="501395" y="248031"/>
                </a:lnTo>
                <a:lnTo>
                  <a:pt x="427303" y="246686"/>
                </a:lnTo>
                <a:lnTo>
                  <a:pt x="356587" y="242781"/>
                </a:lnTo>
                <a:lnTo>
                  <a:pt x="290021" y="236507"/>
                </a:lnTo>
                <a:lnTo>
                  <a:pt x="228381" y="228054"/>
                </a:lnTo>
                <a:lnTo>
                  <a:pt x="172444" y="217614"/>
                </a:lnTo>
                <a:lnTo>
                  <a:pt x="122984" y="205378"/>
                </a:lnTo>
                <a:lnTo>
                  <a:pt x="80778" y="191537"/>
                </a:lnTo>
                <a:lnTo>
                  <a:pt x="21228" y="159807"/>
                </a:lnTo>
                <a:lnTo>
                  <a:pt x="0" y="123952"/>
                </a:lnTo>
                <a:lnTo>
                  <a:pt x="5436" y="105636"/>
                </a:lnTo>
                <a:lnTo>
                  <a:pt x="46601" y="71698"/>
                </a:lnTo>
                <a:lnTo>
                  <a:pt x="122984" y="42631"/>
                </a:lnTo>
                <a:lnTo>
                  <a:pt x="172444" y="30404"/>
                </a:lnTo>
                <a:lnTo>
                  <a:pt x="228381" y="19970"/>
                </a:lnTo>
                <a:lnTo>
                  <a:pt x="290021" y="11521"/>
                </a:lnTo>
                <a:lnTo>
                  <a:pt x="356587" y="5248"/>
                </a:lnTo>
                <a:lnTo>
                  <a:pt x="427303" y="1344"/>
                </a:lnTo>
                <a:lnTo>
                  <a:pt x="501395" y="0"/>
                </a:lnTo>
                <a:lnTo>
                  <a:pt x="575476" y="1344"/>
                </a:lnTo>
                <a:lnTo>
                  <a:pt x="646186" y="5248"/>
                </a:lnTo>
                <a:lnTo>
                  <a:pt x="712748" y="11521"/>
                </a:lnTo>
                <a:lnTo>
                  <a:pt x="774387" y="19970"/>
                </a:lnTo>
                <a:lnTo>
                  <a:pt x="830326" y="30404"/>
                </a:lnTo>
                <a:lnTo>
                  <a:pt x="879789" y="42631"/>
                </a:lnTo>
                <a:lnTo>
                  <a:pt x="922000" y="56460"/>
                </a:lnTo>
                <a:lnTo>
                  <a:pt x="981559" y="88154"/>
                </a:lnTo>
                <a:lnTo>
                  <a:pt x="1002792" y="1239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730" y="4170934"/>
            <a:ext cx="1003300" cy="868680"/>
          </a:xfrm>
          <a:custGeom>
            <a:avLst/>
            <a:gdLst/>
            <a:ahLst/>
            <a:cxnLst/>
            <a:rect l="l" t="t" r="r" b="b"/>
            <a:pathLst>
              <a:path w="1003300" h="868679">
                <a:moveTo>
                  <a:pt x="1002792" y="0"/>
                </a:moveTo>
                <a:lnTo>
                  <a:pt x="1002792" y="744093"/>
                </a:lnTo>
                <a:lnTo>
                  <a:pt x="997354" y="762440"/>
                </a:lnTo>
                <a:lnTo>
                  <a:pt x="956182" y="796424"/>
                </a:lnTo>
                <a:lnTo>
                  <a:pt x="879789" y="825519"/>
                </a:lnTo>
                <a:lnTo>
                  <a:pt x="830326" y="837755"/>
                </a:lnTo>
                <a:lnTo>
                  <a:pt x="774387" y="848195"/>
                </a:lnTo>
                <a:lnTo>
                  <a:pt x="712748" y="856648"/>
                </a:lnTo>
                <a:lnTo>
                  <a:pt x="646186" y="862922"/>
                </a:lnTo>
                <a:lnTo>
                  <a:pt x="575476" y="866827"/>
                </a:lnTo>
                <a:lnTo>
                  <a:pt x="501395" y="868172"/>
                </a:lnTo>
                <a:lnTo>
                  <a:pt x="427303" y="866827"/>
                </a:lnTo>
                <a:lnTo>
                  <a:pt x="356587" y="862922"/>
                </a:lnTo>
                <a:lnTo>
                  <a:pt x="290021" y="856648"/>
                </a:lnTo>
                <a:lnTo>
                  <a:pt x="228381" y="848195"/>
                </a:lnTo>
                <a:lnTo>
                  <a:pt x="172444" y="837755"/>
                </a:lnTo>
                <a:lnTo>
                  <a:pt x="122984" y="825519"/>
                </a:lnTo>
                <a:lnTo>
                  <a:pt x="80778" y="811678"/>
                </a:lnTo>
                <a:lnTo>
                  <a:pt x="21228" y="779948"/>
                </a:lnTo>
                <a:lnTo>
                  <a:pt x="0" y="744093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6751" y="3138551"/>
            <a:ext cx="311785" cy="913765"/>
          </a:xfrm>
          <a:custGeom>
            <a:avLst/>
            <a:gdLst/>
            <a:ahLst/>
            <a:cxnLst/>
            <a:rect l="l" t="t" r="r" b="b"/>
            <a:pathLst>
              <a:path w="311784" h="913764">
                <a:moveTo>
                  <a:pt x="237327" y="84839"/>
                </a:moveTo>
                <a:lnTo>
                  <a:pt x="206360" y="115842"/>
                </a:lnTo>
                <a:lnTo>
                  <a:pt x="0" y="902462"/>
                </a:lnTo>
                <a:lnTo>
                  <a:pt x="42748" y="913638"/>
                </a:lnTo>
                <a:lnTo>
                  <a:pt x="249090" y="127087"/>
                </a:lnTo>
                <a:lnTo>
                  <a:pt x="237327" y="84839"/>
                </a:lnTo>
                <a:close/>
              </a:path>
              <a:path w="311784" h="913764">
                <a:moveTo>
                  <a:pt x="269843" y="36829"/>
                </a:moveTo>
                <a:lnTo>
                  <a:pt x="227088" y="36829"/>
                </a:lnTo>
                <a:lnTo>
                  <a:pt x="269836" y="48006"/>
                </a:lnTo>
                <a:lnTo>
                  <a:pt x="249090" y="127087"/>
                </a:lnTo>
                <a:lnTo>
                  <a:pt x="268338" y="196214"/>
                </a:lnTo>
                <a:lnTo>
                  <a:pt x="272314" y="204063"/>
                </a:lnTo>
                <a:lnTo>
                  <a:pt x="278752" y="209565"/>
                </a:lnTo>
                <a:lnTo>
                  <a:pt x="286790" y="212234"/>
                </a:lnTo>
                <a:lnTo>
                  <a:pt x="295567" y="211582"/>
                </a:lnTo>
                <a:lnTo>
                  <a:pt x="303361" y="207603"/>
                </a:lnTo>
                <a:lnTo>
                  <a:pt x="308870" y="201183"/>
                </a:lnTo>
                <a:lnTo>
                  <a:pt x="311569" y="193168"/>
                </a:lnTo>
                <a:lnTo>
                  <a:pt x="310934" y="184403"/>
                </a:lnTo>
                <a:lnTo>
                  <a:pt x="269843" y="36829"/>
                </a:lnTo>
                <a:close/>
              </a:path>
              <a:path w="311784" h="913764">
                <a:moveTo>
                  <a:pt x="259587" y="0"/>
                </a:moveTo>
                <a:lnTo>
                  <a:pt x="124371" y="135509"/>
                </a:lnTo>
                <a:lnTo>
                  <a:pt x="119522" y="142819"/>
                </a:lnTo>
                <a:lnTo>
                  <a:pt x="117911" y="151130"/>
                </a:lnTo>
                <a:lnTo>
                  <a:pt x="119536" y="159440"/>
                </a:lnTo>
                <a:lnTo>
                  <a:pt x="124396" y="166750"/>
                </a:lnTo>
                <a:lnTo>
                  <a:pt x="131708" y="171588"/>
                </a:lnTo>
                <a:lnTo>
                  <a:pt x="140022" y="173164"/>
                </a:lnTo>
                <a:lnTo>
                  <a:pt x="148333" y="171501"/>
                </a:lnTo>
                <a:lnTo>
                  <a:pt x="155638" y="166624"/>
                </a:lnTo>
                <a:lnTo>
                  <a:pt x="206360" y="115842"/>
                </a:lnTo>
                <a:lnTo>
                  <a:pt x="227088" y="36829"/>
                </a:lnTo>
                <a:lnTo>
                  <a:pt x="269843" y="36829"/>
                </a:lnTo>
                <a:lnTo>
                  <a:pt x="259587" y="0"/>
                </a:lnTo>
                <a:close/>
              </a:path>
              <a:path w="311784" h="913764">
                <a:moveTo>
                  <a:pt x="269736" y="48387"/>
                </a:moveTo>
                <a:lnTo>
                  <a:pt x="227177" y="48387"/>
                </a:lnTo>
                <a:lnTo>
                  <a:pt x="264096" y="58038"/>
                </a:lnTo>
                <a:lnTo>
                  <a:pt x="237327" y="84839"/>
                </a:lnTo>
                <a:lnTo>
                  <a:pt x="249090" y="127087"/>
                </a:lnTo>
                <a:lnTo>
                  <a:pt x="269736" y="48387"/>
                </a:lnTo>
                <a:close/>
              </a:path>
              <a:path w="311784" h="913764">
                <a:moveTo>
                  <a:pt x="227088" y="36829"/>
                </a:moveTo>
                <a:lnTo>
                  <a:pt x="206360" y="115842"/>
                </a:lnTo>
                <a:lnTo>
                  <a:pt x="237327" y="84839"/>
                </a:lnTo>
                <a:lnTo>
                  <a:pt x="227177" y="48387"/>
                </a:lnTo>
                <a:lnTo>
                  <a:pt x="269736" y="48387"/>
                </a:lnTo>
                <a:lnTo>
                  <a:pt x="269836" y="48006"/>
                </a:lnTo>
                <a:lnTo>
                  <a:pt x="227088" y="36829"/>
                </a:lnTo>
                <a:close/>
              </a:path>
              <a:path w="311784" h="913764">
                <a:moveTo>
                  <a:pt x="227177" y="48387"/>
                </a:moveTo>
                <a:lnTo>
                  <a:pt x="237327" y="84839"/>
                </a:lnTo>
                <a:lnTo>
                  <a:pt x="264096" y="58038"/>
                </a:lnTo>
                <a:lnTo>
                  <a:pt x="227177" y="483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473" y="2271902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0" y="0"/>
                </a:moveTo>
                <a:lnTo>
                  <a:pt x="0" y="742950"/>
                </a:lnTo>
                <a:lnTo>
                  <a:pt x="5436" y="761234"/>
                </a:lnTo>
                <a:lnTo>
                  <a:pt x="46601" y="795125"/>
                </a:lnTo>
                <a:lnTo>
                  <a:pt x="122984" y="824163"/>
                </a:lnTo>
                <a:lnTo>
                  <a:pt x="172444" y="836382"/>
                </a:lnTo>
                <a:lnTo>
                  <a:pt x="228381" y="846810"/>
                </a:lnTo>
                <a:lnTo>
                  <a:pt x="290021" y="855256"/>
                </a:lnTo>
                <a:lnTo>
                  <a:pt x="356587" y="861527"/>
                </a:lnTo>
                <a:lnTo>
                  <a:pt x="427303" y="865431"/>
                </a:lnTo>
                <a:lnTo>
                  <a:pt x="501395" y="866775"/>
                </a:lnTo>
                <a:lnTo>
                  <a:pt x="575476" y="865431"/>
                </a:lnTo>
                <a:lnTo>
                  <a:pt x="646186" y="861527"/>
                </a:lnTo>
                <a:lnTo>
                  <a:pt x="712748" y="855256"/>
                </a:lnTo>
                <a:lnTo>
                  <a:pt x="774387" y="846810"/>
                </a:lnTo>
                <a:lnTo>
                  <a:pt x="830326" y="836382"/>
                </a:lnTo>
                <a:lnTo>
                  <a:pt x="879789" y="824163"/>
                </a:lnTo>
                <a:lnTo>
                  <a:pt x="922000" y="810347"/>
                </a:lnTo>
                <a:lnTo>
                  <a:pt x="981559" y="778690"/>
                </a:lnTo>
                <a:lnTo>
                  <a:pt x="1002792" y="742950"/>
                </a:lnTo>
                <a:lnTo>
                  <a:pt x="1002792" y="123825"/>
                </a:lnTo>
                <a:lnTo>
                  <a:pt x="501395" y="123825"/>
                </a:lnTo>
                <a:lnTo>
                  <a:pt x="427303" y="122481"/>
                </a:lnTo>
                <a:lnTo>
                  <a:pt x="356587" y="118577"/>
                </a:lnTo>
                <a:lnTo>
                  <a:pt x="290021" y="112306"/>
                </a:lnTo>
                <a:lnTo>
                  <a:pt x="228381" y="103860"/>
                </a:lnTo>
                <a:lnTo>
                  <a:pt x="172444" y="93432"/>
                </a:lnTo>
                <a:lnTo>
                  <a:pt x="122984" y="81213"/>
                </a:lnTo>
                <a:lnTo>
                  <a:pt x="80778" y="67397"/>
                </a:lnTo>
                <a:lnTo>
                  <a:pt x="21228" y="35740"/>
                </a:lnTo>
                <a:lnTo>
                  <a:pt x="5436" y="18284"/>
                </a:lnTo>
                <a:lnTo>
                  <a:pt x="0" y="0"/>
                </a:lnTo>
                <a:close/>
              </a:path>
              <a:path w="1003300" h="866775">
                <a:moveTo>
                  <a:pt x="1002792" y="0"/>
                </a:moveTo>
                <a:lnTo>
                  <a:pt x="981559" y="35740"/>
                </a:lnTo>
                <a:lnTo>
                  <a:pt x="922000" y="67397"/>
                </a:lnTo>
                <a:lnTo>
                  <a:pt x="879789" y="81213"/>
                </a:lnTo>
                <a:lnTo>
                  <a:pt x="830326" y="93432"/>
                </a:lnTo>
                <a:lnTo>
                  <a:pt x="774387" y="103860"/>
                </a:lnTo>
                <a:lnTo>
                  <a:pt x="712748" y="112306"/>
                </a:lnTo>
                <a:lnTo>
                  <a:pt x="646186" y="118577"/>
                </a:lnTo>
                <a:lnTo>
                  <a:pt x="575476" y="122481"/>
                </a:lnTo>
                <a:lnTo>
                  <a:pt x="501395" y="123825"/>
                </a:lnTo>
                <a:lnTo>
                  <a:pt x="1002792" y="123825"/>
                </a:lnTo>
                <a:lnTo>
                  <a:pt x="10027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473" y="2148077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501395" y="0"/>
                </a:moveTo>
                <a:lnTo>
                  <a:pt x="427303" y="1343"/>
                </a:lnTo>
                <a:lnTo>
                  <a:pt x="356587" y="5247"/>
                </a:lnTo>
                <a:lnTo>
                  <a:pt x="290021" y="11518"/>
                </a:lnTo>
                <a:lnTo>
                  <a:pt x="228381" y="19964"/>
                </a:lnTo>
                <a:lnTo>
                  <a:pt x="172444" y="30392"/>
                </a:lnTo>
                <a:lnTo>
                  <a:pt x="122984" y="42611"/>
                </a:lnTo>
                <a:lnTo>
                  <a:pt x="80778" y="56427"/>
                </a:lnTo>
                <a:lnTo>
                  <a:pt x="21228" y="88084"/>
                </a:lnTo>
                <a:lnTo>
                  <a:pt x="0" y="123825"/>
                </a:lnTo>
                <a:lnTo>
                  <a:pt x="5436" y="142109"/>
                </a:lnTo>
                <a:lnTo>
                  <a:pt x="46601" y="176000"/>
                </a:lnTo>
                <a:lnTo>
                  <a:pt x="122984" y="205038"/>
                </a:lnTo>
                <a:lnTo>
                  <a:pt x="172444" y="217257"/>
                </a:lnTo>
                <a:lnTo>
                  <a:pt x="228381" y="227685"/>
                </a:lnTo>
                <a:lnTo>
                  <a:pt x="290021" y="236131"/>
                </a:lnTo>
                <a:lnTo>
                  <a:pt x="356587" y="242402"/>
                </a:lnTo>
                <a:lnTo>
                  <a:pt x="427303" y="246306"/>
                </a:lnTo>
                <a:lnTo>
                  <a:pt x="501395" y="247650"/>
                </a:lnTo>
                <a:lnTo>
                  <a:pt x="575476" y="246306"/>
                </a:lnTo>
                <a:lnTo>
                  <a:pt x="646186" y="242402"/>
                </a:lnTo>
                <a:lnTo>
                  <a:pt x="712748" y="236131"/>
                </a:lnTo>
                <a:lnTo>
                  <a:pt x="774387" y="227685"/>
                </a:lnTo>
                <a:lnTo>
                  <a:pt x="830326" y="217257"/>
                </a:lnTo>
                <a:lnTo>
                  <a:pt x="879789" y="205038"/>
                </a:lnTo>
                <a:lnTo>
                  <a:pt x="922000" y="191222"/>
                </a:lnTo>
                <a:lnTo>
                  <a:pt x="981559" y="159565"/>
                </a:lnTo>
                <a:lnTo>
                  <a:pt x="1002792" y="123825"/>
                </a:lnTo>
                <a:lnTo>
                  <a:pt x="997354" y="105540"/>
                </a:lnTo>
                <a:lnTo>
                  <a:pt x="956182" y="71649"/>
                </a:lnTo>
                <a:lnTo>
                  <a:pt x="879789" y="42611"/>
                </a:lnTo>
                <a:lnTo>
                  <a:pt x="830326" y="30392"/>
                </a:lnTo>
                <a:lnTo>
                  <a:pt x="774387" y="19964"/>
                </a:lnTo>
                <a:lnTo>
                  <a:pt x="712748" y="11518"/>
                </a:lnTo>
                <a:lnTo>
                  <a:pt x="646186" y="5247"/>
                </a:lnTo>
                <a:lnTo>
                  <a:pt x="575476" y="1343"/>
                </a:lnTo>
                <a:lnTo>
                  <a:pt x="501395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473" y="2148077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1002792" y="123825"/>
                </a:moveTo>
                <a:lnTo>
                  <a:pt x="981559" y="159565"/>
                </a:lnTo>
                <a:lnTo>
                  <a:pt x="922000" y="191222"/>
                </a:lnTo>
                <a:lnTo>
                  <a:pt x="879789" y="205038"/>
                </a:lnTo>
                <a:lnTo>
                  <a:pt x="830326" y="217257"/>
                </a:lnTo>
                <a:lnTo>
                  <a:pt x="774387" y="227685"/>
                </a:lnTo>
                <a:lnTo>
                  <a:pt x="712748" y="236131"/>
                </a:lnTo>
                <a:lnTo>
                  <a:pt x="646186" y="242402"/>
                </a:lnTo>
                <a:lnTo>
                  <a:pt x="575476" y="246306"/>
                </a:lnTo>
                <a:lnTo>
                  <a:pt x="501395" y="247650"/>
                </a:lnTo>
                <a:lnTo>
                  <a:pt x="427303" y="246306"/>
                </a:lnTo>
                <a:lnTo>
                  <a:pt x="356587" y="242402"/>
                </a:lnTo>
                <a:lnTo>
                  <a:pt x="290021" y="236131"/>
                </a:lnTo>
                <a:lnTo>
                  <a:pt x="228381" y="227685"/>
                </a:lnTo>
                <a:lnTo>
                  <a:pt x="172444" y="217257"/>
                </a:lnTo>
                <a:lnTo>
                  <a:pt x="122984" y="205038"/>
                </a:lnTo>
                <a:lnTo>
                  <a:pt x="80778" y="191222"/>
                </a:lnTo>
                <a:lnTo>
                  <a:pt x="21228" y="159565"/>
                </a:lnTo>
                <a:lnTo>
                  <a:pt x="0" y="123825"/>
                </a:lnTo>
                <a:lnTo>
                  <a:pt x="5436" y="105540"/>
                </a:lnTo>
                <a:lnTo>
                  <a:pt x="46601" y="71649"/>
                </a:lnTo>
                <a:lnTo>
                  <a:pt x="122984" y="42611"/>
                </a:lnTo>
                <a:lnTo>
                  <a:pt x="172444" y="30392"/>
                </a:lnTo>
                <a:lnTo>
                  <a:pt x="228381" y="19964"/>
                </a:lnTo>
                <a:lnTo>
                  <a:pt x="290021" y="11518"/>
                </a:lnTo>
                <a:lnTo>
                  <a:pt x="356587" y="5247"/>
                </a:lnTo>
                <a:lnTo>
                  <a:pt x="427303" y="1343"/>
                </a:lnTo>
                <a:lnTo>
                  <a:pt x="501395" y="0"/>
                </a:lnTo>
                <a:lnTo>
                  <a:pt x="575476" y="1343"/>
                </a:lnTo>
                <a:lnTo>
                  <a:pt x="646186" y="5247"/>
                </a:lnTo>
                <a:lnTo>
                  <a:pt x="712748" y="11518"/>
                </a:lnTo>
                <a:lnTo>
                  <a:pt x="774387" y="19964"/>
                </a:lnTo>
                <a:lnTo>
                  <a:pt x="830326" y="30392"/>
                </a:lnTo>
                <a:lnTo>
                  <a:pt x="879789" y="42611"/>
                </a:lnTo>
                <a:lnTo>
                  <a:pt x="922000" y="56427"/>
                </a:lnTo>
                <a:lnTo>
                  <a:pt x="981559" y="88084"/>
                </a:lnTo>
                <a:lnTo>
                  <a:pt x="1002792" y="12382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473" y="2271902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1002792" y="0"/>
                </a:moveTo>
                <a:lnTo>
                  <a:pt x="1002792" y="742950"/>
                </a:lnTo>
                <a:lnTo>
                  <a:pt x="997354" y="761234"/>
                </a:lnTo>
                <a:lnTo>
                  <a:pt x="956182" y="795125"/>
                </a:lnTo>
                <a:lnTo>
                  <a:pt x="879789" y="824163"/>
                </a:lnTo>
                <a:lnTo>
                  <a:pt x="830326" y="836382"/>
                </a:lnTo>
                <a:lnTo>
                  <a:pt x="774387" y="846810"/>
                </a:lnTo>
                <a:lnTo>
                  <a:pt x="712748" y="855256"/>
                </a:lnTo>
                <a:lnTo>
                  <a:pt x="646186" y="861527"/>
                </a:lnTo>
                <a:lnTo>
                  <a:pt x="575476" y="865431"/>
                </a:lnTo>
                <a:lnTo>
                  <a:pt x="501395" y="866775"/>
                </a:lnTo>
                <a:lnTo>
                  <a:pt x="427303" y="865431"/>
                </a:lnTo>
                <a:lnTo>
                  <a:pt x="356587" y="861527"/>
                </a:lnTo>
                <a:lnTo>
                  <a:pt x="290021" y="855256"/>
                </a:lnTo>
                <a:lnTo>
                  <a:pt x="228381" y="846810"/>
                </a:lnTo>
                <a:lnTo>
                  <a:pt x="172444" y="836382"/>
                </a:lnTo>
                <a:lnTo>
                  <a:pt x="122984" y="824163"/>
                </a:lnTo>
                <a:lnTo>
                  <a:pt x="80778" y="810347"/>
                </a:lnTo>
                <a:lnTo>
                  <a:pt x="21228" y="778690"/>
                </a:lnTo>
                <a:lnTo>
                  <a:pt x="0" y="742950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7336" y="2837688"/>
            <a:ext cx="383031" cy="18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7336" y="2837688"/>
            <a:ext cx="383540" cy="181610"/>
          </a:xfrm>
          <a:custGeom>
            <a:avLst/>
            <a:gdLst/>
            <a:ahLst/>
            <a:cxnLst/>
            <a:rect l="l" t="t" r="r" b="b"/>
            <a:pathLst>
              <a:path w="383540" h="181610">
                <a:moveTo>
                  <a:pt x="192455" y="180848"/>
                </a:moveTo>
                <a:lnTo>
                  <a:pt x="236609" y="171517"/>
                </a:lnTo>
                <a:lnTo>
                  <a:pt x="275863" y="151797"/>
                </a:lnTo>
                <a:lnTo>
                  <a:pt x="308822" y="123237"/>
                </a:lnTo>
                <a:lnTo>
                  <a:pt x="334091" y="87385"/>
                </a:lnTo>
                <a:lnTo>
                  <a:pt x="350276" y="45789"/>
                </a:lnTo>
                <a:lnTo>
                  <a:pt x="355980" y="0"/>
                </a:lnTo>
                <a:lnTo>
                  <a:pt x="383031" y="0"/>
                </a:lnTo>
                <a:lnTo>
                  <a:pt x="376708" y="48226"/>
                </a:lnTo>
                <a:lnTo>
                  <a:pt x="358862" y="91552"/>
                </a:lnTo>
                <a:lnTo>
                  <a:pt x="331177" y="128254"/>
                </a:lnTo>
                <a:lnTo>
                  <a:pt x="295339" y="156605"/>
                </a:lnTo>
                <a:lnTo>
                  <a:pt x="253033" y="174880"/>
                </a:lnTo>
                <a:lnTo>
                  <a:pt x="205943" y="181356"/>
                </a:lnTo>
                <a:lnTo>
                  <a:pt x="178955" y="181356"/>
                </a:lnTo>
                <a:lnTo>
                  <a:pt x="135673" y="175867"/>
                </a:lnTo>
                <a:lnTo>
                  <a:pt x="95577" y="160020"/>
                </a:lnTo>
                <a:lnTo>
                  <a:pt x="60390" y="134743"/>
                </a:lnTo>
                <a:lnTo>
                  <a:pt x="31838" y="100964"/>
                </a:lnTo>
                <a:lnTo>
                  <a:pt x="0" y="100964"/>
                </a:lnTo>
                <a:lnTo>
                  <a:pt x="15366" y="0"/>
                </a:lnTo>
                <a:lnTo>
                  <a:pt x="90677" y="100964"/>
                </a:lnTo>
                <a:lnTo>
                  <a:pt x="58826" y="100964"/>
                </a:lnTo>
                <a:lnTo>
                  <a:pt x="87378" y="134743"/>
                </a:lnTo>
                <a:lnTo>
                  <a:pt x="122564" y="160020"/>
                </a:lnTo>
                <a:lnTo>
                  <a:pt x="162660" y="175867"/>
                </a:lnTo>
                <a:lnTo>
                  <a:pt x="205943" y="181356"/>
                </a:lnTo>
              </a:path>
            </a:pathLst>
          </a:custGeom>
          <a:ln w="12191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3752" y="2581655"/>
            <a:ext cx="383031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3752" y="2581655"/>
            <a:ext cx="383540" cy="182880"/>
          </a:xfrm>
          <a:custGeom>
            <a:avLst/>
            <a:gdLst/>
            <a:ahLst/>
            <a:cxnLst/>
            <a:rect l="l" t="t" r="r" b="b"/>
            <a:pathLst>
              <a:path w="383540" h="182880">
                <a:moveTo>
                  <a:pt x="190449" y="508"/>
                </a:moveTo>
                <a:lnTo>
                  <a:pt x="146374" y="9942"/>
                </a:lnTo>
                <a:lnTo>
                  <a:pt x="107190" y="29840"/>
                </a:lnTo>
                <a:lnTo>
                  <a:pt x="74290" y="58642"/>
                </a:lnTo>
                <a:lnTo>
                  <a:pt x="49066" y="94789"/>
                </a:lnTo>
                <a:lnTo>
                  <a:pt x="32910" y="136721"/>
                </a:lnTo>
                <a:lnTo>
                  <a:pt x="27216" y="182880"/>
                </a:lnTo>
                <a:lnTo>
                  <a:pt x="0" y="182880"/>
                </a:lnTo>
                <a:lnTo>
                  <a:pt x="6316" y="134276"/>
                </a:lnTo>
                <a:lnTo>
                  <a:pt x="24143" y="90593"/>
                </a:lnTo>
                <a:lnTo>
                  <a:pt x="51793" y="53578"/>
                </a:lnTo>
                <a:lnTo>
                  <a:pt x="87582" y="24976"/>
                </a:lnTo>
                <a:lnTo>
                  <a:pt x="129825" y="6535"/>
                </a:lnTo>
                <a:lnTo>
                  <a:pt x="176834" y="0"/>
                </a:lnTo>
                <a:lnTo>
                  <a:pt x="204050" y="0"/>
                </a:lnTo>
                <a:lnTo>
                  <a:pt x="247266" y="5534"/>
                </a:lnTo>
                <a:lnTo>
                  <a:pt x="287316" y="21510"/>
                </a:lnTo>
                <a:lnTo>
                  <a:pt x="322478" y="46988"/>
                </a:lnTo>
                <a:lnTo>
                  <a:pt x="351028" y="81026"/>
                </a:lnTo>
                <a:lnTo>
                  <a:pt x="383031" y="81026"/>
                </a:lnTo>
                <a:lnTo>
                  <a:pt x="367284" y="182880"/>
                </a:lnTo>
                <a:lnTo>
                  <a:pt x="291591" y="81026"/>
                </a:lnTo>
                <a:lnTo>
                  <a:pt x="323722" y="81026"/>
                </a:lnTo>
                <a:lnTo>
                  <a:pt x="295246" y="46988"/>
                </a:lnTo>
                <a:lnTo>
                  <a:pt x="260118" y="21510"/>
                </a:lnTo>
                <a:lnTo>
                  <a:pt x="220070" y="5534"/>
                </a:lnTo>
                <a:lnTo>
                  <a:pt x="176834" y="0"/>
                </a:lnTo>
              </a:path>
            </a:pathLst>
          </a:custGeom>
          <a:ln w="12192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3704" y="2174748"/>
            <a:ext cx="6311265" cy="510540"/>
          </a:xfrm>
          <a:custGeom>
            <a:avLst/>
            <a:gdLst/>
            <a:ahLst/>
            <a:cxnLst/>
            <a:rect l="l" t="t" r="r" b="b"/>
            <a:pathLst>
              <a:path w="6311265" h="510539">
                <a:moveTo>
                  <a:pt x="6225794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225794" y="510539"/>
                </a:lnTo>
                <a:lnTo>
                  <a:pt x="6258913" y="503852"/>
                </a:lnTo>
                <a:lnTo>
                  <a:pt x="6285960" y="485616"/>
                </a:lnTo>
                <a:lnTo>
                  <a:pt x="6304196" y="458569"/>
                </a:lnTo>
                <a:lnTo>
                  <a:pt x="6310884" y="425450"/>
                </a:lnTo>
                <a:lnTo>
                  <a:pt x="6310884" y="85089"/>
                </a:lnTo>
                <a:lnTo>
                  <a:pt x="6304196" y="51970"/>
                </a:lnTo>
                <a:lnTo>
                  <a:pt x="6285960" y="24923"/>
                </a:lnTo>
                <a:lnTo>
                  <a:pt x="6258913" y="6687"/>
                </a:lnTo>
                <a:lnTo>
                  <a:pt x="622579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3704" y="2174748"/>
            <a:ext cx="6311265" cy="510540"/>
          </a:xfrm>
          <a:custGeom>
            <a:avLst/>
            <a:gdLst/>
            <a:ahLst/>
            <a:cxnLst/>
            <a:rect l="l" t="t" r="r" b="b"/>
            <a:pathLst>
              <a:path w="6311265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225794" y="0"/>
                </a:lnTo>
                <a:lnTo>
                  <a:pt x="6258913" y="6687"/>
                </a:lnTo>
                <a:lnTo>
                  <a:pt x="6285960" y="24923"/>
                </a:lnTo>
                <a:lnTo>
                  <a:pt x="6304196" y="51970"/>
                </a:lnTo>
                <a:lnTo>
                  <a:pt x="6310884" y="85089"/>
                </a:lnTo>
                <a:lnTo>
                  <a:pt x="6310884" y="425450"/>
                </a:lnTo>
                <a:lnTo>
                  <a:pt x="6304196" y="458569"/>
                </a:lnTo>
                <a:lnTo>
                  <a:pt x="6285960" y="485616"/>
                </a:lnTo>
                <a:lnTo>
                  <a:pt x="6258913" y="503852"/>
                </a:lnTo>
                <a:lnTo>
                  <a:pt x="6225794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3704" y="3631691"/>
            <a:ext cx="6311265" cy="512445"/>
          </a:xfrm>
          <a:custGeom>
            <a:avLst/>
            <a:gdLst/>
            <a:ahLst/>
            <a:cxnLst/>
            <a:rect l="l" t="t" r="r" b="b"/>
            <a:pathLst>
              <a:path w="6311265" h="512445">
                <a:moveTo>
                  <a:pt x="6225540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0" y="426719"/>
                </a:lnTo>
                <a:lnTo>
                  <a:pt x="6709" y="459932"/>
                </a:lnTo>
                <a:lnTo>
                  <a:pt x="25003" y="487060"/>
                </a:lnTo>
                <a:lnTo>
                  <a:pt x="52131" y="505354"/>
                </a:lnTo>
                <a:lnTo>
                  <a:pt x="85343" y="512063"/>
                </a:lnTo>
                <a:lnTo>
                  <a:pt x="6225540" y="512063"/>
                </a:lnTo>
                <a:lnTo>
                  <a:pt x="6258752" y="505354"/>
                </a:lnTo>
                <a:lnTo>
                  <a:pt x="6285880" y="487060"/>
                </a:lnTo>
                <a:lnTo>
                  <a:pt x="6304174" y="459932"/>
                </a:lnTo>
                <a:lnTo>
                  <a:pt x="6310884" y="426719"/>
                </a:lnTo>
                <a:lnTo>
                  <a:pt x="6310884" y="85343"/>
                </a:lnTo>
                <a:lnTo>
                  <a:pt x="6304174" y="52131"/>
                </a:lnTo>
                <a:lnTo>
                  <a:pt x="6285880" y="25003"/>
                </a:lnTo>
                <a:lnTo>
                  <a:pt x="6258752" y="6709"/>
                </a:lnTo>
                <a:lnTo>
                  <a:pt x="6225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3704" y="3631691"/>
            <a:ext cx="6311265" cy="512445"/>
          </a:xfrm>
          <a:custGeom>
            <a:avLst/>
            <a:gdLst/>
            <a:ahLst/>
            <a:cxnLst/>
            <a:rect l="l" t="t" r="r" b="b"/>
            <a:pathLst>
              <a:path w="6311265" h="512445">
                <a:moveTo>
                  <a:pt x="0" y="85343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3" y="0"/>
                </a:lnTo>
                <a:lnTo>
                  <a:pt x="6225540" y="0"/>
                </a:lnTo>
                <a:lnTo>
                  <a:pt x="6258752" y="6709"/>
                </a:lnTo>
                <a:lnTo>
                  <a:pt x="6285880" y="25003"/>
                </a:lnTo>
                <a:lnTo>
                  <a:pt x="6304174" y="52131"/>
                </a:lnTo>
                <a:lnTo>
                  <a:pt x="6310884" y="85343"/>
                </a:lnTo>
                <a:lnTo>
                  <a:pt x="6310884" y="426719"/>
                </a:lnTo>
                <a:lnTo>
                  <a:pt x="6304174" y="459932"/>
                </a:lnTo>
                <a:lnTo>
                  <a:pt x="6285880" y="487060"/>
                </a:lnTo>
                <a:lnTo>
                  <a:pt x="6258752" y="505354"/>
                </a:lnTo>
                <a:lnTo>
                  <a:pt x="6225540" y="512063"/>
                </a:lnTo>
                <a:lnTo>
                  <a:pt x="85343" y="512063"/>
                </a:lnTo>
                <a:lnTo>
                  <a:pt x="52131" y="505354"/>
                </a:lnTo>
                <a:lnTo>
                  <a:pt x="25003" y="487060"/>
                </a:lnTo>
                <a:lnTo>
                  <a:pt x="6709" y="459932"/>
                </a:lnTo>
                <a:lnTo>
                  <a:pt x="0" y="426719"/>
                </a:lnTo>
                <a:lnTo>
                  <a:pt x="0" y="853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07463" y="2196846"/>
            <a:ext cx="5962015" cy="243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push [&lt;repo&gt;]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--tags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5"/>
              </a:spcBef>
              <a:tabLst>
                <a:tab pos="961390" algn="l"/>
              </a:tabLst>
            </a:pPr>
            <a:r>
              <a:rPr sz="2400" spc="-165" dirty="0">
                <a:latin typeface="Arial"/>
                <a:cs typeface="Arial"/>
              </a:rPr>
              <a:t>Envia	</a:t>
            </a:r>
            <a:r>
              <a:rPr sz="2400" spc="-100" dirty="0">
                <a:latin typeface="Arial"/>
                <a:cs typeface="Arial"/>
              </a:rPr>
              <a:t>todas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i="1" spc="-75" dirty="0">
                <a:latin typeface="Trebuchet MS"/>
                <a:cs typeface="Trebuchet MS"/>
              </a:rPr>
              <a:t>tags </a:t>
            </a:r>
            <a:r>
              <a:rPr sz="2400" spc="-114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45" dirty="0">
                <a:latin typeface="Arial"/>
                <a:cs typeface="Arial"/>
              </a:rPr>
              <a:t>repositório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&lt;repo&gt;.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push &lt;repo&gt;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&lt;tag&gt;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  <a:tabLst>
                <a:tab pos="2414270" algn="l"/>
              </a:tabLst>
            </a:pPr>
            <a:r>
              <a:rPr sz="2400" spc="-170" dirty="0">
                <a:latin typeface="Arial"/>
                <a:cs typeface="Arial"/>
              </a:rPr>
              <a:t>Envia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i="1" spc="-85" dirty="0">
                <a:latin typeface="Trebuchet MS"/>
                <a:cs typeface="Trebuchet MS"/>
              </a:rPr>
              <a:t>tag</a:t>
            </a:r>
            <a:r>
              <a:rPr sz="2400" i="1" spc="-17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Arial"/>
                <a:cs typeface="Arial"/>
              </a:rPr>
              <a:t>&lt;tag&gt;	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50" dirty="0">
                <a:latin typeface="Arial"/>
                <a:cs typeface="Arial"/>
              </a:rPr>
              <a:t>repositório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&lt;repo&gt;.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461" y="702640"/>
            <a:ext cx="37826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Exemplo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190" dirty="0"/>
              <a:t>Aplicação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0" y="600456"/>
                </a:moveTo>
                <a:lnTo>
                  <a:pt x="8279892" y="600456"/>
                </a:lnTo>
                <a:lnTo>
                  <a:pt x="8279892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28346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pull	#Atualiza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repositório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local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77441" y="3207257"/>
            <a:ext cx="210820" cy="1228090"/>
          </a:xfrm>
          <a:custGeom>
            <a:avLst/>
            <a:gdLst/>
            <a:ahLst/>
            <a:cxnLst/>
            <a:rect l="l" t="t" r="r" b="b"/>
            <a:pathLst>
              <a:path w="210819" h="1228089">
                <a:moveTo>
                  <a:pt x="15624" y="1016305"/>
                </a:moveTo>
                <a:lnTo>
                  <a:pt x="8965" y="1018412"/>
                </a:lnTo>
                <a:lnTo>
                  <a:pt x="3643" y="1022929"/>
                </a:lnTo>
                <a:lnTo>
                  <a:pt x="583" y="1028922"/>
                </a:lnTo>
                <a:lnTo>
                  <a:pt x="0" y="1035629"/>
                </a:lnTo>
                <a:lnTo>
                  <a:pt x="2107" y="1042288"/>
                </a:lnTo>
                <a:lnTo>
                  <a:pt x="105104" y="1227581"/>
                </a:lnTo>
                <a:lnTo>
                  <a:pt x="125153" y="1191514"/>
                </a:lnTo>
                <a:lnTo>
                  <a:pt x="87578" y="1191514"/>
                </a:lnTo>
                <a:lnTo>
                  <a:pt x="87578" y="1123797"/>
                </a:lnTo>
                <a:lnTo>
                  <a:pt x="32841" y="1025270"/>
                </a:lnTo>
                <a:lnTo>
                  <a:pt x="28324" y="1019948"/>
                </a:lnTo>
                <a:lnTo>
                  <a:pt x="22332" y="1016888"/>
                </a:lnTo>
                <a:lnTo>
                  <a:pt x="15624" y="1016305"/>
                </a:lnTo>
                <a:close/>
              </a:path>
              <a:path w="210819" h="1228089">
                <a:moveTo>
                  <a:pt x="87578" y="1123797"/>
                </a:moveTo>
                <a:lnTo>
                  <a:pt x="87578" y="1191514"/>
                </a:lnTo>
                <a:lnTo>
                  <a:pt x="122630" y="1191514"/>
                </a:lnTo>
                <a:lnTo>
                  <a:pt x="122630" y="1183004"/>
                </a:lnTo>
                <a:lnTo>
                  <a:pt x="89737" y="1183004"/>
                </a:lnTo>
                <a:lnTo>
                  <a:pt x="105104" y="1155344"/>
                </a:lnTo>
                <a:lnTo>
                  <a:pt x="87578" y="1123797"/>
                </a:lnTo>
                <a:close/>
              </a:path>
              <a:path w="210819" h="1228089">
                <a:moveTo>
                  <a:pt x="194583" y="1016305"/>
                </a:moveTo>
                <a:lnTo>
                  <a:pt x="187876" y="1016888"/>
                </a:lnTo>
                <a:lnTo>
                  <a:pt x="181883" y="1019948"/>
                </a:lnTo>
                <a:lnTo>
                  <a:pt x="177367" y="1025270"/>
                </a:lnTo>
                <a:lnTo>
                  <a:pt x="122630" y="1123797"/>
                </a:lnTo>
                <a:lnTo>
                  <a:pt x="122630" y="1191514"/>
                </a:lnTo>
                <a:lnTo>
                  <a:pt x="125153" y="1191514"/>
                </a:lnTo>
                <a:lnTo>
                  <a:pt x="208101" y="1042288"/>
                </a:lnTo>
                <a:lnTo>
                  <a:pt x="210208" y="1035629"/>
                </a:lnTo>
                <a:lnTo>
                  <a:pt x="209625" y="1028922"/>
                </a:lnTo>
                <a:lnTo>
                  <a:pt x="206565" y="1022929"/>
                </a:lnTo>
                <a:lnTo>
                  <a:pt x="201243" y="1018412"/>
                </a:lnTo>
                <a:lnTo>
                  <a:pt x="194583" y="1016305"/>
                </a:lnTo>
                <a:close/>
              </a:path>
              <a:path w="210819" h="1228089">
                <a:moveTo>
                  <a:pt x="105104" y="1155344"/>
                </a:moveTo>
                <a:lnTo>
                  <a:pt x="89737" y="1183004"/>
                </a:lnTo>
                <a:lnTo>
                  <a:pt x="120471" y="1183004"/>
                </a:lnTo>
                <a:lnTo>
                  <a:pt x="105104" y="1155344"/>
                </a:lnTo>
                <a:close/>
              </a:path>
              <a:path w="210819" h="1228089">
                <a:moveTo>
                  <a:pt x="122630" y="1123797"/>
                </a:moveTo>
                <a:lnTo>
                  <a:pt x="105104" y="1155344"/>
                </a:lnTo>
                <a:lnTo>
                  <a:pt x="120471" y="1183004"/>
                </a:lnTo>
                <a:lnTo>
                  <a:pt x="122630" y="1183004"/>
                </a:lnTo>
                <a:lnTo>
                  <a:pt x="122630" y="1123797"/>
                </a:lnTo>
                <a:close/>
              </a:path>
              <a:path w="210819" h="1228089">
                <a:moveTo>
                  <a:pt x="122630" y="0"/>
                </a:moveTo>
                <a:lnTo>
                  <a:pt x="87578" y="0"/>
                </a:lnTo>
                <a:lnTo>
                  <a:pt x="87578" y="1123797"/>
                </a:lnTo>
                <a:lnTo>
                  <a:pt x="105104" y="1155344"/>
                </a:lnTo>
                <a:lnTo>
                  <a:pt x="122630" y="1123797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204085" y="3503803"/>
            <a:ext cx="50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74770" y="4138421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59" y="300227"/>
                </a:moveTo>
                <a:lnTo>
                  <a:pt x="258063" y="300227"/>
                </a:lnTo>
                <a:lnTo>
                  <a:pt x="451612" y="429640"/>
                </a:lnTo>
                <a:lnTo>
                  <a:pt x="645159" y="300227"/>
                </a:lnTo>
                <a:close/>
              </a:path>
              <a:path w="1548764" h="429895">
                <a:moveTo>
                  <a:pt x="1548383" y="0"/>
                </a:moveTo>
                <a:lnTo>
                  <a:pt x="0" y="0"/>
                </a:lnTo>
                <a:lnTo>
                  <a:pt x="0" y="300227"/>
                </a:lnTo>
                <a:lnTo>
                  <a:pt x="1548383" y="300227"/>
                </a:lnTo>
                <a:lnTo>
                  <a:pt x="1548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74770" y="4138421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3" y="0"/>
                </a:lnTo>
                <a:lnTo>
                  <a:pt x="645159" y="0"/>
                </a:lnTo>
                <a:lnTo>
                  <a:pt x="1548383" y="0"/>
                </a:lnTo>
                <a:lnTo>
                  <a:pt x="1548383" y="175132"/>
                </a:lnTo>
                <a:lnTo>
                  <a:pt x="1548383" y="250189"/>
                </a:lnTo>
                <a:lnTo>
                  <a:pt x="1548383" y="300227"/>
                </a:lnTo>
                <a:lnTo>
                  <a:pt x="645159" y="300227"/>
                </a:lnTo>
                <a:lnTo>
                  <a:pt x="451612" y="429640"/>
                </a:lnTo>
                <a:lnTo>
                  <a:pt x="258063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982973" y="4123182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063746" y="1690877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63746" y="1690877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178934" y="1676146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060697" y="512940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7"/>
                </a:moveTo>
                <a:lnTo>
                  <a:pt x="0" y="139827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7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7"/>
                </a:lnTo>
                <a:lnTo>
                  <a:pt x="381000" y="139827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60697" y="512940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175505" y="5254828"/>
            <a:ext cx="685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ma</a:t>
            </a:r>
            <a:r>
              <a:rPr sz="1800" b="1" spc="-80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5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461" y="702640"/>
            <a:ext cx="37826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Exemplo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190" dirty="0"/>
              <a:t>Aplicação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74770" y="4138421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59" y="300227"/>
                </a:moveTo>
                <a:lnTo>
                  <a:pt x="258063" y="300227"/>
                </a:lnTo>
                <a:lnTo>
                  <a:pt x="451612" y="429640"/>
                </a:lnTo>
                <a:lnTo>
                  <a:pt x="645159" y="300227"/>
                </a:lnTo>
                <a:close/>
              </a:path>
              <a:path w="1548764" h="429895">
                <a:moveTo>
                  <a:pt x="1548383" y="0"/>
                </a:moveTo>
                <a:lnTo>
                  <a:pt x="0" y="0"/>
                </a:lnTo>
                <a:lnTo>
                  <a:pt x="0" y="300227"/>
                </a:lnTo>
                <a:lnTo>
                  <a:pt x="1548383" y="300227"/>
                </a:lnTo>
                <a:lnTo>
                  <a:pt x="1548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74770" y="4138421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3" y="0"/>
                </a:lnTo>
                <a:lnTo>
                  <a:pt x="645159" y="0"/>
                </a:lnTo>
                <a:lnTo>
                  <a:pt x="1548383" y="0"/>
                </a:lnTo>
                <a:lnTo>
                  <a:pt x="1548383" y="175132"/>
                </a:lnTo>
                <a:lnTo>
                  <a:pt x="1548383" y="250189"/>
                </a:lnTo>
                <a:lnTo>
                  <a:pt x="1548383" y="300227"/>
                </a:lnTo>
                <a:lnTo>
                  <a:pt x="645159" y="300227"/>
                </a:lnTo>
                <a:lnTo>
                  <a:pt x="451612" y="429640"/>
                </a:lnTo>
                <a:lnTo>
                  <a:pt x="258063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82973" y="4123182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60697" y="512940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7"/>
                </a:moveTo>
                <a:lnTo>
                  <a:pt x="0" y="139827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7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7"/>
                </a:lnTo>
                <a:lnTo>
                  <a:pt x="381000" y="139827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60697" y="512940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152135" y="1678940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76550" y="5254828"/>
            <a:ext cx="5505450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1275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master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#Modifica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repositório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remoto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461" y="702640"/>
            <a:ext cx="37826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Exemplo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190" dirty="0"/>
              <a:t>Aplicação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74770" y="4138421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59" y="300227"/>
                </a:moveTo>
                <a:lnTo>
                  <a:pt x="258063" y="300227"/>
                </a:lnTo>
                <a:lnTo>
                  <a:pt x="451612" y="429640"/>
                </a:lnTo>
                <a:lnTo>
                  <a:pt x="645159" y="300227"/>
                </a:lnTo>
                <a:close/>
              </a:path>
              <a:path w="1548764" h="429895">
                <a:moveTo>
                  <a:pt x="1548383" y="0"/>
                </a:moveTo>
                <a:lnTo>
                  <a:pt x="0" y="0"/>
                </a:lnTo>
                <a:lnTo>
                  <a:pt x="0" y="300227"/>
                </a:lnTo>
                <a:lnTo>
                  <a:pt x="1548383" y="300227"/>
                </a:lnTo>
                <a:lnTo>
                  <a:pt x="1548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74770" y="4138421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3" y="0"/>
                </a:lnTo>
                <a:lnTo>
                  <a:pt x="645159" y="0"/>
                </a:lnTo>
                <a:lnTo>
                  <a:pt x="1548383" y="0"/>
                </a:lnTo>
                <a:lnTo>
                  <a:pt x="1548383" y="175132"/>
                </a:lnTo>
                <a:lnTo>
                  <a:pt x="1548383" y="250189"/>
                </a:lnTo>
                <a:lnTo>
                  <a:pt x="1548383" y="300227"/>
                </a:lnTo>
                <a:lnTo>
                  <a:pt x="645159" y="300227"/>
                </a:lnTo>
                <a:lnTo>
                  <a:pt x="451612" y="429640"/>
                </a:lnTo>
                <a:lnTo>
                  <a:pt x="258063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82973" y="4123182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52135" y="1678940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11417" y="4655058"/>
            <a:ext cx="373380" cy="37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11417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11417" y="511568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11417" y="511568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125717" y="5240782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0" y="600456"/>
                </a:moveTo>
                <a:lnTo>
                  <a:pt x="8279892" y="600456"/>
                </a:lnTo>
                <a:lnTo>
                  <a:pt x="8279892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319532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–a	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#Altera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repositório</a:t>
            </a:r>
            <a:r>
              <a:rPr sz="2400" b="1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local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94805" y="6433058"/>
            <a:ext cx="28289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5" dirty="0">
                <a:solidFill>
                  <a:srgbClr val="F6F6F6"/>
                </a:solidFill>
                <a:latin typeface="Trebuchet MS"/>
                <a:cs typeface="Trebuchet MS"/>
                <a:hlinkClick r:id="rId4"/>
              </a:rPr>
              <a:t>bismarckjunior@outlook.com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461" y="702640"/>
            <a:ext cx="37826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Exemplo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190" dirty="0"/>
              <a:t>Aplicação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11417" y="4655058"/>
            <a:ext cx="373380" cy="37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11417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1417" y="511568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11417" y="511568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125717" y="5240782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0" y="600456"/>
                </a:moveTo>
                <a:lnTo>
                  <a:pt x="8279892" y="600456"/>
                </a:lnTo>
                <a:lnTo>
                  <a:pt x="8279892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28346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push	#Tenta atualizar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152135" y="1678940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874770" y="4138421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59" y="300227"/>
                </a:moveTo>
                <a:lnTo>
                  <a:pt x="258063" y="300227"/>
                </a:lnTo>
                <a:lnTo>
                  <a:pt x="451612" y="429640"/>
                </a:lnTo>
                <a:lnTo>
                  <a:pt x="645159" y="300227"/>
                </a:lnTo>
                <a:close/>
              </a:path>
              <a:path w="1548764" h="429895">
                <a:moveTo>
                  <a:pt x="1548383" y="0"/>
                </a:moveTo>
                <a:lnTo>
                  <a:pt x="0" y="0"/>
                </a:lnTo>
                <a:lnTo>
                  <a:pt x="0" y="300227"/>
                </a:lnTo>
                <a:lnTo>
                  <a:pt x="1548383" y="300227"/>
                </a:lnTo>
                <a:lnTo>
                  <a:pt x="1548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74770" y="4138421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3" y="0"/>
                </a:lnTo>
                <a:lnTo>
                  <a:pt x="645159" y="0"/>
                </a:lnTo>
                <a:lnTo>
                  <a:pt x="1548383" y="0"/>
                </a:lnTo>
                <a:lnTo>
                  <a:pt x="1548383" y="175132"/>
                </a:lnTo>
                <a:lnTo>
                  <a:pt x="1548383" y="250189"/>
                </a:lnTo>
                <a:lnTo>
                  <a:pt x="1548383" y="300227"/>
                </a:lnTo>
                <a:lnTo>
                  <a:pt x="645159" y="300227"/>
                </a:lnTo>
                <a:lnTo>
                  <a:pt x="451612" y="429640"/>
                </a:lnTo>
                <a:lnTo>
                  <a:pt x="258063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982973" y="4123182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069345" y="3213226"/>
            <a:ext cx="157480" cy="1228090"/>
          </a:xfrm>
          <a:custGeom>
            <a:avLst/>
            <a:gdLst/>
            <a:ahLst/>
            <a:cxnLst/>
            <a:rect l="l" t="t" r="r" b="b"/>
            <a:pathLst>
              <a:path w="157480" h="1228089">
                <a:moveTo>
                  <a:pt x="78732" y="69596"/>
                </a:moveTo>
                <a:lnTo>
                  <a:pt x="61206" y="99640"/>
                </a:lnTo>
                <a:lnTo>
                  <a:pt x="61206" y="1227709"/>
                </a:lnTo>
                <a:lnTo>
                  <a:pt x="96258" y="1227709"/>
                </a:lnTo>
                <a:lnTo>
                  <a:pt x="96258" y="99640"/>
                </a:lnTo>
                <a:lnTo>
                  <a:pt x="78732" y="69596"/>
                </a:lnTo>
                <a:close/>
              </a:path>
              <a:path w="157480" h="1228089">
                <a:moveTo>
                  <a:pt x="78732" y="0"/>
                </a:moveTo>
                <a:lnTo>
                  <a:pt x="2278" y="131190"/>
                </a:lnTo>
                <a:lnTo>
                  <a:pt x="0" y="137779"/>
                </a:lnTo>
                <a:lnTo>
                  <a:pt x="436" y="144462"/>
                </a:lnTo>
                <a:lnTo>
                  <a:pt x="3349" y="150479"/>
                </a:lnTo>
                <a:lnTo>
                  <a:pt x="8501" y="155067"/>
                </a:lnTo>
                <a:lnTo>
                  <a:pt x="15109" y="157362"/>
                </a:lnTo>
                <a:lnTo>
                  <a:pt x="21836" y="156956"/>
                </a:lnTo>
                <a:lnTo>
                  <a:pt x="27896" y="154049"/>
                </a:lnTo>
                <a:lnTo>
                  <a:pt x="32504" y="148844"/>
                </a:lnTo>
                <a:lnTo>
                  <a:pt x="61206" y="99640"/>
                </a:lnTo>
                <a:lnTo>
                  <a:pt x="61206" y="34798"/>
                </a:lnTo>
                <a:lnTo>
                  <a:pt x="99011" y="34798"/>
                </a:lnTo>
                <a:lnTo>
                  <a:pt x="78732" y="0"/>
                </a:lnTo>
                <a:close/>
              </a:path>
              <a:path w="157480" h="1228089">
                <a:moveTo>
                  <a:pt x="99011" y="34798"/>
                </a:moveTo>
                <a:lnTo>
                  <a:pt x="96258" y="34798"/>
                </a:lnTo>
                <a:lnTo>
                  <a:pt x="96258" y="99640"/>
                </a:lnTo>
                <a:lnTo>
                  <a:pt x="124960" y="148844"/>
                </a:lnTo>
                <a:lnTo>
                  <a:pt x="129567" y="154049"/>
                </a:lnTo>
                <a:lnTo>
                  <a:pt x="135628" y="156956"/>
                </a:lnTo>
                <a:lnTo>
                  <a:pt x="142355" y="157362"/>
                </a:lnTo>
                <a:lnTo>
                  <a:pt x="148963" y="155067"/>
                </a:lnTo>
                <a:lnTo>
                  <a:pt x="154114" y="150479"/>
                </a:lnTo>
                <a:lnTo>
                  <a:pt x="157027" y="144462"/>
                </a:lnTo>
                <a:lnTo>
                  <a:pt x="157464" y="137779"/>
                </a:lnTo>
                <a:lnTo>
                  <a:pt x="155186" y="131190"/>
                </a:lnTo>
                <a:lnTo>
                  <a:pt x="99011" y="34798"/>
                </a:lnTo>
                <a:close/>
              </a:path>
              <a:path w="157480" h="1228089">
                <a:moveTo>
                  <a:pt x="96258" y="34798"/>
                </a:moveTo>
                <a:lnTo>
                  <a:pt x="61206" y="34798"/>
                </a:lnTo>
                <a:lnTo>
                  <a:pt x="61206" y="99640"/>
                </a:lnTo>
                <a:lnTo>
                  <a:pt x="78732" y="69596"/>
                </a:lnTo>
                <a:lnTo>
                  <a:pt x="63619" y="43687"/>
                </a:lnTo>
                <a:lnTo>
                  <a:pt x="96258" y="43687"/>
                </a:lnTo>
                <a:lnTo>
                  <a:pt x="96258" y="34798"/>
                </a:lnTo>
                <a:close/>
              </a:path>
              <a:path w="157480" h="1228089">
                <a:moveTo>
                  <a:pt x="96258" y="43687"/>
                </a:moveTo>
                <a:lnTo>
                  <a:pt x="93845" y="43687"/>
                </a:lnTo>
                <a:lnTo>
                  <a:pt x="78732" y="69596"/>
                </a:lnTo>
                <a:lnTo>
                  <a:pt x="96258" y="99640"/>
                </a:lnTo>
                <a:lnTo>
                  <a:pt x="96258" y="43687"/>
                </a:lnTo>
                <a:close/>
              </a:path>
              <a:path w="157480" h="1228089">
                <a:moveTo>
                  <a:pt x="93845" y="43687"/>
                </a:moveTo>
                <a:lnTo>
                  <a:pt x="63619" y="43687"/>
                </a:lnTo>
                <a:lnTo>
                  <a:pt x="78732" y="69596"/>
                </a:lnTo>
                <a:lnTo>
                  <a:pt x="93845" y="436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477516" y="3587877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b="1" spc="-110" dirty="0">
                <a:solidFill>
                  <a:srgbClr val="404040"/>
                </a:solidFill>
                <a:latin typeface="Trebuchet MS"/>
                <a:cs typeface="Trebuchet MS"/>
              </a:rPr>
              <a:t>sh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831585" y="3041142"/>
            <a:ext cx="762000" cy="746760"/>
          </a:xfrm>
          <a:custGeom>
            <a:avLst/>
            <a:gdLst/>
            <a:ahLst/>
            <a:cxnLst/>
            <a:rect l="l" t="t" r="r" b="b"/>
            <a:pathLst>
              <a:path w="762000" h="746760">
                <a:moveTo>
                  <a:pt x="381000" y="0"/>
                </a:moveTo>
                <a:lnTo>
                  <a:pt x="0" y="746760"/>
                </a:lnTo>
                <a:lnTo>
                  <a:pt x="761999" y="746760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31585" y="3041142"/>
            <a:ext cx="762000" cy="746760"/>
          </a:xfrm>
          <a:custGeom>
            <a:avLst/>
            <a:gdLst/>
            <a:ahLst/>
            <a:cxnLst/>
            <a:rect l="l" t="t" r="r" b="b"/>
            <a:pathLst>
              <a:path w="762000" h="746760">
                <a:moveTo>
                  <a:pt x="0" y="746760"/>
                </a:moveTo>
                <a:lnTo>
                  <a:pt x="381000" y="0"/>
                </a:lnTo>
                <a:lnTo>
                  <a:pt x="761999" y="746760"/>
                </a:lnTo>
                <a:lnTo>
                  <a:pt x="0" y="746760"/>
                </a:lnTo>
                <a:close/>
              </a:path>
            </a:pathLst>
          </a:custGeom>
          <a:ln w="2895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100064" y="3121609"/>
            <a:ext cx="2241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00" dirty="0">
                <a:solidFill>
                  <a:srgbClr val="252525"/>
                </a:solidFill>
                <a:latin typeface="Trebuchet MS"/>
                <a:cs typeface="Trebuchet MS"/>
              </a:rPr>
              <a:t>!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194805" y="6433058"/>
            <a:ext cx="28289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i="1" spc="-105" dirty="0">
                <a:solidFill>
                  <a:srgbClr val="F6F6F6"/>
                </a:solidFill>
                <a:latin typeface="Trebuchet MS"/>
                <a:cs typeface="Trebuchet MS"/>
                <a:hlinkClick r:id="rId4"/>
              </a:rPr>
              <a:t>bismarckjunior@outlook.com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707251" y="3045078"/>
            <a:ext cx="2312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Repositório local  </a:t>
            </a:r>
            <a:r>
              <a:rPr sz="2400" spc="-125" dirty="0">
                <a:latin typeface="Arial"/>
                <a:cs typeface="Arial"/>
              </a:rPr>
              <a:t>está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desatualizado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733" y="702640"/>
            <a:ext cx="55264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Solução </a:t>
            </a:r>
            <a:r>
              <a:rPr spc="-220" dirty="0"/>
              <a:t>1: </a:t>
            </a:r>
            <a:r>
              <a:rPr i="1" spc="-265" dirty="0">
                <a:latin typeface="Trebuchet MS"/>
                <a:cs typeface="Trebuchet MS"/>
              </a:rPr>
              <a:t>fetch </a:t>
            </a:r>
            <a:r>
              <a:rPr i="1" spc="-229" dirty="0">
                <a:latin typeface="Trebuchet MS"/>
                <a:cs typeface="Trebuchet MS"/>
              </a:rPr>
              <a:t>+ </a:t>
            </a:r>
            <a:r>
              <a:rPr i="1" spc="-175" dirty="0">
                <a:latin typeface="Trebuchet MS"/>
                <a:cs typeface="Trebuchet MS"/>
              </a:rPr>
              <a:t>rebase </a:t>
            </a:r>
            <a:r>
              <a:rPr i="1" spc="-229" dirty="0">
                <a:latin typeface="Trebuchet MS"/>
                <a:cs typeface="Trebuchet MS"/>
              </a:rPr>
              <a:t>+</a:t>
            </a:r>
            <a:r>
              <a:rPr i="1" spc="-409" dirty="0">
                <a:latin typeface="Trebuchet MS"/>
                <a:cs typeface="Trebuchet MS"/>
              </a:rPr>
              <a:t> </a:t>
            </a:r>
            <a:r>
              <a:rPr i="1" spc="-155" dirty="0">
                <a:latin typeface="Trebuchet MS"/>
                <a:cs typeface="Trebuchet MS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11417" y="4655058"/>
            <a:ext cx="373380" cy="37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11417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1417" y="511568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11417" y="511568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125717" y="5240782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152135" y="1678940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874770" y="4138421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59" y="300227"/>
                </a:moveTo>
                <a:lnTo>
                  <a:pt x="258063" y="300227"/>
                </a:lnTo>
                <a:lnTo>
                  <a:pt x="451612" y="429640"/>
                </a:lnTo>
                <a:lnTo>
                  <a:pt x="645159" y="300227"/>
                </a:lnTo>
                <a:close/>
              </a:path>
              <a:path w="1548764" h="429895">
                <a:moveTo>
                  <a:pt x="1548383" y="0"/>
                </a:moveTo>
                <a:lnTo>
                  <a:pt x="0" y="0"/>
                </a:lnTo>
                <a:lnTo>
                  <a:pt x="0" y="300227"/>
                </a:lnTo>
                <a:lnTo>
                  <a:pt x="1548383" y="300227"/>
                </a:lnTo>
                <a:lnTo>
                  <a:pt x="1548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74770" y="4138421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3" y="0"/>
                </a:lnTo>
                <a:lnTo>
                  <a:pt x="645159" y="0"/>
                </a:lnTo>
                <a:lnTo>
                  <a:pt x="1548383" y="0"/>
                </a:lnTo>
                <a:lnTo>
                  <a:pt x="1548383" y="175132"/>
                </a:lnTo>
                <a:lnTo>
                  <a:pt x="1548383" y="250189"/>
                </a:lnTo>
                <a:lnTo>
                  <a:pt x="1548383" y="300227"/>
                </a:lnTo>
                <a:lnTo>
                  <a:pt x="645159" y="300227"/>
                </a:lnTo>
                <a:lnTo>
                  <a:pt x="451612" y="429640"/>
                </a:lnTo>
                <a:lnTo>
                  <a:pt x="258063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982973" y="4123182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origin/master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733" y="702640"/>
            <a:ext cx="55264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Solução </a:t>
            </a:r>
            <a:r>
              <a:rPr spc="-220" dirty="0"/>
              <a:t>1: </a:t>
            </a:r>
            <a:r>
              <a:rPr i="1" spc="-265" dirty="0">
                <a:latin typeface="Trebuchet MS"/>
                <a:cs typeface="Trebuchet MS"/>
              </a:rPr>
              <a:t>fetch </a:t>
            </a:r>
            <a:r>
              <a:rPr i="1" spc="-229" dirty="0">
                <a:latin typeface="Trebuchet MS"/>
                <a:cs typeface="Trebuchet MS"/>
              </a:rPr>
              <a:t>+ </a:t>
            </a:r>
            <a:r>
              <a:rPr i="1" spc="-175" dirty="0">
                <a:latin typeface="Trebuchet MS"/>
                <a:cs typeface="Trebuchet MS"/>
              </a:rPr>
              <a:t>rebase </a:t>
            </a:r>
            <a:r>
              <a:rPr i="1" spc="-229" dirty="0">
                <a:latin typeface="Trebuchet MS"/>
                <a:cs typeface="Trebuchet MS"/>
              </a:rPr>
              <a:t>+</a:t>
            </a:r>
            <a:r>
              <a:rPr i="1" spc="-409" dirty="0">
                <a:latin typeface="Trebuchet MS"/>
                <a:cs typeface="Trebuchet MS"/>
              </a:rPr>
              <a:t> </a:t>
            </a:r>
            <a:r>
              <a:rPr i="1" spc="-155" dirty="0">
                <a:latin typeface="Trebuchet MS"/>
                <a:cs typeface="Trebuchet MS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11417" y="4655058"/>
            <a:ext cx="373380" cy="37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11417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0" y="600456"/>
                </a:moveTo>
                <a:lnTo>
                  <a:pt x="8279892" y="600456"/>
                </a:lnTo>
                <a:lnTo>
                  <a:pt x="8279892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46634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fetch	#Baixa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os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dados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do servidor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152135" y="1678940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863846" y="3437382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59" y="300227"/>
                </a:moveTo>
                <a:lnTo>
                  <a:pt x="258063" y="300227"/>
                </a:lnTo>
                <a:lnTo>
                  <a:pt x="451612" y="429640"/>
                </a:lnTo>
                <a:lnTo>
                  <a:pt x="645159" y="300227"/>
                </a:lnTo>
                <a:close/>
              </a:path>
              <a:path w="1548764" h="429895">
                <a:moveTo>
                  <a:pt x="1548383" y="0"/>
                </a:moveTo>
                <a:lnTo>
                  <a:pt x="0" y="0"/>
                </a:lnTo>
                <a:lnTo>
                  <a:pt x="0" y="300227"/>
                </a:lnTo>
                <a:lnTo>
                  <a:pt x="1548383" y="300227"/>
                </a:lnTo>
                <a:lnTo>
                  <a:pt x="1548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63846" y="3437382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3" y="0"/>
                </a:lnTo>
                <a:lnTo>
                  <a:pt x="645159" y="0"/>
                </a:lnTo>
                <a:lnTo>
                  <a:pt x="1548383" y="0"/>
                </a:lnTo>
                <a:lnTo>
                  <a:pt x="1548383" y="175132"/>
                </a:lnTo>
                <a:lnTo>
                  <a:pt x="1548383" y="250189"/>
                </a:lnTo>
                <a:lnTo>
                  <a:pt x="1548383" y="300227"/>
                </a:lnTo>
                <a:lnTo>
                  <a:pt x="645159" y="300227"/>
                </a:lnTo>
                <a:lnTo>
                  <a:pt x="451612" y="429640"/>
                </a:lnTo>
                <a:lnTo>
                  <a:pt x="258063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972303" y="3423284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977441" y="3207257"/>
            <a:ext cx="210820" cy="1228090"/>
          </a:xfrm>
          <a:custGeom>
            <a:avLst/>
            <a:gdLst/>
            <a:ahLst/>
            <a:cxnLst/>
            <a:rect l="l" t="t" r="r" b="b"/>
            <a:pathLst>
              <a:path w="210819" h="1228089">
                <a:moveTo>
                  <a:pt x="15624" y="1016305"/>
                </a:moveTo>
                <a:lnTo>
                  <a:pt x="8965" y="1018412"/>
                </a:lnTo>
                <a:lnTo>
                  <a:pt x="3643" y="1022929"/>
                </a:lnTo>
                <a:lnTo>
                  <a:pt x="583" y="1028922"/>
                </a:lnTo>
                <a:lnTo>
                  <a:pt x="0" y="1035629"/>
                </a:lnTo>
                <a:lnTo>
                  <a:pt x="2107" y="1042288"/>
                </a:lnTo>
                <a:lnTo>
                  <a:pt x="105104" y="1227581"/>
                </a:lnTo>
                <a:lnTo>
                  <a:pt x="125153" y="1191514"/>
                </a:lnTo>
                <a:lnTo>
                  <a:pt x="87578" y="1191514"/>
                </a:lnTo>
                <a:lnTo>
                  <a:pt x="87578" y="1123797"/>
                </a:lnTo>
                <a:lnTo>
                  <a:pt x="32841" y="1025270"/>
                </a:lnTo>
                <a:lnTo>
                  <a:pt x="28324" y="1019948"/>
                </a:lnTo>
                <a:lnTo>
                  <a:pt x="22332" y="1016888"/>
                </a:lnTo>
                <a:lnTo>
                  <a:pt x="15624" y="1016305"/>
                </a:lnTo>
                <a:close/>
              </a:path>
              <a:path w="210819" h="1228089">
                <a:moveTo>
                  <a:pt x="87578" y="1123797"/>
                </a:moveTo>
                <a:lnTo>
                  <a:pt x="87578" y="1191514"/>
                </a:lnTo>
                <a:lnTo>
                  <a:pt x="122630" y="1191514"/>
                </a:lnTo>
                <a:lnTo>
                  <a:pt x="122630" y="1183004"/>
                </a:lnTo>
                <a:lnTo>
                  <a:pt x="89737" y="1183004"/>
                </a:lnTo>
                <a:lnTo>
                  <a:pt x="105104" y="1155344"/>
                </a:lnTo>
                <a:lnTo>
                  <a:pt x="87578" y="1123797"/>
                </a:lnTo>
                <a:close/>
              </a:path>
              <a:path w="210819" h="1228089">
                <a:moveTo>
                  <a:pt x="194583" y="1016305"/>
                </a:moveTo>
                <a:lnTo>
                  <a:pt x="187876" y="1016888"/>
                </a:lnTo>
                <a:lnTo>
                  <a:pt x="181883" y="1019948"/>
                </a:lnTo>
                <a:lnTo>
                  <a:pt x="177367" y="1025270"/>
                </a:lnTo>
                <a:lnTo>
                  <a:pt x="122630" y="1123797"/>
                </a:lnTo>
                <a:lnTo>
                  <a:pt x="122630" y="1191514"/>
                </a:lnTo>
                <a:lnTo>
                  <a:pt x="125153" y="1191514"/>
                </a:lnTo>
                <a:lnTo>
                  <a:pt x="208101" y="1042288"/>
                </a:lnTo>
                <a:lnTo>
                  <a:pt x="210208" y="1035629"/>
                </a:lnTo>
                <a:lnTo>
                  <a:pt x="209625" y="1028922"/>
                </a:lnTo>
                <a:lnTo>
                  <a:pt x="206565" y="1022929"/>
                </a:lnTo>
                <a:lnTo>
                  <a:pt x="201243" y="1018412"/>
                </a:lnTo>
                <a:lnTo>
                  <a:pt x="194583" y="1016305"/>
                </a:lnTo>
                <a:close/>
              </a:path>
              <a:path w="210819" h="1228089">
                <a:moveTo>
                  <a:pt x="105104" y="1155344"/>
                </a:moveTo>
                <a:lnTo>
                  <a:pt x="89737" y="1183004"/>
                </a:lnTo>
                <a:lnTo>
                  <a:pt x="120471" y="1183004"/>
                </a:lnTo>
                <a:lnTo>
                  <a:pt x="105104" y="1155344"/>
                </a:lnTo>
                <a:close/>
              </a:path>
              <a:path w="210819" h="1228089">
                <a:moveTo>
                  <a:pt x="122630" y="1123797"/>
                </a:moveTo>
                <a:lnTo>
                  <a:pt x="105104" y="1155344"/>
                </a:lnTo>
                <a:lnTo>
                  <a:pt x="120471" y="1183004"/>
                </a:lnTo>
                <a:lnTo>
                  <a:pt x="122630" y="1183004"/>
                </a:lnTo>
                <a:lnTo>
                  <a:pt x="122630" y="1123797"/>
                </a:lnTo>
                <a:close/>
              </a:path>
              <a:path w="210819" h="1228089">
                <a:moveTo>
                  <a:pt x="122630" y="0"/>
                </a:moveTo>
                <a:lnTo>
                  <a:pt x="87578" y="0"/>
                </a:lnTo>
                <a:lnTo>
                  <a:pt x="87578" y="1123797"/>
                </a:lnTo>
                <a:lnTo>
                  <a:pt x="105104" y="1155344"/>
                </a:lnTo>
                <a:lnTo>
                  <a:pt x="122630" y="1123797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204085" y="3503803"/>
            <a:ext cx="66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ch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37582" y="3981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37582" y="3981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64558" y="4281678"/>
            <a:ext cx="493395" cy="313055"/>
          </a:xfrm>
          <a:custGeom>
            <a:avLst/>
            <a:gdLst/>
            <a:ahLst/>
            <a:cxnLst/>
            <a:rect l="l" t="t" r="r" b="b"/>
            <a:pathLst>
              <a:path w="493395" h="313054">
                <a:moveTo>
                  <a:pt x="431789" y="37825"/>
                </a:moveTo>
                <a:lnTo>
                  <a:pt x="395708" y="39402"/>
                </a:lnTo>
                <a:lnTo>
                  <a:pt x="0" y="282702"/>
                </a:lnTo>
                <a:lnTo>
                  <a:pt x="18287" y="312547"/>
                </a:lnTo>
                <a:lnTo>
                  <a:pt x="414153" y="69150"/>
                </a:lnTo>
                <a:lnTo>
                  <a:pt x="431789" y="37825"/>
                </a:lnTo>
                <a:close/>
              </a:path>
              <a:path w="493395" h="313054">
                <a:moveTo>
                  <a:pt x="491054" y="3937"/>
                </a:moveTo>
                <a:lnTo>
                  <a:pt x="453389" y="3937"/>
                </a:lnTo>
                <a:lnTo>
                  <a:pt x="471677" y="33782"/>
                </a:lnTo>
                <a:lnTo>
                  <a:pt x="414153" y="69150"/>
                </a:lnTo>
                <a:lnTo>
                  <a:pt x="358775" y="167513"/>
                </a:lnTo>
                <a:lnTo>
                  <a:pt x="356647" y="174172"/>
                </a:lnTo>
                <a:lnTo>
                  <a:pt x="357187" y="180879"/>
                </a:lnTo>
                <a:lnTo>
                  <a:pt x="360203" y="186872"/>
                </a:lnTo>
                <a:lnTo>
                  <a:pt x="365505" y="191389"/>
                </a:lnTo>
                <a:lnTo>
                  <a:pt x="372094" y="193571"/>
                </a:lnTo>
                <a:lnTo>
                  <a:pt x="378777" y="193040"/>
                </a:lnTo>
                <a:lnTo>
                  <a:pt x="384794" y="190031"/>
                </a:lnTo>
                <a:lnTo>
                  <a:pt x="389381" y="184785"/>
                </a:lnTo>
                <a:lnTo>
                  <a:pt x="491054" y="3937"/>
                </a:lnTo>
                <a:close/>
              </a:path>
              <a:path w="493395" h="313054">
                <a:moveTo>
                  <a:pt x="457281" y="10287"/>
                </a:moveTo>
                <a:lnTo>
                  <a:pt x="447293" y="10287"/>
                </a:lnTo>
                <a:lnTo>
                  <a:pt x="463295" y="36449"/>
                </a:lnTo>
                <a:lnTo>
                  <a:pt x="431789" y="37825"/>
                </a:lnTo>
                <a:lnTo>
                  <a:pt x="414153" y="69150"/>
                </a:lnTo>
                <a:lnTo>
                  <a:pt x="471677" y="33782"/>
                </a:lnTo>
                <a:lnTo>
                  <a:pt x="457281" y="10287"/>
                </a:lnTo>
                <a:close/>
              </a:path>
              <a:path w="493395" h="313054">
                <a:moveTo>
                  <a:pt x="493267" y="0"/>
                </a:moveTo>
                <a:lnTo>
                  <a:pt x="271906" y="9779"/>
                </a:lnTo>
                <a:lnTo>
                  <a:pt x="264413" y="18034"/>
                </a:lnTo>
                <a:lnTo>
                  <a:pt x="264794" y="27686"/>
                </a:lnTo>
                <a:lnTo>
                  <a:pt x="266455" y="34428"/>
                </a:lnTo>
                <a:lnTo>
                  <a:pt x="270462" y="39814"/>
                </a:lnTo>
                <a:lnTo>
                  <a:pt x="276207" y="43295"/>
                </a:lnTo>
                <a:lnTo>
                  <a:pt x="283082" y="44323"/>
                </a:lnTo>
                <a:lnTo>
                  <a:pt x="395708" y="39402"/>
                </a:lnTo>
                <a:lnTo>
                  <a:pt x="453389" y="3937"/>
                </a:lnTo>
                <a:lnTo>
                  <a:pt x="491054" y="3937"/>
                </a:lnTo>
                <a:lnTo>
                  <a:pt x="493267" y="0"/>
                </a:lnTo>
                <a:close/>
              </a:path>
              <a:path w="493395" h="313054">
                <a:moveTo>
                  <a:pt x="453389" y="3937"/>
                </a:moveTo>
                <a:lnTo>
                  <a:pt x="395708" y="39402"/>
                </a:lnTo>
                <a:lnTo>
                  <a:pt x="431789" y="37825"/>
                </a:lnTo>
                <a:lnTo>
                  <a:pt x="447293" y="10287"/>
                </a:lnTo>
                <a:lnTo>
                  <a:pt x="457281" y="10287"/>
                </a:lnTo>
                <a:lnTo>
                  <a:pt x="453389" y="3937"/>
                </a:lnTo>
                <a:close/>
              </a:path>
              <a:path w="493395" h="313054">
                <a:moveTo>
                  <a:pt x="447293" y="10287"/>
                </a:moveTo>
                <a:lnTo>
                  <a:pt x="431789" y="37825"/>
                </a:lnTo>
                <a:lnTo>
                  <a:pt x="463295" y="36449"/>
                </a:lnTo>
                <a:lnTo>
                  <a:pt x="447293" y="102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11417" y="511568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11417" y="511568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125717" y="5240782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733" y="702640"/>
            <a:ext cx="55264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Solução </a:t>
            </a:r>
            <a:r>
              <a:rPr spc="-220" dirty="0"/>
              <a:t>1: </a:t>
            </a:r>
            <a:r>
              <a:rPr i="1" spc="-265" dirty="0">
                <a:latin typeface="Trebuchet MS"/>
                <a:cs typeface="Trebuchet MS"/>
              </a:rPr>
              <a:t>fetch </a:t>
            </a:r>
            <a:r>
              <a:rPr i="1" spc="-229" dirty="0">
                <a:latin typeface="Trebuchet MS"/>
                <a:cs typeface="Trebuchet MS"/>
              </a:rPr>
              <a:t>+ </a:t>
            </a:r>
            <a:r>
              <a:rPr i="1" spc="-175" dirty="0">
                <a:latin typeface="Trebuchet MS"/>
                <a:cs typeface="Trebuchet MS"/>
              </a:rPr>
              <a:t>rebase </a:t>
            </a:r>
            <a:r>
              <a:rPr i="1" spc="-229" dirty="0">
                <a:latin typeface="Trebuchet MS"/>
                <a:cs typeface="Trebuchet MS"/>
              </a:rPr>
              <a:t>+</a:t>
            </a:r>
            <a:r>
              <a:rPr i="1" spc="-409" dirty="0">
                <a:latin typeface="Trebuchet MS"/>
                <a:cs typeface="Trebuchet MS"/>
              </a:rPr>
              <a:t> </a:t>
            </a:r>
            <a:r>
              <a:rPr i="1" spc="-155" dirty="0">
                <a:latin typeface="Trebuchet MS"/>
                <a:cs typeface="Trebuchet MS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0" y="600456"/>
                </a:moveTo>
                <a:lnTo>
                  <a:pt x="8279892" y="600456"/>
                </a:lnTo>
                <a:lnTo>
                  <a:pt x="8279892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502094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rebase</a:t>
            </a:r>
            <a:r>
              <a:rPr sz="2400" b="1" spc="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origin/master	#Realiza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rebase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152135" y="1678940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63846" y="3437382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59" y="300227"/>
                </a:moveTo>
                <a:lnTo>
                  <a:pt x="258063" y="300227"/>
                </a:lnTo>
                <a:lnTo>
                  <a:pt x="451612" y="429640"/>
                </a:lnTo>
                <a:lnTo>
                  <a:pt x="645159" y="300227"/>
                </a:lnTo>
                <a:close/>
              </a:path>
              <a:path w="1548764" h="429895">
                <a:moveTo>
                  <a:pt x="1548383" y="0"/>
                </a:moveTo>
                <a:lnTo>
                  <a:pt x="0" y="0"/>
                </a:lnTo>
                <a:lnTo>
                  <a:pt x="0" y="300227"/>
                </a:lnTo>
                <a:lnTo>
                  <a:pt x="1548383" y="300227"/>
                </a:lnTo>
                <a:lnTo>
                  <a:pt x="1548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63846" y="3437382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3" y="0"/>
                </a:lnTo>
                <a:lnTo>
                  <a:pt x="645159" y="0"/>
                </a:lnTo>
                <a:lnTo>
                  <a:pt x="1548383" y="0"/>
                </a:lnTo>
                <a:lnTo>
                  <a:pt x="1548383" y="175132"/>
                </a:lnTo>
                <a:lnTo>
                  <a:pt x="1548383" y="250189"/>
                </a:lnTo>
                <a:lnTo>
                  <a:pt x="1548383" y="300227"/>
                </a:lnTo>
                <a:lnTo>
                  <a:pt x="645159" y="300227"/>
                </a:lnTo>
                <a:lnTo>
                  <a:pt x="451612" y="429640"/>
                </a:lnTo>
                <a:lnTo>
                  <a:pt x="258063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972303" y="3423284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037582" y="3981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37582" y="3981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64558" y="4281678"/>
            <a:ext cx="493395" cy="313055"/>
          </a:xfrm>
          <a:custGeom>
            <a:avLst/>
            <a:gdLst/>
            <a:ahLst/>
            <a:cxnLst/>
            <a:rect l="l" t="t" r="r" b="b"/>
            <a:pathLst>
              <a:path w="493395" h="313054">
                <a:moveTo>
                  <a:pt x="431789" y="37825"/>
                </a:moveTo>
                <a:lnTo>
                  <a:pt x="395708" y="39402"/>
                </a:lnTo>
                <a:lnTo>
                  <a:pt x="0" y="282702"/>
                </a:lnTo>
                <a:lnTo>
                  <a:pt x="18287" y="312547"/>
                </a:lnTo>
                <a:lnTo>
                  <a:pt x="414153" y="69150"/>
                </a:lnTo>
                <a:lnTo>
                  <a:pt x="431789" y="37825"/>
                </a:lnTo>
                <a:close/>
              </a:path>
              <a:path w="493395" h="313054">
                <a:moveTo>
                  <a:pt x="491054" y="3937"/>
                </a:moveTo>
                <a:lnTo>
                  <a:pt x="453389" y="3937"/>
                </a:lnTo>
                <a:lnTo>
                  <a:pt x="471677" y="33782"/>
                </a:lnTo>
                <a:lnTo>
                  <a:pt x="414153" y="69150"/>
                </a:lnTo>
                <a:lnTo>
                  <a:pt x="358775" y="167513"/>
                </a:lnTo>
                <a:lnTo>
                  <a:pt x="356647" y="174172"/>
                </a:lnTo>
                <a:lnTo>
                  <a:pt x="357187" y="180879"/>
                </a:lnTo>
                <a:lnTo>
                  <a:pt x="360203" y="186872"/>
                </a:lnTo>
                <a:lnTo>
                  <a:pt x="365505" y="191389"/>
                </a:lnTo>
                <a:lnTo>
                  <a:pt x="372094" y="193571"/>
                </a:lnTo>
                <a:lnTo>
                  <a:pt x="378777" y="193040"/>
                </a:lnTo>
                <a:lnTo>
                  <a:pt x="384794" y="190031"/>
                </a:lnTo>
                <a:lnTo>
                  <a:pt x="389381" y="184785"/>
                </a:lnTo>
                <a:lnTo>
                  <a:pt x="491054" y="3937"/>
                </a:lnTo>
                <a:close/>
              </a:path>
              <a:path w="493395" h="313054">
                <a:moveTo>
                  <a:pt x="457281" y="10287"/>
                </a:moveTo>
                <a:lnTo>
                  <a:pt x="447293" y="10287"/>
                </a:lnTo>
                <a:lnTo>
                  <a:pt x="463295" y="36449"/>
                </a:lnTo>
                <a:lnTo>
                  <a:pt x="431789" y="37825"/>
                </a:lnTo>
                <a:lnTo>
                  <a:pt x="414153" y="69150"/>
                </a:lnTo>
                <a:lnTo>
                  <a:pt x="471677" y="33782"/>
                </a:lnTo>
                <a:lnTo>
                  <a:pt x="457281" y="10287"/>
                </a:lnTo>
                <a:close/>
              </a:path>
              <a:path w="493395" h="313054">
                <a:moveTo>
                  <a:pt x="493267" y="0"/>
                </a:moveTo>
                <a:lnTo>
                  <a:pt x="271906" y="9779"/>
                </a:lnTo>
                <a:lnTo>
                  <a:pt x="264413" y="18034"/>
                </a:lnTo>
                <a:lnTo>
                  <a:pt x="264794" y="27686"/>
                </a:lnTo>
                <a:lnTo>
                  <a:pt x="266455" y="34428"/>
                </a:lnTo>
                <a:lnTo>
                  <a:pt x="270462" y="39814"/>
                </a:lnTo>
                <a:lnTo>
                  <a:pt x="276207" y="43295"/>
                </a:lnTo>
                <a:lnTo>
                  <a:pt x="283082" y="44323"/>
                </a:lnTo>
                <a:lnTo>
                  <a:pt x="395708" y="39402"/>
                </a:lnTo>
                <a:lnTo>
                  <a:pt x="453389" y="3937"/>
                </a:lnTo>
                <a:lnTo>
                  <a:pt x="491054" y="3937"/>
                </a:lnTo>
                <a:lnTo>
                  <a:pt x="493267" y="0"/>
                </a:lnTo>
                <a:close/>
              </a:path>
              <a:path w="493395" h="313054">
                <a:moveTo>
                  <a:pt x="453389" y="3937"/>
                </a:moveTo>
                <a:lnTo>
                  <a:pt x="395708" y="39402"/>
                </a:lnTo>
                <a:lnTo>
                  <a:pt x="431789" y="37825"/>
                </a:lnTo>
                <a:lnTo>
                  <a:pt x="447293" y="10287"/>
                </a:lnTo>
                <a:lnTo>
                  <a:pt x="457281" y="10287"/>
                </a:lnTo>
                <a:lnTo>
                  <a:pt x="453389" y="3937"/>
                </a:lnTo>
                <a:close/>
              </a:path>
              <a:path w="493395" h="313054">
                <a:moveTo>
                  <a:pt x="447293" y="10287"/>
                </a:moveTo>
                <a:lnTo>
                  <a:pt x="431789" y="37825"/>
                </a:lnTo>
                <a:lnTo>
                  <a:pt x="463295" y="36449"/>
                </a:lnTo>
                <a:lnTo>
                  <a:pt x="447293" y="102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3714" y="4457319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3714" y="4457319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208014" y="4583429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573776" y="406078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93714" y="3981450"/>
            <a:ext cx="373380" cy="373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93714" y="39814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89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733" y="702640"/>
            <a:ext cx="55264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Solução </a:t>
            </a:r>
            <a:r>
              <a:rPr spc="-220" dirty="0"/>
              <a:t>1: </a:t>
            </a:r>
            <a:r>
              <a:rPr i="1" spc="-265" dirty="0">
                <a:latin typeface="Trebuchet MS"/>
                <a:cs typeface="Trebuchet MS"/>
              </a:rPr>
              <a:t>fetch </a:t>
            </a:r>
            <a:r>
              <a:rPr i="1" spc="-229" dirty="0">
                <a:latin typeface="Trebuchet MS"/>
                <a:cs typeface="Trebuchet MS"/>
              </a:rPr>
              <a:t>+ </a:t>
            </a:r>
            <a:r>
              <a:rPr i="1" spc="-175" dirty="0">
                <a:latin typeface="Trebuchet MS"/>
                <a:cs typeface="Trebuchet MS"/>
              </a:rPr>
              <a:t>rebase </a:t>
            </a:r>
            <a:r>
              <a:rPr i="1" spc="-229" dirty="0">
                <a:latin typeface="Trebuchet MS"/>
                <a:cs typeface="Trebuchet MS"/>
              </a:rPr>
              <a:t>+</a:t>
            </a:r>
            <a:r>
              <a:rPr i="1" spc="-409" dirty="0">
                <a:latin typeface="Trebuchet MS"/>
                <a:cs typeface="Trebuchet MS"/>
              </a:rPr>
              <a:t> </a:t>
            </a:r>
            <a:r>
              <a:rPr i="1" spc="-155" dirty="0">
                <a:latin typeface="Trebuchet MS"/>
                <a:cs typeface="Trebuchet MS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4819" y="5922264"/>
            <a:ext cx="7923530" cy="600710"/>
          </a:xfrm>
          <a:custGeom>
            <a:avLst/>
            <a:gdLst/>
            <a:ahLst/>
            <a:cxnLst/>
            <a:rect l="l" t="t" r="r" b="b"/>
            <a:pathLst>
              <a:path w="7923530" h="600709">
                <a:moveTo>
                  <a:pt x="0" y="600456"/>
                </a:moveTo>
                <a:lnTo>
                  <a:pt x="7923276" y="600456"/>
                </a:lnTo>
                <a:lnTo>
                  <a:pt x="7923276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4819" y="5922264"/>
            <a:ext cx="792353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28346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push	#Envia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para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03813" y="3207130"/>
            <a:ext cx="157480" cy="1228090"/>
          </a:xfrm>
          <a:custGeom>
            <a:avLst/>
            <a:gdLst/>
            <a:ahLst/>
            <a:cxnLst/>
            <a:rect l="l" t="t" r="r" b="b"/>
            <a:pathLst>
              <a:path w="157480" h="1228089">
                <a:moveTo>
                  <a:pt x="78732" y="69596"/>
                </a:moveTo>
                <a:lnTo>
                  <a:pt x="61206" y="99640"/>
                </a:lnTo>
                <a:lnTo>
                  <a:pt x="61206" y="1227709"/>
                </a:lnTo>
                <a:lnTo>
                  <a:pt x="96258" y="1227709"/>
                </a:lnTo>
                <a:lnTo>
                  <a:pt x="96258" y="99640"/>
                </a:lnTo>
                <a:lnTo>
                  <a:pt x="78732" y="69596"/>
                </a:lnTo>
                <a:close/>
              </a:path>
              <a:path w="157480" h="1228089">
                <a:moveTo>
                  <a:pt x="78732" y="0"/>
                </a:moveTo>
                <a:lnTo>
                  <a:pt x="2278" y="131191"/>
                </a:lnTo>
                <a:lnTo>
                  <a:pt x="0" y="137779"/>
                </a:lnTo>
                <a:lnTo>
                  <a:pt x="436" y="144462"/>
                </a:lnTo>
                <a:lnTo>
                  <a:pt x="3349" y="150479"/>
                </a:lnTo>
                <a:lnTo>
                  <a:pt x="8501" y="155067"/>
                </a:lnTo>
                <a:lnTo>
                  <a:pt x="15109" y="157362"/>
                </a:lnTo>
                <a:lnTo>
                  <a:pt x="21836" y="156956"/>
                </a:lnTo>
                <a:lnTo>
                  <a:pt x="27896" y="154049"/>
                </a:lnTo>
                <a:lnTo>
                  <a:pt x="32504" y="148844"/>
                </a:lnTo>
                <a:lnTo>
                  <a:pt x="61206" y="99640"/>
                </a:lnTo>
                <a:lnTo>
                  <a:pt x="61206" y="34798"/>
                </a:lnTo>
                <a:lnTo>
                  <a:pt x="99011" y="34798"/>
                </a:lnTo>
                <a:lnTo>
                  <a:pt x="78732" y="0"/>
                </a:lnTo>
                <a:close/>
              </a:path>
              <a:path w="157480" h="1228089">
                <a:moveTo>
                  <a:pt x="99011" y="34798"/>
                </a:moveTo>
                <a:lnTo>
                  <a:pt x="96258" y="34798"/>
                </a:lnTo>
                <a:lnTo>
                  <a:pt x="96258" y="99640"/>
                </a:lnTo>
                <a:lnTo>
                  <a:pt x="124960" y="148844"/>
                </a:lnTo>
                <a:lnTo>
                  <a:pt x="129567" y="154049"/>
                </a:lnTo>
                <a:lnTo>
                  <a:pt x="135628" y="156956"/>
                </a:lnTo>
                <a:lnTo>
                  <a:pt x="142355" y="157362"/>
                </a:lnTo>
                <a:lnTo>
                  <a:pt x="148963" y="155067"/>
                </a:lnTo>
                <a:lnTo>
                  <a:pt x="154114" y="150479"/>
                </a:lnTo>
                <a:lnTo>
                  <a:pt x="157027" y="144462"/>
                </a:lnTo>
                <a:lnTo>
                  <a:pt x="157464" y="137779"/>
                </a:lnTo>
                <a:lnTo>
                  <a:pt x="155186" y="131191"/>
                </a:lnTo>
                <a:lnTo>
                  <a:pt x="99011" y="34798"/>
                </a:lnTo>
                <a:close/>
              </a:path>
              <a:path w="157480" h="1228089">
                <a:moveTo>
                  <a:pt x="96258" y="34798"/>
                </a:moveTo>
                <a:lnTo>
                  <a:pt x="61206" y="34798"/>
                </a:lnTo>
                <a:lnTo>
                  <a:pt x="61206" y="99640"/>
                </a:lnTo>
                <a:lnTo>
                  <a:pt x="78732" y="69596"/>
                </a:lnTo>
                <a:lnTo>
                  <a:pt x="63619" y="43688"/>
                </a:lnTo>
                <a:lnTo>
                  <a:pt x="96258" y="43688"/>
                </a:lnTo>
                <a:lnTo>
                  <a:pt x="96258" y="34798"/>
                </a:lnTo>
                <a:close/>
              </a:path>
              <a:path w="157480" h="1228089">
                <a:moveTo>
                  <a:pt x="96258" y="43688"/>
                </a:moveTo>
                <a:lnTo>
                  <a:pt x="93845" y="43688"/>
                </a:lnTo>
                <a:lnTo>
                  <a:pt x="78732" y="69596"/>
                </a:lnTo>
                <a:lnTo>
                  <a:pt x="96258" y="99640"/>
                </a:lnTo>
                <a:lnTo>
                  <a:pt x="96258" y="43688"/>
                </a:lnTo>
                <a:close/>
              </a:path>
              <a:path w="157480" h="1228089">
                <a:moveTo>
                  <a:pt x="93845" y="43688"/>
                </a:moveTo>
                <a:lnTo>
                  <a:pt x="63619" y="43688"/>
                </a:lnTo>
                <a:lnTo>
                  <a:pt x="78732" y="69596"/>
                </a:lnTo>
                <a:lnTo>
                  <a:pt x="93845" y="4368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04085" y="3503803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b="1" spc="-110" dirty="0">
                <a:solidFill>
                  <a:srgbClr val="404040"/>
                </a:solidFill>
                <a:latin typeface="Trebuchet MS"/>
                <a:cs typeface="Trebuchet MS"/>
              </a:rPr>
              <a:t>sh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64558" y="4281678"/>
            <a:ext cx="493395" cy="313055"/>
          </a:xfrm>
          <a:custGeom>
            <a:avLst/>
            <a:gdLst/>
            <a:ahLst/>
            <a:cxnLst/>
            <a:rect l="l" t="t" r="r" b="b"/>
            <a:pathLst>
              <a:path w="493395" h="313054">
                <a:moveTo>
                  <a:pt x="431789" y="37825"/>
                </a:moveTo>
                <a:lnTo>
                  <a:pt x="395708" y="39402"/>
                </a:lnTo>
                <a:lnTo>
                  <a:pt x="0" y="282702"/>
                </a:lnTo>
                <a:lnTo>
                  <a:pt x="18287" y="312547"/>
                </a:lnTo>
                <a:lnTo>
                  <a:pt x="414153" y="69150"/>
                </a:lnTo>
                <a:lnTo>
                  <a:pt x="431789" y="37825"/>
                </a:lnTo>
                <a:close/>
              </a:path>
              <a:path w="493395" h="313054">
                <a:moveTo>
                  <a:pt x="491054" y="3937"/>
                </a:moveTo>
                <a:lnTo>
                  <a:pt x="453389" y="3937"/>
                </a:lnTo>
                <a:lnTo>
                  <a:pt x="471677" y="33782"/>
                </a:lnTo>
                <a:lnTo>
                  <a:pt x="414153" y="69150"/>
                </a:lnTo>
                <a:lnTo>
                  <a:pt x="358775" y="167513"/>
                </a:lnTo>
                <a:lnTo>
                  <a:pt x="356647" y="174172"/>
                </a:lnTo>
                <a:lnTo>
                  <a:pt x="357187" y="180879"/>
                </a:lnTo>
                <a:lnTo>
                  <a:pt x="360203" y="186872"/>
                </a:lnTo>
                <a:lnTo>
                  <a:pt x="365505" y="191389"/>
                </a:lnTo>
                <a:lnTo>
                  <a:pt x="372094" y="193571"/>
                </a:lnTo>
                <a:lnTo>
                  <a:pt x="378777" y="193040"/>
                </a:lnTo>
                <a:lnTo>
                  <a:pt x="384794" y="190031"/>
                </a:lnTo>
                <a:lnTo>
                  <a:pt x="389381" y="184785"/>
                </a:lnTo>
                <a:lnTo>
                  <a:pt x="491054" y="3937"/>
                </a:lnTo>
                <a:close/>
              </a:path>
              <a:path w="493395" h="313054">
                <a:moveTo>
                  <a:pt x="457281" y="10287"/>
                </a:moveTo>
                <a:lnTo>
                  <a:pt x="447293" y="10287"/>
                </a:lnTo>
                <a:lnTo>
                  <a:pt x="463295" y="36449"/>
                </a:lnTo>
                <a:lnTo>
                  <a:pt x="431789" y="37825"/>
                </a:lnTo>
                <a:lnTo>
                  <a:pt x="414153" y="69150"/>
                </a:lnTo>
                <a:lnTo>
                  <a:pt x="471677" y="33782"/>
                </a:lnTo>
                <a:lnTo>
                  <a:pt x="457281" y="10287"/>
                </a:lnTo>
                <a:close/>
              </a:path>
              <a:path w="493395" h="313054">
                <a:moveTo>
                  <a:pt x="493267" y="0"/>
                </a:moveTo>
                <a:lnTo>
                  <a:pt x="271906" y="9779"/>
                </a:lnTo>
                <a:lnTo>
                  <a:pt x="264413" y="18034"/>
                </a:lnTo>
                <a:lnTo>
                  <a:pt x="264794" y="27686"/>
                </a:lnTo>
                <a:lnTo>
                  <a:pt x="266455" y="34428"/>
                </a:lnTo>
                <a:lnTo>
                  <a:pt x="270462" y="39814"/>
                </a:lnTo>
                <a:lnTo>
                  <a:pt x="276207" y="43295"/>
                </a:lnTo>
                <a:lnTo>
                  <a:pt x="283082" y="44323"/>
                </a:lnTo>
                <a:lnTo>
                  <a:pt x="395708" y="39402"/>
                </a:lnTo>
                <a:lnTo>
                  <a:pt x="453389" y="3937"/>
                </a:lnTo>
                <a:lnTo>
                  <a:pt x="491054" y="3937"/>
                </a:lnTo>
                <a:lnTo>
                  <a:pt x="493267" y="0"/>
                </a:lnTo>
                <a:close/>
              </a:path>
              <a:path w="493395" h="313054">
                <a:moveTo>
                  <a:pt x="453389" y="3937"/>
                </a:moveTo>
                <a:lnTo>
                  <a:pt x="395708" y="39402"/>
                </a:lnTo>
                <a:lnTo>
                  <a:pt x="431789" y="37825"/>
                </a:lnTo>
                <a:lnTo>
                  <a:pt x="447293" y="10287"/>
                </a:lnTo>
                <a:lnTo>
                  <a:pt x="457281" y="10287"/>
                </a:lnTo>
                <a:lnTo>
                  <a:pt x="453389" y="3937"/>
                </a:lnTo>
                <a:close/>
              </a:path>
              <a:path w="493395" h="313054">
                <a:moveTo>
                  <a:pt x="447293" y="10287"/>
                </a:moveTo>
                <a:lnTo>
                  <a:pt x="431789" y="37825"/>
                </a:lnTo>
                <a:lnTo>
                  <a:pt x="463295" y="36449"/>
                </a:lnTo>
                <a:lnTo>
                  <a:pt x="447293" y="102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5332" y="23569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91433" y="227609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91433" y="227609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79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63746" y="2276094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63746" y="2276094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11417" y="2276094"/>
            <a:ext cx="373380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1417" y="227609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79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09309" y="3461765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5" h="429895">
                <a:moveTo>
                  <a:pt x="645160" y="300228"/>
                </a:moveTo>
                <a:lnTo>
                  <a:pt x="258063" y="300228"/>
                </a:lnTo>
                <a:lnTo>
                  <a:pt x="451612" y="429641"/>
                </a:lnTo>
                <a:lnTo>
                  <a:pt x="645160" y="300228"/>
                </a:lnTo>
                <a:close/>
              </a:path>
              <a:path w="1548765" h="429895">
                <a:moveTo>
                  <a:pt x="1548384" y="0"/>
                </a:moveTo>
                <a:lnTo>
                  <a:pt x="0" y="0"/>
                </a:lnTo>
                <a:lnTo>
                  <a:pt x="0" y="300228"/>
                </a:lnTo>
                <a:lnTo>
                  <a:pt x="1548384" y="300228"/>
                </a:lnTo>
                <a:lnTo>
                  <a:pt x="15483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09309" y="3461765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5" h="429895">
                <a:moveTo>
                  <a:pt x="0" y="0"/>
                </a:moveTo>
                <a:lnTo>
                  <a:pt x="258063" y="0"/>
                </a:lnTo>
                <a:lnTo>
                  <a:pt x="645160" y="0"/>
                </a:lnTo>
                <a:lnTo>
                  <a:pt x="1548384" y="0"/>
                </a:lnTo>
                <a:lnTo>
                  <a:pt x="1548384" y="175133"/>
                </a:lnTo>
                <a:lnTo>
                  <a:pt x="1548384" y="250190"/>
                </a:lnTo>
                <a:lnTo>
                  <a:pt x="1548384" y="300228"/>
                </a:lnTo>
                <a:lnTo>
                  <a:pt x="645160" y="300228"/>
                </a:lnTo>
                <a:lnTo>
                  <a:pt x="451612" y="429641"/>
                </a:lnTo>
                <a:lnTo>
                  <a:pt x="258063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018657" y="3446526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037582" y="3981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37582" y="3981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93714" y="4457319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93714" y="4457319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208014" y="4583429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573776" y="406078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93714" y="3981450"/>
            <a:ext cx="373380" cy="373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93714" y="39814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89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80811" y="23569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09894" y="1725929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8"/>
                </a:moveTo>
                <a:lnTo>
                  <a:pt x="152400" y="300228"/>
                </a:lnTo>
                <a:lnTo>
                  <a:pt x="266700" y="446913"/>
                </a:lnTo>
                <a:lnTo>
                  <a:pt x="381000" y="300228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09894" y="1725929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46913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125083" y="1710944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370" y="702640"/>
            <a:ext cx="37312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Solução </a:t>
            </a:r>
            <a:r>
              <a:rPr spc="-220" dirty="0"/>
              <a:t>2: </a:t>
            </a:r>
            <a:r>
              <a:rPr i="1" spc="-265" dirty="0">
                <a:latin typeface="Trebuchet MS"/>
                <a:cs typeface="Trebuchet MS"/>
              </a:rPr>
              <a:t>pull </a:t>
            </a:r>
            <a:r>
              <a:rPr i="1" spc="-229" dirty="0">
                <a:latin typeface="Trebuchet MS"/>
                <a:cs typeface="Trebuchet MS"/>
              </a:rPr>
              <a:t>+</a:t>
            </a:r>
            <a:r>
              <a:rPr i="1" spc="-415" dirty="0">
                <a:latin typeface="Trebuchet MS"/>
                <a:cs typeface="Trebuchet MS"/>
              </a:rPr>
              <a:t> </a:t>
            </a:r>
            <a:r>
              <a:rPr i="1" spc="-155" dirty="0">
                <a:latin typeface="Trebuchet MS"/>
                <a:cs typeface="Trebuchet MS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11417" y="4655058"/>
            <a:ext cx="373380" cy="37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11417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1417" y="511568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11417" y="511568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125717" y="5240782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152135" y="1678940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874770" y="4138421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645159" y="300227"/>
                </a:moveTo>
                <a:lnTo>
                  <a:pt x="258063" y="300227"/>
                </a:lnTo>
                <a:lnTo>
                  <a:pt x="451612" y="429640"/>
                </a:lnTo>
                <a:lnTo>
                  <a:pt x="645159" y="300227"/>
                </a:lnTo>
                <a:close/>
              </a:path>
              <a:path w="1548764" h="429895">
                <a:moveTo>
                  <a:pt x="1548383" y="0"/>
                </a:moveTo>
                <a:lnTo>
                  <a:pt x="0" y="0"/>
                </a:lnTo>
                <a:lnTo>
                  <a:pt x="0" y="300227"/>
                </a:lnTo>
                <a:lnTo>
                  <a:pt x="1548383" y="300227"/>
                </a:lnTo>
                <a:lnTo>
                  <a:pt x="1548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74770" y="4138421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4" h="429895">
                <a:moveTo>
                  <a:pt x="0" y="0"/>
                </a:moveTo>
                <a:lnTo>
                  <a:pt x="258063" y="0"/>
                </a:lnTo>
                <a:lnTo>
                  <a:pt x="645159" y="0"/>
                </a:lnTo>
                <a:lnTo>
                  <a:pt x="1548383" y="0"/>
                </a:lnTo>
                <a:lnTo>
                  <a:pt x="1548383" y="175132"/>
                </a:lnTo>
                <a:lnTo>
                  <a:pt x="1548383" y="250189"/>
                </a:lnTo>
                <a:lnTo>
                  <a:pt x="1548383" y="300227"/>
                </a:lnTo>
                <a:lnTo>
                  <a:pt x="645159" y="300227"/>
                </a:lnTo>
                <a:lnTo>
                  <a:pt x="451612" y="429640"/>
                </a:lnTo>
                <a:lnTo>
                  <a:pt x="258063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982973" y="4123182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origin/master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557" y="1995729"/>
            <a:ext cx="959485" cy="210820"/>
          </a:xfrm>
          <a:custGeom>
            <a:avLst/>
            <a:gdLst/>
            <a:ahLst/>
            <a:cxnLst/>
            <a:rect l="l" t="t" r="r" b="b"/>
            <a:pathLst>
              <a:path w="959485" h="210819">
                <a:moveTo>
                  <a:pt x="886993" y="105104"/>
                </a:moveTo>
                <a:lnTo>
                  <a:pt x="756919" y="177367"/>
                </a:lnTo>
                <a:lnTo>
                  <a:pt x="751597" y="181883"/>
                </a:lnTo>
                <a:lnTo>
                  <a:pt x="748538" y="187876"/>
                </a:lnTo>
                <a:lnTo>
                  <a:pt x="747954" y="194583"/>
                </a:lnTo>
                <a:lnTo>
                  <a:pt x="750062" y="201243"/>
                </a:lnTo>
                <a:lnTo>
                  <a:pt x="754578" y="206565"/>
                </a:lnTo>
                <a:lnTo>
                  <a:pt x="760571" y="209625"/>
                </a:lnTo>
                <a:lnTo>
                  <a:pt x="767278" y="210208"/>
                </a:lnTo>
                <a:lnTo>
                  <a:pt x="773938" y="208101"/>
                </a:lnTo>
                <a:lnTo>
                  <a:pt x="927701" y="122630"/>
                </a:lnTo>
                <a:lnTo>
                  <a:pt x="923163" y="122630"/>
                </a:lnTo>
                <a:lnTo>
                  <a:pt x="923163" y="120471"/>
                </a:lnTo>
                <a:lnTo>
                  <a:pt x="914654" y="120471"/>
                </a:lnTo>
                <a:lnTo>
                  <a:pt x="886993" y="105104"/>
                </a:lnTo>
                <a:close/>
              </a:path>
              <a:path w="959485" h="210819">
                <a:moveTo>
                  <a:pt x="855446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5446" y="122630"/>
                </a:lnTo>
                <a:lnTo>
                  <a:pt x="886993" y="105104"/>
                </a:lnTo>
                <a:lnTo>
                  <a:pt x="855446" y="87578"/>
                </a:lnTo>
                <a:close/>
              </a:path>
              <a:path w="959485" h="210819">
                <a:moveTo>
                  <a:pt x="927701" y="87578"/>
                </a:moveTo>
                <a:lnTo>
                  <a:pt x="923163" y="87578"/>
                </a:lnTo>
                <a:lnTo>
                  <a:pt x="923163" y="122630"/>
                </a:lnTo>
                <a:lnTo>
                  <a:pt x="927701" y="122630"/>
                </a:lnTo>
                <a:lnTo>
                  <a:pt x="959231" y="105104"/>
                </a:lnTo>
                <a:lnTo>
                  <a:pt x="927701" y="87578"/>
                </a:lnTo>
                <a:close/>
              </a:path>
              <a:path w="959485" h="210819">
                <a:moveTo>
                  <a:pt x="914654" y="89737"/>
                </a:moveTo>
                <a:lnTo>
                  <a:pt x="886993" y="105104"/>
                </a:lnTo>
                <a:lnTo>
                  <a:pt x="914654" y="120471"/>
                </a:lnTo>
                <a:lnTo>
                  <a:pt x="914654" y="89737"/>
                </a:lnTo>
                <a:close/>
              </a:path>
              <a:path w="959485" h="210819">
                <a:moveTo>
                  <a:pt x="923163" y="89737"/>
                </a:moveTo>
                <a:lnTo>
                  <a:pt x="914654" y="89737"/>
                </a:lnTo>
                <a:lnTo>
                  <a:pt x="914654" y="120471"/>
                </a:lnTo>
                <a:lnTo>
                  <a:pt x="923163" y="120471"/>
                </a:lnTo>
                <a:lnTo>
                  <a:pt x="923163" y="89737"/>
                </a:lnTo>
                <a:close/>
              </a:path>
              <a:path w="959485" h="210819">
                <a:moveTo>
                  <a:pt x="767278" y="0"/>
                </a:moveTo>
                <a:lnTo>
                  <a:pt x="760571" y="583"/>
                </a:lnTo>
                <a:lnTo>
                  <a:pt x="754578" y="3643"/>
                </a:lnTo>
                <a:lnTo>
                  <a:pt x="750062" y="8965"/>
                </a:lnTo>
                <a:lnTo>
                  <a:pt x="747954" y="15624"/>
                </a:lnTo>
                <a:lnTo>
                  <a:pt x="748538" y="22332"/>
                </a:lnTo>
                <a:lnTo>
                  <a:pt x="751597" y="28324"/>
                </a:lnTo>
                <a:lnTo>
                  <a:pt x="756919" y="32841"/>
                </a:lnTo>
                <a:lnTo>
                  <a:pt x="886993" y="105104"/>
                </a:lnTo>
                <a:lnTo>
                  <a:pt x="914654" y="89737"/>
                </a:lnTo>
                <a:lnTo>
                  <a:pt x="923163" y="89737"/>
                </a:lnTo>
                <a:lnTo>
                  <a:pt x="923163" y="87578"/>
                </a:lnTo>
                <a:lnTo>
                  <a:pt x="927701" y="87578"/>
                </a:lnTo>
                <a:lnTo>
                  <a:pt x="773938" y="2107"/>
                </a:lnTo>
                <a:lnTo>
                  <a:pt x="76727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5654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5654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9153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9153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4178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4178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4058" y="1995729"/>
            <a:ext cx="961390" cy="210820"/>
          </a:xfrm>
          <a:custGeom>
            <a:avLst/>
            <a:gdLst/>
            <a:ahLst/>
            <a:cxnLst/>
            <a:rect l="l" t="t" r="r" b="b"/>
            <a:pathLst>
              <a:path w="961389" h="210819">
                <a:moveTo>
                  <a:pt x="889152" y="105104"/>
                </a:moveTo>
                <a:lnTo>
                  <a:pt x="759078" y="177367"/>
                </a:lnTo>
                <a:lnTo>
                  <a:pt x="753830" y="181883"/>
                </a:lnTo>
                <a:lnTo>
                  <a:pt x="750808" y="187876"/>
                </a:lnTo>
                <a:lnTo>
                  <a:pt x="750238" y="194583"/>
                </a:lnTo>
                <a:lnTo>
                  <a:pt x="752347" y="201243"/>
                </a:lnTo>
                <a:lnTo>
                  <a:pt x="756862" y="206565"/>
                </a:lnTo>
                <a:lnTo>
                  <a:pt x="762841" y="209625"/>
                </a:lnTo>
                <a:lnTo>
                  <a:pt x="769510" y="210208"/>
                </a:lnTo>
                <a:lnTo>
                  <a:pt x="776096" y="208101"/>
                </a:lnTo>
                <a:lnTo>
                  <a:pt x="929860" y="122630"/>
                </a:lnTo>
                <a:lnTo>
                  <a:pt x="925321" y="122630"/>
                </a:lnTo>
                <a:lnTo>
                  <a:pt x="925321" y="120471"/>
                </a:lnTo>
                <a:lnTo>
                  <a:pt x="916813" y="120471"/>
                </a:lnTo>
                <a:lnTo>
                  <a:pt x="889152" y="105104"/>
                </a:lnTo>
                <a:close/>
              </a:path>
              <a:path w="961389" h="210819">
                <a:moveTo>
                  <a:pt x="857605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7605" y="122630"/>
                </a:lnTo>
                <a:lnTo>
                  <a:pt x="889152" y="105104"/>
                </a:lnTo>
                <a:lnTo>
                  <a:pt x="857605" y="87578"/>
                </a:lnTo>
                <a:close/>
              </a:path>
              <a:path w="961389" h="210819">
                <a:moveTo>
                  <a:pt x="929860" y="87578"/>
                </a:moveTo>
                <a:lnTo>
                  <a:pt x="925321" y="87578"/>
                </a:lnTo>
                <a:lnTo>
                  <a:pt x="925321" y="122630"/>
                </a:lnTo>
                <a:lnTo>
                  <a:pt x="929860" y="122630"/>
                </a:lnTo>
                <a:lnTo>
                  <a:pt x="961389" y="105104"/>
                </a:lnTo>
                <a:lnTo>
                  <a:pt x="929860" y="87578"/>
                </a:lnTo>
                <a:close/>
              </a:path>
              <a:path w="961389" h="210819">
                <a:moveTo>
                  <a:pt x="916813" y="89737"/>
                </a:moveTo>
                <a:lnTo>
                  <a:pt x="889152" y="105104"/>
                </a:lnTo>
                <a:lnTo>
                  <a:pt x="916813" y="120471"/>
                </a:lnTo>
                <a:lnTo>
                  <a:pt x="916813" y="89737"/>
                </a:lnTo>
                <a:close/>
              </a:path>
              <a:path w="961389" h="210819">
                <a:moveTo>
                  <a:pt x="925321" y="89737"/>
                </a:moveTo>
                <a:lnTo>
                  <a:pt x="916813" y="89737"/>
                </a:lnTo>
                <a:lnTo>
                  <a:pt x="916813" y="120471"/>
                </a:lnTo>
                <a:lnTo>
                  <a:pt x="925321" y="120471"/>
                </a:lnTo>
                <a:lnTo>
                  <a:pt x="925321" y="89737"/>
                </a:lnTo>
                <a:close/>
              </a:path>
              <a:path w="961389" h="210819">
                <a:moveTo>
                  <a:pt x="769510" y="0"/>
                </a:moveTo>
                <a:lnTo>
                  <a:pt x="762841" y="583"/>
                </a:lnTo>
                <a:lnTo>
                  <a:pt x="756862" y="3643"/>
                </a:lnTo>
                <a:lnTo>
                  <a:pt x="752347" y="8965"/>
                </a:lnTo>
                <a:lnTo>
                  <a:pt x="750238" y="15624"/>
                </a:lnTo>
                <a:lnTo>
                  <a:pt x="750808" y="22332"/>
                </a:lnTo>
                <a:lnTo>
                  <a:pt x="753830" y="28324"/>
                </a:lnTo>
                <a:lnTo>
                  <a:pt x="759078" y="32841"/>
                </a:lnTo>
                <a:lnTo>
                  <a:pt x="889152" y="105104"/>
                </a:lnTo>
                <a:lnTo>
                  <a:pt x="916813" y="89737"/>
                </a:lnTo>
                <a:lnTo>
                  <a:pt x="925321" y="89737"/>
                </a:lnTo>
                <a:lnTo>
                  <a:pt x="925321" y="87578"/>
                </a:lnTo>
                <a:lnTo>
                  <a:pt x="929860" y="87578"/>
                </a:lnTo>
                <a:lnTo>
                  <a:pt x="776096" y="2107"/>
                </a:lnTo>
                <a:lnTo>
                  <a:pt x="76951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8954" y="1999845"/>
            <a:ext cx="973455" cy="210185"/>
          </a:xfrm>
          <a:custGeom>
            <a:avLst/>
            <a:gdLst/>
            <a:ahLst/>
            <a:cxnLst/>
            <a:rect l="l" t="t" r="r" b="b"/>
            <a:pathLst>
              <a:path w="973454" h="210185">
                <a:moveTo>
                  <a:pt x="869592" y="122992"/>
                </a:moveTo>
                <a:lnTo>
                  <a:pt x="770636" y="177315"/>
                </a:lnTo>
                <a:lnTo>
                  <a:pt x="765311" y="181812"/>
                </a:lnTo>
                <a:lnTo>
                  <a:pt x="762238" y="187761"/>
                </a:lnTo>
                <a:lnTo>
                  <a:pt x="761617" y="194425"/>
                </a:lnTo>
                <a:lnTo>
                  <a:pt x="763651" y="201064"/>
                </a:lnTo>
                <a:lnTo>
                  <a:pt x="768167" y="206406"/>
                </a:lnTo>
                <a:lnTo>
                  <a:pt x="774160" y="209510"/>
                </a:lnTo>
                <a:lnTo>
                  <a:pt x="780867" y="210137"/>
                </a:lnTo>
                <a:lnTo>
                  <a:pt x="787527" y="208049"/>
                </a:lnTo>
                <a:lnTo>
                  <a:pt x="941859" y="123340"/>
                </a:lnTo>
                <a:lnTo>
                  <a:pt x="937133" y="123340"/>
                </a:lnTo>
                <a:lnTo>
                  <a:pt x="869592" y="122992"/>
                </a:lnTo>
                <a:close/>
              </a:path>
              <a:path w="973454" h="210185">
                <a:moveTo>
                  <a:pt x="901109" y="105691"/>
                </a:moveTo>
                <a:lnTo>
                  <a:pt x="869592" y="122992"/>
                </a:lnTo>
                <a:lnTo>
                  <a:pt x="937133" y="123340"/>
                </a:lnTo>
                <a:lnTo>
                  <a:pt x="937148" y="121181"/>
                </a:lnTo>
                <a:lnTo>
                  <a:pt x="928624" y="121181"/>
                </a:lnTo>
                <a:lnTo>
                  <a:pt x="901109" y="105691"/>
                </a:lnTo>
                <a:close/>
              </a:path>
              <a:path w="973454" h="210185">
                <a:moveTo>
                  <a:pt x="781954" y="0"/>
                </a:moveTo>
                <a:lnTo>
                  <a:pt x="775271" y="531"/>
                </a:lnTo>
                <a:lnTo>
                  <a:pt x="769254" y="3540"/>
                </a:lnTo>
                <a:lnTo>
                  <a:pt x="764667" y="8786"/>
                </a:lnTo>
                <a:lnTo>
                  <a:pt x="762539" y="15446"/>
                </a:lnTo>
                <a:lnTo>
                  <a:pt x="763079" y="22153"/>
                </a:lnTo>
                <a:lnTo>
                  <a:pt x="766095" y="28146"/>
                </a:lnTo>
                <a:lnTo>
                  <a:pt x="771398" y="32662"/>
                </a:lnTo>
                <a:lnTo>
                  <a:pt x="869579" y="87939"/>
                </a:lnTo>
                <a:lnTo>
                  <a:pt x="937387" y="88288"/>
                </a:lnTo>
                <a:lnTo>
                  <a:pt x="937133" y="123340"/>
                </a:lnTo>
                <a:lnTo>
                  <a:pt x="941859" y="123340"/>
                </a:lnTo>
                <a:lnTo>
                  <a:pt x="973327" y="106068"/>
                </a:lnTo>
                <a:lnTo>
                  <a:pt x="788543" y="2182"/>
                </a:lnTo>
                <a:lnTo>
                  <a:pt x="781954" y="0"/>
                </a:lnTo>
                <a:close/>
              </a:path>
              <a:path w="973454" h="210185">
                <a:moveTo>
                  <a:pt x="254" y="83462"/>
                </a:moveTo>
                <a:lnTo>
                  <a:pt x="0" y="118514"/>
                </a:lnTo>
                <a:lnTo>
                  <a:pt x="869592" y="122992"/>
                </a:lnTo>
                <a:lnTo>
                  <a:pt x="901109" y="105691"/>
                </a:lnTo>
                <a:lnTo>
                  <a:pt x="869579" y="87939"/>
                </a:lnTo>
                <a:lnTo>
                  <a:pt x="254" y="83462"/>
                </a:lnTo>
                <a:close/>
              </a:path>
              <a:path w="973454" h="210185">
                <a:moveTo>
                  <a:pt x="928877" y="90447"/>
                </a:moveTo>
                <a:lnTo>
                  <a:pt x="901109" y="105691"/>
                </a:lnTo>
                <a:lnTo>
                  <a:pt x="928624" y="121181"/>
                </a:lnTo>
                <a:lnTo>
                  <a:pt x="928877" y="90447"/>
                </a:lnTo>
                <a:close/>
              </a:path>
              <a:path w="973454" h="210185">
                <a:moveTo>
                  <a:pt x="937371" y="90447"/>
                </a:moveTo>
                <a:lnTo>
                  <a:pt x="928877" y="90447"/>
                </a:lnTo>
                <a:lnTo>
                  <a:pt x="928624" y="121181"/>
                </a:lnTo>
                <a:lnTo>
                  <a:pt x="937148" y="121181"/>
                </a:lnTo>
                <a:lnTo>
                  <a:pt x="937371" y="90447"/>
                </a:lnTo>
                <a:close/>
              </a:path>
              <a:path w="973454" h="210185">
                <a:moveTo>
                  <a:pt x="869579" y="87939"/>
                </a:moveTo>
                <a:lnTo>
                  <a:pt x="901109" y="105691"/>
                </a:lnTo>
                <a:lnTo>
                  <a:pt x="928877" y="90447"/>
                </a:lnTo>
                <a:lnTo>
                  <a:pt x="937371" y="90447"/>
                </a:lnTo>
                <a:lnTo>
                  <a:pt x="937387" y="88288"/>
                </a:lnTo>
                <a:lnTo>
                  <a:pt x="869579" y="879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2918" y="1919477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5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3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82918" y="1919477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15361" y="2303144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45" dirty="0">
                <a:latin typeface="Arial"/>
                <a:cs typeface="Arial"/>
              </a:rPr>
              <a:t>í</a:t>
            </a:r>
            <a:r>
              <a:rPr sz="1600" spc="-55" dirty="0">
                <a:latin typeface="Arial"/>
                <a:cs typeface="Arial"/>
              </a:rPr>
              <a:t>cio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7985" y="2308351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2628" y="2303144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5323" y="2308351"/>
            <a:ext cx="976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Funções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42924" y="1992629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5" dirty="0">
                <a:latin typeface="Arial"/>
                <a:cs typeface="Arial"/>
              </a:rPr>
              <a:t>e</a:t>
            </a:r>
            <a:r>
              <a:rPr sz="2400" spc="55" dirty="0">
                <a:latin typeface="Arial"/>
                <a:cs typeface="Arial"/>
              </a:rPr>
              <a:t>r</a:t>
            </a:r>
            <a:r>
              <a:rPr sz="2400" spc="-60" dirty="0">
                <a:latin typeface="Arial"/>
                <a:cs typeface="Arial"/>
              </a:rPr>
              <a:t>vid</a:t>
            </a:r>
            <a:r>
              <a:rPr sz="2400" spc="-8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9158" y="1774904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78" y="67611"/>
                </a:lnTo>
                <a:lnTo>
                  <a:pt x="841029" y="75866"/>
                </a:lnTo>
                <a:lnTo>
                  <a:pt x="871533" y="39903"/>
                </a:lnTo>
                <a:lnTo>
                  <a:pt x="912310" y="14687"/>
                </a:lnTo>
                <a:lnTo>
                  <a:pt x="959752" y="1242"/>
                </a:lnTo>
                <a:lnTo>
                  <a:pt x="1010250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1" y="893229"/>
                </a:lnTo>
                <a:lnTo>
                  <a:pt x="1021849" y="928155"/>
                </a:lnTo>
                <a:lnTo>
                  <a:pt x="987110" y="957307"/>
                </a:lnTo>
                <a:lnTo>
                  <a:pt x="946733" y="980106"/>
                </a:lnTo>
                <a:lnTo>
                  <a:pt x="901987" y="995976"/>
                </a:lnTo>
                <a:lnTo>
                  <a:pt x="854141" y="1004339"/>
                </a:lnTo>
                <a:lnTo>
                  <a:pt x="80446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7242" y="2768980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0512" y="2361819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7494" y="2583433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7"/>
                </a:lnTo>
                <a:lnTo>
                  <a:pt x="10611" y="7536"/>
                </a:lnTo>
                <a:lnTo>
                  <a:pt x="0" y="888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1433" y="2640457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28622" y="258000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7157" y="230530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69948" y="2128392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4129" y="1897252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8053" y="1825370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88389" y="1848485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67" y="23931"/>
                </a:lnTo>
                <a:lnTo>
                  <a:pt x="5538" y="15748"/>
                </a:lnTo>
                <a:lnTo>
                  <a:pt x="9202" y="7754"/>
                </a:lnTo>
                <a:lnTo>
                  <a:pt x="13449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3678" y="1891792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650" y="2105532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19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0768" y="2776727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0768" y="2776727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3494" y="4005834"/>
            <a:ext cx="1268095" cy="767080"/>
          </a:xfrm>
          <a:custGeom>
            <a:avLst/>
            <a:gdLst/>
            <a:ahLst/>
            <a:cxnLst/>
            <a:rect l="l" t="t" r="r" b="b"/>
            <a:pathLst>
              <a:path w="1268095" h="767079">
                <a:moveTo>
                  <a:pt x="0" y="0"/>
                </a:moveTo>
                <a:lnTo>
                  <a:pt x="1267968" y="0"/>
                </a:lnTo>
                <a:lnTo>
                  <a:pt x="1267968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9315" y="4101591"/>
            <a:ext cx="1076325" cy="575310"/>
          </a:xfrm>
          <a:custGeom>
            <a:avLst/>
            <a:gdLst/>
            <a:ahLst/>
            <a:cxnLst/>
            <a:rect l="l" t="t" r="r" b="b"/>
            <a:pathLst>
              <a:path w="1076325" h="575310">
                <a:moveTo>
                  <a:pt x="0" y="0"/>
                </a:moveTo>
                <a:lnTo>
                  <a:pt x="0" y="574928"/>
                </a:lnTo>
                <a:lnTo>
                  <a:pt x="1076261" y="574928"/>
                </a:lnTo>
                <a:lnTo>
                  <a:pt x="1076261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7833" y="4772405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356997" y="0"/>
                </a:moveTo>
                <a:lnTo>
                  <a:pt x="42290" y="0"/>
                </a:lnTo>
                <a:lnTo>
                  <a:pt x="0" y="169164"/>
                </a:lnTo>
                <a:lnTo>
                  <a:pt x="399288" y="169164"/>
                </a:lnTo>
                <a:lnTo>
                  <a:pt x="356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7833" y="4772405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0" y="169164"/>
                </a:moveTo>
                <a:lnTo>
                  <a:pt x="42290" y="0"/>
                </a:lnTo>
                <a:lnTo>
                  <a:pt x="356997" y="0"/>
                </a:lnTo>
                <a:lnTo>
                  <a:pt x="399288" y="169164"/>
                </a:lnTo>
                <a:lnTo>
                  <a:pt x="0" y="169164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40557" y="4304589"/>
            <a:ext cx="959485" cy="210820"/>
          </a:xfrm>
          <a:custGeom>
            <a:avLst/>
            <a:gdLst/>
            <a:ahLst/>
            <a:cxnLst/>
            <a:rect l="l" t="t" r="r" b="b"/>
            <a:pathLst>
              <a:path w="959485" h="210820">
                <a:moveTo>
                  <a:pt x="886993" y="105104"/>
                </a:moveTo>
                <a:lnTo>
                  <a:pt x="756919" y="177367"/>
                </a:lnTo>
                <a:lnTo>
                  <a:pt x="751597" y="181883"/>
                </a:lnTo>
                <a:lnTo>
                  <a:pt x="748538" y="187876"/>
                </a:lnTo>
                <a:lnTo>
                  <a:pt x="747954" y="194583"/>
                </a:lnTo>
                <a:lnTo>
                  <a:pt x="750062" y="201243"/>
                </a:lnTo>
                <a:lnTo>
                  <a:pt x="754578" y="206565"/>
                </a:lnTo>
                <a:lnTo>
                  <a:pt x="760571" y="209625"/>
                </a:lnTo>
                <a:lnTo>
                  <a:pt x="767278" y="210208"/>
                </a:lnTo>
                <a:lnTo>
                  <a:pt x="773938" y="208101"/>
                </a:lnTo>
                <a:lnTo>
                  <a:pt x="927701" y="122630"/>
                </a:lnTo>
                <a:lnTo>
                  <a:pt x="923163" y="122630"/>
                </a:lnTo>
                <a:lnTo>
                  <a:pt x="923163" y="120471"/>
                </a:lnTo>
                <a:lnTo>
                  <a:pt x="914654" y="120471"/>
                </a:lnTo>
                <a:lnTo>
                  <a:pt x="886993" y="105104"/>
                </a:lnTo>
                <a:close/>
              </a:path>
              <a:path w="959485" h="210820">
                <a:moveTo>
                  <a:pt x="855446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5446" y="122630"/>
                </a:lnTo>
                <a:lnTo>
                  <a:pt x="886993" y="105104"/>
                </a:lnTo>
                <a:lnTo>
                  <a:pt x="855446" y="87578"/>
                </a:lnTo>
                <a:close/>
              </a:path>
              <a:path w="959485" h="210820">
                <a:moveTo>
                  <a:pt x="927701" y="87578"/>
                </a:moveTo>
                <a:lnTo>
                  <a:pt x="923163" y="87578"/>
                </a:lnTo>
                <a:lnTo>
                  <a:pt x="923163" y="122630"/>
                </a:lnTo>
                <a:lnTo>
                  <a:pt x="927701" y="122630"/>
                </a:lnTo>
                <a:lnTo>
                  <a:pt x="959231" y="105104"/>
                </a:lnTo>
                <a:lnTo>
                  <a:pt x="927701" y="87578"/>
                </a:lnTo>
                <a:close/>
              </a:path>
              <a:path w="959485" h="210820">
                <a:moveTo>
                  <a:pt x="914654" y="89737"/>
                </a:moveTo>
                <a:lnTo>
                  <a:pt x="886993" y="105104"/>
                </a:lnTo>
                <a:lnTo>
                  <a:pt x="914654" y="120471"/>
                </a:lnTo>
                <a:lnTo>
                  <a:pt x="914654" y="89737"/>
                </a:lnTo>
                <a:close/>
              </a:path>
              <a:path w="959485" h="210820">
                <a:moveTo>
                  <a:pt x="923163" y="89737"/>
                </a:moveTo>
                <a:lnTo>
                  <a:pt x="914654" y="89737"/>
                </a:lnTo>
                <a:lnTo>
                  <a:pt x="914654" y="120471"/>
                </a:lnTo>
                <a:lnTo>
                  <a:pt x="923163" y="120471"/>
                </a:lnTo>
                <a:lnTo>
                  <a:pt x="923163" y="89737"/>
                </a:lnTo>
                <a:close/>
              </a:path>
              <a:path w="959485" h="210820">
                <a:moveTo>
                  <a:pt x="767278" y="0"/>
                </a:moveTo>
                <a:lnTo>
                  <a:pt x="760571" y="583"/>
                </a:lnTo>
                <a:lnTo>
                  <a:pt x="754578" y="3643"/>
                </a:lnTo>
                <a:lnTo>
                  <a:pt x="750062" y="8965"/>
                </a:lnTo>
                <a:lnTo>
                  <a:pt x="747954" y="15624"/>
                </a:lnTo>
                <a:lnTo>
                  <a:pt x="748538" y="22332"/>
                </a:lnTo>
                <a:lnTo>
                  <a:pt x="751597" y="28324"/>
                </a:lnTo>
                <a:lnTo>
                  <a:pt x="756919" y="32841"/>
                </a:lnTo>
                <a:lnTo>
                  <a:pt x="886993" y="105104"/>
                </a:lnTo>
                <a:lnTo>
                  <a:pt x="914654" y="89737"/>
                </a:lnTo>
                <a:lnTo>
                  <a:pt x="923163" y="89737"/>
                </a:lnTo>
                <a:lnTo>
                  <a:pt x="923163" y="87578"/>
                </a:lnTo>
                <a:lnTo>
                  <a:pt x="927701" y="87578"/>
                </a:lnTo>
                <a:lnTo>
                  <a:pt x="773938" y="2107"/>
                </a:lnTo>
                <a:lnTo>
                  <a:pt x="76727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5654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65654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9153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9153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34178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4178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74058" y="4304589"/>
            <a:ext cx="961390" cy="210820"/>
          </a:xfrm>
          <a:custGeom>
            <a:avLst/>
            <a:gdLst/>
            <a:ahLst/>
            <a:cxnLst/>
            <a:rect l="l" t="t" r="r" b="b"/>
            <a:pathLst>
              <a:path w="961389" h="210820">
                <a:moveTo>
                  <a:pt x="889152" y="105104"/>
                </a:moveTo>
                <a:lnTo>
                  <a:pt x="759078" y="177367"/>
                </a:lnTo>
                <a:lnTo>
                  <a:pt x="753830" y="181883"/>
                </a:lnTo>
                <a:lnTo>
                  <a:pt x="750808" y="187876"/>
                </a:lnTo>
                <a:lnTo>
                  <a:pt x="750238" y="194583"/>
                </a:lnTo>
                <a:lnTo>
                  <a:pt x="752347" y="201243"/>
                </a:lnTo>
                <a:lnTo>
                  <a:pt x="756862" y="206565"/>
                </a:lnTo>
                <a:lnTo>
                  <a:pt x="762841" y="209625"/>
                </a:lnTo>
                <a:lnTo>
                  <a:pt x="769510" y="210208"/>
                </a:lnTo>
                <a:lnTo>
                  <a:pt x="776096" y="208101"/>
                </a:lnTo>
                <a:lnTo>
                  <a:pt x="929860" y="122630"/>
                </a:lnTo>
                <a:lnTo>
                  <a:pt x="925321" y="122630"/>
                </a:lnTo>
                <a:lnTo>
                  <a:pt x="925321" y="120471"/>
                </a:lnTo>
                <a:lnTo>
                  <a:pt x="916813" y="120471"/>
                </a:lnTo>
                <a:lnTo>
                  <a:pt x="889152" y="105104"/>
                </a:lnTo>
                <a:close/>
              </a:path>
              <a:path w="961389" h="210820">
                <a:moveTo>
                  <a:pt x="857605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7605" y="122630"/>
                </a:lnTo>
                <a:lnTo>
                  <a:pt x="889152" y="105104"/>
                </a:lnTo>
                <a:lnTo>
                  <a:pt x="857605" y="87578"/>
                </a:lnTo>
                <a:close/>
              </a:path>
              <a:path w="961389" h="210820">
                <a:moveTo>
                  <a:pt x="929860" y="87578"/>
                </a:moveTo>
                <a:lnTo>
                  <a:pt x="925321" y="87578"/>
                </a:lnTo>
                <a:lnTo>
                  <a:pt x="925321" y="122630"/>
                </a:lnTo>
                <a:lnTo>
                  <a:pt x="929860" y="122630"/>
                </a:lnTo>
                <a:lnTo>
                  <a:pt x="961389" y="105104"/>
                </a:lnTo>
                <a:lnTo>
                  <a:pt x="929860" y="87578"/>
                </a:lnTo>
                <a:close/>
              </a:path>
              <a:path w="961389" h="210820">
                <a:moveTo>
                  <a:pt x="916813" y="89737"/>
                </a:moveTo>
                <a:lnTo>
                  <a:pt x="889152" y="105104"/>
                </a:lnTo>
                <a:lnTo>
                  <a:pt x="916813" y="120471"/>
                </a:lnTo>
                <a:lnTo>
                  <a:pt x="916813" y="89737"/>
                </a:lnTo>
                <a:close/>
              </a:path>
              <a:path w="961389" h="210820">
                <a:moveTo>
                  <a:pt x="925321" y="89737"/>
                </a:moveTo>
                <a:lnTo>
                  <a:pt x="916813" y="89737"/>
                </a:lnTo>
                <a:lnTo>
                  <a:pt x="916813" y="120471"/>
                </a:lnTo>
                <a:lnTo>
                  <a:pt x="925321" y="120471"/>
                </a:lnTo>
                <a:lnTo>
                  <a:pt x="925321" y="89737"/>
                </a:lnTo>
                <a:close/>
              </a:path>
              <a:path w="961389" h="210820">
                <a:moveTo>
                  <a:pt x="769510" y="0"/>
                </a:moveTo>
                <a:lnTo>
                  <a:pt x="762841" y="583"/>
                </a:lnTo>
                <a:lnTo>
                  <a:pt x="756862" y="3643"/>
                </a:lnTo>
                <a:lnTo>
                  <a:pt x="752347" y="8965"/>
                </a:lnTo>
                <a:lnTo>
                  <a:pt x="750238" y="15624"/>
                </a:lnTo>
                <a:lnTo>
                  <a:pt x="750808" y="22332"/>
                </a:lnTo>
                <a:lnTo>
                  <a:pt x="753830" y="28324"/>
                </a:lnTo>
                <a:lnTo>
                  <a:pt x="759078" y="32841"/>
                </a:lnTo>
                <a:lnTo>
                  <a:pt x="889152" y="105104"/>
                </a:lnTo>
                <a:lnTo>
                  <a:pt x="916813" y="89737"/>
                </a:lnTo>
                <a:lnTo>
                  <a:pt x="925321" y="89737"/>
                </a:lnTo>
                <a:lnTo>
                  <a:pt x="925321" y="87578"/>
                </a:lnTo>
                <a:lnTo>
                  <a:pt x="929860" y="87578"/>
                </a:lnTo>
                <a:lnTo>
                  <a:pt x="776096" y="2107"/>
                </a:lnTo>
                <a:lnTo>
                  <a:pt x="76951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08954" y="4308705"/>
            <a:ext cx="973455" cy="210185"/>
          </a:xfrm>
          <a:custGeom>
            <a:avLst/>
            <a:gdLst/>
            <a:ahLst/>
            <a:cxnLst/>
            <a:rect l="l" t="t" r="r" b="b"/>
            <a:pathLst>
              <a:path w="973454" h="210185">
                <a:moveTo>
                  <a:pt x="869592" y="122992"/>
                </a:moveTo>
                <a:lnTo>
                  <a:pt x="770636" y="177315"/>
                </a:lnTo>
                <a:lnTo>
                  <a:pt x="765311" y="181812"/>
                </a:lnTo>
                <a:lnTo>
                  <a:pt x="762238" y="187761"/>
                </a:lnTo>
                <a:lnTo>
                  <a:pt x="761617" y="194425"/>
                </a:lnTo>
                <a:lnTo>
                  <a:pt x="763651" y="201064"/>
                </a:lnTo>
                <a:lnTo>
                  <a:pt x="768167" y="206406"/>
                </a:lnTo>
                <a:lnTo>
                  <a:pt x="774160" y="209510"/>
                </a:lnTo>
                <a:lnTo>
                  <a:pt x="780867" y="210137"/>
                </a:lnTo>
                <a:lnTo>
                  <a:pt x="787527" y="208049"/>
                </a:lnTo>
                <a:lnTo>
                  <a:pt x="941859" y="123340"/>
                </a:lnTo>
                <a:lnTo>
                  <a:pt x="937133" y="123340"/>
                </a:lnTo>
                <a:lnTo>
                  <a:pt x="869592" y="122992"/>
                </a:lnTo>
                <a:close/>
              </a:path>
              <a:path w="973454" h="210185">
                <a:moveTo>
                  <a:pt x="901109" y="105691"/>
                </a:moveTo>
                <a:lnTo>
                  <a:pt x="869592" y="122992"/>
                </a:lnTo>
                <a:lnTo>
                  <a:pt x="937133" y="123340"/>
                </a:lnTo>
                <a:lnTo>
                  <a:pt x="937148" y="121181"/>
                </a:lnTo>
                <a:lnTo>
                  <a:pt x="928624" y="121181"/>
                </a:lnTo>
                <a:lnTo>
                  <a:pt x="901109" y="105691"/>
                </a:lnTo>
                <a:close/>
              </a:path>
              <a:path w="973454" h="210185">
                <a:moveTo>
                  <a:pt x="781954" y="0"/>
                </a:moveTo>
                <a:lnTo>
                  <a:pt x="775271" y="531"/>
                </a:lnTo>
                <a:lnTo>
                  <a:pt x="769254" y="3540"/>
                </a:lnTo>
                <a:lnTo>
                  <a:pt x="764667" y="8786"/>
                </a:lnTo>
                <a:lnTo>
                  <a:pt x="762539" y="15446"/>
                </a:lnTo>
                <a:lnTo>
                  <a:pt x="763079" y="22153"/>
                </a:lnTo>
                <a:lnTo>
                  <a:pt x="766095" y="28146"/>
                </a:lnTo>
                <a:lnTo>
                  <a:pt x="771398" y="32662"/>
                </a:lnTo>
                <a:lnTo>
                  <a:pt x="869579" y="87939"/>
                </a:lnTo>
                <a:lnTo>
                  <a:pt x="937387" y="88288"/>
                </a:lnTo>
                <a:lnTo>
                  <a:pt x="937133" y="123340"/>
                </a:lnTo>
                <a:lnTo>
                  <a:pt x="941859" y="123340"/>
                </a:lnTo>
                <a:lnTo>
                  <a:pt x="973327" y="106068"/>
                </a:lnTo>
                <a:lnTo>
                  <a:pt x="788543" y="2182"/>
                </a:lnTo>
                <a:lnTo>
                  <a:pt x="781954" y="0"/>
                </a:lnTo>
                <a:close/>
              </a:path>
              <a:path w="973454" h="210185">
                <a:moveTo>
                  <a:pt x="254" y="83462"/>
                </a:moveTo>
                <a:lnTo>
                  <a:pt x="0" y="118514"/>
                </a:lnTo>
                <a:lnTo>
                  <a:pt x="869592" y="122992"/>
                </a:lnTo>
                <a:lnTo>
                  <a:pt x="901109" y="105691"/>
                </a:lnTo>
                <a:lnTo>
                  <a:pt x="869579" y="87939"/>
                </a:lnTo>
                <a:lnTo>
                  <a:pt x="254" y="83462"/>
                </a:lnTo>
                <a:close/>
              </a:path>
              <a:path w="973454" h="210185">
                <a:moveTo>
                  <a:pt x="928877" y="90447"/>
                </a:moveTo>
                <a:lnTo>
                  <a:pt x="901109" y="105691"/>
                </a:lnTo>
                <a:lnTo>
                  <a:pt x="928624" y="121181"/>
                </a:lnTo>
                <a:lnTo>
                  <a:pt x="928877" y="90447"/>
                </a:lnTo>
                <a:close/>
              </a:path>
              <a:path w="973454" h="210185">
                <a:moveTo>
                  <a:pt x="937371" y="90447"/>
                </a:moveTo>
                <a:lnTo>
                  <a:pt x="928877" y="90447"/>
                </a:lnTo>
                <a:lnTo>
                  <a:pt x="928624" y="121181"/>
                </a:lnTo>
                <a:lnTo>
                  <a:pt x="937148" y="121181"/>
                </a:lnTo>
                <a:lnTo>
                  <a:pt x="937371" y="90447"/>
                </a:lnTo>
                <a:close/>
              </a:path>
              <a:path w="973454" h="210185">
                <a:moveTo>
                  <a:pt x="869579" y="87939"/>
                </a:moveTo>
                <a:lnTo>
                  <a:pt x="901109" y="105691"/>
                </a:lnTo>
                <a:lnTo>
                  <a:pt x="928877" y="90447"/>
                </a:lnTo>
                <a:lnTo>
                  <a:pt x="937371" y="90447"/>
                </a:lnTo>
                <a:lnTo>
                  <a:pt x="937387" y="88288"/>
                </a:lnTo>
                <a:lnTo>
                  <a:pt x="869579" y="879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82918" y="42268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82918" y="42268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515361" y="4612385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45" dirty="0">
                <a:latin typeface="Arial"/>
                <a:cs typeface="Arial"/>
              </a:rPr>
              <a:t>í</a:t>
            </a:r>
            <a:r>
              <a:rPr sz="1600" spc="-55" dirty="0">
                <a:latin typeface="Arial"/>
                <a:cs typeface="Arial"/>
              </a:rPr>
              <a:t>cio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97985" y="4617465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32628" y="4612385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75323" y="4617465"/>
            <a:ext cx="976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Funções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63741" y="2777489"/>
            <a:ext cx="210820" cy="1228090"/>
          </a:xfrm>
          <a:custGeom>
            <a:avLst/>
            <a:gdLst/>
            <a:ahLst/>
            <a:cxnLst/>
            <a:rect l="l" t="t" r="r" b="b"/>
            <a:pathLst>
              <a:path w="210820" h="1228089">
                <a:moveTo>
                  <a:pt x="105104" y="72237"/>
                </a:moveTo>
                <a:lnTo>
                  <a:pt x="87578" y="103784"/>
                </a:lnTo>
                <a:lnTo>
                  <a:pt x="87578" y="1227963"/>
                </a:lnTo>
                <a:lnTo>
                  <a:pt x="122630" y="1227963"/>
                </a:lnTo>
                <a:lnTo>
                  <a:pt x="122630" y="103784"/>
                </a:lnTo>
                <a:lnTo>
                  <a:pt x="105104" y="72237"/>
                </a:lnTo>
                <a:close/>
              </a:path>
              <a:path w="210820" h="1228089">
                <a:moveTo>
                  <a:pt x="105104" y="0"/>
                </a:moveTo>
                <a:lnTo>
                  <a:pt x="2107" y="185293"/>
                </a:lnTo>
                <a:lnTo>
                  <a:pt x="0" y="191952"/>
                </a:lnTo>
                <a:lnTo>
                  <a:pt x="583" y="198659"/>
                </a:lnTo>
                <a:lnTo>
                  <a:pt x="3643" y="204652"/>
                </a:lnTo>
                <a:lnTo>
                  <a:pt x="8965" y="209169"/>
                </a:lnTo>
                <a:lnTo>
                  <a:pt x="15624" y="211276"/>
                </a:lnTo>
                <a:lnTo>
                  <a:pt x="22332" y="210693"/>
                </a:lnTo>
                <a:lnTo>
                  <a:pt x="28324" y="207633"/>
                </a:lnTo>
                <a:lnTo>
                  <a:pt x="32841" y="202311"/>
                </a:lnTo>
                <a:lnTo>
                  <a:pt x="87578" y="103784"/>
                </a:lnTo>
                <a:lnTo>
                  <a:pt x="87578" y="36068"/>
                </a:lnTo>
                <a:lnTo>
                  <a:pt x="125153" y="36068"/>
                </a:lnTo>
                <a:lnTo>
                  <a:pt x="105104" y="0"/>
                </a:lnTo>
                <a:close/>
              </a:path>
              <a:path w="210820" h="1228089">
                <a:moveTo>
                  <a:pt x="125153" y="36068"/>
                </a:moveTo>
                <a:lnTo>
                  <a:pt x="122630" y="36068"/>
                </a:lnTo>
                <a:lnTo>
                  <a:pt x="122630" y="103784"/>
                </a:lnTo>
                <a:lnTo>
                  <a:pt x="177367" y="202311"/>
                </a:lnTo>
                <a:lnTo>
                  <a:pt x="181883" y="207633"/>
                </a:lnTo>
                <a:lnTo>
                  <a:pt x="187876" y="210693"/>
                </a:lnTo>
                <a:lnTo>
                  <a:pt x="194583" y="211276"/>
                </a:lnTo>
                <a:lnTo>
                  <a:pt x="201243" y="209169"/>
                </a:lnTo>
                <a:lnTo>
                  <a:pt x="206565" y="204652"/>
                </a:lnTo>
                <a:lnTo>
                  <a:pt x="209625" y="198659"/>
                </a:lnTo>
                <a:lnTo>
                  <a:pt x="210208" y="191952"/>
                </a:lnTo>
                <a:lnTo>
                  <a:pt x="208101" y="185293"/>
                </a:lnTo>
                <a:lnTo>
                  <a:pt x="125153" y="36068"/>
                </a:lnTo>
                <a:close/>
              </a:path>
              <a:path w="210820" h="1228089">
                <a:moveTo>
                  <a:pt x="122630" y="36068"/>
                </a:moveTo>
                <a:lnTo>
                  <a:pt x="87578" y="36068"/>
                </a:lnTo>
                <a:lnTo>
                  <a:pt x="87578" y="103784"/>
                </a:lnTo>
                <a:lnTo>
                  <a:pt x="105104" y="72237"/>
                </a:lnTo>
                <a:lnTo>
                  <a:pt x="89737" y="44576"/>
                </a:lnTo>
                <a:lnTo>
                  <a:pt x="122630" y="44576"/>
                </a:lnTo>
                <a:lnTo>
                  <a:pt x="122630" y="36068"/>
                </a:lnTo>
                <a:close/>
              </a:path>
              <a:path w="210820" h="1228089">
                <a:moveTo>
                  <a:pt x="122630" y="44576"/>
                </a:moveTo>
                <a:lnTo>
                  <a:pt x="120471" y="44576"/>
                </a:lnTo>
                <a:lnTo>
                  <a:pt x="105104" y="72237"/>
                </a:lnTo>
                <a:lnTo>
                  <a:pt x="122630" y="103784"/>
                </a:lnTo>
                <a:lnTo>
                  <a:pt x="122630" y="44576"/>
                </a:lnTo>
                <a:close/>
              </a:path>
              <a:path w="210820" h="1228089">
                <a:moveTo>
                  <a:pt x="120471" y="44576"/>
                </a:moveTo>
                <a:lnTo>
                  <a:pt x="89737" y="44576"/>
                </a:lnTo>
                <a:lnTo>
                  <a:pt x="105104" y="72237"/>
                </a:lnTo>
                <a:lnTo>
                  <a:pt x="120471" y="4457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858002" y="3150565"/>
            <a:ext cx="637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latin typeface="Trebuchet MS"/>
                <a:cs typeface="Trebuchet MS"/>
              </a:rPr>
              <a:t>p</a:t>
            </a:r>
            <a:r>
              <a:rPr sz="2400" b="1" spc="-135" dirty="0">
                <a:latin typeface="Trebuchet MS"/>
                <a:cs typeface="Trebuchet MS"/>
              </a:rPr>
              <a:t>u</a:t>
            </a:r>
            <a:r>
              <a:rPr sz="2400" b="1" spc="-105" dirty="0">
                <a:latin typeface="Trebuchet MS"/>
                <a:cs typeface="Trebuchet MS"/>
              </a:rPr>
              <a:t>sh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642872" y="2281427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42872" y="2281427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72285" y="3268217"/>
            <a:ext cx="210820" cy="953769"/>
          </a:xfrm>
          <a:custGeom>
            <a:avLst/>
            <a:gdLst/>
            <a:ahLst/>
            <a:cxnLst/>
            <a:rect l="l" t="t" r="r" b="b"/>
            <a:pathLst>
              <a:path w="210819" h="953770">
                <a:moveTo>
                  <a:pt x="15624" y="742237"/>
                </a:moveTo>
                <a:lnTo>
                  <a:pt x="8965" y="744347"/>
                </a:lnTo>
                <a:lnTo>
                  <a:pt x="3643" y="748863"/>
                </a:lnTo>
                <a:lnTo>
                  <a:pt x="583" y="754856"/>
                </a:lnTo>
                <a:lnTo>
                  <a:pt x="0" y="761563"/>
                </a:lnTo>
                <a:lnTo>
                  <a:pt x="2107" y="768223"/>
                </a:lnTo>
                <a:lnTo>
                  <a:pt x="105104" y="953516"/>
                </a:lnTo>
                <a:lnTo>
                  <a:pt x="125153" y="917448"/>
                </a:lnTo>
                <a:lnTo>
                  <a:pt x="87578" y="917448"/>
                </a:lnTo>
                <a:lnTo>
                  <a:pt x="87578" y="849604"/>
                </a:lnTo>
                <a:lnTo>
                  <a:pt x="32841" y="751078"/>
                </a:lnTo>
                <a:lnTo>
                  <a:pt x="28324" y="745829"/>
                </a:lnTo>
                <a:lnTo>
                  <a:pt x="22332" y="742807"/>
                </a:lnTo>
                <a:lnTo>
                  <a:pt x="15624" y="742237"/>
                </a:lnTo>
                <a:close/>
              </a:path>
              <a:path w="210819" h="953770">
                <a:moveTo>
                  <a:pt x="87578" y="849604"/>
                </a:moveTo>
                <a:lnTo>
                  <a:pt x="87578" y="917448"/>
                </a:lnTo>
                <a:lnTo>
                  <a:pt x="122630" y="917448"/>
                </a:lnTo>
                <a:lnTo>
                  <a:pt x="122630" y="908812"/>
                </a:lnTo>
                <a:lnTo>
                  <a:pt x="89737" y="908812"/>
                </a:lnTo>
                <a:lnTo>
                  <a:pt x="105104" y="881151"/>
                </a:lnTo>
                <a:lnTo>
                  <a:pt x="87578" y="849604"/>
                </a:lnTo>
                <a:close/>
              </a:path>
              <a:path w="210819" h="953770">
                <a:moveTo>
                  <a:pt x="194583" y="742237"/>
                </a:moveTo>
                <a:lnTo>
                  <a:pt x="187876" y="742807"/>
                </a:lnTo>
                <a:lnTo>
                  <a:pt x="181883" y="745829"/>
                </a:lnTo>
                <a:lnTo>
                  <a:pt x="177367" y="751078"/>
                </a:lnTo>
                <a:lnTo>
                  <a:pt x="122630" y="849604"/>
                </a:lnTo>
                <a:lnTo>
                  <a:pt x="122630" y="917448"/>
                </a:lnTo>
                <a:lnTo>
                  <a:pt x="125153" y="917448"/>
                </a:lnTo>
                <a:lnTo>
                  <a:pt x="208101" y="768223"/>
                </a:lnTo>
                <a:lnTo>
                  <a:pt x="210208" y="761563"/>
                </a:lnTo>
                <a:lnTo>
                  <a:pt x="209625" y="754856"/>
                </a:lnTo>
                <a:lnTo>
                  <a:pt x="206565" y="748863"/>
                </a:lnTo>
                <a:lnTo>
                  <a:pt x="201243" y="744347"/>
                </a:lnTo>
                <a:lnTo>
                  <a:pt x="194583" y="742237"/>
                </a:lnTo>
                <a:close/>
              </a:path>
              <a:path w="210819" h="953770">
                <a:moveTo>
                  <a:pt x="105104" y="881151"/>
                </a:moveTo>
                <a:lnTo>
                  <a:pt x="89737" y="908812"/>
                </a:lnTo>
                <a:lnTo>
                  <a:pt x="120471" y="908812"/>
                </a:lnTo>
                <a:lnTo>
                  <a:pt x="105104" y="881151"/>
                </a:lnTo>
                <a:close/>
              </a:path>
              <a:path w="210819" h="953770">
                <a:moveTo>
                  <a:pt x="122630" y="849604"/>
                </a:moveTo>
                <a:lnTo>
                  <a:pt x="105104" y="881151"/>
                </a:lnTo>
                <a:lnTo>
                  <a:pt x="120471" y="908812"/>
                </a:lnTo>
                <a:lnTo>
                  <a:pt x="122630" y="908812"/>
                </a:lnTo>
                <a:lnTo>
                  <a:pt x="122630" y="849604"/>
                </a:lnTo>
                <a:close/>
              </a:path>
              <a:path w="210819" h="953770">
                <a:moveTo>
                  <a:pt x="122630" y="0"/>
                </a:moveTo>
                <a:lnTo>
                  <a:pt x="87578" y="0"/>
                </a:lnTo>
                <a:lnTo>
                  <a:pt x="87578" y="849604"/>
                </a:lnTo>
                <a:lnTo>
                  <a:pt x="105104" y="881151"/>
                </a:lnTo>
                <a:lnTo>
                  <a:pt x="122630" y="849604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83081" y="3407409"/>
            <a:ext cx="185673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latin typeface="Trebuchet MS"/>
                <a:cs typeface="Trebuchet MS"/>
              </a:rPr>
              <a:t>clone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33905" y="464756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9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2"/>
                </a:lnTo>
                <a:lnTo>
                  <a:pt x="378713" y="94742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2"/>
                </a:lnTo>
                <a:lnTo>
                  <a:pt x="757427" y="94742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33905" y="4552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33905" y="4552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33905" y="464756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40002" y="248196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40002" y="2387345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40002" y="2387345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40002" y="248196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370" y="702640"/>
            <a:ext cx="37312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Solução </a:t>
            </a:r>
            <a:r>
              <a:rPr spc="-220" dirty="0"/>
              <a:t>2: </a:t>
            </a:r>
            <a:r>
              <a:rPr i="1" spc="-265" dirty="0">
                <a:latin typeface="Trebuchet MS"/>
                <a:cs typeface="Trebuchet MS"/>
              </a:rPr>
              <a:t>pull </a:t>
            </a:r>
            <a:r>
              <a:rPr i="1" spc="-229" dirty="0">
                <a:latin typeface="Trebuchet MS"/>
                <a:cs typeface="Trebuchet MS"/>
              </a:rPr>
              <a:t>+</a:t>
            </a:r>
            <a:r>
              <a:rPr i="1" spc="-409" dirty="0">
                <a:latin typeface="Trebuchet MS"/>
                <a:cs typeface="Trebuchet MS"/>
              </a:rPr>
              <a:t> </a:t>
            </a:r>
            <a:r>
              <a:rPr i="1" spc="-155" dirty="0">
                <a:latin typeface="Trebuchet MS"/>
                <a:cs typeface="Trebuchet MS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227914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7644" y="2358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7582" y="227914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11417" y="4655058"/>
            <a:ext cx="373380" cy="37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11417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05066" y="51461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5066" y="51461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120255" y="5271008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0" y="600456"/>
                </a:moveTo>
                <a:lnTo>
                  <a:pt x="8279892" y="600456"/>
                </a:lnTo>
                <a:lnTo>
                  <a:pt x="8279892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28346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pull	#Atualiza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repositório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local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37582" y="1693926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152135" y="1678940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840473" y="4094226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5" h="429895">
                <a:moveTo>
                  <a:pt x="645159" y="300228"/>
                </a:moveTo>
                <a:lnTo>
                  <a:pt x="258064" y="300228"/>
                </a:lnTo>
                <a:lnTo>
                  <a:pt x="451611" y="429641"/>
                </a:lnTo>
                <a:lnTo>
                  <a:pt x="645159" y="300228"/>
                </a:lnTo>
                <a:close/>
              </a:path>
              <a:path w="1548765" h="429895">
                <a:moveTo>
                  <a:pt x="1548383" y="0"/>
                </a:moveTo>
                <a:lnTo>
                  <a:pt x="0" y="0"/>
                </a:lnTo>
                <a:lnTo>
                  <a:pt x="0" y="300228"/>
                </a:lnTo>
                <a:lnTo>
                  <a:pt x="1548383" y="300228"/>
                </a:lnTo>
                <a:lnTo>
                  <a:pt x="1548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40473" y="4094226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5" h="429895">
                <a:moveTo>
                  <a:pt x="0" y="0"/>
                </a:moveTo>
                <a:lnTo>
                  <a:pt x="258064" y="0"/>
                </a:lnTo>
                <a:lnTo>
                  <a:pt x="645159" y="0"/>
                </a:lnTo>
                <a:lnTo>
                  <a:pt x="1548383" y="0"/>
                </a:lnTo>
                <a:lnTo>
                  <a:pt x="1548383" y="175132"/>
                </a:lnTo>
                <a:lnTo>
                  <a:pt x="1548383" y="250190"/>
                </a:lnTo>
                <a:lnTo>
                  <a:pt x="1548383" y="300228"/>
                </a:lnTo>
                <a:lnTo>
                  <a:pt x="645159" y="300228"/>
                </a:lnTo>
                <a:lnTo>
                  <a:pt x="451611" y="429641"/>
                </a:lnTo>
                <a:lnTo>
                  <a:pt x="258064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49567" y="4078985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977441" y="3207257"/>
            <a:ext cx="210820" cy="1228090"/>
          </a:xfrm>
          <a:custGeom>
            <a:avLst/>
            <a:gdLst/>
            <a:ahLst/>
            <a:cxnLst/>
            <a:rect l="l" t="t" r="r" b="b"/>
            <a:pathLst>
              <a:path w="210819" h="1228089">
                <a:moveTo>
                  <a:pt x="15624" y="1016305"/>
                </a:moveTo>
                <a:lnTo>
                  <a:pt x="8965" y="1018412"/>
                </a:lnTo>
                <a:lnTo>
                  <a:pt x="3643" y="1022929"/>
                </a:lnTo>
                <a:lnTo>
                  <a:pt x="583" y="1028922"/>
                </a:lnTo>
                <a:lnTo>
                  <a:pt x="0" y="1035629"/>
                </a:lnTo>
                <a:lnTo>
                  <a:pt x="2107" y="1042288"/>
                </a:lnTo>
                <a:lnTo>
                  <a:pt x="105104" y="1227581"/>
                </a:lnTo>
                <a:lnTo>
                  <a:pt x="125153" y="1191514"/>
                </a:lnTo>
                <a:lnTo>
                  <a:pt x="87578" y="1191514"/>
                </a:lnTo>
                <a:lnTo>
                  <a:pt x="87578" y="1123797"/>
                </a:lnTo>
                <a:lnTo>
                  <a:pt x="32841" y="1025270"/>
                </a:lnTo>
                <a:lnTo>
                  <a:pt x="28324" y="1019948"/>
                </a:lnTo>
                <a:lnTo>
                  <a:pt x="22332" y="1016888"/>
                </a:lnTo>
                <a:lnTo>
                  <a:pt x="15624" y="1016305"/>
                </a:lnTo>
                <a:close/>
              </a:path>
              <a:path w="210819" h="1228089">
                <a:moveTo>
                  <a:pt x="87578" y="1123797"/>
                </a:moveTo>
                <a:lnTo>
                  <a:pt x="87578" y="1191514"/>
                </a:lnTo>
                <a:lnTo>
                  <a:pt x="122630" y="1191514"/>
                </a:lnTo>
                <a:lnTo>
                  <a:pt x="122630" y="1183004"/>
                </a:lnTo>
                <a:lnTo>
                  <a:pt x="89737" y="1183004"/>
                </a:lnTo>
                <a:lnTo>
                  <a:pt x="105104" y="1155344"/>
                </a:lnTo>
                <a:lnTo>
                  <a:pt x="87578" y="1123797"/>
                </a:lnTo>
                <a:close/>
              </a:path>
              <a:path w="210819" h="1228089">
                <a:moveTo>
                  <a:pt x="194583" y="1016305"/>
                </a:moveTo>
                <a:lnTo>
                  <a:pt x="187876" y="1016888"/>
                </a:lnTo>
                <a:lnTo>
                  <a:pt x="181883" y="1019948"/>
                </a:lnTo>
                <a:lnTo>
                  <a:pt x="177367" y="1025270"/>
                </a:lnTo>
                <a:lnTo>
                  <a:pt x="122630" y="1123797"/>
                </a:lnTo>
                <a:lnTo>
                  <a:pt x="122630" y="1191514"/>
                </a:lnTo>
                <a:lnTo>
                  <a:pt x="125153" y="1191514"/>
                </a:lnTo>
                <a:lnTo>
                  <a:pt x="208101" y="1042288"/>
                </a:lnTo>
                <a:lnTo>
                  <a:pt x="210208" y="1035629"/>
                </a:lnTo>
                <a:lnTo>
                  <a:pt x="209625" y="1028922"/>
                </a:lnTo>
                <a:lnTo>
                  <a:pt x="206565" y="1022929"/>
                </a:lnTo>
                <a:lnTo>
                  <a:pt x="201243" y="1018412"/>
                </a:lnTo>
                <a:lnTo>
                  <a:pt x="194583" y="1016305"/>
                </a:lnTo>
                <a:close/>
              </a:path>
              <a:path w="210819" h="1228089">
                <a:moveTo>
                  <a:pt x="105104" y="1155344"/>
                </a:moveTo>
                <a:lnTo>
                  <a:pt x="89737" y="1183004"/>
                </a:lnTo>
                <a:lnTo>
                  <a:pt x="120471" y="1183004"/>
                </a:lnTo>
                <a:lnTo>
                  <a:pt x="105104" y="1155344"/>
                </a:lnTo>
                <a:close/>
              </a:path>
              <a:path w="210819" h="1228089">
                <a:moveTo>
                  <a:pt x="122630" y="1123797"/>
                </a:moveTo>
                <a:lnTo>
                  <a:pt x="105104" y="1155344"/>
                </a:lnTo>
                <a:lnTo>
                  <a:pt x="120471" y="1183004"/>
                </a:lnTo>
                <a:lnTo>
                  <a:pt x="122630" y="1183004"/>
                </a:lnTo>
                <a:lnTo>
                  <a:pt x="122630" y="1123797"/>
                </a:lnTo>
                <a:close/>
              </a:path>
              <a:path w="210819" h="1228089">
                <a:moveTo>
                  <a:pt x="122630" y="0"/>
                </a:moveTo>
                <a:lnTo>
                  <a:pt x="87578" y="0"/>
                </a:lnTo>
                <a:lnTo>
                  <a:pt x="87578" y="1123797"/>
                </a:lnTo>
                <a:lnTo>
                  <a:pt x="105104" y="1155344"/>
                </a:lnTo>
                <a:lnTo>
                  <a:pt x="122630" y="1123797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204085" y="3503803"/>
            <a:ext cx="50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485128" y="473134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05066" y="465200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05066" y="465200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37582" y="3981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37582" y="3981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64558" y="4281678"/>
            <a:ext cx="493395" cy="313055"/>
          </a:xfrm>
          <a:custGeom>
            <a:avLst/>
            <a:gdLst/>
            <a:ahLst/>
            <a:cxnLst/>
            <a:rect l="l" t="t" r="r" b="b"/>
            <a:pathLst>
              <a:path w="493395" h="313054">
                <a:moveTo>
                  <a:pt x="431789" y="37825"/>
                </a:moveTo>
                <a:lnTo>
                  <a:pt x="395708" y="39402"/>
                </a:lnTo>
                <a:lnTo>
                  <a:pt x="0" y="282702"/>
                </a:lnTo>
                <a:lnTo>
                  <a:pt x="18287" y="312547"/>
                </a:lnTo>
                <a:lnTo>
                  <a:pt x="414153" y="69150"/>
                </a:lnTo>
                <a:lnTo>
                  <a:pt x="431789" y="37825"/>
                </a:lnTo>
                <a:close/>
              </a:path>
              <a:path w="493395" h="313054">
                <a:moveTo>
                  <a:pt x="491054" y="3937"/>
                </a:moveTo>
                <a:lnTo>
                  <a:pt x="453389" y="3937"/>
                </a:lnTo>
                <a:lnTo>
                  <a:pt x="471677" y="33782"/>
                </a:lnTo>
                <a:lnTo>
                  <a:pt x="414153" y="69150"/>
                </a:lnTo>
                <a:lnTo>
                  <a:pt x="358775" y="167513"/>
                </a:lnTo>
                <a:lnTo>
                  <a:pt x="356647" y="174172"/>
                </a:lnTo>
                <a:lnTo>
                  <a:pt x="357187" y="180879"/>
                </a:lnTo>
                <a:lnTo>
                  <a:pt x="360203" y="186872"/>
                </a:lnTo>
                <a:lnTo>
                  <a:pt x="365505" y="191389"/>
                </a:lnTo>
                <a:lnTo>
                  <a:pt x="372094" y="193571"/>
                </a:lnTo>
                <a:lnTo>
                  <a:pt x="378777" y="193040"/>
                </a:lnTo>
                <a:lnTo>
                  <a:pt x="384794" y="190031"/>
                </a:lnTo>
                <a:lnTo>
                  <a:pt x="389381" y="184785"/>
                </a:lnTo>
                <a:lnTo>
                  <a:pt x="491054" y="3937"/>
                </a:lnTo>
                <a:close/>
              </a:path>
              <a:path w="493395" h="313054">
                <a:moveTo>
                  <a:pt x="457281" y="10287"/>
                </a:moveTo>
                <a:lnTo>
                  <a:pt x="447293" y="10287"/>
                </a:lnTo>
                <a:lnTo>
                  <a:pt x="463295" y="36449"/>
                </a:lnTo>
                <a:lnTo>
                  <a:pt x="431789" y="37825"/>
                </a:lnTo>
                <a:lnTo>
                  <a:pt x="414153" y="69150"/>
                </a:lnTo>
                <a:lnTo>
                  <a:pt x="471677" y="33782"/>
                </a:lnTo>
                <a:lnTo>
                  <a:pt x="457281" y="10287"/>
                </a:lnTo>
                <a:close/>
              </a:path>
              <a:path w="493395" h="313054">
                <a:moveTo>
                  <a:pt x="493267" y="0"/>
                </a:moveTo>
                <a:lnTo>
                  <a:pt x="271906" y="9779"/>
                </a:lnTo>
                <a:lnTo>
                  <a:pt x="264413" y="18034"/>
                </a:lnTo>
                <a:lnTo>
                  <a:pt x="264794" y="27686"/>
                </a:lnTo>
                <a:lnTo>
                  <a:pt x="266455" y="34428"/>
                </a:lnTo>
                <a:lnTo>
                  <a:pt x="270462" y="39814"/>
                </a:lnTo>
                <a:lnTo>
                  <a:pt x="276207" y="43295"/>
                </a:lnTo>
                <a:lnTo>
                  <a:pt x="283082" y="44323"/>
                </a:lnTo>
                <a:lnTo>
                  <a:pt x="395708" y="39402"/>
                </a:lnTo>
                <a:lnTo>
                  <a:pt x="453389" y="3937"/>
                </a:lnTo>
                <a:lnTo>
                  <a:pt x="491054" y="3937"/>
                </a:lnTo>
                <a:lnTo>
                  <a:pt x="493267" y="0"/>
                </a:lnTo>
                <a:close/>
              </a:path>
              <a:path w="493395" h="313054">
                <a:moveTo>
                  <a:pt x="453389" y="3937"/>
                </a:moveTo>
                <a:lnTo>
                  <a:pt x="395708" y="39402"/>
                </a:lnTo>
                <a:lnTo>
                  <a:pt x="431789" y="37825"/>
                </a:lnTo>
                <a:lnTo>
                  <a:pt x="447293" y="10287"/>
                </a:lnTo>
                <a:lnTo>
                  <a:pt x="457281" y="10287"/>
                </a:lnTo>
                <a:lnTo>
                  <a:pt x="453389" y="3937"/>
                </a:lnTo>
                <a:close/>
              </a:path>
              <a:path w="493395" h="313054">
                <a:moveTo>
                  <a:pt x="447293" y="10287"/>
                </a:moveTo>
                <a:lnTo>
                  <a:pt x="431789" y="37825"/>
                </a:lnTo>
                <a:lnTo>
                  <a:pt x="463295" y="36449"/>
                </a:lnTo>
                <a:lnTo>
                  <a:pt x="447293" y="102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40375" y="4214495"/>
            <a:ext cx="1384935" cy="454025"/>
          </a:xfrm>
          <a:custGeom>
            <a:avLst/>
            <a:gdLst/>
            <a:ahLst/>
            <a:cxnLst/>
            <a:rect l="l" t="t" r="r" b="b"/>
            <a:pathLst>
              <a:path w="1384934" h="454025">
                <a:moveTo>
                  <a:pt x="1280139" y="393062"/>
                </a:moveTo>
                <a:lnTo>
                  <a:pt x="1170431" y="419099"/>
                </a:lnTo>
                <a:lnTo>
                  <a:pt x="1164121" y="422038"/>
                </a:lnTo>
                <a:lnTo>
                  <a:pt x="1159573" y="426989"/>
                </a:lnTo>
                <a:lnTo>
                  <a:pt x="1157216" y="433298"/>
                </a:lnTo>
                <a:lnTo>
                  <a:pt x="1157477" y="440308"/>
                </a:lnTo>
                <a:lnTo>
                  <a:pt x="1160361" y="446619"/>
                </a:lnTo>
                <a:lnTo>
                  <a:pt x="1165304" y="451167"/>
                </a:lnTo>
                <a:lnTo>
                  <a:pt x="1171604" y="453524"/>
                </a:lnTo>
                <a:lnTo>
                  <a:pt x="1178559" y="453262"/>
                </a:lnTo>
                <a:lnTo>
                  <a:pt x="1354886" y="411352"/>
                </a:lnTo>
                <a:lnTo>
                  <a:pt x="1345310" y="411352"/>
                </a:lnTo>
                <a:lnTo>
                  <a:pt x="1280139" y="393062"/>
                </a:lnTo>
                <a:close/>
              </a:path>
              <a:path w="1384934" h="454025">
                <a:moveTo>
                  <a:pt x="1315300" y="384717"/>
                </a:moveTo>
                <a:lnTo>
                  <a:pt x="1280139" y="393062"/>
                </a:lnTo>
                <a:lnTo>
                  <a:pt x="1345310" y="411352"/>
                </a:lnTo>
                <a:lnTo>
                  <a:pt x="1346547" y="406907"/>
                </a:lnTo>
                <a:lnTo>
                  <a:pt x="1337691" y="406907"/>
                </a:lnTo>
                <a:lnTo>
                  <a:pt x="1315300" y="384717"/>
                </a:lnTo>
                <a:close/>
              </a:path>
              <a:path w="1384934" h="454025">
                <a:moveTo>
                  <a:pt x="1221755" y="249935"/>
                </a:moveTo>
                <a:lnTo>
                  <a:pt x="1215165" y="251265"/>
                </a:lnTo>
                <a:lnTo>
                  <a:pt x="1209421" y="255142"/>
                </a:lnTo>
                <a:lnTo>
                  <a:pt x="1205565" y="260941"/>
                </a:lnTo>
                <a:lnTo>
                  <a:pt x="1204293" y="267525"/>
                </a:lnTo>
                <a:lnTo>
                  <a:pt x="1205616" y="274109"/>
                </a:lnTo>
                <a:lnTo>
                  <a:pt x="1209548" y="279907"/>
                </a:lnTo>
                <a:lnTo>
                  <a:pt x="1289672" y="359318"/>
                </a:lnTo>
                <a:lnTo>
                  <a:pt x="1354708" y="377570"/>
                </a:lnTo>
                <a:lnTo>
                  <a:pt x="1345310" y="411352"/>
                </a:lnTo>
                <a:lnTo>
                  <a:pt x="1354886" y="411352"/>
                </a:lnTo>
                <a:lnTo>
                  <a:pt x="1384807" y="404240"/>
                </a:lnTo>
                <a:lnTo>
                  <a:pt x="1234185" y="255015"/>
                </a:lnTo>
                <a:lnTo>
                  <a:pt x="1228369" y="251178"/>
                </a:lnTo>
                <a:lnTo>
                  <a:pt x="1221755" y="249935"/>
                </a:lnTo>
                <a:close/>
              </a:path>
              <a:path w="1384934" h="454025">
                <a:moveTo>
                  <a:pt x="1345946" y="377443"/>
                </a:moveTo>
                <a:lnTo>
                  <a:pt x="1315300" y="384717"/>
                </a:lnTo>
                <a:lnTo>
                  <a:pt x="1337691" y="406907"/>
                </a:lnTo>
                <a:lnTo>
                  <a:pt x="1345946" y="377443"/>
                </a:lnTo>
                <a:close/>
              </a:path>
              <a:path w="1384934" h="454025">
                <a:moveTo>
                  <a:pt x="1354256" y="377443"/>
                </a:moveTo>
                <a:lnTo>
                  <a:pt x="1345946" y="377443"/>
                </a:lnTo>
                <a:lnTo>
                  <a:pt x="1337691" y="406907"/>
                </a:lnTo>
                <a:lnTo>
                  <a:pt x="1346547" y="406907"/>
                </a:lnTo>
                <a:lnTo>
                  <a:pt x="1354708" y="377570"/>
                </a:lnTo>
                <a:lnTo>
                  <a:pt x="1354256" y="377443"/>
                </a:lnTo>
                <a:close/>
              </a:path>
              <a:path w="1384934" h="454025">
                <a:moveTo>
                  <a:pt x="9398" y="0"/>
                </a:moveTo>
                <a:lnTo>
                  <a:pt x="0" y="33781"/>
                </a:lnTo>
                <a:lnTo>
                  <a:pt x="1280139" y="393062"/>
                </a:lnTo>
                <a:lnTo>
                  <a:pt x="1315300" y="384717"/>
                </a:lnTo>
                <a:lnTo>
                  <a:pt x="1289672" y="359318"/>
                </a:lnTo>
                <a:lnTo>
                  <a:pt x="9398" y="0"/>
                </a:lnTo>
                <a:close/>
              </a:path>
              <a:path w="1384934" h="454025">
                <a:moveTo>
                  <a:pt x="1289672" y="359318"/>
                </a:moveTo>
                <a:lnTo>
                  <a:pt x="1315300" y="384717"/>
                </a:lnTo>
                <a:lnTo>
                  <a:pt x="1345946" y="377443"/>
                </a:lnTo>
                <a:lnTo>
                  <a:pt x="1354256" y="377443"/>
                </a:lnTo>
                <a:lnTo>
                  <a:pt x="1289672" y="35931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370" y="702640"/>
            <a:ext cx="37312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Solução </a:t>
            </a:r>
            <a:r>
              <a:rPr spc="-220" dirty="0"/>
              <a:t>2: </a:t>
            </a:r>
            <a:r>
              <a:rPr i="1" spc="-265" dirty="0">
                <a:latin typeface="Trebuchet MS"/>
                <a:cs typeface="Trebuchet MS"/>
              </a:rPr>
              <a:t>pull </a:t>
            </a:r>
            <a:r>
              <a:rPr i="1" spc="-229" dirty="0">
                <a:latin typeface="Trebuchet MS"/>
                <a:cs typeface="Trebuchet MS"/>
              </a:rPr>
              <a:t>+</a:t>
            </a:r>
            <a:r>
              <a:rPr i="1" spc="-409" dirty="0">
                <a:latin typeface="Trebuchet MS"/>
                <a:cs typeface="Trebuchet MS"/>
              </a:rPr>
              <a:t> </a:t>
            </a:r>
            <a:r>
              <a:rPr i="1" spc="-155" dirty="0">
                <a:latin typeface="Trebuchet MS"/>
                <a:cs typeface="Trebuchet MS"/>
              </a:rPr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902078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0" dirty="0">
                <a:latin typeface="Arial"/>
                <a:cs typeface="Arial"/>
              </a:rPr>
              <a:t>e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vidor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14" y="1684988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55" y="67611"/>
                </a:lnTo>
                <a:lnTo>
                  <a:pt x="840991" y="75866"/>
                </a:lnTo>
                <a:lnTo>
                  <a:pt x="871494" y="39903"/>
                </a:lnTo>
                <a:lnTo>
                  <a:pt x="912280" y="14687"/>
                </a:lnTo>
                <a:lnTo>
                  <a:pt x="959735" y="1242"/>
                </a:lnTo>
                <a:lnTo>
                  <a:pt x="1010245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3" y="893229"/>
                </a:lnTo>
                <a:lnTo>
                  <a:pt x="1021855" y="928155"/>
                </a:lnTo>
                <a:lnTo>
                  <a:pt x="987120" y="957307"/>
                </a:lnTo>
                <a:lnTo>
                  <a:pt x="946747" y="980106"/>
                </a:lnTo>
                <a:lnTo>
                  <a:pt x="902004" y="995976"/>
                </a:lnTo>
                <a:lnTo>
                  <a:pt x="854157" y="1004339"/>
                </a:lnTo>
                <a:lnTo>
                  <a:pt x="804475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98" y="2679064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668" y="2271902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2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50" y="2493517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8"/>
                </a:lnTo>
                <a:lnTo>
                  <a:pt x="10611" y="7536"/>
                </a:lnTo>
                <a:lnTo>
                  <a:pt x="0" y="889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589" y="2550541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778" y="2490089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2313" y="2215388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104" y="2038476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285" y="1807336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3210" y="1735454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2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494" y="1758569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96" y="23931"/>
                </a:lnTo>
                <a:lnTo>
                  <a:pt x="5587" y="15747"/>
                </a:lnTo>
                <a:lnTo>
                  <a:pt x="9251" y="7754"/>
                </a:lnTo>
                <a:lnTo>
                  <a:pt x="13462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834" y="1801876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806" y="2015617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20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447" y="2686811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847" y="4256989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173" y="4078985"/>
            <a:ext cx="1266825" cy="767080"/>
          </a:xfrm>
          <a:custGeom>
            <a:avLst/>
            <a:gdLst/>
            <a:ahLst/>
            <a:cxnLst/>
            <a:rect l="l" t="t" r="r" b="b"/>
            <a:pathLst>
              <a:path w="1266825" h="767079">
                <a:moveTo>
                  <a:pt x="0" y="0"/>
                </a:moveTo>
                <a:lnTo>
                  <a:pt x="1266444" y="0"/>
                </a:lnTo>
                <a:lnTo>
                  <a:pt x="1266444" y="766571"/>
                </a:lnTo>
                <a:lnTo>
                  <a:pt x="0" y="76657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995" y="4174744"/>
            <a:ext cx="1075055" cy="575310"/>
          </a:xfrm>
          <a:custGeom>
            <a:avLst/>
            <a:gdLst/>
            <a:ahLst/>
            <a:cxnLst/>
            <a:rect l="l" t="t" r="r" b="b"/>
            <a:pathLst>
              <a:path w="1075055" h="575310">
                <a:moveTo>
                  <a:pt x="0" y="0"/>
                </a:moveTo>
                <a:lnTo>
                  <a:pt x="0" y="574928"/>
                </a:lnTo>
                <a:lnTo>
                  <a:pt x="1074864" y="574928"/>
                </a:lnTo>
                <a:lnTo>
                  <a:pt x="1074864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355473" y="0"/>
                </a:moveTo>
                <a:lnTo>
                  <a:pt x="42291" y="0"/>
                </a:lnTo>
                <a:lnTo>
                  <a:pt x="0" y="169164"/>
                </a:lnTo>
                <a:lnTo>
                  <a:pt x="397764" y="169164"/>
                </a:lnTo>
                <a:lnTo>
                  <a:pt x="35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4513" y="4845558"/>
            <a:ext cx="398145" cy="169545"/>
          </a:xfrm>
          <a:custGeom>
            <a:avLst/>
            <a:gdLst/>
            <a:ahLst/>
            <a:cxnLst/>
            <a:rect l="l" t="t" r="r" b="b"/>
            <a:pathLst>
              <a:path w="398144" h="169545">
                <a:moveTo>
                  <a:pt x="0" y="169164"/>
                </a:moveTo>
                <a:lnTo>
                  <a:pt x="42291" y="0"/>
                </a:lnTo>
                <a:lnTo>
                  <a:pt x="355473" y="0"/>
                </a:lnTo>
                <a:lnTo>
                  <a:pt x="397764" y="169164"/>
                </a:lnTo>
                <a:lnTo>
                  <a:pt x="0" y="169164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027" y="2191511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6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6"/>
                </a:lnTo>
                <a:lnTo>
                  <a:pt x="757427" y="94741"/>
                </a:lnTo>
                <a:lnTo>
                  <a:pt x="378713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1"/>
                </a:lnTo>
                <a:lnTo>
                  <a:pt x="757427" y="94741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0585" y="4626102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585" y="4720716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6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7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5157" y="2297429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5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7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5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5157" y="239204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5332" y="473438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433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746" y="465505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7897" y="4737405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20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20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20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20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20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20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1417" y="4655058"/>
            <a:ext cx="373380" cy="37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1417" y="465505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05066" y="51461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05066" y="51461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120255" y="5271008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4819" y="5922264"/>
            <a:ext cx="8280400" cy="600710"/>
          </a:xfrm>
          <a:custGeom>
            <a:avLst/>
            <a:gdLst/>
            <a:ahLst/>
            <a:cxnLst/>
            <a:rect l="l" t="t" r="r" b="b"/>
            <a:pathLst>
              <a:path w="8280400" h="600709">
                <a:moveTo>
                  <a:pt x="0" y="600456"/>
                </a:moveTo>
                <a:lnTo>
                  <a:pt x="8279892" y="600456"/>
                </a:lnTo>
                <a:lnTo>
                  <a:pt x="8279892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64819" y="5922264"/>
            <a:ext cx="82804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  <a:tabLst>
                <a:tab pos="2283460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push	#Envia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para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servidor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05066" y="1730501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05066" y="1730501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120255" y="1715211"/>
            <a:ext cx="685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ma</a:t>
            </a:r>
            <a:r>
              <a:rPr sz="1800" b="1" spc="-80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5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840473" y="4094226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5" h="429895">
                <a:moveTo>
                  <a:pt x="645159" y="300228"/>
                </a:moveTo>
                <a:lnTo>
                  <a:pt x="258064" y="300228"/>
                </a:lnTo>
                <a:lnTo>
                  <a:pt x="451611" y="429641"/>
                </a:lnTo>
                <a:lnTo>
                  <a:pt x="645159" y="300228"/>
                </a:lnTo>
                <a:close/>
              </a:path>
              <a:path w="1548765" h="429895">
                <a:moveTo>
                  <a:pt x="1548383" y="0"/>
                </a:moveTo>
                <a:lnTo>
                  <a:pt x="0" y="0"/>
                </a:lnTo>
                <a:lnTo>
                  <a:pt x="0" y="300228"/>
                </a:lnTo>
                <a:lnTo>
                  <a:pt x="1548383" y="300228"/>
                </a:lnTo>
                <a:lnTo>
                  <a:pt x="1548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40473" y="4094226"/>
            <a:ext cx="1548765" cy="429895"/>
          </a:xfrm>
          <a:custGeom>
            <a:avLst/>
            <a:gdLst/>
            <a:ahLst/>
            <a:cxnLst/>
            <a:rect l="l" t="t" r="r" b="b"/>
            <a:pathLst>
              <a:path w="1548765" h="429895">
                <a:moveTo>
                  <a:pt x="0" y="0"/>
                </a:moveTo>
                <a:lnTo>
                  <a:pt x="258064" y="0"/>
                </a:lnTo>
                <a:lnTo>
                  <a:pt x="645159" y="0"/>
                </a:lnTo>
                <a:lnTo>
                  <a:pt x="1548383" y="0"/>
                </a:lnTo>
                <a:lnTo>
                  <a:pt x="1548383" y="175132"/>
                </a:lnTo>
                <a:lnTo>
                  <a:pt x="1548383" y="250190"/>
                </a:lnTo>
                <a:lnTo>
                  <a:pt x="1548383" y="300228"/>
                </a:lnTo>
                <a:lnTo>
                  <a:pt x="645159" y="300228"/>
                </a:lnTo>
                <a:lnTo>
                  <a:pt x="451611" y="429641"/>
                </a:lnTo>
                <a:lnTo>
                  <a:pt x="258064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949567" y="4078985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E699"/>
                </a:solidFill>
                <a:latin typeface="Trebuchet MS"/>
                <a:cs typeface="Trebuchet MS"/>
              </a:rPr>
              <a:t>origin/master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03813" y="3207130"/>
            <a:ext cx="157480" cy="1228090"/>
          </a:xfrm>
          <a:custGeom>
            <a:avLst/>
            <a:gdLst/>
            <a:ahLst/>
            <a:cxnLst/>
            <a:rect l="l" t="t" r="r" b="b"/>
            <a:pathLst>
              <a:path w="157480" h="1228089">
                <a:moveTo>
                  <a:pt x="78732" y="69596"/>
                </a:moveTo>
                <a:lnTo>
                  <a:pt x="61206" y="99640"/>
                </a:lnTo>
                <a:lnTo>
                  <a:pt x="61206" y="1227709"/>
                </a:lnTo>
                <a:lnTo>
                  <a:pt x="96258" y="1227709"/>
                </a:lnTo>
                <a:lnTo>
                  <a:pt x="96258" y="99640"/>
                </a:lnTo>
                <a:lnTo>
                  <a:pt x="78732" y="69596"/>
                </a:lnTo>
                <a:close/>
              </a:path>
              <a:path w="157480" h="1228089">
                <a:moveTo>
                  <a:pt x="78732" y="0"/>
                </a:moveTo>
                <a:lnTo>
                  <a:pt x="2278" y="131191"/>
                </a:lnTo>
                <a:lnTo>
                  <a:pt x="0" y="137779"/>
                </a:lnTo>
                <a:lnTo>
                  <a:pt x="436" y="144462"/>
                </a:lnTo>
                <a:lnTo>
                  <a:pt x="3349" y="150479"/>
                </a:lnTo>
                <a:lnTo>
                  <a:pt x="8501" y="155067"/>
                </a:lnTo>
                <a:lnTo>
                  <a:pt x="15109" y="157362"/>
                </a:lnTo>
                <a:lnTo>
                  <a:pt x="21836" y="156956"/>
                </a:lnTo>
                <a:lnTo>
                  <a:pt x="27896" y="154049"/>
                </a:lnTo>
                <a:lnTo>
                  <a:pt x="32504" y="148844"/>
                </a:lnTo>
                <a:lnTo>
                  <a:pt x="61206" y="99640"/>
                </a:lnTo>
                <a:lnTo>
                  <a:pt x="61206" y="34798"/>
                </a:lnTo>
                <a:lnTo>
                  <a:pt x="99011" y="34798"/>
                </a:lnTo>
                <a:lnTo>
                  <a:pt x="78732" y="0"/>
                </a:lnTo>
                <a:close/>
              </a:path>
              <a:path w="157480" h="1228089">
                <a:moveTo>
                  <a:pt x="99011" y="34798"/>
                </a:moveTo>
                <a:lnTo>
                  <a:pt x="96258" y="34798"/>
                </a:lnTo>
                <a:lnTo>
                  <a:pt x="96258" y="99640"/>
                </a:lnTo>
                <a:lnTo>
                  <a:pt x="124960" y="148844"/>
                </a:lnTo>
                <a:lnTo>
                  <a:pt x="129567" y="154049"/>
                </a:lnTo>
                <a:lnTo>
                  <a:pt x="135628" y="156956"/>
                </a:lnTo>
                <a:lnTo>
                  <a:pt x="142355" y="157362"/>
                </a:lnTo>
                <a:lnTo>
                  <a:pt x="148963" y="155067"/>
                </a:lnTo>
                <a:lnTo>
                  <a:pt x="154114" y="150479"/>
                </a:lnTo>
                <a:lnTo>
                  <a:pt x="157027" y="144462"/>
                </a:lnTo>
                <a:lnTo>
                  <a:pt x="157464" y="137779"/>
                </a:lnTo>
                <a:lnTo>
                  <a:pt x="155186" y="131191"/>
                </a:lnTo>
                <a:lnTo>
                  <a:pt x="99011" y="34798"/>
                </a:lnTo>
                <a:close/>
              </a:path>
              <a:path w="157480" h="1228089">
                <a:moveTo>
                  <a:pt x="96258" y="34798"/>
                </a:moveTo>
                <a:lnTo>
                  <a:pt x="61206" y="34798"/>
                </a:lnTo>
                <a:lnTo>
                  <a:pt x="61206" y="99640"/>
                </a:lnTo>
                <a:lnTo>
                  <a:pt x="78732" y="69596"/>
                </a:lnTo>
                <a:lnTo>
                  <a:pt x="63619" y="43688"/>
                </a:lnTo>
                <a:lnTo>
                  <a:pt x="96258" y="43688"/>
                </a:lnTo>
                <a:lnTo>
                  <a:pt x="96258" y="34798"/>
                </a:lnTo>
                <a:close/>
              </a:path>
              <a:path w="157480" h="1228089">
                <a:moveTo>
                  <a:pt x="96258" y="43688"/>
                </a:moveTo>
                <a:lnTo>
                  <a:pt x="93845" y="43688"/>
                </a:lnTo>
                <a:lnTo>
                  <a:pt x="78732" y="69596"/>
                </a:lnTo>
                <a:lnTo>
                  <a:pt x="96258" y="99640"/>
                </a:lnTo>
                <a:lnTo>
                  <a:pt x="96258" y="43688"/>
                </a:lnTo>
                <a:close/>
              </a:path>
              <a:path w="157480" h="1228089">
                <a:moveTo>
                  <a:pt x="93845" y="43688"/>
                </a:moveTo>
                <a:lnTo>
                  <a:pt x="63619" y="43688"/>
                </a:lnTo>
                <a:lnTo>
                  <a:pt x="78732" y="69596"/>
                </a:lnTo>
                <a:lnTo>
                  <a:pt x="93845" y="4368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204085" y="3503803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b="1" spc="-110" dirty="0">
                <a:solidFill>
                  <a:srgbClr val="404040"/>
                </a:solidFill>
                <a:latin typeface="Trebuchet MS"/>
                <a:cs typeface="Trebuchet MS"/>
              </a:rPr>
              <a:t>sh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485128" y="473134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05066" y="465200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05066" y="465200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7582" y="3981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37582" y="398145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64558" y="4281678"/>
            <a:ext cx="493395" cy="313055"/>
          </a:xfrm>
          <a:custGeom>
            <a:avLst/>
            <a:gdLst/>
            <a:ahLst/>
            <a:cxnLst/>
            <a:rect l="l" t="t" r="r" b="b"/>
            <a:pathLst>
              <a:path w="493395" h="313054">
                <a:moveTo>
                  <a:pt x="431789" y="37825"/>
                </a:moveTo>
                <a:lnTo>
                  <a:pt x="395708" y="39402"/>
                </a:lnTo>
                <a:lnTo>
                  <a:pt x="0" y="282702"/>
                </a:lnTo>
                <a:lnTo>
                  <a:pt x="18287" y="312547"/>
                </a:lnTo>
                <a:lnTo>
                  <a:pt x="414153" y="69150"/>
                </a:lnTo>
                <a:lnTo>
                  <a:pt x="431789" y="37825"/>
                </a:lnTo>
                <a:close/>
              </a:path>
              <a:path w="493395" h="313054">
                <a:moveTo>
                  <a:pt x="491054" y="3937"/>
                </a:moveTo>
                <a:lnTo>
                  <a:pt x="453389" y="3937"/>
                </a:lnTo>
                <a:lnTo>
                  <a:pt x="471677" y="33782"/>
                </a:lnTo>
                <a:lnTo>
                  <a:pt x="414153" y="69150"/>
                </a:lnTo>
                <a:lnTo>
                  <a:pt x="358775" y="167513"/>
                </a:lnTo>
                <a:lnTo>
                  <a:pt x="356647" y="174172"/>
                </a:lnTo>
                <a:lnTo>
                  <a:pt x="357187" y="180879"/>
                </a:lnTo>
                <a:lnTo>
                  <a:pt x="360203" y="186872"/>
                </a:lnTo>
                <a:lnTo>
                  <a:pt x="365505" y="191389"/>
                </a:lnTo>
                <a:lnTo>
                  <a:pt x="372094" y="193571"/>
                </a:lnTo>
                <a:lnTo>
                  <a:pt x="378777" y="193040"/>
                </a:lnTo>
                <a:lnTo>
                  <a:pt x="384794" y="190031"/>
                </a:lnTo>
                <a:lnTo>
                  <a:pt x="389381" y="184785"/>
                </a:lnTo>
                <a:lnTo>
                  <a:pt x="491054" y="3937"/>
                </a:lnTo>
                <a:close/>
              </a:path>
              <a:path w="493395" h="313054">
                <a:moveTo>
                  <a:pt x="457281" y="10287"/>
                </a:moveTo>
                <a:lnTo>
                  <a:pt x="447293" y="10287"/>
                </a:lnTo>
                <a:lnTo>
                  <a:pt x="463295" y="36449"/>
                </a:lnTo>
                <a:lnTo>
                  <a:pt x="431789" y="37825"/>
                </a:lnTo>
                <a:lnTo>
                  <a:pt x="414153" y="69150"/>
                </a:lnTo>
                <a:lnTo>
                  <a:pt x="471677" y="33782"/>
                </a:lnTo>
                <a:lnTo>
                  <a:pt x="457281" y="10287"/>
                </a:lnTo>
                <a:close/>
              </a:path>
              <a:path w="493395" h="313054">
                <a:moveTo>
                  <a:pt x="493267" y="0"/>
                </a:moveTo>
                <a:lnTo>
                  <a:pt x="271906" y="9779"/>
                </a:lnTo>
                <a:lnTo>
                  <a:pt x="264413" y="18034"/>
                </a:lnTo>
                <a:lnTo>
                  <a:pt x="264794" y="27686"/>
                </a:lnTo>
                <a:lnTo>
                  <a:pt x="266455" y="34428"/>
                </a:lnTo>
                <a:lnTo>
                  <a:pt x="270462" y="39814"/>
                </a:lnTo>
                <a:lnTo>
                  <a:pt x="276207" y="43295"/>
                </a:lnTo>
                <a:lnTo>
                  <a:pt x="283082" y="44323"/>
                </a:lnTo>
                <a:lnTo>
                  <a:pt x="395708" y="39402"/>
                </a:lnTo>
                <a:lnTo>
                  <a:pt x="453389" y="3937"/>
                </a:lnTo>
                <a:lnTo>
                  <a:pt x="491054" y="3937"/>
                </a:lnTo>
                <a:lnTo>
                  <a:pt x="493267" y="0"/>
                </a:lnTo>
                <a:close/>
              </a:path>
              <a:path w="493395" h="313054">
                <a:moveTo>
                  <a:pt x="453389" y="3937"/>
                </a:moveTo>
                <a:lnTo>
                  <a:pt x="395708" y="39402"/>
                </a:lnTo>
                <a:lnTo>
                  <a:pt x="431789" y="37825"/>
                </a:lnTo>
                <a:lnTo>
                  <a:pt x="447293" y="10287"/>
                </a:lnTo>
                <a:lnTo>
                  <a:pt x="457281" y="10287"/>
                </a:lnTo>
                <a:lnTo>
                  <a:pt x="453389" y="3937"/>
                </a:lnTo>
                <a:close/>
              </a:path>
              <a:path w="493395" h="313054">
                <a:moveTo>
                  <a:pt x="447293" y="10287"/>
                </a:moveTo>
                <a:lnTo>
                  <a:pt x="431789" y="37825"/>
                </a:lnTo>
                <a:lnTo>
                  <a:pt x="463295" y="36449"/>
                </a:lnTo>
                <a:lnTo>
                  <a:pt x="447293" y="102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40375" y="4214495"/>
            <a:ext cx="1384935" cy="454025"/>
          </a:xfrm>
          <a:custGeom>
            <a:avLst/>
            <a:gdLst/>
            <a:ahLst/>
            <a:cxnLst/>
            <a:rect l="l" t="t" r="r" b="b"/>
            <a:pathLst>
              <a:path w="1384934" h="454025">
                <a:moveTo>
                  <a:pt x="1280139" y="393062"/>
                </a:moveTo>
                <a:lnTo>
                  <a:pt x="1170431" y="419099"/>
                </a:lnTo>
                <a:lnTo>
                  <a:pt x="1164121" y="422038"/>
                </a:lnTo>
                <a:lnTo>
                  <a:pt x="1159573" y="426989"/>
                </a:lnTo>
                <a:lnTo>
                  <a:pt x="1157216" y="433298"/>
                </a:lnTo>
                <a:lnTo>
                  <a:pt x="1157477" y="440308"/>
                </a:lnTo>
                <a:lnTo>
                  <a:pt x="1160361" y="446619"/>
                </a:lnTo>
                <a:lnTo>
                  <a:pt x="1165304" y="451167"/>
                </a:lnTo>
                <a:lnTo>
                  <a:pt x="1171604" y="453524"/>
                </a:lnTo>
                <a:lnTo>
                  <a:pt x="1178559" y="453262"/>
                </a:lnTo>
                <a:lnTo>
                  <a:pt x="1354886" y="411352"/>
                </a:lnTo>
                <a:lnTo>
                  <a:pt x="1345310" y="411352"/>
                </a:lnTo>
                <a:lnTo>
                  <a:pt x="1280139" y="393062"/>
                </a:lnTo>
                <a:close/>
              </a:path>
              <a:path w="1384934" h="454025">
                <a:moveTo>
                  <a:pt x="1315300" y="384717"/>
                </a:moveTo>
                <a:lnTo>
                  <a:pt x="1280139" y="393062"/>
                </a:lnTo>
                <a:lnTo>
                  <a:pt x="1345310" y="411352"/>
                </a:lnTo>
                <a:lnTo>
                  <a:pt x="1346547" y="406907"/>
                </a:lnTo>
                <a:lnTo>
                  <a:pt x="1337691" y="406907"/>
                </a:lnTo>
                <a:lnTo>
                  <a:pt x="1315300" y="384717"/>
                </a:lnTo>
                <a:close/>
              </a:path>
              <a:path w="1384934" h="454025">
                <a:moveTo>
                  <a:pt x="1221755" y="249935"/>
                </a:moveTo>
                <a:lnTo>
                  <a:pt x="1215165" y="251265"/>
                </a:lnTo>
                <a:lnTo>
                  <a:pt x="1209421" y="255142"/>
                </a:lnTo>
                <a:lnTo>
                  <a:pt x="1205565" y="260941"/>
                </a:lnTo>
                <a:lnTo>
                  <a:pt x="1204293" y="267525"/>
                </a:lnTo>
                <a:lnTo>
                  <a:pt x="1205616" y="274109"/>
                </a:lnTo>
                <a:lnTo>
                  <a:pt x="1209548" y="279907"/>
                </a:lnTo>
                <a:lnTo>
                  <a:pt x="1289672" y="359318"/>
                </a:lnTo>
                <a:lnTo>
                  <a:pt x="1354708" y="377570"/>
                </a:lnTo>
                <a:lnTo>
                  <a:pt x="1345310" y="411352"/>
                </a:lnTo>
                <a:lnTo>
                  <a:pt x="1354886" y="411352"/>
                </a:lnTo>
                <a:lnTo>
                  <a:pt x="1384807" y="404240"/>
                </a:lnTo>
                <a:lnTo>
                  <a:pt x="1234185" y="255015"/>
                </a:lnTo>
                <a:lnTo>
                  <a:pt x="1228369" y="251178"/>
                </a:lnTo>
                <a:lnTo>
                  <a:pt x="1221755" y="249935"/>
                </a:lnTo>
                <a:close/>
              </a:path>
              <a:path w="1384934" h="454025">
                <a:moveTo>
                  <a:pt x="1345946" y="377443"/>
                </a:moveTo>
                <a:lnTo>
                  <a:pt x="1315300" y="384717"/>
                </a:lnTo>
                <a:lnTo>
                  <a:pt x="1337691" y="406907"/>
                </a:lnTo>
                <a:lnTo>
                  <a:pt x="1345946" y="377443"/>
                </a:lnTo>
                <a:close/>
              </a:path>
              <a:path w="1384934" h="454025">
                <a:moveTo>
                  <a:pt x="1354256" y="377443"/>
                </a:moveTo>
                <a:lnTo>
                  <a:pt x="1345946" y="377443"/>
                </a:lnTo>
                <a:lnTo>
                  <a:pt x="1337691" y="406907"/>
                </a:lnTo>
                <a:lnTo>
                  <a:pt x="1346547" y="406907"/>
                </a:lnTo>
                <a:lnTo>
                  <a:pt x="1354708" y="377570"/>
                </a:lnTo>
                <a:lnTo>
                  <a:pt x="1354256" y="377443"/>
                </a:lnTo>
                <a:close/>
              </a:path>
              <a:path w="1384934" h="454025">
                <a:moveTo>
                  <a:pt x="9398" y="0"/>
                </a:moveTo>
                <a:lnTo>
                  <a:pt x="0" y="33781"/>
                </a:lnTo>
                <a:lnTo>
                  <a:pt x="1280139" y="393062"/>
                </a:lnTo>
                <a:lnTo>
                  <a:pt x="1315300" y="384717"/>
                </a:lnTo>
                <a:lnTo>
                  <a:pt x="1289672" y="359318"/>
                </a:lnTo>
                <a:lnTo>
                  <a:pt x="9398" y="0"/>
                </a:lnTo>
                <a:close/>
              </a:path>
              <a:path w="1384934" h="454025">
                <a:moveTo>
                  <a:pt x="1289672" y="359318"/>
                </a:moveTo>
                <a:lnTo>
                  <a:pt x="1315300" y="384717"/>
                </a:lnTo>
                <a:lnTo>
                  <a:pt x="1345946" y="377443"/>
                </a:lnTo>
                <a:lnTo>
                  <a:pt x="1354256" y="377443"/>
                </a:lnTo>
                <a:lnTo>
                  <a:pt x="1289672" y="35931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45332" y="23569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91433" y="227609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91433" y="227609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79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3746" y="2276094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63746" y="2276094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17897" y="2341677"/>
            <a:ext cx="1412875" cy="210820"/>
          </a:xfrm>
          <a:custGeom>
            <a:avLst/>
            <a:gdLst/>
            <a:ahLst/>
            <a:cxnLst/>
            <a:rect l="l" t="t" r="r" b="b"/>
            <a:pathLst>
              <a:path w="1412875" h="210819">
                <a:moveTo>
                  <a:pt x="1340510" y="105104"/>
                </a:moveTo>
                <a:lnTo>
                  <a:pt x="1210437" y="177367"/>
                </a:lnTo>
                <a:lnTo>
                  <a:pt x="1205188" y="181883"/>
                </a:lnTo>
                <a:lnTo>
                  <a:pt x="1202166" y="187876"/>
                </a:lnTo>
                <a:lnTo>
                  <a:pt x="1201596" y="194583"/>
                </a:lnTo>
                <a:lnTo>
                  <a:pt x="1203705" y="201243"/>
                </a:lnTo>
                <a:lnTo>
                  <a:pt x="1208220" y="206565"/>
                </a:lnTo>
                <a:lnTo>
                  <a:pt x="1214199" y="209625"/>
                </a:lnTo>
                <a:lnTo>
                  <a:pt x="1220868" y="210208"/>
                </a:lnTo>
                <a:lnTo>
                  <a:pt x="1227454" y="208101"/>
                </a:lnTo>
                <a:lnTo>
                  <a:pt x="1381218" y="122630"/>
                </a:lnTo>
                <a:lnTo>
                  <a:pt x="1376679" y="122630"/>
                </a:lnTo>
                <a:lnTo>
                  <a:pt x="1376679" y="120471"/>
                </a:lnTo>
                <a:lnTo>
                  <a:pt x="1368171" y="120471"/>
                </a:lnTo>
                <a:lnTo>
                  <a:pt x="1340510" y="105104"/>
                </a:lnTo>
                <a:close/>
              </a:path>
              <a:path w="1412875" h="210819">
                <a:moveTo>
                  <a:pt x="130896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308963" y="122630"/>
                </a:lnTo>
                <a:lnTo>
                  <a:pt x="1340510" y="105104"/>
                </a:lnTo>
                <a:lnTo>
                  <a:pt x="1308963" y="87578"/>
                </a:lnTo>
                <a:close/>
              </a:path>
              <a:path w="1412875" h="210819">
                <a:moveTo>
                  <a:pt x="1381218" y="87578"/>
                </a:moveTo>
                <a:lnTo>
                  <a:pt x="1376679" y="87578"/>
                </a:lnTo>
                <a:lnTo>
                  <a:pt x="1376679" y="122630"/>
                </a:lnTo>
                <a:lnTo>
                  <a:pt x="1381218" y="122630"/>
                </a:lnTo>
                <a:lnTo>
                  <a:pt x="1412748" y="105104"/>
                </a:lnTo>
                <a:lnTo>
                  <a:pt x="1381218" y="87578"/>
                </a:lnTo>
                <a:close/>
              </a:path>
              <a:path w="1412875" h="210819">
                <a:moveTo>
                  <a:pt x="1368171" y="89737"/>
                </a:moveTo>
                <a:lnTo>
                  <a:pt x="1340510" y="105104"/>
                </a:lnTo>
                <a:lnTo>
                  <a:pt x="1368171" y="120471"/>
                </a:lnTo>
                <a:lnTo>
                  <a:pt x="1368171" y="89737"/>
                </a:lnTo>
                <a:close/>
              </a:path>
              <a:path w="1412875" h="210819">
                <a:moveTo>
                  <a:pt x="1376679" y="89737"/>
                </a:moveTo>
                <a:lnTo>
                  <a:pt x="1368171" y="89737"/>
                </a:lnTo>
                <a:lnTo>
                  <a:pt x="1368171" y="120471"/>
                </a:lnTo>
                <a:lnTo>
                  <a:pt x="1376679" y="120471"/>
                </a:lnTo>
                <a:lnTo>
                  <a:pt x="1376679" y="89737"/>
                </a:lnTo>
                <a:close/>
              </a:path>
              <a:path w="1412875" h="210819">
                <a:moveTo>
                  <a:pt x="1220868" y="0"/>
                </a:moveTo>
                <a:lnTo>
                  <a:pt x="1214199" y="583"/>
                </a:lnTo>
                <a:lnTo>
                  <a:pt x="1208220" y="3643"/>
                </a:lnTo>
                <a:lnTo>
                  <a:pt x="1203705" y="8965"/>
                </a:lnTo>
                <a:lnTo>
                  <a:pt x="1201596" y="15624"/>
                </a:lnTo>
                <a:lnTo>
                  <a:pt x="1202166" y="22332"/>
                </a:lnTo>
                <a:lnTo>
                  <a:pt x="1205188" y="28324"/>
                </a:lnTo>
                <a:lnTo>
                  <a:pt x="1210437" y="32841"/>
                </a:lnTo>
                <a:lnTo>
                  <a:pt x="1340510" y="105104"/>
                </a:lnTo>
                <a:lnTo>
                  <a:pt x="1368171" y="89737"/>
                </a:lnTo>
                <a:lnTo>
                  <a:pt x="1376679" y="89737"/>
                </a:lnTo>
                <a:lnTo>
                  <a:pt x="1376679" y="87578"/>
                </a:lnTo>
                <a:lnTo>
                  <a:pt x="1381218" y="87578"/>
                </a:lnTo>
                <a:lnTo>
                  <a:pt x="1227454" y="2107"/>
                </a:lnTo>
                <a:lnTo>
                  <a:pt x="12208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11417" y="2276094"/>
            <a:ext cx="373380" cy="373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11417" y="227609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79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85128" y="233713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05066" y="2273045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05066" y="2273045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80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37582" y="1602486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37582" y="1602486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64558" y="1901189"/>
            <a:ext cx="493395" cy="313055"/>
          </a:xfrm>
          <a:custGeom>
            <a:avLst/>
            <a:gdLst/>
            <a:ahLst/>
            <a:cxnLst/>
            <a:rect l="l" t="t" r="r" b="b"/>
            <a:pathLst>
              <a:path w="493395" h="313055">
                <a:moveTo>
                  <a:pt x="431789" y="37825"/>
                </a:moveTo>
                <a:lnTo>
                  <a:pt x="395708" y="39402"/>
                </a:lnTo>
                <a:lnTo>
                  <a:pt x="0" y="282701"/>
                </a:lnTo>
                <a:lnTo>
                  <a:pt x="18287" y="312547"/>
                </a:lnTo>
                <a:lnTo>
                  <a:pt x="414153" y="69150"/>
                </a:lnTo>
                <a:lnTo>
                  <a:pt x="431789" y="37825"/>
                </a:lnTo>
                <a:close/>
              </a:path>
              <a:path w="493395" h="313055">
                <a:moveTo>
                  <a:pt x="491054" y="3937"/>
                </a:moveTo>
                <a:lnTo>
                  <a:pt x="453389" y="3937"/>
                </a:lnTo>
                <a:lnTo>
                  <a:pt x="471677" y="33782"/>
                </a:lnTo>
                <a:lnTo>
                  <a:pt x="414153" y="69150"/>
                </a:lnTo>
                <a:lnTo>
                  <a:pt x="358775" y="167512"/>
                </a:lnTo>
                <a:lnTo>
                  <a:pt x="356647" y="174172"/>
                </a:lnTo>
                <a:lnTo>
                  <a:pt x="357187" y="180879"/>
                </a:lnTo>
                <a:lnTo>
                  <a:pt x="360203" y="186872"/>
                </a:lnTo>
                <a:lnTo>
                  <a:pt x="365505" y="191388"/>
                </a:lnTo>
                <a:lnTo>
                  <a:pt x="372094" y="193571"/>
                </a:lnTo>
                <a:lnTo>
                  <a:pt x="378777" y="193039"/>
                </a:lnTo>
                <a:lnTo>
                  <a:pt x="384794" y="190031"/>
                </a:lnTo>
                <a:lnTo>
                  <a:pt x="389381" y="184785"/>
                </a:lnTo>
                <a:lnTo>
                  <a:pt x="491054" y="3937"/>
                </a:lnTo>
                <a:close/>
              </a:path>
              <a:path w="493395" h="313055">
                <a:moveTo>
                  <a:pt x="457281" y="10287"/>
                </a:moveTo>
                <a:lnTo>
                  <a:pt x="447293" y="10287"/>
                </a:lnTo>
                <a:lnTo>
                  <a:pt x="463295" y="36449"/>
                </a:lnTo>
                <a:lnTo>
                  <a:pt x="431789" y="37825"/>
                </a:lnTo>
                <a:lnTo>
                  <a:pt x="414153" y="69150"/>
                </a:lnTo>
                <a:lnTo>
                  <a:pt x="471677" y="33782"/>
                </a:lnTo>
                <a:lnTo>
                  <a:pt x="457281" y="10287"/>
                </a:lnTo>
                <a:close/>
              </a:path>
              <a:path w="493395" h="313055">
                <a:moveTo>
                  <a:pt x="493267" y="0"/>
                </a:moveTo>
                <a:lnTo>
                  <a:pt x="271906" y="9779"/>
                </a:lnTo>
                <a:lnTo>
                  <a:pt x="264413" y="18034"/>
                </a:lnTo>
                <a:lnTo>
                  <a:pt x="264794" y="27686"/>
                </a:lnTo>
                <a:lnTo>
                  <a:pt x="266455" y="34428"/>
                </a:lnTo>
                <a:lnTo>
                  <a:pt x="270462" y="39814"/>
                </a:lnTo>
                <a:lnTo>
                  <a:pt x="276207" y="43295"/>
                </a:lnTo>
                <a:lnTo>
                  <a:pt x="283082" y="44323"/>
                </a:lnTo>
                <a:lnTo>
                  <a:pt x="395708" y="39402"/>
                </a:lnTo>
                <a:lnTo>
                  <a:pt x="453389" y="3937"/>
                </a:lnTo>
                <a:lnTo>
                  <a:pt x="491054" y="3937"/>
                </a:lnTo>
                <a:lnTo>
                  <a:pt x="493267" y="0"/>
                </a:lnTo>
                <a:close/>
              </a:path>
              <a:path w="493395" h="313055">
                <a:moveTo>
                  <a:pt x="453389" y="3937"/>
                </a:moveTo>
                <a:lnTo>
                  <a:pt x="395708" y="39402"/>
                </a:lnTo>
                <a:lnTo>
                  <a:pt x="431789" y="37825"/>
                </a:lnTo>
                <a:lnTo>
                  <a:pt x="447293" y="10287"/>
                </a:lnTo>
                <a:lnTo>
                  <a:pt x="457281" y="10287"/>
                </a:lnTo>
                <a:lnTo>
                  <a:pt x="453389" y="3937"/>
                </a:lnTo>
                <a:close/>
              </a:path>
              <a:path w="493395" h="313055">
                <a:moveTo>
                  <a:pt x="447293" y="10287"/>
                </a:moveTo>
                <a:lnTo>
                  <a:pt x="431789" y="37825"/>
                </a:lnTo>
                <a:lnTo>
                  <a:pt x="463295" y="36449"/>
                </a:lnTo>
                <a:lnTo>
                  <a:pt x="447293" y="102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40375" y="1835530"/>
            <a:ext cx="1384935" cy="454025"/>
          </a:xfrm>
          <a:custGeom>
            <a:avLst/>
            <a:gdLst/>
            <a:ahLst/>
            <a:cxnLst/>
            <a:rect l="l" t="t" r="r" b="b"/>
            <a:pathLst>
              <a:path w="1384934" h="454025">
                <a:moveTo>
                  <a:pt x="1280139" y="393062"/>
                </a:moveTo>
                <a:lnTo>
                  <a:pt x="1170431" y="419100"/>
                </a:lnTo>
                <a:lnTo>
                  <a:pt x="1164121" y="422056"/>
                </a:lnTo>
                <a:lnTo>
                  <a:pt x="1159573" y="427037"/>
                </a:lnTo>
                <a:lnTo>
                  <a:pt x="1157216" y="433351"/>
                </a:lnTo>
                <a:lnTo>
                  <a:pt x="1157477" y="440309"/>
                </a:lnTo>
                <a:lnTo>
                  <a:pt x="1160361" y="446619"/>
                </a:lnTo>
                <a:lnTo>
                  <a:pt x="1165304" y="451167"/>
                </a:lnTo>
                <a:lnTo>
                  <a:pt x="1171604" y="453524"/>
                </a:lnTo>
                <a:lnTo>
                  <a:pt x="1178559" y="453263"/>
                </a:lnTo>
                <a:lnTo>
                  <a:pt x="1354886" y="411353"/>
                </a:lnTo>
                <a:lnTo>
                  <a:pt x="1345310" y="411353"/>
                </a:lnTo>
                <a:lnTo>
                  <a:pt x="1280139" y="393062"/>
                </a:lnTo>
                <a:close/>
              </a:path>
              <a:path w="1384934" h="454025">
                <a:moveTo>
                  <a:pt x="1315300" y="384717"/>
                </a:moveTo>
                <a:lnTo>
                  <a:pt x="1280139" y="393062"/>
                </a:lnTo>
                <a:lnTo>
                  <a:pt x="1345310" y="411353"/>
                </a:lnTo>
                <a:lnTo>
                  <a:pt x="1346547" y="406908"/>
                </a:lnTo>
                <a:lnTo>
                  <a:pt x="1337691" y="406908"/>
                </a:lnTo>
                <a:lnTo>
                  <a:pt x="1315300" y="384717"/>
                </a:lnTo>
                <a:close/>
              </a:path>
              <a:path w="1384934" h="454025">
                <a:moveTo>
                  <a:pt x="1221755" y="249936"/>
                </a:moveTo>
                <a:lnTo>
                  <a:pt x="1215165" y="251265"/>
                </a:lnTo>
                <a:lnTo>
                  <a:pt x="1209421" y="255143"/>
                </a:lnTo>
                <a:lnTo>
                  <a:pt x="1205565" y="260941"/>
                </a:lnTo>
                <a:lnTo>
                  <a:pt x="1204293" y="267525"/>
                </a:lnTo>
                <a:lnTo>
                  <a:pt x="1205616" y="274109"/>
                </a:lnTo>
                <a:lnTo>
                  <a:pt x="1209548" y="279908"/>
                </a:lnTo>
                <a:lnTo>
                  <a:pt x="1289672" y="359318"/>
                </a:lnTo>
                <a:lnTo>
                  <a:pt x="1354708" y="377571"/>
                </a:lnTo>
                <a:lnTo>
                  <a:pt x="1345310" y="411353"/>
                </a:lnTo>
                <a:lnTo>
                  <a:pt x="1354886" y="411353"/>
                </a:lnTo>
                <a:lnTo>
                  <a:pt x="1384807" y="404241"/>
                </a:lnTo>
                <a:lnTo>
                  <a:pt x="1234185" y="255016"/>
                </a:lnTo>
                <a:lnTo>
                  <a:pt x="1228369" y="251178"/>
                </a:lnTo>
                <a:lnTo>
                  <a:pt x="1221755" y="249936"/>
                </a:lnTo>
                <a:close/>
              </a:path>
              <a:path w="1384934" h="454025">
                <a:moveTo>
                  <a:pt x="1345946" y="377444"/>
                </a:moveTo>
                <a:lnTo>
                  <a:pt x="1315300" y="384717"/>
                </a:lnTo>
                <a:lnTo>
                  <a:pt x="1337691" y="406908"/>
                </a:lnTo>
                <a:lnTo>
                  <a:pt x="1345946" y="377444"/>
                </a:lnTo>
                <a:close/>
              </a:path>
              <a:path w="1384934" h="454025">
                <a:moveTo>
                  <a:pt x="1354256" y="377444"/>
                </a:moveTo>
                <a:lnTo>
                  <a:pt x="1345946" y="377444"/>
                </a:lnTo>
                <a:lnTo>
                  <a:pt x="1337691" y="406908"/>
                </a:lnTo>
                <a:lnTo>
                  <a:pt x="1346547" y="406908"/>
                </a:lnTo>
                <a:lnTo>
                  <a:pt x="1354708" y="377571"/>
                </a:lnTo>
                <a:lnTo>
                  <a:pt x="1354256" y="377444"/>
                </a:lnTo>
                <a:close/>
              </a:path>
              <a:path w="1384934" h="454025">
                <a:moveTo>
                  <a:pt x="9398" y="0"/>
                </a:moveTo>
                <a:lnTo>
                  <a:pt x="0" y="33782"/>
                </a:lnTo>
                <a:lnTo>
                  <a:pt x="1280139" y="393062"/>
                </a:lnTo>
                <a:lnTo>
                  <a:pt x="1315300" y="384717"/>
                </a:lnTo>
                <a:lnTo>
                  <a:pt x="1289672" y="359318"/>
                </a:lnTo>
                <a:lnTo>
                  <a:pt x="9398" y="0"/>
                </a:lnTo>
                <a:close/>
              </a:path>
              <a:path w="1384934" h="454025">
                <a:moveTo>
                  <a:pt x="1289672" y="359318"/>
                </a:moveTo>
                <a:lnTo>
                  <a:pt x="1315300" y="384717"/>
                </a:lnTo>
                <a:lnTo>
                  <a:pt x="1345946" y="377444"/>
                </a:lnTo>
                <a:lnTo>
                  <a:pt x="1354256" y="377444"/>
                </a:lnTo>
                <a:lnTo>
                  <a:pt x="1289672" y="35931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210" y="702640"/>
            <a:ext cx="40043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Conflitos </a:t>
            </a:r>
            <a:r>
              <a:rPr spc="-155" dirty="0"/>
              <a:t>de</a:t>
            </a:r>
            <a:r>
              <a:rPr spc="-375" dirty="0"/>
              <a:t> </a:t>
            </a:r>
            <a:r>
              <a:rPr spc="-215" dirty="0"/>
              <a:t>Referência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730490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205740" algn="just">
              <a:lnSpc>
                <a:spcPct val="90100"/>
              </a:lnSpc>
              <a:spcBef>
                <a:spcPts val="385"/>
              </a:spcBef>
            </a:pPr>
            <a:r>
              <a:rPr sz="2400" spc="-245" dirty="0">
                <a:latin typeface="Arial"/>
                <a:cs typeface="Arial"/>
              </a:rPr>
              <a:t>Caso </a:t>
            </a:r>
            <a:r>
              <a:rPr sz="2400" spc="-120" dirty="0">
                <a:latin typeface="Arial"/>
                <a:cs typeface="Arial"/>
              </a:rPr>
              <a:t>exista </a:t>
            </a:r>
            <a:r>
              <a:rPr sz="2400" spc="-80" dirty="0">
                <a:latin typeface="Arial"/>
                <a:cs typeface="Arial"/>
              </a:rPr>
              <a:t>um </a:t>
            </a:r>
            <a:r>
              <a:rPr sz="2400" i="1" spc="-95" dirty="0">
                <a:latin typeface="Trebuchet MS"/>
                <a:cs typeface="Trebuchet MS"/>
              </a:rPr>
              <a:t>branch</a:t>
            </a:r>
            <a:r>
              <a:rPr sz="2400" spc="-95" dirty="0">
                <a:latin typeface="Arial"/>
                <a:cs typeface="Arial"/>
              </a:rPr>
              <a:t>, </a:t>
            </a:r>
            <a:r>
              <a:rPr sz="2400" spc="-120" dirty="0">
                <a:latin typeface="Arial"/>
                <a:cs typeface="Arial"/>
              </a:rPr>
              <a:t>uma </a:t>
            </a:r>
            <a:r>
              <a:rPr sz="2400" i="1" spc="-85" dirty="0">
                <a:latin typeface="Trebuchet MS"/>
                <a:cs typeface="Trebuchet MS"/>
              </a:rPr>
              <a:t>tag </a:t>
            </a:r>
            <a:r>
              <a:rPr sz="2400" spc="-25" dirty="0">
                <a:latin typeface="Arial"/>
                <a:cs typeface="Arial"/>
              </a:rPr>
              <a:t>e/ou </a:t>
            </a:r>
            <a:r>
              <a:rPr sz="2400" spc="-80" dirty="0">
                <a:latin typeface="Arial"/>
                <a:cs typeface="Arial"/>
              </a:rPr>
              <a:t>um </a:t>
            </a:r>
            <a:r>
              <a:rPr sz="2400" spc="-50" dirty="0">
                <a:latin typeface="Arial"/>
                <a:cs typeface="Arial"/>
              </a:rPr>
              <a:t>repositório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remoto  </a:t>
            </a:r>
            <a:r>
              <a:rPr sz="2400" spc="-125" dirty="0">
                <a:latin typeface="Arial"/>
                <a:cs typeface="Arial"/>
              </a:rPr>
              <a:t>com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130" dirty="0">
                <a:latin typeface="Arial"/>
                <a:cs typeface="Arial"/>
              </a:rPr>
              <a:t>mesmo </a:t>
            </a:r>
            <a:r>
              <a:rPr sz="2400" spc="-100" dirty="0">
                <a:latin typeface="Arial"/>
                <a:cs typeface="Arial"/>
              </a:rPr>
              <a:t>nome </a:t>
            </a:r>
            <a:r>
              <a:rPr sz="2400" spc="-130" dirty="0">
                <a:latin typeface="Arial"/>
                <a:cs typeface="Arial"/>
              </a:rPr>
              <a:t>&lt;nome&gt;,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50" dirty="0">
                <a:latin typeface="Arial"/>
                <a:cs typeface="Arial"/>
              </a:rPr>
              <a:t>evitar </a:t>
            </a:r>
            <a:r>
              <a:rPr sz="2400" spc="-60" dirty="0">
                <a:latin typeface="Arial"/>
                <a:cs typeface="Arial"/>
              </a:rPr>
              <a:t>conflitos </a:t>
            </a:r>
            <a:r>
              <a:rPr sz="2400" spc="-55" dirty="0">
                <a:latin typeface="Arial"/>
                <a:cs typeface="Arial"/>
              </a:rPr>
              <a:t>utilize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80" dirty="0">
                <a:latin typeface="Arial"/>
                <a:cs typeface="Arial"/>
              </a:rPr>
              <a:t>tabela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abaixo.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41119" y="3475482"/>
          <a:ext cx="6096000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55" dirty="0">
                          <a:latin typeface="Trebuchet MS"/>
                          <a:cs typeface="Trebuchet MS"/>
                        </a:rPr>
                        <a:t>Tipo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6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65" dirty="0">
                          <a:latin typeface="Trebuchet MS"/>
                          <a:cs typeface="Trebuchet MS"/>
                        </a:rPr>
                        <a:t>Referência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6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40" dirty="0">
                          <a:latin typeface="Arial"/>
                          <a:cs typeface="Arial"/>
                        </a:rPr>
                        <a:t>Branch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90" dirty="0">
                          <a:latin typeface="Arial"/>
                          <a:cs typeface="Arial"/>
                        </a:rPr>
                        <a:t>refs/heads/&lt;nome&gt;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00" dirty="0">
                          <a:latin typeface="Arial"/>
                          <a:cs typeface="Arial"/>
                        </a:rPr>
                        <a:t>Tag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80" dirty="0">
                          <a:latin typeface="Arial"/>
                          <a:cs typeface="Arial"/>
                        </a:rPr>
                        <a:t>refs/tags/&lt;nome&gt;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90" dirty="0">
                          <a:latin typeface="Arial"/>
                          <a:cs typeface="Arial"/>
                        </a:rPr>
                        <a:t>Repositório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70" dirty="0">
                          <a:latin typeface="Arial"/>
                          <a:cs typeface="Arial"/>
                        </a:rPr>
                        <a:t>refs/remotes/&lt;nome&gt;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4108" y="5576315"/>
            <a:ext cx="693420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push origin refs/tags/issue13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4" y="4306646"/>
            <a:ext cx="72983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4" dirty="0" err="1"/>
              <a:t>Comandos</a:t>
            </a:r>
            <a:r>
              <a:rPr sz="6000" spc="-490" dirty="0"/>
              <a:t> </a:t>
            </a:r>
            <a:r>
              <a:rPr lang="pt-BR" sz="6000" spc="-250" dirty="0"/>
              <a:t>Avançados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7251610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045" y="702640"/>
            <a:ext cx="43434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Configurando </a:t>
            </a:r>
            <a:r>
              <a:rPr spc="-55" dirty="0"/>
              <a:t>o</a:t>
            </a:r>
            <a:r>
              <a:rPr spc="-390" dirty="0"/>
              <a:t> </a:t>
            </a:r>
            <a:r>
              <a:rPr spc="-150" dirty="0"/>
              <a:t>p4merge</a:t>
            </a:r>
          </a:p>
        </p:txBody>
      </p:sp>
      <p:sp>
        <p:nvSpPr>
          <p:cNvPr id="3" name="object 3"/>
          <p:cNvSpPr/>
          <p:nvPr/>
        </p:nvSpPr>
        <p:spPr>
          <a:xfrm>
            <a:off x="469391" y="2037588"/>
            <a:ext cx="8411210" cy="512445"/>
          </a:xfrm>
          <a:custGeom>
            <a:avLst/>
            <a:gdLst/>
            <a:ahLst/>
            <a:cxnLst/>
            <a:rect l="l" t="t" r="r" b="b"/>
            <a:pathLst>
              <a:path w="8411210" h="512444">
                <a:moveTo>
                  <a:pt x="8325611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3"/>
                </a:lnTo>
                <a:lnTo>
                  <a:pt x="8325611" y="512063"/>
                </a:lnTo>
                <a:lnTo>
                  <a:pt x="8358824" y="505354"/>
                </a:lnTo>
                <a:lnTo>
                  <a:pt x="8385952" y="487060"/>
                </a:lnTo>
                <a:lnTo>
                  <a:pt x="8404246" y="459932"/>
                </a:lnTo>
                <a:lnTo>
                  <a:pt x="8410956" y="426720"/>
                </a:lnTo>
                <a:lnTo>
                  <a:pt x="8410956" y="85344"/>
                </a:lnTo>
                <a:lnTo>
                  <a:pt x="8404246" y="52131"/>
                </a:lnTo>
                <a:lnTo>
                  <a:pt x="8385952" y="25003"/>
                </a:lnTo>
                <a:lnTo>
                  <a:pt x="8358824" y="6709"/>
                </a:lnTo>
                <a:lnTo>
                  <a:pt x="832561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391" y="2037588"/>
            <a:ext cx="8411210" cy="512445"/>
          </a:xfrm>
          <a:custGeom>
            <a:avLst/>
            <a:gdLst/>
            <a:ahLst/>
            <a:cxnLst/>
            <a:rect l="l" t="t" r="r" b="b"/>
            <a:pathLst>
              <a:path w="8411210" h="512444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3" y="0"/>
                </a:lnTo>
                <a:lnTo>
                  <a:pt x="8325611" y="0"/>
                </a:lnTo>
                <a:lnTo>
                  <a:pt x="8358824" y="6709"/>
                </a:lnTo>
                <a:lnTo>
                  <a:pt x="8385952" y="25003"/>
                </a:lnTo>
                <a:lnTo>
                  <a:pt x="8404246" y="52131"/>
                </a:lnTo>
                <a:lnTo>
                  <a:pt x="8410956" y="85344"/>
                </a:lnTo>
                <a:lnTo>
                  <a:pt x="8410956" y="426720"/>
                </a:lnTo>
                <a:lnTo>
                  <a:pt x="8404246" y="459932"/>
                </a:lnTo>
                <a:lnTo>
                  <a:pt x="8385952" y="487060"/>
                </a:lnTo>
                <a:lnTo>
                  <a:pt x="8358824" y="505354"/>
                </a:lnTo>
                <a:lnTo>
                  <a:pt x="8325611" y="512063"/>
                </a:lnTo>
                <a:lnTo>
                  <a:pt x="85343" y="512063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391" y="3310128"/>
            <a:ext cx="8411210" cy="885825"/>
          </a:xfrm>
          <a:custGeom>
            <a:avLst/>
            <a:gdLst/>
            <a:ahLst/>
            <a:cxnLst/>
            <a:rect l="l" t="t" r="r" b="b"/>
            <a:pathLst>
              <a:path w="8411210" h="885825">
                <a:moveTo>
                  <a:pt x="8263382" y="0"/>
                </a:moveTo>
                <a:lnTo>
                  <a:pt x="147573" y="0"/>
                </a:lnTo>
                <a:lnTo>
                  <a:pt x="100931" y="7520"/>
                </a:lnTo>
                <a:lnTo>
                  <a:pt x="60421" y="28464"/>
                </a:lnTo>
                <a:lnTo>
                  <a:pt x="28475" y="60405"/>
                </a:lnTo>
                <a:lnTo>
                  <a:pt x="7524" y="100917"/>
                </a:lnTo>
                <a:lnTo>
                  <a:pt x="0" y="147574"/>
                </a:lnTo>
                <a:lnTo>
                  <a:pt x="0" y="737870"/>
                </a:lnTo>
                <a:lnTo>
                  <a:pt x="7524" y="784526"/>
                </a:lnTo>
                <a:lnTo>
                  <a:pt x="28475" y="825038"/>
                </a:lnTo>
                <a:lnTo>
                  <a:pt x="60421" y="856979"/>
                </a:lnTo>
                <a:lnTo>
                  <a:pt x="100931" y="877923"/>
                </a:lnTo>
                <a:lnTo>
                  <a:pt x="147573" y="885444"/>
                </a:lnTo>
                <a:lnTo>
                  <a:pt x="8263382" y="885444"/>
                </a:lnTo>
                <a:lnTo>
                  <a:pt x="8310038" y="877923"/>
                </a:lnTo>
                <a:lnTo>
                  <a:pt x="8350550" y="856979"/>
                </a:lnTo>
                <a:lnTo>
                  <a:pt x="8382491" y="825038"/>
                </a:lnTo>
                <a:lnTo>
                  <a:pt x="8403435" y="784526"/>
                </a:lnTo>
                <a:lnTo>
                  <a:pt x="8410956" y="737870"/>
                </a:lnTo>
                <a:lnTo>
                  <a:pt x="8410956" y="147574"/>
                </a:lnTo>
                <a:lnTo>
                  <a:pt x="8403435" y="100917"/>
                </a:lnTo>
                <a:lnTo>
                  <a:pt x="8382491" y="60405"/>
                </a:lnTo>
                <a:lnTo>
                  <a:pt x="8350550" y="28464"/>
                </a:lnTo>
                <a:lnTo>
                  <a:pt x="8310038" y="7520"/>
                </a:lnTo>
                <a:lnTo>
                  <a:pt x="826338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391" y="3310128"/>
            <a:ext cx="8411210" cy="885825"/>
          </a:xfrm>
          <a:custGeom>
            <a:avLst/>
            <a:gdLst/>
            <a:ahLst/>
            <a:cxnLst/>
            <a:rect l="l" t="t" r="r" b="b"/>
            <a:pathLst>
              <a:path w="8411210" h="885825">
                <a:moveTo>
                  <a:pt x="0" y="147574"/>
                </a:moveTo>
                <a:lnTo>
                  <a:pt x="7524" y="100917"/>
                </a:lnTo>
                <a:lnTo>
                  <a:pt x="28475" y="60405"/>
                </a:lnTo>
                <a:lnTo>
                  <a:pt x="60421" y="28464"/>
                </a:lnTo>
                <a:lnTo>
                  <a:pt x="100931" y="7520"/>
                </a:lnTo>
                <a:lnTo>
                  <a:pt x="147573" y="0"/>
                </a:lnTo>
                <a:lnTo>
                  <a:pt x="8263382" y="0"/>
                </a:lnTo>
                <a:lnTo>
                  <a:pt x="8310038" y="7520"/>
                </a:lnTo>
                <a:lnTo>
                  <a:pt x="8350550" y="28464"/>
                </a:lnTo>
                <a:lnTo>
                  <a:pt x="8382491" y="60405"/>
                </a:lnTo>
                <a:lnTo>
                  <a:pt x="8403435" y="100917"/>
                </a:lnTo>
                <a:lnTo>
                  <a:pt x="8410956" y="147574"/>
                </a:lnTo>
                <a:lnTo>
                  <a:pt x="8410956" y="737870"/>
                </a:lnTo>
                <a:lnTo>
                  <a:pt x="8403435" y="784526"/>
                </a:lnTo>
                <a:lnTo>
                  <a:pt x="8382491" y="825038"/>
                </a:lnTo>
                <a:lnTo>
                  <a:pt x="8350550" y="856979"/>
                </a:lnTo>
                <a:lnTo>
                  <a:pt x="8310038" y="877923"/>
                </a:lnTo>
                <a:lnTo>
                  <a:pt x="8263382" y="885444"/>
                </a:lnTo>
                <a:lnTo>
                  <a:pt x="147573" y="885444"/>
                </a:lnTo>
                <a:lnTo>
                  <a:pt x="100931" y="877923"/>
                </a:lnTo>
                <a:lnTo>
                  <a:pt x="60421" y="856979"/>
                </a:lnTo>
                <a:lnTo>
                  <a:pt x="28475" y="825038"/>
                </a:lnTo>
                <a:lnTo>
                  <a:pt x="7524" y="784526"/>
                </a:lnTo>
                <a:lnTo>
                  <a:pt x="0" y="737870"/>
                </a:lnTo>
                <a:lnTo>
                  <a:pt x="0" y="14757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dirty="0"/>
              <a:t>$ git </a:t>
            </a:r>
            <a:r>
              <a:rPr spc="-10" dirty="0"/>
              <a:t>config --global </a:t>
            </a:r>
            <a:r>
              <a:rPr spc="-5" dirty="0"/>
              <a:t>merge.tool</a:t>
            </a:r>
            <a:r>
              <a:rPr spc="-40" dirty="0"/>
              <a:t> </a:t>
            </a:r>
            <a:r>
              <a:rPr spc="-10" dirty="0"/>
              <a:t>p4merge</a:t>
            </a:r>
          </a:p>
          <a:p>
            <a:pPr marL="249554">
              <a:lnSpc>
                <a:spcPct val="100000"/>
              </a:lnSpc>
              <a:spcBef>
                <a:spcPts val="1700"/>
              </a:spcBef>
            </a:pPr>
            <a:r>
              <a:rPr b="0" spc="-30" dirty="0">
                <a:solidFill>
                  <a:srgbClr val="000000"/>
                </a:solidFill>
                <a:latin typeface="Arial"/>
                <a:cs typeface="Arial"/>
              </a:rPr>
              <a:t>Atribui </a:t>
            </a:r>
            <a:r>
              <a:rPr b="0" spc="-120" dirty="0">
                <a:solidFill>
                  <a:srgbClr val="000000"/>
                </a:solidFill>
                <a:latin typeface="Arial"/>
                <a:cs typeface="Arial"/>
              </a:rPr>
              <a:t>p4merge </a:t>
            </a:r>
            <a:r>
              <a:rPr b="0" spc="-110" dirty="0">
                <a:solidFill>
                  <a:srgbClr val="000000"/>
                </a:solidFill>
                <a:latin typeface="Arial"/>
                <a:cs typeface="Arial"/>
              </a:rPr>
              <a:t>como </a:t>
            </a:r>
            <a:r>
              <a:rPr b="0" spc="-70" dirty="0">
                <a:solidFill>
                  <a:srgbClr val="000000"/>
                </a:solidFill>
                <a:latin typeface="Arial"/>
                <a:cs typeface="Arial"/>
              </a:rPr>
              <a:t>ferramenta </a:t>
            </a:r>
            <a:r>
              <a:rPr b="0" spc="-110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b="0" spc="-3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135" dirty="0">
                <a:solidFill>
                  <a:srgbClr val="000000"/>
                </a:solidFill>
                <a:latin typeface="Arial"/>
                <a:cs typeface="Arial"/>
              </a:rPr>
              <a:t>mesclagem.</a:t>
            </a:r>
          </a:p>
          <a:p>
            <a:pPr marL="84455"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14935" marR="5080">
              <a:lnSpc>
                <a:spcPct val="100000"/>
              </a:lnSpc>
            </a:pPr>
            <a:r>
              <a:rPr sz="2300" dirty="0"/>
              <a:t>$ </a:t>
            </a:r>
            <a:r>
              <a:rPr sz="2300" spc="-5" dirty="0"/>
              <a:t>git </a:t>
            </a:r>
            <a:r>
              <a:rPr sz="2300" spc="-10" dirty="0"/>
              <a:t>config --global mergetool.p4merge.cmd  “p4merge.exe </a:t>
            </a:r>
            <a:r>
              <a:rPr sz="2300" spc="-5" dirty="0"/>
              <a:t>\$BASE </a:t>
            </a:r>
            <a:r>
              <a:rPr sz="2300" spc="-10" dirty="0"/>
              <a:t>\$LOCAL \$REMOTE</a:t>
            </a:r>
            <a:r>
              <a:rPr sz="2300" spc="-30" dirty="0"/>
              <a:t> </a:t>
            </a:r>
            <a:r>
              <a:rPr sz="2300" spc="-10" dirty="0"/>
              <a:t>\$MERGED”</a:t>
            </a:r>
            <a:endParaRPr sz="2300"/>
          </a:p>
          <a:p>
            <a:pPr marL="249554">
              <a:lnSpc>
                <a:spcPct val="100000"/>
              </a:lnSpc>
              <a:spcBef>
                <a:spcPts val="2105"/>
              </a:spcBef>
            </a:pPr>
            <a:r>
              <a:rPr b="0" spc="-30" dirty="0">
                <a:solidFill>
                  <a:srgbClr val="000000"/>
                </a:solidFill>
                <a:latin typeface="Arial"/>
                <a:cs typeface="Arial"/>
              </a:rPr>
              <a:t>Atribui </a:t>
            </a:r>
            <a:r>
              <a:rPr b="0" spc="-70" dirty="0">
                <a:solidFill>
                  <a:srgbClr val="000000"/>
                </a:solidFill>
                <a:latin typeface="Arial"/>
                <a:cs typeface="Arial"/>
              </a:rPr>
              <a:t>o </a:t>
            </a:r>
            <a:r>
              <a:rPr b="0" spc="-100" dirty="0">
                <a:solidFill>
                  <a:srgbClr val="000000"/>
                </a:solidFill>
                <a:latin typeface="Arial"/>
                <a:cs typeface="Arial"/>
              </a:rPr>
              <a:t>caminho </a:t>
            </a:r>
            <a:r>
              <a:rPr b="0" spc="-145" dirty="0">
                <a:solidFill>
                  <a:srgbClr val="000000"/>
                </a:solidFill>
                <a:latin typeface="Arial"/>
                <a:cs typeface="Arial"/>
              </a:rPr>
              <a:t>e </a:t>
            </a:r>
            <a:r>
              <a:rPr b="0" spc="-19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b="0" spc="-60" dirty="0">
                <a:solidFill>
                  <a:srgbClr val="000000"/>
                </a:solidFill>
                <a:latin typeface="Arial"/>
                <a:cs typeface="Arial"/>
              </a:rPr>
              <a:t>forma </a:t>
            </a:r>
            <a:r>
              <a:rPr b="0" spc="-110" dirty="0">
                <a:solidFill>
                  <a:srgbClr val="000000"/>
                </a:solidFill>
                <a:latin typeface="Arial"/>
                <a:cs typeface="Arial"/>
              </a:rPr>
              <a:t>de como </a:t>
            </a:r>
            <a:r>
              <a:rPr b="0" spc="-105" dirty="0">
                <a:solidFill>
                  <a:srgbClr val="000000"/>
                </a:solidFill>
                <a:latin typeface="Arial"/>
                <a:cs typeface="Arial"/>
              </a:rPr>
              <a:t>executar </a:t>
            </a:r>
            <a:r>
              <a:rPr b="0" spc="-7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b="0" spc="-4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100" dirty="0">
                <a:solidFill>
                  <a:srgbClr val="000000"/>
                </a:solidFill>
                <a:latin typeface="Arial"/>
                <a:cs typeface="Arial"/>
              </a:rPr>
              <a:t>programa.</a:t>
            </a:r>
          </a:p>
          <a:p>
            <a:pPr marL="84455">
              <a:lnSpc>
                <a:spcPct val="100000"/>
              </a:lnSpc>
            </a:pPr>
            <a:endParaRPr b="0" spc="-1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4455"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442595" indent="-342900">
              <a:lnSpc>
                <a:spcPct val="100000"/>
              </a:lnSpc>
              <a:buChar char="•"/>
              <a:tabLst>
                <a:tab pos="442595" algn="l"/>
                <a:tab pos="443230" algn="l"/>
              </a:tabLst>
            </a:pPr>
            <a:r>
              <a:rPr b="0" spc="-110" dirty="0">
                <a:solidFill>
                  <a:srgbClr val="000000"/>
                </a:solidFill>
                <a:latin typeface="Arial"/>
                <a:cs typeface="Arial"/>
              </a:rPr>
              <a:t>Analogamente </a:t>
            </a:r>
            <a:r>
              <a:rPr b="0" spc="-120" dirty="0">
                <a:solidFill>
                  <a:srgbClr val="000000"/>
                </a:solidFill>
                <a:latin typeface="Arial"/>
                <a:cs typeface="Arial"/>
              </a:rPr>
              <a:t>para </a:t>
            </a:r>
            <a:r>
              <a:rPr b="0" i="1" spc="-195" dirty="0">
                <a:solidFill>
                  <a:srgbClr val="000000"/>
                </a:solidFill>
                <a:latin typeface="Trebuchet MS"/>
                <a:cs typeface="Trebuchet MS"/>
              </a:rPr>
              <a:t>diff </a:t>
            </a:r>
            <a:r>
              <a:rPr b="0" spc="-145" dirty="0">
                <a:solidFill>
                  <a:srgbClr val="000000"/>
                </a:solidFill>
                <a:latin typeface="Arial"/>
                <a:cs typeface="Arial"/>
              </a:rPr>
              <a:t>e </a:t>
            </a:r>
            <a:r>
              <a:rPr b="0" i="1" spc="-155" dirty="0">
                <a:solidFill>
                  <a:srgbClr val="000000"/>
                </a:solidFill>
                <a:latin typeface="Trebuchet MS"/>
                <a:cs typeface="Trebuchet MS"/>
              </a:rPr>
              <a:t>difftool</a:t>
            </a:r>
            <a:r>
              <a:rPr b="0" spc="-155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14705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557" y="702640"/>
            <a:ext cx="37731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Configuração </a:t>
            </a:r>
            <a:r>
              <a:rPr spc="-95" dirty="0"/>
              <a:t>do</a:t>
            </a:r>
            <a:r>
              <a:rPr spc="-395" dirty="0"/>
              <a:t> </a:t>
            </a:r>
            <a:r>
              <a:rPr i="1" spc="-145" dirty="0">
                <a:latin typeface="Trebuchet MS"/>
                <a:cs typeface="Trebuchet MS"/>
              </a:rPr>
              <a:t>Push</a:t>
            </a:r>
          </a:p>
        </p:txBody>
      </p:sp>
      <p:sp>
        <p:nvSpPr>
          <p:cNvPr id="3" name="object 3"/>
          <p:cNvSpPr/>
          <p:nvPr/>
        </p:nvSpPr>
        <p:spPr>
          <a:xfrm>
            <a:off x="469391" y="2037588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8196072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3"/>
                </a:lnTo>
                <a:lnTo>
                  <a:pt x="8196072" y="512063"/>
                </a:lnTo>
                <a:lnTo>
                  <a:pt x="8229284" y="505354"/>
                </a:lnTo>
                <a:lnTo>
                  <a:pt x="8256412" y="487060"/>
                </a:lnTo>
                <a:lnTo>
                  <a:pt x="8274706" y="459932"/>
                </a:lnTo>
                <a:lnTo>
                  <a:pt x="8281415" y="426720"/>
                </a:lnTo>
                <a:lnTo>
                  <a:pt x="8281415" y="85344"/>
                </a:lnTo>
                <a:lnTo>
                  <a:pt x="8274706" y="52131"/>
                </a:lnTo>
                <a:lnTo>
                  <a:pt x="8256412" y="25003"/>
                </a:lnTo>
                <a:lnTo>
                  <a:pt x="8229284" y="6709"/>
                </a:lnTo>
                <a:lnTo>
                  <a:pt x="81960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391" y="2037588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3" y="0"/>
                </a:lnTo>
                <a:lnTo>
                  <a:pt x="8196072" y="0"/>
                </a:lnTo>
                <a:lnTo>
                  <a:pt x="8229284" y="6709"/>
                </a:lnTo>
                <a:lnTo>
                  <a:pt x="8256412" y="25003"/>
                </a:lnTo>
                <a:lnTo>
                  <a:pt x="8274706" y="52131"/>
                </a:lnTo>
                <a:lnTo>
                  <a:pt x="8281415" y="85344"/>
                </a:lnTo>
                <a:lnTo>
                  <a:pt x="8281415" y="426720"/>
                </a:lnTo>
                <a:lnTo>
                  <a:pt x="8274706" y="459932"/>
                </a:lnTo>
                <a:lnTo>
                  <a:pt x="8256412" y="487060"/>
                </a:lnTo>
                <a:lnTo>
                  <a:pt x="8229284" y="505354"/>
                </a:lnTo>
                <a:lnTo>
                  <a:pt x="8196072" y="512063"/>
                </a:lnTo>
                <a:lnTo>
                  <a:pt x="85343" y="512063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391" y="3689603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5">
                <a:moveTo>
                  <a:pt x="8196072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4"/>
                </a:lnTo>
                <a:lnTo>
                  <a:pt x="8196072" y="512064"/>
                </a:lnTo>
                <a:lnTo>
                  <a:pt x="8229284" y="505354"/>
                </a:lnTo>
                <a:lnTo>
                  <a:pt x="8256412" y="487060"/>
                </a:lnTo>
                <a:lnTo>
                  <a:pt x="8274706" y="459932"/>
                </a:lnTo>
                <a:lnTo>
                  <a:pt x="8281415" y="426720"/>
                </a:lnTo>
                <a:lnTo>
                  <a:pt x="8281415" y="85344"/>
                </a:lnTo>
                <a:lnTo>
                  <a:pt x="8274706" y="52131"/>
                </a:lnTo>
                <a:lnTo>
                  <a:pt x="8256412" y="25003"/>
                </a:lnTo>
                <a:lnTo>
                  <a:pt x="8229284" y="6709"/>
                </a:lnTo>
                <a:lnTo>
                  <a:pt x="81960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391" y="3689603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5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3" y="0"/>
                </a:lnTo>
                <a:lnTo>
                  <a:pt x="8196072" y="0"/>
                </a:lnTo>
                <a:lnTo>
                  <a:pt x="8229284" y="6709"/>
                </a:lnTo>
                <a:lnTo>
                  <a:pt x="8256412" y="25003"/>
                </a:lnTo>
                <a:lnTo>
                  <a:pt x="8274706" y="52131"/>
                </a:lnTo>
                <a:lnTo>
                  <a:pt x="8281415" y="85344"/>
                </a:lnTo>
                <a:lnTo>
                  <a:pt x="8281415" y="426720"/>
                </a:lnTo>
                <a:lnTo>
                  <a:pt x="8274706" y="459932"/>
                </a:lnTo>
                <a:lnTo>
                  <a:pt x="8256412" y="487060"/>
                </a:lnTo>
                <a:lnTo>
                  <a:pt x="8229284" y="505354"/>
                </a:lnTo>
                <a:lnTo>
                  <a:pt x="8196072" y="512064"/>
                </a:lnTo>
                <a:lnTo>
                  <a:pt x="85343" y="512064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3430" y="2060194"/>
            <a:ext cx="7692390" cy="371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config --global push.default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simple</a:t>
            </a:r>
            <a:endParaRPr sz="2400">
              <a:latin typeface="Courier New"/>
              <a:cs typeface="Courier New"/>
            </a:endParaRPr>
          </a:p>
          <a:p>
            <a:pPr marL="165100" marR="92075">
              <a:lnSpc>
                <a:spcPct val="100000"/>
              </a:lnSpc>
              <a:spcBef>
                <a:spcPts val="1700"/>
              </a:spcBef>
            </a:pPr>
            <a:r>
              <a:rPr sz="2400" spc="-130" dirty="0">
                <a:latin typeface="Arial"/>
                <a:cs typeface="Arial"/>
              </a:rPr>
              <a:t>Basicamente, </a:t>
            </a:r>
            <a:r>
              <a:rPr sz="2400" spc="-110" dirty="0">
                <a:latin typeface="Arial"/>
                <a:cs typeface="Arial"/>
              </a:rPr>
              <a:t>envia </a:t>
            </a:r>
            <a:r>
              <a:rPr sz="2400" spc="-155" dirty="0">
                <a:latin typeface="Arial"/>
                <a:cs typeface="Arial"/>
              </a:rPr>
              <a:t>apenas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65" dirty="0">
                <a:latin typeface="Arial"/>
                <a:cs typeface="Arial"/>
              </a:rPr>
              <a:t>atual, </a:t>
            </a:r>
            <a:r>
              <a:rPr sz="2400" spc="-100" dirty="0">
                <a:latin typeface="Arial"/>
                <a:cs typeface="Arial"/>
              </a:rPr>
              <a:t>quando 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branch  </a:t>
            </a:r>
            <a:r>
              <a:rPr sz="2400" spc="-114" dirty="0">
                <a:latin typeface="Arial"/>
                <a:cs typeface="Arial"/>
              </a:rPr>
              <a:t>não </a:t>
            </a:r>
            <a:r>
              <a:rPr sz="2400" spc="-140" dirty="0">
                <a:latin typeface="Arial"/>
                <a:cs typeface="Arial"/>
              </a:rPr>
              <a:t>é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especificado.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config --global push.default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nothing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00"/>
              </a:spcBef>
            </a:pPr>
            <a:r>
              <a:rPr sz="2400" spc="-145" dirty="0">
                <a:latin typeface="Arial"/>
                <a:cs typeface="Arial"/>
              </a:rPr>
              <a:t>Não </a:t>
            </a:r>
            <a:r>
              <a:rPr sz="2400" spc="-110" dirty="0">
                <a:latin typeface="Arial"/>
                <a:cs typeface="Arial"/>
              </a:rPr>
              <a:t>envia </a:t>
            </a:r>
            <a:r>
              <a:rPr sz="2400" spc="-125" dirty="0">
                <a:latin typeface="Arial"/>
                <a:cs typeface="Arial"/>
              </a:rPr>
              <a:t>nada, </a:t>
            </a:r>
            <a:r>
              <a:rPr sz="2400" spc="-100" dirty="0">
                <a:latin typeface="Arial"/>
                <a:cs typeface="Arial"/>
              </a:rPr>
              <a:t>quando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105" dirty="0">
                <a:latin typeface="Arial"/>
                <a:cs typeface="Arial"/>
              </a:rPr>
              <a:t>branch </a:t>
            </a:r>
            <a:r>
              <a:rPr sz="2400" spc="-114" dirty="0">
                <a:latin typeface="Arial"/>
                <a:cs typeface="Arial"/>
              </a:rPr>
              <a:t>não </a:t>
            </a:r>
            <a:r>
              <a:rPr sz="2400" spc="-140" dirty="0">
                <a:latin typeface="Arial"/>
                <a:cs typeface="Arial"/>
              </a:rPr>
              <a:t>é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especificado.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Outra </a:t>
            </a:r>
            <a:r>
              <a:rPr sz="2400" spc="-125" dirty="0">
                <a:latin typeface="Arial"/>
                <a:cs typeface="Arial"/>
              </a:rPr>
              <a:t>opções: </a:t>
            </a:r>
            <a:r>
              <a:rPr sz="2400" i="1" spc="-165" dirty="0">
                <a:latin typeface="Trebuchet MS"/>
                <a:cs typeface="Trebuchet MS"/>
              </a:rPr>
              <a:t>current, </a:t>
            </a:r>
            <a:r>
              <a:rPr sz="2400" i="1" spc="-135" dirty="0">
                <a:latin typeface="Trebuchet MS"/>
                <a:cs typeface="Trebuchet MS"/>
              </a:rPr>
              <a:t>upstream,</a:t>
            </a:r>
            <a:r>
              <a:rPr sz="2400" i="1" spc="-260" dirty="0">
                <a:latin typeface="Trebuchet MS"/>
                <a:cs typeface="Trebuchet MS"/>
              </a:rPr>
              <a:t> </a:t>
            </a:r>
            <a:r>
              <a:rPr sz="2400" i="1" spc="-100" dirty="0">
                <a:latin typeface="Trebuchet MS"/>
                <a:cs typeface="Trebuchet MS"/>
              </a:rPr>
              <a:t>matching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3031554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061" y="702640"/>
            <a:ext cx="40906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Configuração </a:t>
            </a:r>
            <a:r>
              <a:rPr spc="-95" dirty="0"/>
              <a:t>do</a:t>
            </a:r>
            <a:r>
              <a:rPr spc="-380" dirty="0"/>
              <a:t> </a:t>
            </a:r>
            <a:r>
              <a:rPr i="1" spc="-90" dirty="0">
                <a:latin typeface="Trebuchet MS"/>
                <a:cs typeface="Trebuchet MS"/>
              </a:rPr>
              <a:t>Merge</a:t>
            </a:r>
          </a:p>
        </p:txBody>
      </p:sp>
      <p:sp>
        <p:nvSpPr>
          <p:cNvPr id="3" name="object 3"/>
          <p:cNvSpPr/>
          <p:nvPr/>
        </p:nvSpPr>
        <p:spPr>
          <a:xfrm>
            <a:off x="469391" y="2037588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8196072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3"/>
                </a:lnTo>
                <a:lnTo>
                  <a:pt x="8196072" y="512063"/>
                </a:lnTo>
                <a:lnTo>
                  <a:pt x="8229284" y="505354"/>
                </a:lnTo>
                <a:lnTo>
                  <a:pt x="8256412" y="487060"/>
                </a:lnTo>
                <a:lnTo>
                  <a:pt x="8274706" y="459932"/>
                </a:lnTo>
                <a:lnTo>
                  <a:pt x="8281415" y="426720"/>
                </a:lnTo>
                <a:lnTo>
                  <a:pt x="8281415" y="85344"/>
                </a:lnTo>
                <a:lnTo>
                  <a:pt x="8274706" y="52131"/>
                </a:lnTo>
                <a:lnTo>
                  <a:pt x="8256412" y="25003"/>
                </a:lnTo>
                <a:lnTo>
                  <a:pt x="8229284" y="6709"/>
                </a:lnTo>
                <a:lnTo>
                  <a:pt x="81960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391" y="2037588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3" y="0"/>
                </a:lnTo>
                <a:lnTo>
                  <a:pt x="8196072" y="0"/>
                </a:lnTo>
                <a:lnTo>
                  <a:pt x="8229284" y="6709"/>
                </a:lnTo>
                <a:lnTo>
                  <a:pt x="8256412" y="25003"/>
                </a:lnTo>
                <a:lnTo>
                  <a:pt x="8274706" y="52131"/>
                </a:lnTo>
                <a:lnTo>
                  <a:pt x="8281415" y="85344"/>
                </a:lnTo>
                <a:lnTo>
                  <a:pt x="8281415" y="426720"/>
                </a:lnTo>
                <a:lnTo>
                  <a:pt x="8274706" y="459932"/>
                </a:lnTo>
                <a:lnTo>
                  <a:pt x="8256412" y="487060"/>
                </a:lnTo>
                <a:lnTo>
                  <a:pt x="8229284" y="505354"/>
                </a:lnTo>
                <a:lnTo>
                  <a:pt x="8196072" y="512063"/>
                </a:lnTo>
                <a:lnTo>
                  <a:pt x="85343" y="512063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3430" y="2060194"/>
            <a:ext cx="8084184" cy="317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config --global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merge.ff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  <a:p>
            <a:pPr marL="165100" marR="66040" algn="just">
              <a:lnSpc>
                <a:spcPct val="100000"/>
              </a:lnSpc>
              <a:spcBef>
                <a:spcPts val="1700"/>
              </a:spcBef>
            </a:pPr>
            <a:r>
              <a:rPr sz="2400" spc="-135" dirty="0">
                <a:latin typeface="Arial"/>
                <a:cs typeface="Arial"/>
              </a:rPr>
              <a:t>Desativa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25" dirty="0">
                <a:latin typeface="Trebuchet MS"/>
                <a:cs typeface="Trebuchet MS"/>
              </a:rPr>
              <a:t>fast-foward</a:t>
            </a:r>
            <a:r>
              <a:rPr sz="2400" spc="-125" dirty="0">
                <a:latin typeface="Arial"/>
                <a:cs typeface="Arial"/>
              </a:rPr>
              <a:t>, </a:t>
            </a:r>
            <a:r>
              <a:rPr sz="2400" spc="-80" dirty="0">
                <a:latin typeface="Arial"/>
                <a:cs typeface="Arial"/>
              </a:rPr>
              <a:t>ou </a:t>
            </a:r>
            <a:r>
              <a:rPr sz="2400" spc="-130" dirty="0">
                <a:latin typeface="Arial"/>
                <a:cs typeface="Arial"/>
              </a:rPr>
              <a:t>seja, </a:t>
            </a:r>
            <a:r>
              <a:rPr sz="2400" spc="-80" dirty="0">
                <a:latin typeface="Arial"/>
                <a:cs typeface="Arial"/>
              </a:rPr>
              <a:t>cria </a:t>
            </a:r>
            <a:r>
              <a:rPr sz="2400" spc="-120" dirty="0">
                <a:latin typeface="Arial"/>
                <a:cs typeface="Arial"/>
              </a:rPr>
              <a:t>sempre </a:t>
            </a:r>
            <a:r>
              <a:rPr sz="2400" spc="-80" dirty="0">
                <a:latin typeface="Arial"/>
                <a:cs typeface="Arial"/>
              </a:rPr>
              <a:t>cria </a:t>
            </a:r>
            <a:r>
              <a:rPr sz="2400" spc="-85" dirty="0">
                <a:latin typeface="Arial"/>
                <a:cs typeface="Arial"/>
              </a:rPr>
              <a:t>um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135" dirty="0">
                <a:latin typeface="Arial"/>
                <a:cs typeface="Arial"/>
              </a:rPr>
              <a:t>na  mesclagem.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146685" marR="5080" algn="just">
              <a:lnSpc>
                <a:spcPct val="100000"/>
              </a:lnSpc>
            </a:pPr>
            <a:r>
              <a:rPr sz="2400" spc="-80" dirty="0">
                <a:latin typeface="Arial"/>
                <a:cs typeface="Arial"/>
              </a:rPr>
              <a:t>*Cuidado: </a:t>
            </a:r>
            <a:r>
              <a:rPr sz="2400" spc="-120" dirty="0">
                <a:latin typeface="Arial"/>
                <a:cs typeface="Arial"/>
              </a:rPr>
              <a:t>Quando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30" dirty="0">
                <a:latin typeface="Trebuchet MS"/>
                <a:cs typeface="Trebuchet MS"/>
              </a:rPr>
              <a:t>fast-foward </a:t>
            </a:r>
            <a:r>
              <a:rPr sz="2400" spc="-125" dirty="0">
                <a:latin typeface="Arial"/>
                <a:cs typeface="Arial"/>
              </a:rPr>
              <a:t>está </a:t>
            </a:r>
            <a:r>
              <a:rPr sz="2400" spc="-110" dirty="0">
                <a:latin typeface="Arial"/>
                <a:cs typeface="Arial"/>
              </a:rPr>
              <a:t>desativado,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114" dirty="0">
                <a:latin typeface="Arial"/>
                <a:cs typeface="Arial"/>
              </a:rPr>
              <a:t>comando  </a:t>
            </a:r>
            <a:r>
              <a:rPr sz="2400" i="1" spc="-90" dirty="0">
                <a:latin typeface="Trebuchet MS"/>
                <a:cs typeface="Trebuchet MS"/>
              </a:rPr>
              <a:t>push </a:t>
            </a:r>
            <a:r>
              <a:rPr sz="2400" spc="-160" dirty="0">
                <a:latin typeface="Arial"/>
                <a:cs typeface="Arial"/>
              </a:rPr>
              <a:t>(</a:t>
            </a:r>
            <a:r>
              <a:rPr sz="2400" i="1" spc="-160" dirty="0">
                <a:latin typeface="Trebuchet MS"/>
                <a:cs typeface="Trebuchet MS"/>
              </a:rPr>
              <a:t>fetch </a:t>
            </a:r>
            <a:r>
              <a:rPr sz="2400" i="1" spc="-110" dirty="0">
                <a:latin typeface="Trebuchet MS"/>
                <a:cs typeface="Trebuchet MS"/>
              </a:rPr>
              <a:t>+merge) </a:t>
            </a:r>
            <a:r>
              <a:rPr sz="2400" spc="-80" dirty="0">
                <a:latin typeface="Arial"/>
                <a:cs typeface="Arial"/>
              </a:rPr>
              <a:t>também </a:t>
            </a:r>
            <a:r>
              <a:rPr sz="2400" spc="-60" dirty="0">
                <a:latin typeface="Arial"/>
                <a:cs typeface="Arial"/>
              </a:rPr>
              <a:t>irá </a:t>
            </a:r>
            <a:r>
              <a:rPr sz="2400" spc="-120" dirty="0">
                <a:latin typeface="Arial"/>
                <a:cs typeface="Arial"/>
              </a:rPr>
              <a:t>sempre </a:t>
            </a:r>
            <a:r>
              <a:rPr sz="2400" spc="-60" dirty="0">
                <a:latin typeface="Arial"/>
                <a:cs typeface="Arial"/>
              </a:rPr>
              <a:t>criar </a:t>
            </a:r>
            <a:r>
              <a:rPr sz="2400" spc="-85" dirty="0">
                <a:latin typeface="Arial"/>
                <a:cs typeface="Arial"/>
              </a:rPr>
              <a:t>um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130" dirty="0">
                <a:latin typeface="Arial"/>
                <a:cs typeface="Arial"/>
              </a:rPr>
              <a:t>ao  </a:t>
            </a:r>
            <a:r>
              <a:rPr sz="2400" spc="-85" dirty="0">
                <a:latin typeface="Arial"/>
                <a:cs typeface="Arial"/>
              </a:rPr>
              <a:t>atualizar um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repositório.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19952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942" y="702640"/>
            <a:ext cx="29635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Desconfigurando</a:t>
            </a:r>
          </a:p>
        </p:txBody>
      </p:sp>
      <p:sp>
        <p:nvSpPr>
          <p:cNvPr id="3" name="object 3"/>
          <p:cNvSpPr/>
          <p:nvPr/>
        </p:nvSpPr>
        <p:spPr>
          <a:xfrm>
            <a:off x="469391" y="2037588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8196072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3"/>
                </a:lnTo>
                <a:lnTo>
                  <a:pt x="8196072" y="512063"/>
                </a:lnTo>
                <a:lnTo>
                  <a:pt x="8229284" y="505354"/>
                </a:lnTo>
                <a:lnTo>
                  <a:pt x="8256412" y="487060"/>
                </a:lnTo>
                <a:lnTo>
                  <a:pt x="8274706" y="459932"/>
                </a:lnTo>
                <a:lnTo>
                  <a:pt x="8281415" y="426720"/>
                </a:lnTo>
                <a:lnTo>
                  <a:pt x="8281415" y="85344"/>
                </a:lnTo>
                <a:lnTo>
                  <a:pt x="8274706" y="52131"/>
                </a:lnTo>
                <a:lnTo>
                  <a:pt x="8256412" y="25003"/>
                </a:lnTo>
                <a:lnTo>
                  <a:pt x="8229284" y="6709"/>
                </a:lnTo>
                <a:lnTo>
                  <a:pt x="81960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391" y="2037588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3" y="0"/>
                </a:lnTo>
                <a:lnTo>
                  <a:pt x="8196072" y="0"/>
                </a:lnTo>
                <a:lnTo>
                  <a:pt x="8229284" y="6709"/>
                </a:lnTo>
                <a:lnTo>
                  <a:pt x="8256412" y="25003"/>
                </a:lnTo>
                <a:lnTo>
                  <a:pt x="8274706" y="52131"/>
                </a:lnTo>
                <a:lnTo>
                  <a:pt x="8281415" y="85344"/>
                </a:lnTo>
                <a:lnTo>
                  <a:pt x="8281415" y="426720"/>
                </a:lnTo>
                <a:lnTo>
                  <a:pt x="8274706" y="459932"/>
                </a:lnTo>
                <a:lnTo>
                  <a:pt x="8256412" y="487060"/>
                </a:lnTo>
                <a:lnTo>
                  <a:pt x="8229284" y="505354"/>
                </a:lnTo>
                <a:lnTo>
                  <a:pt x="8196072" y="512063"/>
                </a:lnTo>
                <a:lnTo>
                  <a:pt x="85343" y="512063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3430" y="2060194"/>
            <a:ext cx="6415405" cy="97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config --global --unset &lt;key&gt;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00"/>
              </a:spcBef>
            </a:pPr>
            <a:r>
              <a:rPr sz="2400" spc="-135" dirty="0">
                <a:latin typeface="Arial"/>
                <a:cs typeface="Arial"/>
              </a:rPr>
              <a:t>Desativa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55" dirty="0">
                <a:latin typeface="Arial"/>
                <a:cs typeface="Arial"/>
              </a:rPr>
              <a:t>chave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&lt;key&gt;.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4819" y="3747515"/>
          <a:ext cx="8281669" cy="155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2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b="1" spc="-7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1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config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400" b="1" spc="-1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-g</a:t>
                      </a:r>
                      <a:r>
                        <a:rPr sz="2400" b="1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lobal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1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--unset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merge.ff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b="1" spc="-6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1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config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400" b="1" spc="-1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-g</a:t>
                      </a:r>
                      <a:r>
                        <a:rPr sz="2400" b="1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lobal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1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--unset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10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core.editor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04966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9122" y="702640"/>
            <a:ext cx="82613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A</a:t>
            </a:r>
            <a:r>
              <a:rPr spc="-135" dirty="0"/>
              <a:t>l</a:t>
            </a:r>
            <a:r>
              <a:rPr spc="-145" dirty="0"/>
              <a:t>i</a:t>
            </a:r>
            <a:r>
              <a:rPr spc="-275" dirty="0"/>
              <a:t>a</a:t>
            </a:r>
            <a:r>
              <a:rPr spc="-6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69391" y="2037588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8196072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3"/>
                </a:lnTo>
                <a:lnTo>
                  <a:pt x="8196072" y="512063"/>
                </a:lnTo>
                <a:lnTo>
                  <a:pt x="8229284" y="505354"/>
                </a:lnTo>
                <a:lnTo>
                  <a:pt x="8256412" y="487060"/>
                </a:lnTo>
                <a:lnTo>
                  <a:pt x="8274706" y="459932"/>
                </a:lnTo>
                <a:lnTo>
                  <a:pt x="8281415" y="426720"/>
                </a:lnTo>
                <a:lnTo>
                  <a:pt x="8281415" y="85344"/>
                </a:lnTo>
                <a:lnTo>
                  <a:pt x="8274706" y="52131"/>
                </a:lnTo>
                <a:lnTo>
                  <a:pt x="8256412" y="25003"/>
                </a:lnTo>
                <a:lnTo>
                  <a:pt x="8229284" y="6709"/>
                </a:lnTo>
                <a:lnTo>
                  <a:pt x="81960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391" y="2037588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4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3" y="0"/>
                </a:lnTo>
                <a:lnTo>
                  <a:pt x="8196072" y="0"/>
                </a:lnTo>
                <a:lnTo>
                  <a:pt x="8229284" y="6709"/>
                </a:lnTo>
                <a:lnTo>
                  <a:pt x="8256412" y="25003"/>
                </a:lnTo>
                <a:lnTo>
                  <a:pt x="8274706" y="52131"/>
                </a:lnTo>
                <a:lnTo>
                  <a:pt x="8281415" y="85344"/>
                </a:lnTo>
                <a:lnTo>
                  <a:pt x="8281415" y="426720"/>
                </a:lnTo>
                <a:lnTo>
                  <a:pt x="8274706" y="459932"/>
                </a:lnTo>
                <a:lnTo>
                  <a:pt x="8256412" y="487060"/>
                </a:lnTo>
                <a:lnTo>
                  <a:pt x="8229284" y="505354"/>
                </a:lnTo>
                <a:lnTo>
                  <a:pt x="8196072" y="512063"/>
                </a:lnTo>
                <a:lnTo>
                  <a:pt x="85343" y="512063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3430" y="2060194"/>
            <a:ext cx="714692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config --global alias.&lt;abr&gt;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&lt;cmd&gt;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</a:pPr>
            <a:r>
              <a:rPr sz="2400" spc="-85" dirty="0">
                <a:latin typeface="Arial"/>
                <a:cs typeface="Arial"/>
              </a:rPr>
              <a:t>Substitui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114" dirty="0">
                <a:latin typeface="Arial"/>
                <a:cs typeface="Arial"/>
              </a:rPr>
              <a:t>comando </a:t>
            </a:r>
            <a:r>
              <a:rPr sz="2400" spc="-150" dirty="0">
                <a:latin typeface="Arial"/>
                <a:cs typeface="Arial"/>
              </a:rPr>
              <a:t>&lt;cmd&gt; </a:t>
            </a:r>
            <a:r>
              <a:rPr sz="2400" spc="-40" dirty="0">
                <a:latin typeface="Arial"/>
                <a:cs typeface="Arial"/>
              </a:rPr>
              <a:t>por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&lt;abr&gt;.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391" y="3552444"/>
            <a:ext cx="8281670" cy="11537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config --global alias.lol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"log</a:t>
            </a:r>
            <a:r>
              <a:rPr sz="2400" b="1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--graph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440"/>
              </a:spcBef>
            </a:pP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--decorate --oneline"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391" y="5065776"/>
            <a:ext cx="8281670" cy="5537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lol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--all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866864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217" y="702640"/>
            <a:ext cx="46393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Fim </a:t>
            </a:r>
            <a:r>
              <a:rPr spc="-155" dirty="0"/>
              <a:t>de </a:t>
            </a:r>
            <a:r>
              <a:rPr spc="-165" dirty="0"/>
              <a:t>Linhas </a:t>
            </a:r>
            <a:r>
              <a:rPr spc="-160" dirty="0"/>
              <a:t>em</a:t>
            </a:r>
            <a:r>
              <a:rPr spc="-545" dirty="0"/>
              <a:t> </a:t>
            </a:r>
            <a:r>
              <a:rPr spc="-140" dirty="0"/>
              <a:t>Arquivos</a:t>
            </a:r>
          </a:p>
        </p:txBody>
      </p:sp>
      <p:sp>
        <p:nvSpPr>
          <p:cNvPr id="3" name="object 3"/>
          <p:cNvSpPr/>
          <p:nvPr/>
        </p:nvSpPr>
        <p:spPr>
          <a:xfrm>
            <a:off x="469391" y="3176016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5">
                <a:moveTo>
                  <a:pt x="8196072" y="0"/>
                </a:moveTo>
                <a:lnTo>
                  <a:pt x="85343" y="0"/>
                </a:lnTo>
                <a:lnTo>
                  <a:pt x="52126" y="6709"/>
                </a:lnTo>
                <a:lnTo>
                  <a:pt x="24998" y="25003"/>
                </a:lnTo>
                <a:lnTo>
                  <a:pt x="6707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7" y="459932"/>
                </a:lnTo>
                <a:lnTo>
                  <a:pt x="24998" y="487060"/>
                </a:lnTo>
                <a:lnTo>
                  <a:pt x="52126" y="505354"/>
                </a:lnTo>
                <a:lnTo>
                  <a:pt x="85343" y="512064"/>
                </a:lnTo>
                <a:lnTo>
                  <a:pt x="8196072" y="512064"/>
                </a:lnTo>
                <a:lnTo>
                  <a:pt x="8229284" y="505354"/>
                </a:lnTo>
                <a:lnTo>
                  <a:pt x="8256412" y="487060"/>
                </a:lnTo>
                <a:lnTo>
                  <a:pt x="8274706" y="459932"/>
                </a:lnTo>
                <a:lnTo>
                  <a:pt x="8281415" y="426720"/>
                </a:lnTo>
                <a:lnTo>
                  <a:pt x="8281415" y="85344"/>
                </a:lnTo>
                <a:lnTo>
                  <a:pt x="8274706" y="52131"/>
                </a:lnTo>
                <a:lnTo>
                  <a:pt x="8256412" y="25003"/>
                </a:lnTo>
                <a:lnTo>
                  <a:pt x="8229284" y="6709"/>
                </a:lnTo>
                <a:lnTo>
                  <a:pt x="81960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391" y="3176016"/>
            <a:ext cx="8281670" cy="512445"/>
          </a:xfrm>
          <a:custGeom>
            <a:avLst/>
            <a:gdLst/>
            <a:ahLst/>
            <a:cxnLst/>
            <a:rect l="l" t="t" r="r" b="b"/>
            <a:pathLst>
              <a:path w="8281670" h="512445">
                <a:moveTo>
                  <a:pt x="0" y="85344"/>
                </a:moveTo>
                <a:lnTo>
                  <a:pt x="6707" y="52131"/>
                </a:lnTo>
                <a:lnTo>
                  <a:pt x="24998" y="25003"/>
                </a:lnTo>
                <a:lnTo>
                  <a:pt x="52126" y="6709"/>
                </a:lnTo>
                <a:lnTo>
                  <a:pt x="85343" y="0"/>
                </a:lnTo>
                <a:lnTo>
                  <a:pt x="8196072" y="0"/>
                </a:lnTo>
                <a:lnTo>
                  <a:pt x="8229284" y="6709"/>
                </a:lnTo>
                <a:lnTo>
                  <a:pt x="8256412" y="25003"/>
                </a:lnTo>
                <a:lnTo>
                  <a:pt x="8274706" y="52131"/>
                </a:lnTo>
                <a:lnTo>
                  <a:pt x="8281415" y="85344"/>
                </a:lnTo>
                <a:lnTo>
                  <a:pt x="8281415" y="426720"/>
                </a:lnTo>
                <a:lnTo>
                  <a:pt x="8274706" y="459932"/>
                </a:lnTo>
                <a:lnTo>
                  <a:pt x="8256412" y="487060"/>
                </a:lnTo>
                <a:lnTo>
                  <a:pt x="8229284" y="505354"/>
                </a:lnTo>
                <a:lnTo>
                  <a:pt x="8196072" y="512064"/>
                </a:lnTo>
                <a:lnTo>
                  <a:pt x="85343" y="512064"/>
                </a:lnTo>
                <a:lnTo>
                  <a:pt x="52126" y="505354"/>
                </a:lnTo>
                <a:lnTo>
                  <a:pt x="24998" y="487060"/>
                </a:lnTo>
                <a:lnTo>
                  <a:pt x="6707" y="459932"/>
                </a:lnTo>
                <a:lnTo>
                  <a:pt x="0" y="426720"/>
                </a:lnTo>
                <a:lnTo>
                  <a:pt x="0" y="853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391" y="5077967"/>
            <a:ext cx="8281670" cy="510540"/>
          </a:xfrm>
          <a:custGeom>
            <a:avLst/>
            <a:gdLst/>
            <a:ahLst/>
            <a:cxnLst/>
            <a:rect l="l" t="t" r="r" b="b"/>
            <a:pathLst>
              <a:path w="8281670" h="510539">
                <a:moveTo>
                  <a:pt x="8196326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49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8196326" y="510539"/>
                </a:lnTo>
                <a:lnTo>
                  <a:pt x="8229445" y="503852"/>
                </a:lnTo>
                <a:lnTo>
                  <a:pt x="8256492" y="485616"/>
                </a:lnTo>
                <a:lnTo>
                  <a:pt x="8274728" y="458569"/>
                </a:lnTo>
                <a:lnTo>
                  <a:pt x="8281415" y="425449"/>
                </a:lnTo>
                <a:lnTo>
                  <a:pt x="8281415" y="85089"/>
                </a:lnTo>
                <a:lnTo>
                  <a:pt x="8274728" y="51970"/>
                </a:lnTo>
                <a:lnTo>
                  <a:pt x="8256492" y="24923"/>
                </a:lnTo>
                <a:lnTo>
                  <a:pt x="8229445" y="6687"/>
                </a:lnTo>
                <a:lnTo>
                  <a:pt x="819632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391" y="5077967"/>
            <a:ext cx="8281670" cy="510540"/>
          </a:xfrm>
          <a:custGeom>
            <a:avLst/>
            <a:gdLst/>
            <a:ahLst/>
            <a:cxnLst/>
            <a:rect l="l" t="t" r="r" b="b"/>
            <a:pathLst>
              <a:path w="828167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8196326" y="0"/>
                </a:lnTo>
                <a:lnTo>
                  <a:pt x="8229445" y="6687"/>
                </a:lnTo>
                <a:lnTo>
                  <a:pt x="8256492" y="24923"/>
                </a:lnTo>
                <a:lnTo>
                  <a:pt x="8274728" y="51970"/>
                </a:lnTo>
                <a:lnTo>
                  <a:pt x="8281415" y="85089"/>
                </a:lnTo>
                <a:lnTo>
                  <a:pt x="8281415" y="425449"/>
                </a:lnTo>
                <a:lnTo>
                  <a:pt x="8274728" y="458569"/>
                </a:lnTo>
                <a:lnTo>
                  <a:pt x="8256492" y="485616"/>
                </a:lnTo>
                <a:lnTo>
                  <a:pt x="8229445" y="503852"/>
                </a:lnTo>
                <a:lnTo>
                  <a:pt x="8196326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49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436" y="1816734"/>
            <a:ext cx="8023225" cy="453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363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Arial"/>
                <a:cs typeface="Arial"/>
              </a:rPr>
              <a:t>Windows: </a:t>
            </a:r>
            <a:r>
              <a:rPr sz="2400" spc="-395" dirty="0">
                <a:latin typeface="Arial"/>
                <a:cs typeface="Arial"/>
              </a:rPr>
              <a:t>CRLF </a:t>
            </a:r>
            <a:r>
              <a:rPr sz="2400" spc="-120" dirty="0">
                <a:latin typeface="Arial"/>
                <a:cs typeface="Arial"/>
              </a:rPr>
              <a:t>(</a:t>
            </a:r>
            <a:r>
              <a:rPr sz="2400" i="1" spc="-120" dirty="0">
                <a:latin typeface="Trebuchet MS"/>
                <a:cs typeface="Trebuchet MS"/>
              </a:rPr>
              <a:t>carriage-return </a:t>
            </a:r>
            <a:r>
              <a:rPr sz="2400" i="1" spc="-70" dirty="0">
                <a:latin typeface="Trebuchet MS"/>
                <a:cs typeface="Trebuchet MS"/>
              </a:rPr>
              <a:t>and </a:t>
            </a:r>
            <a:r>
              <a:rPr sz="2400" i="1" spc="-150" dirty="0">
                <a:latin typeface="Trebuchet MS"/>
                <a:cs typeface="Trebuchet MS"/>
              </a:rPr>
              <a:t>linefeed</a:t>
            </a:r>
            <a:r>
              <a:rPr sz="2400" spc="-150" dirty="0">
                <a:latin typeface="Arial"/>
                <a:cs typeface="Arial"/>
              </a:rPr>
              <a:t>)  </a:t>
            </a:r>
            <a:r>
              <a:rPr sz="2400" spc="-110" dirty="0">
                <a:latin typeface="Arial"/>
                <a:cs typeface="Arial"/>
              </a:rPr>
              <a:t>Linux: </a:t>
            </a:r>
            <a:r>
              <a:rPr sz="2400" spc="-350" dirty="0">
                <a:latin typeface="Arial"/>
                <a:cs typeface="Arial"/>
              </a:rPr>
              <a:t>LF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(</a:t>
            </a:r>
            <a:r>
              <a:rPr sz="2400" i="1" spc="-140" dirty="0">
                <a:latin typeface="Trebuchet MS"/>
                <a:cs typeface="Trebuchet MS"/>
              </a:rPr>
              <a:t>linefeed</a:t>
            </a:r>
            <a:r>
              <a:rPr sz="2400" spc="-14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config --global core.autocrlf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sz="2400" spc="-114" dirty="0">
                <a:latin typeface="Arial"/>
                <a:cs typeface="Arial"/>
              </a:rPr>
              <a:t>Converte </a:t>
            </a:r>
            <a:r>
              <a:rPr sz="2400" spc="-400" dirty="0">
                <a:latin typeface="Arial"/>
                <a:cs typeface="Arial"/>
              </a:rPr>
              <a:t>CRLF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350" dirty="0">
                <a:latin typeface="Arial"/>
                <a:cs typeface="Arial"/>
              </a:rPr>
              <a:t>LF </a:t>
            </a:r>
            <a:r>
              <a:rPr sz="2400" spc="-140" dirty="0">
                <a:latin typeface="Arial"/>
                <a:cs typeface="Arial"/>
              </a:rPr>
              <a:t>e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350" dirty="0">
                <a:latin typeface="Arial"/>
                <a:cs typeface="Arial"/>
              </a:rPr>
              <a:t>LF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400" dirty="0">
                <a:latin typeface="Arial"/>
                <a:cs typeface="Arial"/>
              </a:rPr>
              <a:t>CRLF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automaticamente.</a:t>
            </a:r>
            <a:endParaRPr sz="24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5"/>
              </a:spcBef>
            </a:pPr>
            <a:r>
              <a:rPr sz="2400" spc="-125" dirty="0">
                <a:latin typeface="Arial"/>
                <a:cs typeface="Arial"/>
              </a:rPr>
              <a:t>Configuração </a:t>
            </a:r>
            <a:r>
              <a:rPr sz="2400" spc="-120" dirty="0">
                <a:latin typeface="Arial"/>
                <a:cs typeface="Arial"/>
              </a:rPr>
              <a:t>para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Windows.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config --global core.autocrlf input</a:t>
            </a:r>
            <a:endParaRPr sz="2400">
              <a:latin typeface="Courier New"/>
              <a:cs typeface="Courier New"/>
            </a:endParaRPr>
          </a:p>
          <a:p>
            <a:pPr marL="189865">
              <a:lnSpc>
                <a:spcPct val="100000"/>
              </a:lnSpc>
              <a:spcBef>
                <a:spcPts val="995"/>
              </a:spcBef>
            </a:pPr>
            <a:r>
              <a:rPr sz="2400" spc="-114" dirty="0">
                <a:latin typeface="Arial"/>
                <a:cs typeface="Arial"/>
              </a:rPr>
              <a:t>Converte </a:t>
            </a:r>
            <a:r>
              <a:rPr sz="2400" spc="-400" dirty="0">
                <a:latin typeface="Arial"/>
                <a:cs typeface="Arial"/>
              </a:rPr>
              <a:t>CRLF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350" dirty="0">
                <a:latin typeface="Arial"/>
                <a:cs typeface="Arial"/>
              </a:rPr>
              <a:t>LF </a:t>
            </a:r>
            <a:r>
              <a:rPr sz="2400" spc="-70" dirty="0">
                <a:latin typeface="Arial"/>
                <a:cs typeface="Arial"/>
              </a:rPr>
              <a:t>durante </a:t>
            </a:r>
            <a:r>
              <a:rPr sz="2400" spc="-80" dirty="0">
                <a:latin typeface="Arial"/>
                <a:cs typeface="Arial"/>
              </a:rPr>
              <a:t>um </a:t>
            </a:r>
            <a:r>
              <a:rPr sz="2400" i="1" spc="-125" dirty="0">
                <a:latin typeface="Trebuchet MS"/>
                <a:cs typeface="Trebuchet MS"/>
              </a:rPr>
              <a:t>checkout</a:t>
            </a:r>
            <a:r>
              <a:rPr sz="2400" spc="-125" dirty="0">
                <a:latin typeface="Arial"/>
                <a:cs typeface="Arial"/>
              </a:rPr>
              <a:t>. Configuração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para</a:t>
            </a:r>
            <a:endParaRPr sz="240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</a:pPr>
            <a:r>
              <a:rPr sz="2400" spc="-130" dirty="0">
                <a:latin typeface="Arial"/>
                <a:cs typeface="Arial"/>
              </a:rPr>
              <a:t>Linux </a:t>
            </a:r>
            <a:r>
              <a:rPr sz="2400" spc="-145" dirty="0">
                <a:latin typeface="Arial"/>
                <a:cs typeface="Arial"/>
              </a:rPr>
              <a:t>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Mac.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87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557" y="1995729"/>
            <a:ext cx="959485" cy="210820"/>
          </a:xfrm>
          <a:custGeom>
            <a:avLst/>
            <a:gdLst/>
            <a:ahLst/>
            <a:cxnLst/>
            <a:rect l="l" t="t" r="r" b="b"/>
            <a:pathLst>
              <a:path w="959485" h="210819">
                <a:moveTo>
                  <a:pt x="886993" y="105104"/>
                </a:moveTo>
                <a:lnTo>
                  <a:pt x="756919" y="177367"/>
                </a:lnTo>
                <a:lnTo>
                  <a:pt x="751597" y="181883"/>
                </a:lnTo>
                <a:lnTo>
                  <a:pt x="748538" y="187876"/>
                </a:lnTo>
                <a:lnTo>
                  <a:pt x="747954" y="194583"/>
                </a:lnTo>
                <a:lnTo>
                  <a:pt x="750062" y="201243"/>
                </a:lnTo>
                <a:lnTo>
                  <a:pt x="754578" y="206565"/>
                </a:lnTo>
                <a:lnTo>
                  <a:pt x="760571" y="209625"/>
                </a:lnTo>
                <a:lnTo>
                  <a:pt x="767278" y="210208"/>
                </a:lnTo>
                <a:lnTo>
                  <a:pt x="773938" y="208101"/>
                </a:lnTo>
                <a:lnTo>
                  <a:pt x="927701" y="122630"/>
                </a:lnTo>
                <a:lnTo>
                  <a:pt x="923163" y="122630"/>
                </a:lnTo>
                <a:lnTo>
                  <a:pt x="923163" y="120471"/>
                </a:lnTo>
                <a:lnTo>
                  <a:pt x="914654" y="120471"/>
                </a:lnTo>
                <a:lnTo>
                  <a:pt x="886993" y="105104"/>
                </a:lnTo>
                <a:close/>
              </a:path>
              <a:path w="959485" h="210819">
                <a:moveTo>
                  <a:pt x="855446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5446" y="122630"/>
                </a:lnTo>
                <a:lnTo>
                  <a:pt x="886993" y="105104"/>
                </a:lnTo>
                <a:lnTo>
                  <a:pt x="855446" y="87578"/>
                </a:lnTo>
                <a:close/>
              </a:path>
              <a:path w="959485" h="210819">
                <a:moveTo>
                  <a:pt x="927701" y="87578"/>
                </a:moveTo>
                <a:lnTo>
                  <a:pt x="923163" y="87578"/>
                </a:lnTo>
                <a:lnTo>
                  <a:pt x="923163" y="122630"/>
                </a:lnTo>
                <a:lnTo>
                  <a:pt x="927701" y="122630"/>
                </a:lnTo>
                <a:lnTo>
                  <a:pt x="959231" y="105104"/>
                </a:lnTo>
                <a:lnTo>
                  <a:pt x="927701" y="87578"/>
                </a:lnTo>
                <a:close/>
              </a:path>
              <a:path w="959485" h="210819">
                <a:moveTo>
                  <a:pt x="914654" y="89737"/>
                </a:moveTo>
                <a:lnTo>
                  <a:pt x="886993" y="105104"/>
                </a:lnTo>
                <a:lnTo>
                  <a:pt x="914654" y="120471"/>
                </a:lnTo>
                <a:lnTo>
                  <a:pt x="914654" y="89737"/>
                </a:lnTo>
                <a:close/>
              </a:path>
              <a:path w="959485" h="210819">
                <a:moveTo>
                  <a:pt x="923163" y="89737"/>
                </a:moveTo>
                <a:lnTo>
                  <a:pt x="914654" y="89737"/>
                </a:lnTo>
                <a:lnTo>
                  <a:pt x="914654" y="120471"/>
                </a:lnTo>
                <a:lnTo>
                  <a:pt x="923163" y="120471"/>
                </a:lnTo>
                <a:lnTo>
                  <a:pt x="923163" y="89737"/>
                </a:lnTo>
                <a:close/>
              </a:path>
              <a:path w="959485" h="210819">
                <a:moveTo>
                  <a:pt x="767278" y="0"/>
                </a:moveTo>
                <a:lnTo>
                  <a:pt x="760571" y="583"/>
                </a:lnTo>
                <a:lnTo>
                  <a:pt x="754578" y="3643"/>
                </a:lnTo>
                <a:lnTo>
                  <a:pt x="750062" y="8965"/>
                </a:lnTo>
                <a:lnTo>
                  <a:pt x="747954" y="15624"/>
                </a:lnTo>
                <a:lnTo>
                  <a:pt x="748538" y="22332"/>
                </a:lnTo>
                <a:lnTo>
                  <a:pt x="751597" y="28324"/>
                </a:lnTo>
                <a:lnTo>
                  <a:pt x="756919" y="32841"/>
                </a:lnTo>
                <a:lnTo>
                  <a:pt x="886993" y="105104"/>
                </a:lnTo>
                <a:lnTo>
                  <a:pt x="914654" y="89737"/>
                </a:lnTo>
                <a:lnTo>
                  <a:pt x="923163" y="89737"/>
                </a:lnTo>
                <a:lnTo>
                  <a:pt x="923163" y="87578"/>
                </a:lnTo>
                <a:lnTo>
                  <a:pt x="927701" y="87578"/>
                </a:lnTo>
                <a:lnTo>
                  <a:pt x="773938" y="2107"/>
                </a:lnTo>
                <a:lnTo>
                  <a:pt x="76727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5654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5654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9153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9153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4178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4178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4058" y="1995729"/>
            <a:ext cx="961390" cy="210820"/>
          </a:xfrm>
          <a:custGeom>
            <a:avLst/>
            <a:gdLst/>
            <a:ahLst/>
            <a:cxnLst/>
            <a:rect l="l" t="t" r="r" b="b"/>
            <a:pathLst>
              <a:path w="961389" h="210819">
                <a:moveTo>
                  <a:pt x="889152" y="105104"/>
                </a:moveTo>
                <a:lnTo>
                  <a:pt x="759078" y="177367"/>
                </a:lnTo>
                <a:lnTo>
                  <a:pt x="753830" y="181883"/>
                </a:lnTo>
                <a:lnTo>
                  <a:pt x="750808" y="187876"/>
                </a:lnTo>
                <a:lnTo>
                  <a:pt x="750238" y="194583"/>
                </a:lnTo>
                <a:lnTo>
                  <a:pt x="752347" y="201243"/>
                </a:lnTo>
                <a:lnTo>
                  <a:pt x="756862" y="206565"/>
                </a:lnTo>
                <a:lnTo>
                  <a:pt x="762841" y="209625"/>
                </a:lnTo>
                <a:lnTo>
                  <a:pt x="769510" y="210208"/>
                </a:lnTo>
                <a:lnTo>
                  <a:pt x="776096" y="208101"/>
                </a:lnTo>
                <a:lnTo>
                  <a:pt x="929860" y="122630"/>
                </a:lnTo>
                <a:lnTo>
                  <a:pt x="925321" y="122630"/>
                </a:lnTo>
                <a:lnTo>
                  <a:pt x="925321" y="120471"/>
                </a:lnTo>
                <a:lnTo>
                  <a:pt x="916813" y="120471"/>
                </a:lnTo>
                <a:lnTo>
                  <a:pt x="889152" y="105104"/>
                </a:lnTo>
                <a:close/>
              </a:path>
              <a:path w="961389" h="210819">
                <a:moveTo>
                  <a:pt x="857605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7605" y="122630"/>
                </a:lnTo>
                <a:lnTo>
                  <a:pt x="889152" y="105104"/>
                </a:lnTo>
                <a:lnTo>
                  <a:pt x="857605" y="87578"/>
                </a:lnTo>
                <a:close/>
              </a:path>
              <a:path w="961389" h="210819">
                <a:moveTo>
                  <a:pt x="929860" y="87578"/>
                </a:moveTo>
                <a:lnTo>
                  <a:pt x="925321" y="87578"/>
                </a:lnTo>
                <a:lnTo>
                  <a:pt x="925321" y="122630"/>
                </a:lnTo>
                <a:lnTo>
                  <a:pt x="929860" y="122630"/>
                </a:lnTo>
                <a:lnTo>
                  <a:pt x="961389" y="105104"/>
                </a:lnTo>
                <a:lnTo>
                  <a:pt x="929860" y="87578"/>
                </a:lnTo>
                <a:close/>
              </a:path>
              <a:path w="961389" h="210819">
                <a:moveTo>
                  <a:pt x="916813" y="89737"/>
                </a:moveTo>
                <a:lnTo>
                  <a:pt x="889152" y="105104"/>
                </a:lnTo>
                <a:lnTo>
                  <a:pt x="916813" y="120471"/>
                </a:lnTo>
                <a:lnTo>
                  <a:pt x="916813" y="89737"/>
                </a:lnTo>
                <a:close/>
              </a:path>
              <a:path w="961389" h="210819">
                <a:moveTo>
                  <a:pt x="925321" y="89737"/>
                </a:moveTo>
                <a:lnTo>
                  <a:pt x="916813" y="89737"/>
                </a:lnTo>
                <a:lnTo>
                  <a:pt x="916813" y="120471"/>
                </a:lnTo>
                <a:lnTo>
                  <a:pt x="925321" y="120471"/>
                </a:lnTo>
                <a:lnTo>
                  <a:pt x="925321" y="89737"/>
                </a:lnTo>
                <a:close/>
              </a:path>
              <a:path w="961389" h="210819">
                <a:moveTo>
                  <a:pt x="769510" y="0"/>
                </a:moveTo>
                <a:lnTo>
                  <a:pt x="762841" y="583"/>
                </a:lnTo>
                <a:lnTo>
                  <a:pt x="756862" y="3643"/>
                </a:lnTo>
                <a:lnTo>
                  <a:pt x="752347" y="8965"/>
                </a:lnTo>
                <a:lnTo>
                  <a:pt x="750238" y="15624"/>
                </a:lnTo>
                <a:lnTo>
                  <a:pt x="750808" y="22332"/>
                </a:lnTo>
                <a:lnTo>
                  <a:pt x="753830" y="28324"/>
                </a:lnTo>
                <a:lnTo>
                  <a:pt x="759078" y="32841"/>
                </a:lnTo>
                <a:lnTo>
                  <a:pt x="889152" y="105104"/>
                </a:lnTo>
                <a:lnTo>
                  <a:pt x="916813" y="89737"/>
                </a:lnTo>
                <a:lnTo>
                  <a:pt x="925321" y="89737"/>
                </a:lnTo>
                <a:lnTo>
                  <a:pt x="925321" y="87578"/>
                </a:lnTo>
                <a:lnTo>
                  <a:pt x="929860" y="87578"/>
                </a:lnTo>
                <a:lnTo>
                  <a:pt x="776096" y="2107"/>
                </a:lnTo>
                <a:lnTo>
                  <a:pt x="76951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8954" y="1999845"/>
            <a:ext cx="973455" cy="210185"/>
          </a:xfrm>
          <a:custGeom>
            <a:avLst/>
            <a:gdLst/>
            <a:ahLst/>
            <a:cxnLst/>
            <a:rect l="l" t="t" r="r" b="b"/>
            <a:pathLst>
              <a:path w="973454" h="210185">
                <a:moveTo>
                  <a:pt x="869592" y="122992"/>
                </a:moveTo>
                <a:lnTo>
                  <a:pt x="770636" y="177315"/>
                </a:lnTo>
                <a:lnTo>
                  <a:pt x="765311" y="181812"/>
                </a:lnTo>
                <a:lnTo>
                  <a:pt x="762238" y="187761"/>
                </a:lnTo>
                <a:lnTo>
                  <a:pt x="761617" y="194425"/>
                </a:lnTo>
                <a:lnTo>
                  <a:pt x="763651" y="201064"/>
                </a:lnTo>
                <a:lnTo>
                  <a:pt x="768167" y="206406"/>
                </a:lnTo>
                <a:lnTo>
                  <a:pt x="774160" y="209510"/>
                </a:lnTo>
                <a:lnTo>
                  <a:pt x="780867" y="210137"/>
                </a:lnTo>
                <a:lnTo>
                  <a:pt x="787527" y="208049"/>
                </a:lnTo>
                <a:lnTo>
                  <a:pt x="941859" y="123340"/>
                </a:lnTo>
                <a:lnTo>
                  <a:pt x="937133" y="123340"/>
                </a:lnTo>
                <a:lnTo>
                  <a:pt x="869592" y="122992"/>
                </a:lnTo>
                <a:close/>
              </a:path>
              <a:path w="973454" h="210185">
                <a:moveTo>
                  <a:pt x="901109" y="105691"/>
                </a:moveTo>
                <a:lnTo>
                  <a:pt x="869592" y="122992"/>
                </a:lnTo>
                <a:lnTo>
                  <a:pt x="937133" y="123340"/>
                </a:lnTo>
                <a:lnTo>
                  <a:pt x="937148" y="121181"/>
                </a:lnTo>
                <a:lnTo>
                  <a:pt x="928624" y="121181"/>
                </a:lnTo>
                <a:lnTo>
                  <a:pt x="901109" y="105691"/>
                </a:lnTo>
                <a:close/>
              </a:path>
              <a:path w="973454" h="210185">
                <a:moveTo>
                  <a:pt x="781954" y="0"/>
                </a:moveTo>
                <a:lnTo>
                  <a:pt x="775271" y="531"/>
                </a:lnTo>
                <a:lnTo>
                  <a:pt x="769254" y="3540"/>
                </a:lnTo>
                <a:lnTo>
                  <a:pt x="764667" y="8786"/>
                </a:lnTo>
                <a:lnTo>
                  <a:pt x="762539" y="15446"/>
                </a:lnTo>
                <a:lnTo>
                  <a:pt x="763079" y="22153"/>
                </a:lnTo>
                <a:lnTo>
                  <a:pt x="766095" y="28146"/>
                </a:lnTo>
                <a:lnTo>
                  <a:pt x="771398" y="32662"/>
                </a:lnTo>
                <a:lnTo>
                  <a:pt x="869579" y="87939"/>
                </a:lnTo>
                <a:lnTo>
                  <a:pt x="937387" y="88288"/>
                </a:lnTo>
                <a:lnTo>
                  <a:pt x="937133" y="123340"/>
                </a:lnTo>
                <a:lnTo>
                  <a:pt x="941859" y="123340"/>
                </a:lnTo>
                <a:lnTo>
                  <a:pt x="973327" y="106068"/>
                </a:lnTo>
                <a:lnTo>
                  <a:pt x="788543" y="2182"/>
                </a:lnTo>
                <a:lnTo>
                  <a:pt x="781954" y="0"/>
                </a:lnTo>
                <a:close/>
              </a:path>
              <a:path w="973454" h="210185">
                <a:moveTo>
                  <a:pt x="254" y="83462"/>
                </a:moveTo>
                <a:lnTo>
                  <a:pt x="0" y="118514"/>
                </a:lnTo>
                <a:lnTo>
                  <a:pt x="869592" y="122992"/>
                </a:lnTo>
                <a:lnTo>
                  <a:pt x="901109" y="105691"/>
                </a:lnTo>
                <a:lnTo>
                  <a:pt x="869579" y="87939"/>
                </a:lnTo>
                <a:lnTo>
                  <a:pt x="254" y="83462"/>
                </a:lnTo>
                <a:close/>
              </a:path>
              <a:path w="973454" h="210185">
                <a:moveTo>
                  <a:pt x="928877" y="90447"/>
                </a:moveTo>
                <a:lnTo>
                  <a:pt x="901109" y="105691"/>
                </a:lnTo>
                <a:lnTo>
                  <a:pt x="928624" y="121181"/>
                </a:lnTo>
                <a:lnTo>
                  <a:pt x="928877" y="90447"/>
                </a:lnTo>
                <a:close/>
              </a:path>
              <a:path w="973454" h="210185">
                <a:moveTo>
                  <a:pt x="937371" y="90447"/>
                </a:moveTo>
                <a:lnTo>
                  <a:pt x="928877" y="90447"/>
                </a:lnTo>
                <a:lnTo>
                  <a:pt x="928624" y="121181"/>
                </a:lnTo>
                <a:lnTo>
                  <a:pt x="937148" y="121181"/>
                </a:lnTo>
                <a:lnTo>
                  <a:pt x="937371" y="90447"/>
                </a:lnTo>
                <a:close/>
              </a:path>
              <a:path w="973454" h="210185">
                <a:moveTo>
                  <a:pt x="869579" y="87939"/>
                </a:moveTo>
                <a:lnTo>
                  <a:pt x="901109" y="105691"/>
                </a:lnTo>
                <a:lnTo>
                  <a:pt x="928877" y="90447"/>
                </a:lnTo>
                <a:lnTo>
                  <a:pt x="937371" y="90447"/>
                </a:lnTo>
                <a:lnTo>
                  <a:pt x="937387" y="88288"/>
                </a:lnTo>
                <a:lnTo>
                  <a:pt x="869579" y="879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2918" y="1919477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5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3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82918" y="1919477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15361" y="2303144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45" dirty="0">
                <a:latin typeface="Arial"/>
                <a:cs typeface="Arial"/>
              </a:rPr>
              <a:t>í</a:t>
            </a:r>
            <a:r>
              <a:rPr sz="1600" spc="-55" dirty="0">
                <a:latin typeface="Arial"/>
                <a:cs typeface="Arial"/>
              </a:rPr>
              <a:t>cio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7985" y="2308351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2628" y="2303144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5323" y="2308351"/>
            <a:ext cx="976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Funções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42326" y="192100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42326" y="192100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57845" y="2306827"/>
            <a:ext cx="889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latin typeface="Arial"/>
                <a:cs typeface="Arial"/>
              </a:rPr>
              <a:t>Classes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74458" y="2001369"/>
            <a:ext cx="973455" cy="210185"/>
          </a:xfrm>
          <a:custGeom>
            <a:avLst/>
            <a:gdLst/>
            <a:ahLst/>
            <a:cxnLst/>
            <a:rect l="l" t="t" r="r" b="b"/>
            <a:pathLst>
              <a:path w="973454" h="210185">
                <a:moveTo>
                  <a:pt x="869592" y="122992"/>
                </a:moveTo>
                <a:lnTo>
                  <a:pt x="770636" y="177315"/>
                </a:lnTo>
                <a:lnTo>
                  <a:pt x="765311" y="181812"/>
                </a:lnTo>
                <a:lnTo>
                  <a:pt x="762238" y="187761"/>
                </a:lnTo>
                <a:lnTo>
                  <a:pt x="761617" y="194425"/>
                </a:lnTo>
                <a:lnTo>
                  <a:pt x="763651" y="201064"/>
                </a:lnTo>
                <a:lnTo>
                  <a:pt x="768167" y="206406"/>
                </a:lnTo>
                <a:lnTo>
                  <a:pt x="774160" y="209510"/>
                </a:lnTo>
                <a:lnTo>
                  <a:pt x="780867" y="210137"/>
                </a:lnTo>
                <a:lnTo>
                  <a:pt x="787526" y="208049"/>
                </a:lnTo>
                <a:lnTo>
                  <a:pt x="941859" y="123340"/>
                </a:lnTo>
                <a:lnTo>
                  <a:pt x="937133" y="123340"/>
                </a:lnTo>
                <a:lnTo>
                  <a:pt x="869592" y="122992"/>
                </a:lnTo>
                <a:close/>
              </a:path>
              <a:path w="973454" h="210185">
                <a:moveTo>
                  <a:pt x="901109" y="105691"/>
                </a:moveTo>
                <a:lnTo>
                  <a:pt x="869592" y="122992"/>
                </a:lnTo>
                <a:lnTo>
                  <a:pt x="937133" y="123340"/>
                </a:lnTo>
                <a:lnTo>
                  <a:pt x="937148" y="121181"/>
                </a:lnTo>
                <a:lnTo>
                  <a:pt x="928624" y="121181"/>
                </a:lnTo>
                <a:lnTo>
                  <a:pt x="901109" y="105691"/>
                </a:lnTo>
                <a:close/>
              </a:path>
              <a:path w="973454" h="210185">
                <a:moveTo>
                  <a:pt x="781954" y="0"/>
                </a:moveTo>
                <a:lnTo>
                  <a:pt x="775271" y="531"/>
                </a:lnTo>
                <a:lnTo>
                  <a:pt x="769254" y="3540"/>
                </a:lnTo>
                <a:lnTo>
                  <a:pt x="764667" y="8786"/>
                </a:lnTo>
                <a:lnTo>
                  <a:pt x="762539" y="15446"/>
                </a:lnTo>
                <a:lnTo>
                  <a:pt x="763079" y="22153"/>
                </a:lnTo>
                <a:lnTo>
                  <a:pt x="766095" y="28146"/>
                </a:lnTo>
                <a:lnTo>
                  <a:pt x="771398" y="32662"/>
                </a:lnTo>
                <a:lnTo>
                  <a:pt x="869579" y="87939"/>
                </a:lnTo>
                <a:lnTo>
                  <a:pt x="937387" y="88288"/>
                </a:lnTo>
                <a:lnTo>
                  <a:pt x="937133" y="123340"/>
                </a:lnTo>
                <a:lnTo>
                  <a:pt x="941859" y="123340"/>
                </a:lnTo>
                <a:lnTo>
                  <a:pt x="973327" y="106068"/>
                </a:lnTo>
                <a:lnTo>
                  <a:pt x="788543" y="2182"/>
                </a:lnTo>
                <a:lnTo>
                  <a:pt x="781954" y="0"/>
                </a:lnTo>
                <a:close/>
              </a:path>
              <a:path w="973454" h="210185">
                <a:moveTo>
                  <a:pt x="254" y="83462"/>
                </a:moveTo>
                <a:lnTo>
                  <a:pt x="0" y="118514"/>
                </a:lnTo>
                <a:lnTo>
                  <a:pt x="869592" y="122992"/>
                </a:lnTo>
                <a:lnTo>
                  <a:pt x="901109" y="105691"/>
                </a:lnTo>
                <a:lnTo>
                  <a:pt x="869579" y="87939"/>
                </a:lnTo>
                <a:lnTo>
                  <a:pt x="254" y="83462"/>
                </a:lnTo>
                <a:close/>
              </a:path>
              <a:path w="973454" h="210185">
                <a:moveTo>
                  <a:pt x="928877" y="90447"/>
                </a:moveTo>
                <a:lnTo>
                  <a:pt x="901109" y="105691"/>
                </a:lnTo>
                <a:lnTo>
                  <a:pt x="928624" y="121181"/>
                </a:lnTo>
                <a:lnTo>
                  <a:pt x="928877" y="90447"/>
                </a:lnTo>
                <a:close/>
              </a:path>
              <a:path w="973454" h="210185">
                <a:moveTo>
                  <a:pt x="937371" y="90447"/>
                </a:moveTo>
                <a:lnTo>
                  <a:pt x="928877" y="90447"/>
                </a:lnTo>
                <a:lnTo>
                  <a:pt x="928624" y="121181"/>
                </a:lnTo>
                <a:lnTo>
                  <a:pt x="937148" y="121181"/>
                </a:lnTo>
                <a:lnTo>
                  <a:pt x="937371" y="90447"/>
                </a:lnTo>
                <a:close/>
              </a:path>
              <a:path w="973454" h="210185">
                <a:moveTo>
                  <a:pt x="869579" y="87939"/>
                </a:moveTo>
                <a:lnTo>
                  <a:pt x="901109" y="105691"/>
                </a:lnTo>
                <a:lnTo>
                  <a:pt x="928877" y="90447"/>
                </a:lnTo>
                <a:lnTo>
                  <a:pt x="937371" y="90447"/>
                </a:lnTo>
                <a:lnTo>
                  <a:pt x="937387" y="88288"/>
                </a:lnTo>
                <a:lnTo>
                  <a:pt x="869579" y="879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42924" y="1992629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5" dirty="0">
                <a:latin typeface="Arial"/>
                <a:cs typeface="Arial"/>
              </a:rPr>
              <a:t>e</a:t>
            </a:r>
            <a:r>
              <a:rPr sz="2400" spc="55" dirty="0">
                <a:latin typeface="Arial"/>
                <a:cs typeface="Arial"/>
              </a:rPr>
              <a:t>r</a:t>
            </a:r>
            <a:r>
              <a:rPr sz="2400" spc="-60" dirty="0">
                <a:latin typeface="Arial"/>
                <a:cs typeface="Arial"/>
              </a:rPr>
              <a:t>vid</a:t>
            </a:r>
            <a:r>
              <a:rPr sz="2400" spc="-8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9158" y="1774904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78" y="67611"/>
                </a:lnTo>
                <a:lnTo>
                  <a:pt x="841029" y="75866"/>
                </a:lnTo>
                <a:lnTo>
                  <a:pt x="871533" y="39903"/>
                </a:lnTo>
                <a:lnTo>
                  <a:pt x="912310" y="14687"/>
                </a:lnTo>
                <a:lnTo>
                  <a:pt x="959752" y="1242"/>
                </a:lnTo>
                <a:lnTo>
                  <a:pt x="1010250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1" y="893229"/>
                </a:lnTo>
                <a:lnTo>
                  <a:pt x="1021849" y="928155"/>
                </a:lnTo>
                <a:lnTo>
                  <a:pt x="987110" y="957307"/>
                </a:lnTo>
                <a:lnTo>
                  <a:pt x="946733" y="980106"/>
                </a:lnTo>
                <a:lnTo>
                  <a:pt x="901987" y="995976"/>
                </a:lnTo>
                <a:lnTo>
                  <a:pt x="854141" y="1004339"/>
                </a:lnTo>
                <a:lnTo>
                  <a:pt x="80446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7242" y="2768980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0512" y="2361819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7494" y="2583433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7"/>
                </a:lnTo>
                <a:lnTo>
                  <a:pt x="10611" y="7536"/>
                </a:lnTo>
                <a:lnTo>
                  <a:pt x="0" y="888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1433" y="2640457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28622" y="258000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37157" y="230530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69948" y="2128392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4129" y="1897252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8053" y="1825370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88389" y="1848485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67" y="23931"/>
                </a:lnTo>
                <a:lnTo>
                  <a:pt x="5538" y="15748"/>
                </a:lnTo>
                <a:lnTo>
                  <a:pt x="9202" y="7754"/>
                </a:lnTo>
                <a:lnTo>
                  <a:pt x="13449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3678" y="1891792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650" y="2105532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19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0768" y="2776727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0768" y="2776727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3494" y="4005834"/>
            <a:ext cx="1268095" cy="767080"/>
          </a:xfrm>
          <a:custGeom>
            <a:avLst/>
            <a:gdLst/>
            <a:ahLst/>
            <a:cxnLst/>
            <a:rect l="l" t="t" r="r" b="b"/>
            <a:pathLst>
              <a:path w="1268095" h="767079">
                <a:moveTo>
                  <a:pt x="0" y="0"/>
                </a:moveTo>
                <a:lnTo>
                  <a:pt x="1267968" y="0"/>
                </a:lnTo>
                <a:lnTo>
                  <a:pt x="1267968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9315" y="4101591"/>
            <a:ext cx="1076325" cy="575310"/>
          </a:xfrm>
          <a:custGeom>
            <a:avLst/>
            <a:gdLst/>
            <a:ahLst/>
            <a:cxnLst/>
            <a:rect l="l" t="t" r="r" b="b"/>
            <a:pathLst>
              <a:path w="1076325" h="575310">
                <a:moveTo>
                  <a:pt x="0" y="0"/>
                </a:moveTo>
                <a:lnTo>
                  <a:pt x="0" y="574928"/>
                </a:lnTo>
                <a:lnTo>
                  <a:pt x="1076261" y="574928"/>
                </a:lnTo>
                <a:lnTo>
                  <a:pt x="1076261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7833" y="4772405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356997" y="0"/>
                </a:moveTo>
                <a:lnTo>
                  <a:pt x="42290" y="0"/>
                </a:lnTo>
                <a:lnTo>
                  <a:pt x="0" y="169164"/>
                </a:lnTo>
                <a:lnTo>
                  <a:pt x="399288" y="169164"/>
                </a:lnTo>
                <a:lnTo>
                  <a:pt x="356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7833" y="4772405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0" y="169164"/>
                </a:moveTo>
                <a:lnTo>
                  <a:pt x="42290" y="0"/>
                </a:lnTo>
                <a:lnTo>
                  <a:pt x="356997" y="0"/>
                </a:lnTo>
                <a:lnTo>
                  <a:pt x="399288" y="169164"/>
                </a:lnTo>
                <a:lnTo>
                  <a:pt x="0" y="169164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40557" y="4304589"/>
            <a:ext cx="959485" cy="210820"/>
          </a:xfrm>
          <a:custGeom>
            <a:avLst/>
            <a:gdLst/>
            <a:ahLst/>
            <a:cxnLst/>
            <a:rect l="l" t="t" r="r" b="b"/>
            <a:pathLst>
              <a:path w="959485" h="210820">
                <a:moveTo>
                  <a:pt x="886993" y="105104"/>
                </a:moveTo>
                <a:lnTo>
                  <a:pt x="756919" y="177367"/>
                </a:lnTo>
                <a:lnTo>
                  <a:pt x="751597" y="181883"/>
                </a:lnTo>
                <a:lnTo>
                  <a:pt x="748538" y="187876"/>
                </a:lnTo>
                <a:lnTo>
                  <a:pt x="747954" y="194583"/>
                </a:lnTo>
                <a:lnTo>
                  <a:pt x="750062" y="201243"/>
                </a:lnTo>
                <a:lnTo>
                  <a:pt x="754578" y="206565"/>
                </a:lnTo>
                <a:lnTo>
                  <a:pt x="760571" y="209625"/>
                </a:lnTo>
                <a:lnTo>
                  <a:pt x="767278" y="210208"/>
                </a:lnTo>
                <a:lnTo>
                  <a:pt x="773938" y="208101"/>
                </a:lnTo>
                <a:lnTo>
                  <a:pt x="927701" y="122630"/>
                </a:lnTo>
                <a:lnTo>
                  <a:pt x="923163" y="122630"/>
                </a:lnTo>
                <a:lnTo>
                  <a:pt x="923163" y="120471"/>
                </a:lnTo>
                <a:lnTo>
                  <a:pt x="914654" y="120471"/>
                </a:lnTo>
                <a:lnTo>
                  <a:pt x="886993" y="105104"/>
                </a:lnTo>
                <a:close/>
              </a:path>
              <a:path w="959485" h="210820">
                <a:moveTo>
                  <a:pt x="855446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5446" y="122630"/>
                </a:lnTo>
                <a:lnTo>
                  <a:pt x="886993" y="105104"/>
                </a:lnTo>
                <a:lnTo>
                  <a:pt x="855446" y="87578"/>
                </a:lnTo>
                <a:close/>
              </a:path>
              <a:path w="959485" h="210820">
                <a:moveTo>
                  <a:pt x="927701" y="87578"/>
                </a:moveTo>
                <a:lnTo>
                  <a:pt x="923163" y="87578"/>
                </a:lnTo>
                <a:lnTo>
                  <a:pt x="923163" y="122630"/>
                </a:lnTo>
                <a:lnTo>
                  <a:pt x="927701" y="122630"/>
                </a:lnTo>
                <a:lnTo>
                  <a:pt x="959231" y="105104"/>
                </a:lnTo>
                <a:lnTo>
                  <a:pt x="927701" y="87578"/>
                </a:lnTo>
                <a:close/>
              </a:path>
              <a:path w="959485" h="210820">
                <a:moveTo>
                  <a:pt x="914654" y="89737"/>
                </a:moveTo>
                <a:lnTo>
                  <a:pt x="886993" y="105104"/>
                </a:lnTo>
                <a:lnTo>
                  <a:pt x="914654" y="120471"/>
                </a:lnTo>
                <a:lnTo>
                  <a:pt x="914654" y="89737"/>
                </a:lnTo>
                <a:close/>
              </a:path>
              <a:path w="959485" h="210820">
                <a:moveTo>
                  <a:pt x="923163" y="89737"/>
                </a:moveTo>
                <a:lnTo>
                  <a:pt x="914654" y="89737"/>
                </a:lnTo>
                <a:lnTo>
                  <a:pt x="914654" y="120471"/>
                </a:lnTo>
                <a:lnTo>
                  <a:pt x="923163" y="120471"/>
                </a:lnTo>
                <a:lnTo>
                  <a:pt x="923163" y="89737"/>
                </a:lnTo>
                <a:close/>
              </a:path>
              <a:path w="959485" h="210820">
                <a:moveTo>
                  <a:pt x="767278" y="0"/>
                </a:moveTo>
                <a:lnTo>
                  <a:pt x="760571" y="583"/>
                </a:lnTo>
                <a:lnTo>
                  <a:pt x="754578" y="3643"/>
                </a:lnTo>
                <a:lnTo>
                  <a:pt x="750062" y="8965"/>
                </a:lnTo>
                <a:lnTo>
                  <a:pt x="747954" y="15624"/>
                </a:lnTo>
                <a:lnTo>
                  <a:pt x="748538" y="22332"/>
                </a:lnTo>
                <a:lnTo>
                  <a:pt x="751597" y="28324"/>
                </a:lnTo>
                <a:lnTo>
                  <a:pt x="756919" y="32841"/>
                </a:lnTo>
                <a:lnTo>
                  <a:pt x="886993" y="105104"/>
                </a:lnTo>
                <a:lnTo>
                  <a:pt x="914654" y="89737"/>
                </a:lnTo>
                <a:lnTo>
                  <a:pt x="923163" y="89737"/>
                </a:lnTo>
                <a:lnTo>
                  <a:pt x="923163" y="87578"/>
                </a:lnTo>
                <a:lnTo>
                  <a:pt x="927701" y="87578"/>
                </a:lnTo>
                <a:lnTo>
                  <a:pt x="773938" y="2107"/>
                </a:lnTo>
                <a:lnTo>
                  <a:pt x="76727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65654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5654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99153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99153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34178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34178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74058" y="4304589"/>
            <a:ext cx="961390" cy="210820"/>
          </a:xfrm>
          <a:custGeom>
            <a:avLst/>
            <a:gdLst/>
            <a:ahLst/>
            <a:cxnLst/>
            <a:rect l="l" t="t" r="r" b="b"/>
            <a:pathLst>
              <a:path w="961389" h="210820">
                <a:moveTo>
                  <a:pt x="889152" y="105104"/>
                </a:moveTo>
                <a:lnTo>
                  <a:pt x="759078" y="177367"/>
                </a:lnTo>
                <a:lnTo>
                  <a:pt x="753830" y="181883"/>
                </a:lnTo>
                <a:lnTo>
                  <a:pt x="750808" y="187876"/>
                </a:lnTo>
                <a:lnTo>
                  <a:pt x="750238" y="194583"/>
                </a:lnTo>
                <a:lnTo>
                  <a:pt x="752347" y="201243"/>
                </a:lnTo>
                <a:lnTo>
                  <a:pt x="756862" y="206565"/>
                </a:lnTo>
                <a:lnTo>
                  <a:pt x="762841" y="209625"/>
                </a:lnTo>
                <a:lnTo>
                  <a:pt x="769510" y="210208"/>
                </a:lnTo>
                <a:lnTo>
                  <a:pt x="776096" y="208101"/>
                </a:lnTo>
                <a:lnTo>
                  <a:pt x="929860" y="122630"/>
                </a:lnTo>
                <a:lnTo>
                  <a:pt x="925321" y="122630"/>
                </a:lnTo>
                <a:lnTo>
                  <a:pt x="925321" y="120471"/>
                </a:lnTo>
                <a:lnTo>
                  <a:pt x="916813" y="120471"/>
                </a:lnTo>
                <a:lnTo>
                  <a:pt x="889152" y="105104"/>
                </a:lnTo>
                <a:close/>
              </a:path>
              <a:path w="961389" h="210820">
                <a:moveTo>
                  <a:pt x="857605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7605" y="122630"/>
                </a:lnTo>
                <a:lnTo>
                  <a:pt x="889152" y="105104"/>
                </a:lnTo>
                <a:lnTo>
                  <a:pt x="857605" y="87578"/>
                </a:lnTo>
                <a:close/>
              </a:path>
              <a:path w="961389" h="210820">
                <a:moveTo>
                  <a:pt x="929860" y="87578"/>
                </a:moveTo>
                <a:lnTo>
                  <a:pt x="925321" y="87578"/>
                </a:lnTo>
                <a:lnTo>
                  <a:pt x="925321" y="122630"/>
                </a:lnTo>
                <a:lnTo>
                  <a:pt x="929860" y="122630"/>
                </a:lnTo>
                <a:lnTo>
                  <a:pt x="961389" y="105104"/>
                </a:lnTo>
                <a:lnTo>
                  <a:pt x="929860" y="87578"/>
                </a:lnTo>
                <a:close/>
              </a:path>
              <a:path w="961389" h="210820">
                <a:moveTo>
                  <a:pt x="916813" y="89737"/>
                </a:moveTo>
                <a:lnTo>
                  <a:pt x="889152" y="105104"/>
                </a:lnTo>
                <a:lnTo>
                  <a:pt x="916813" y="120471"/>
                </a:lnTo>
                <a:lnTo>
                  <a:pt x="916813" y="89737"/>
                </a:lnTo>
                <a:close/>
              </a:path>
              <a:path w="961389" h="210820">
                <a:moveTo>
                  <a:pt x="925321" y="89737"/>
                </a:moveTo>
                <a:lnTo>
                  <a:pt x="916813" y="89737"/>
                </a:lnTo>
                <a:lnTo>
                  <a:pt x="916813" y="120471"/>
                </a:lnTo>
                <a:lnTo>
                  <a:pt x="925321" y="120471"/>
                </a:lnTo>
                <a:lnTo>
                  <a:pt x="925321" y="89737"/>
                </a:lnTo>
                <a:close/>
              </a:path>
              <a:path w="961389" h="210820">
                <a:moveTo>
                  <a:pt x="769510" y="0"/>
                </a:moveTo>
                <a:lnTo>
                  <a:pt x="762841" y="583"/>
                </a:lnTo>
                <a:lnTo>
                  <a:pt x="756862" y="3643"/>
                </a:lnTo>
                <a:lnTo>
                  <a:pt x="752347" y="8965"/>
                </a:lnTo>
                <a:lnTo>
                  <a:pt x="750238" y="15624"/>
                </a:lnTo>
                <a:lnTo>
                  <a:pt x="750808" y="22332"/>
                </a:lnTo>
                <a:lnTo>
                  <a:pt x="753830" y="28324"/>
                </a:lnTo>
                <a:lnTo>
                  <a:pt x="759078" y="32841"/>
                </a:lnTo>
                <a:lnTo>
                  <a:pt x="889152" y="105104"/>
                </a:lnTo>
                <a:lnTo>
                  <a:pt x="916813" y="89737"/>
                </a:lnTo>
                <a:lnTo>
                  <a:pt x="925321" y="89737"/>
                </a:lnTo>
                <a:lnTo>
                  <a:pt x="925321" y="87578"/>
                </a:lnTo>
                <a:lnTo>
                  <a:pt x="929860" y="87578"/>
                </a:lnTo>
                <a:lnTo>
                  <a:pt x="776096" y="2107"/>
                </a:lnTo>
                <a:lnTo>
                  <a:pt x="76951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08954" y="4308705"/>
            <a:ext cx="973455" cy="210185"/>
          </a:xfrm>
          <a:custGeom>
            <a:avLst/>
            <a:gdLst/>
            <a:ahLst/>
            <a:cxnLst/>
            <a:rect l="l" t="t" r="r" b="b"/>
            <a:pathLst>
              <a:path w="973454" h="210185">
                <a:moveTo>
                  <a:pt x="869592" y="122992"/>
                </a:moveTo>
                <a:lnTo>
                  <a:pt x="770636" y="177315"/>
                </a:lnTo>
                <a:lnTo>
                  <a:pt x="765311" y="181812"/>
                </a:lnTo>
                <a:lnTo>
                  <a:pt x="762238" y="187761"/>
                </a:lnTo>
                <a:lnTo>
                  <a:pt x="761617" y="194425"/>
                </a:lnTo>
                <a:lnTo>
                  <a:pt x="763651" y="201064"/>
                </a:lnTo>
                <a:lnTo>
                  <a:pt x="768167" y="206406"/>
                </a:lnTo>
                <a:lnTo>
                  <a:pt x="774160" y="209510"/>
                </a:lnTo>
                <a:lnTo>
                  <a:pt x="780867" y="210137"/>
                </a:lnTo>
                <a:lnTo>
                  <a:pt x="787527" y="208049"/>
                </a:lnTo>
                <a:lnTo>
                  <a:pt x="941859" y="123340"/>
                </a:lnTo>
                <a:lnTo>
                  <a:pt x="937133" y="123340"/>
                </a:lnTo>
                <a:lnTo>
                  <a:pt x="869592" y="122992"/>
                </a:lnTo>
                <a:close/>
              </a:path>
              <a:path w="973454" h="210185">
                <a:moveTo>
                  <a:pt x="901109" y="105691"/>
                </a:moveTo>
                <a:lnTo>
                  <a:pt x="869592" y="122992"/>
                </a:lnTo>
                <a:lnTo>
                  <a:pt x="937133" y="123340"/>
                </a:lnTo>
                <a:lnTo>
                  <a:pt x="937148" y="121181"/>
                </a:lnTo>
                <a:lnTo>
                  <a:pt x="928624" y="121181"/>
                </a:lnTo>
                <a:lnTo>
                  <a:pt x="901109" y="105691"/>
                </a:lnTo>
                <a:close/>
              </a:path>
              <a:path w="973454" h="210185">
                <a:moveTo>
                  <a:pt x="781954" y="0"/>
                </a:moveTo>
                <a:lnTo>
                  <a:pt x="775271" y="531"/>
                </a:lnTo>
                <a:lnTo>
                  <a:pt x="769254" y="3540"/>
                </a:lnTo>
                <a:lnTo>
                  <a:pt x="764667" y="8786"/>
                </a:lnTo>
                <a:lnTo>
                  <a:pt x="762539" y="15446"/>
                </a:lnTo>
                <a:lnTo>
                  <a:pt x="763079" y="22153"/>
                </a:lnTo>
                <a:lnTo>
                  <a:pt x="766095" y="28146"/>
                </a:lnTo>
                <a:lnTo>
                  <a:pt x="771398" y="32662"/>
                </a:lnTo>
                <a:lnTo>
                  <a:pt x="869579" y="87939"/>
                </a:lnTo>
                <a:lnTo>
                  <a:pt x="937387" y="88288"/>
                </a:lnTo>
                <a:lnTo>
                  <a:pt x="937133" y="123340"/>
                </a:lnTo>
                <a:lnTo>
                  <a:pt x="941859" y="123340"/>
                </a:lnTo>
                <a:lnTo>
                  <a:pt x="973327" y="106068"/>
                </a:lnTo>
                <a:lnTo>
                  <a:pt x="788543" y="2182"/>
                </a:lnTo>
                <a:lnTo>
                  <a:pt x="781954" y="0"/>
                </a:lnTo>
                <a:close/>
              </a:path>
              <a:path w="973454" h="210185">
                <a:moveTo>
                  <a:pt x="254" y="83462"/>
                </a:moveTo>
                <a:lnTo>
                  <a:pt x="0" y="118514"/>
                </a:lnTo>
                <a:lnTo>
                  <a:pt x="869592" y="122992"/>
                </a:lnTo>
                <a:lnTo>
                  <a:pt x="901109" y="105691"/>
                </a:lnTo>
                <a:lnTo>
                  <a:pt x="869579" y="87939"/>
                </a:lnTo>
                <a:lnTo>
                  <a:pt x="254" y="83462"/>
                </a:lnTo>
                <a:close/>
              </a:path>
              <a:path w="973454" h="210185">
                <a:moveTo>
                  <a:pt x="928877" y="90447"/>
                </a:moveTo>
                <a:lnTo>
                  <a:pt x="901109" y="105691"/>
                </a:lnTo>
                <a:lnTo>
                  <a:pt x="928624" y="121181"/>
                </a:lnTo>
                <a:lnTo>
                  <a:pt x="928877" y="90447"/>
                </a:lnTo>
                <a:close/>
              </a:path>
              <a:path w="973454" h="210185">
                <a:moveTo>
                  <a:pt x="937371" y="90447"/>
                </a:moveTo>
                <a:lnTo>
                  <a:pt x="928877" y="90447"/>
                </a:lnTo>
                <a:lnTo>
                  <a:pt x="928624" y="121181"/>
                </a:lnTo>
                <a:lnTo>
                  <a:pt x="937148" y="121181"/>
                </a:lnTo>
                <a:lnTo>
                  <a:pt x="937371" y="90447"/>
                </a:lnTo>
                <a:close/>
              </a:path>
              <a:path w="973454" h="210185">
                <a:moveTo>
                  <a:pt x="869579" y="87939"/>
                </a:moveTo>
                <a:lnTo>
                  <a:pt x="901109" y="105691"/>
                </a:lnTo>
                <a:lnTo>
                  <a:pt x="928877" y="90447"/>
                </a:lnTo>
                <a:lnTo>
                  <a:pt x="937371" y="90447"/>
                </a:lnTo>
                <a:lnTo>
                  <a:pt x="937387" y="88288"/>
                </a:lnTo>
                <a:lnTo>
                  <a:pt x="869579" y="879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82918" y="42268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82918" y="42268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515361" y="4612385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45" dirty="0">
                <a:latin typeface="Arial"/>
                <a:cs typeface="Arial"/>
              </a:rPr>
              <a:t>í</a:t>
            </a:r>
            <a:r>
              <a:rPr sz="1600" spc="-55" dirty="0">
                <a:latin typeface="Arial"/>
                <a:cs typeface="Arial"/>
              </a:rPr>
              <a:t>cio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97985" y="4617465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32628" y="4612385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75323" y="4617465"/>
            <a:ext cx="976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Funções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663741" y="2777489"/>
            <a:ext cx="210820" cy="1228090"/>
          </a:xfrm>
          <a:custGeom>
            <a:avLst/>
            <a:gdLst/>
            <a:ahLst/>
            <a:cxnLst/>
            <a:rect l="l" t="t" r="r" b="b"/>
            <a:pathLst>
              <a:path w="210820" h="1228089">
                <a:moveTo>
                  <a:pt x="105104" y="72237"/>
                </a:moveTo>
                <a:lnTo>
                  <a:pt x="87578" y="103784"/>
                </a:lnTo>
                <a:lnTo>
                  <a:pt x="87578" y="1227963"/>
                </a:lnTo>
                <a:lnTo>
                  <a:pt x="122630" y="1227963"/>
                </a:lnTo>
                <a:lnTo>
                  <a:pt x="122630" y="103784"/>
                </a:lnTo>
                <a:lnTo>
                  <a:pt x="105104" y="72237"/>
                </a:lnTo>
                <a:close/>
              </a:path>
              <a:path w="210820" h="1228089">
                <a:moveTo>
                  <a:pt x="105104" y="0"/>
                </a:moveTo>
                <a:lnTo>
                  <a:pt x="2107" y="185293"/>
                </a:lnTo>
                <a:lnTo>
                  <a:pt x="0" y="191952"/>
                </a:lnTo>
                <a:lnTo>
                  <a:pt x="583" y="198659"/>
                </a:lnTo>
                <a:lnTo>
                  <a:pt x="3643" y="204652"/>
                </a:lnTo>
                <a:lnTo>
                  <a:pt x="8965" y="209169"/>
                </a:lnTo>
                <a:lnTo>
                  <a:pt x="15624" y="211276"/>
                </a:lnTo>
                <a:lnTo>
                  <a:pt x="22332" y="210693"/>
                </a:lnTo>
                <a:lnTo>
                  <a:pt x="28324" y="207633"/>
                </a:lnTo>
                <a:lnTo>
                  <a:pt x="32841" y="202311"/>
                </a:lnTo>
                <a:lnTo>
                  <a:pt x="87578" y="103784"/>
                </a:lnTo>
                <a:lnTo>
                  <a:pt x="87578" y="36068"/>
                </a:lnTo>
                <a:lnTo>
                  <a:pt x="125153" y="36068"/>
                </a:lnTo>
                <a:lnTo>
                  <a:pt x="105104" y="0"/>
                </a:lnTo>
                <a:close/>
              </a:path>
              <a:path w="210820" h="1228089">
                <a:moveTo>
                  <a:pt x="125153" y="36068"/>
                </a:moveTo>
                <a:lnTo>
                  <a:pt x="122630" y="36068"/>
                </a:lnTo>
                <a:lnTo>
                  <a:pt x="122630" y="103784"/>
                </a:lnTo>
                <a:lnTo>
                  <a:pt x="177367" y="202311"/>
                </a:lnTo>
                <a:lnTo>
                  <a:pt x="181883" y="207633"/>
                </a:lnTo>
                <a:lnTo>
                  <a:pt x="187876" y="210693"/>
                </a:lnTo>
                <a:lnTo>
                  <a:pt x="194583" y="211276"/>
                </a:lnTo>
                <a:lnTo>
                  <a:pt x="201243" y="209169"/>
                </a:lnTo>
                <a:lnTo>
                  <a:pt x="206565" y="204652"/>
                </a:lnTo>
                <a:lnTo>
                  <a:pt x="209625" y="198659"/>
                </a:lnTo>
                <a:lnTo>
                  <a:pt x="210208" y="191952"/>
                </a:lnTo>
                <a:lnTo>
                  <a:pt x="208101" y="185293"/>
                </a:lnTo>
                <a:lnTo>
                  <a:pt x="125153" y="36068"/>
                </a:lnTo>
                <a:close/>
              </a:path>
              <a:path w="210820" h="1228089">
                <a:moveTo>
                  <a:pt x="122630" y="36068"/>
                </a:moveTo>
                <a:lnTo>
                  <a:pt x="87578" y="36068"/>
                </a:lnTo>
                <a:lnTo>
                  <a:pt x="87578" y="103784"/>
                </a:lnTo>
                <a:lnTo>
                  <a:pt x="105104" y="72237"/>
                </a:lnTo>
                <a:lnTo>
                  <a:pt x="89737" y="44576"/>
                </a:lnTo>
                <a:lnTo>
                  <a:pt x="122630" y="44576"/>
                </a:lnTo>
                <a:lnTo>
                  <a:pt x="122630" y="36068"/>
                </a:lnTo>
                <a:close/>
              </a:path>
              <a:path w="210820" h="1228089">
                <a:moveTo>
                  <a:pt x="122630" y="44576"/>
                </a:moveTo>
                <a:lnTo>
                  <a:pt x="120471" y="44576"/>
                </a:lnTo>
                <a:lnTo>
                  <a:pt x="105104" y="72237"/>
                </a:lnTo>
                <a:lnTo>
                  <a:pt x="122630" y="103784"/>
                </a:lnTo>
                <a:lnTo>
                  <a:pt x="122630" y="44576"/>
                </a:lnTo>
                <a:close/>
              </a:path>
              <a:path w="210820" h="1228089">
                <a:moveTo>
                  <a:pt x="120471" y="44576"/>
                </a:moveTo>
                <a:lnTo>
                  <a:pt x="89737" y="44576"/>
                </a:lnTo>
                <a:lnTo>
                  <a:pt x="105104" y="72237"/>
                </a:lnTo>
                <a:lnTo>
                  <a:pt x="120471" y="4457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858002" y="3150565"/>
            <a:ext cx="637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latin typeface="Trebuchet MS"/>
                <a:cs typeface="Trebuchet MS"/>
              </a:rPr>
              <a:t>p</a:t>
            </a:r>
            <a:r>
              <a:rPr sz="2400" b="1" spc="-135" dirty="0">
                <a:latin typeface="Trebuchet MS"/>
                <a:cs typeface="Trebuchet MS"/>
              </a:rPr>
              <a:t>u</a:t>
            </a:r>
            <a:r>
              <a:rPr sz="2400" b="1" spc="-105" dirty="0">
                <a:latin typeface="Trebuchet MS"/>
                <a:cs typeface="Trebuchet MS"/>
              </a:rPr>
              <a:t>sh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642872" y="2281427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2872" y="2281427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72285" y="3268217"/>
            <a:ext cx="210820" cy="953769"/>
          </a:xfrm>
          <a:custGeom>
            <a:avLst/>
            <a:gdLst/>
            <a:ahLst/>
            <a:cxnLst/>
            <a:rect l="l" t="t" r="r" b="b"/>
            <a:pathLst>
              <a:path w="210819" h="953770">
                <a:moveTo>
                  <a:pt x="15624" y="742237"/>
                </a:moveTo>
                <a:lnTo>
                  <a:pt x="8965" y="744347"/>
                </a:lnTo>
                <a:lnTo>
                  <a:pt x="3643" y="748863"/>
                </a:lnTo>
                <a:lnTo>
                  <a:pt x="583" y="754856"/>
                </a:lnTo>
                <a:lnTo>
                  <a:pt x="0" y="761563"/>
                </a:lnTo>
                <a:lnTo>
                  <a:pt x="2107" y="768223"/>
                </a:lnTo>
                <a:lnTo>
                  <a:pt x="105104" y="953516"/>
                </a:lnTo>
                <a:lnTo>
                  <a:pt x="125153" y="917448"/>
                </a:lnTo>
                <a:lnTo>
                  <a:pt x="87578" y="917448"/>
                </a:lnTo>
                <a:lnTo>
                  <a:pt x="87578" y="849604"/>
                </a:lnTo>
                <a:lnTo>
                  <a:pt x="32841" y="751078"/>
                </a:lnTo>
                <a:lnTo>
                  <a:pt x="28324" y="745829"/>
                </a:lnTo>
                <a:lnTo>
                  <a:pt x="22332" y="742807"/>
                </a:lnTo>
                <a:lnTo>
                  <a:pt x="15624" y="742237"/>
                </a:lnTo>
                <a:close/>
              </a:path>
              <a:path w="210819" h="953770">
                <a:moveTo>
                  <a:pt x="87578" y="849604"/>
                </a:moveTo>
                <a:lnTo>
                  <a:pt x="87578" y="917448"/>
                </a:lnTo>
                <a:lnTo>
                  <a:pt x="122630" y="917448"/>
                </a:lnTo>
                <a:lnTo>
                  <a:pt x="122630" y="908812"/>
                </a:lnTo>
                <a:lnTo>
                  <a:pt x="89737" y="908812"/>
                </a:lnTo>
                <a:lnTo>
                  <a:pt x="105104" y="881151"/>
                </a:lnTo>
                <a:lnTo>
                  <a:pt x="87578" y="849604"/>
                </a:lnTo>
                <a:close/>
              </a:path>
              <a:path w="210819" h="953770">
                <a:moveTo>
                  <a:pt x="194583" y="742237"/>
                </a:moveTo>
                <a:lnTo>
                  <a:pt x="187876" y="742807"/>
                </a:lnTo>
                <a:lnTo>
                  <a:pt x="181883" y="745829"/>
                </a:lnTo>
                <a:lnTo>
                  <a:pt x="177367" y="751078"/>
                </a:lnTo>
                <a:lnTo>
                  <a:pt x="122630" y="849604"/>
                </a:lnTo>
                <a:lnTo>
                  <a:pt x="122630" y="917448"/>
                </a:lnTo>
                <a:lnTo>
                  <a:pt x="125153" y="917448"/>
                </a:lnTo>
                <a:lnTo>
                  <a:pt x="208101" y="768223"/>
                </a:lnTo>
                <a:lnTo>
                  <a:pt x="210208" y="761563"/>
                </a:lnTo>
                <a:lnTo>
                  <a:pt x="209625" y="754856"/>
                </a:lnTo>
                <a:lnTo>
                  <a:pt x="206565" y="748863"/>
                </a:lnTo>
                <a:lnTo>
                  <a:pt x="201243" y="744347"/>
                </a:lnTo>
                <a:lnTo>
                  <a:pt x="194583" y="742237"/>
                </a:lnTo>
                <a:close/>
              </a:path>
              <a:path w="210819" h="953770">
                <a:moveTo>
                  <a:pt x="105104" y="881151"/>
                </a:moveTo>
                <a:lnTo>
                  <a:pt x="89737" y="908812"/>
                </a:lnTo>
                <a:lnTo>
                  <a:pt x="120471" y="908812"/>
                </a:lnTo>
                <a:lnTo>
                  <a:pt x="105104" y="881151"/>
                </a:lnTo>
                <a:close/>
              </a:path>
              <a:path w="210819" h="953770">
                <a:moveTo>
                  <a:pt x="122630" y="849604"/>
                </a:moveTo>
                <a:lnTo>
                  <a:pt x="105104" y="881151"/>
                </a:lnTo>
                <a:lnTo>
                  <a:pt x="120471" y="908812"/>
                </a:lnTo>
                <a:lnTo>
                  <a:pt x="122630" y="908812"/>
                </a:lnTo>
                <a:lnTo>
                  <a:pt x="122630" y="849604"/>
                </a:lnTo>
                <a:close/>
              </a:path>
              <a:path w="210819" h="953770">
                <a:moveTo>
                  <a:pt x="122630" y="0"/>
                </a:moveTo>
                <a:lnTo>
                  <a:pt x="87578" y="0"/>
                </a:lnTo>
                <a:lnTo>
                  <a:pt x="87578" y="849604"/>
                </a:lnTo>
                <a:lnTo>
                  <a:pt x="105104" y="881151"/>
                </a:lnTo>
                <a:lnTo>
                  <a:pt x="122630" y="849604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83081" y="3407409"/>
            <a:ext cx="185673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latin typeface="Trebuchet MS"/>
                <a:cs typeface="Trebuchet MS"/>
              </a:rPr>
              <a:t>clone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33905" y="464756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9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2"/>
                </a:lnTo>
                <a:lnTo>
                  <a:pt x="378713" y="94742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2"/>
                </a:lnTo>
                <a:lnTo>
                  <a:pt x="757427" y="94742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33905" y="4552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33905" y="4552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33905" y="464756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40002" y="248196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0002" y="2387345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40002" y="2387345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40002" y="248196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286" y="702640"/>
            <a:ext cx="20142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06841"/>
            <a:ext cx="6056630" cy="26128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1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Pro </a:t>
            </a:r>
            <a:r>
              <a:rPr sz="2800" u="heavy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Git </a:t>
            </a:r>
            <a:r>
              <a:rPr sz="2800" u="heavy" spc="-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(2009), </a:t>
            </a:r>
            <a:r>
              <a:rPr sz="2800" u="heavy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Scott</a:t>
            </a:r>
            <a:r>
              <a:rPr sz="2800" u="heavy" spc="-1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800" u="heavy" spc="-2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Chacon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Git </a:t>
            </a:r>
            <a:r>
              <a:rPr sz="2800" u="heavy" spc="-11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Tutorials,</a:t>
            </a:r>
            <a:r>
              <a:rPr sz="2800" u="heavy" spc="-2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800" u="heavy" spc="-1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Atlassian.com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Git </a:t>
            </a:r>
            <a:r>
              <a:rPr sz="2800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Tutorial, </a:t>
            </a:r>
            <a:r>
              <a:rPr sz="2800" u="heavy" spc="-2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Lars </a:t>
            </a:r>
            <a:r>
              <a:rPr sz="2800" u="heavy" spc="-1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Vogel,</a:t>
            </a:r>
            <a:r>
              <a:rPr sz="2800" u="heavy" spc="-1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800" u="heavy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vogella.com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2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A </a:t>
            </a:r>
            <a:r>
              <a:rPr sz="2800" u="heavy" spc="-1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successful </a:t>
            </a:r>
            <a:r>
              <a:rPr sz="2800" u="heavy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Git </a:t>
            </a:r>
            <a:r>
              <a:rPr sz="2800" u="heavy" spc="-1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branch </a:t>
            </a:r>
            <a:r>
              <a:rPr sz="2800" u="heavy" spc="-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model,</a:t>
            </a:r>
            <a:r>
              <a:rPr sz="2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800" u="heavy" spc="-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nvie.com</a:t>
            </a:r>
            <a:endParaRPr lang="pt-BR" sz="2800" u="heavy" spc="-12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lang="pt-BR" sz="2800" u="heavy" spc="-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Conhecendo o </a:t>
            </a:r>
            <a:r>
              <a:rPr lang="pt-BR" sz="2800" u="heavy" spc="-120" dirty="0" err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Git</a:t>
            </a:r>
            <a:r>
              <a:rPr lang="pt-BR" sz="2800" u="heavy" spc="-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– Bismark Júnior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3863" y="702640"/>
            <a:ext cx="11785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Cursos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06841"/>
            <a:ext cx="4699000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http://try.github.io/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http://gitreal.codeschool.com/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0873" y="4045934"/>
            <a:ext cx="4299585" cy="645048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950"/>
              </a:spcBef>
            </a:pPr>
            <a:r>
              <a:rPr sz="3400" spc="-130" dirty="0">
                <a:latin typeface="Trebuchet MS"/>
                <a:cs typeface="Trebuchet MS"/>
              </a:rPr>
              <a:t>Dúvidas </a:t>
            </a:r>
            <a:r>
              <a:rPr sz="3400" spc="-180" dirty="0">
                <a:latin typeface="Trebuchet MS"/>
                <a:cs typeface="Trebuchet MS"/>
              </a:rPr>
              <a:t>e</a:t>
            </a:r>
            <a:r>
              <a:rPr sz="3400" spc="-409" dirty="0">
                <a:latin typeface="Trebuchet MS"/>
                <a:cs typeface="Trebuchet MS"/>
              </a:rPr>
              <a:t> </a:t>
            </a:r>
            <a:r>
              <a:rPr sz="3400" spc="-135" dirty="0" err="1">
                <a:latin typeface="Trebuchet MS"/>
                <a:cs typeface="Trebuchet MS"/>
              </a:rPr>
              <a:t>Sugestões</a:t>
            </a:r>
            <a:endParaRPr sz="3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24" y="1992629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latin typeface="Arial"/>
                <a:cs typeface="Arial"/>
              </a:rPr>
              <a:t>S</a:t>
            </a:r>
            <a:r>
              <a:rPr sz="2400" spc="-295" dirty="0">
                <a:latin typeface="Arial"/>
                <a:cs typeface="Arial"/>
              </a:rPr>
              <a:t>e</a:t>
            </a:r>
            <a:r>
              <a:rPr sz="2400" spc="55" dirty="0">
                <a:latin typeface="Arial"/>
                <a:cs typeface="Arial"/>
              </a:rPr>
              <a:t>r</a:t>
            </a:r>
            <a:r>
              <a:rPr sz="2400" spc="-60" dirty="0">
                <a:latin typeface="Arial"/>
                <a:cs typeface="Arial"/>
              </a:rPr>
              <a:t>vid</a:t>
            </a:r>
            <a:r>
              <a:rPr sz="2400" spc="-8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158" y="1774904"/>
            <a:ext cx="1617980" cy="1005205"/>
          </a:xfrm>
          <a:custGeom>
            <a:avLst/>
            <a:gdLst/>
            <a:ahLst/>
            <a:cxnLst/>
            <a:rect l="l" t="t" r="r" b="b"/>
            <a:pathLst>
              <a:path w="1617980" h="1005205">
                <a:moveTo>
                  <a:pt x="146479" y="330501"/>
                </a:moveTo>
                <a:lnTo>
                  <a:pt x="144704" y="287187"/>
                </a:lnTo>
                <a:lnTo>
                  <a:pt x="152903" y="245711"/>
                </a:lnTo>
                <a:lnTo>
                  <a:pt x="170209" y="207041"/>
                </a:lnTo>
                <a:lnTo>
                  <a:pt x="195750" y="172148"/>
                </a:lnTo>
                <a:lnTo>
                  <a:pt x="228657" y="141999"/>
                </a:lnTo>
                <a:lnTo>
                  <a:pt x="268060" y="117564"/>
                </a:lnTo>
                <a:lnTo>
                  <a:pt x="313089" y="99811"/>
                </a:lnTo>
                <a:lnTo>
                  <a:pt x="362874" y="89709"/>
                </a:lnTo>
                <a:lnTo>
                  <a:pt x="404942" y="87852"/>
                </a:lnTo>
                <a:lnTo>
                  <a:pt x="446507" y="91900"/>
                </a:lnTo>
                <a:lnTo>
                  <a:pt x="486715" y="101711"/>
                </a:lnTo>
                <a:lnTo>
                  <a:pt x="524710" y="117141"/>
                </a:lnTo>
                <a:lnTo>
                  <a:pt x="555900" y="80242"/>
                </a:lnTo>
                <a:lnTo>
                  <a:pt x="596040" y="52540"/>
                </a:lnTo>
                <a:lnTo>
                  <a:pt x="642557" y="34702"/>
                </a:lnTo>
                <a:lnTo>
                  <a:pt x="692877" y="27394"/>
                </a:lnTo>
                <a:lnTo>
                  <a:pt x="744428" y="31284"/>
                </a:lnTo>
                <a:lnTo>
                  <a:pt x="794636" y="47037"/>
                </a:lnTo>
                <a:lnTo>
                  <a:pt x="830378" y="67611"/>
                </a:lnTo>
                <a:lnTo>
                  <a:pt x="841029" y="75866"/>
                </a:lnTo>
                <a:lnTo>
                  <a:pt x="871533" y="39903"/>
                </a:lnTo>
                <a:lnTo>
                  <a:pt x="912310" y="14687"/>
                </a:lnTo>
                <a:lnTo>
                  <a:pt x="959752" y="1242"/>
                </a:lnTo>
                <a:lnTo>
                  <a:pt x="1010250" y="593"/>
                </a:lnTo>
                <a:lnTo>
                  <a:pt x="1060193" y="13763"/>
                </a:lnTo>
                <a:lnTo>
                  <a:pt x="1076388" y="21657"/>
                </a:lnTo>
                <a:lnTo>
                  <a:pt x="1091356" y="31003"/>
                </a:lnTo>
                <a:lnTo>
                  <a:pt x="1104967" y="41731"/>
                </a:lnTo>
                <a:lnTo>
                  <a:pt x="1117089" y="53768"/>
                </a:lnTo>
                <a:lnTo>
                  <a:pt x="1153333" y="26151"/>
                </a:lnTo>
                <a:lnTo>
                  <a:pt x="1195415" y="8175"/>
                </a:lnTo>
                <a:lnTo>
                  <a:pt x="1240898" y="0"/>
                </a:lnTo>
                <a:lnTo>
                  <a:pt x="1287345" y="1783"/>
                </a:lnTo>
                <a:lnTo>
                  <a:pt x="1332316" y="13684"/>
                </a:lnTo>
                <a:lnTo>
                  <a:pt x="1373375" y="35861"/>
                </a:lnTo>
                <a:lnTo>
                  <a:pt x="1413285" y="76342"/>
                </a:lnTo>
                <a:lnTo>
                  <a:pt x="1434716" y="125777"/>
                </a:lnTo>
                <a:lnTo>
                  <a:pt x="1484066" y="143470"/>
                </a:lnTo>
                <a:lnTo>
                  <a:pt x="1524802" y="170589"/>
                </a:lnTo>
                <a:lnTo>
                  <a:pt x="1555589" y="205152"/>
                </a:lnTo>
                <a:lnTo>
                  <a:pt x="1575094" y="245176"/>
                </a:lnTo>
                <a:lnTo>
                  <a:pt x="1581983" y="288678"/>
                </a:lnTo>
                <a:lnTo>
                  <a:pt x="1574924" y="333676"/>
                </a:lnTo>
                <a:lnTo>
                  <a:pt x="1572511" y="341296"/>
                </a:lnTo>
                <a:lnTo>
                  <a:pt x="1569463" y="348662"/>
                </a:lnTo>
                <a:lnTo>
                  <a:pt x="1565780" y="355901"/>
                </a:lnTo>
                <a:lnTo>
                  <a:pt x="1592833" y="392895"/>
                </a:lnTo>
                <a:lnTo>
                  <a:pt x="1610111" y="432488"/>
                </a:lnTo>
                <a:lnTo>
                  <a:pt x="1617805" y="473472"/>
                </a:lnTo>
                <a:lnTo>
                  <a:pt x="1616104" y="514635"/>
                </a:lnTo>
                <a:lnTo>
                  <a:pt x="1605200" y="554769"/>
                </a:lnTo>
                <a:lnTo>
                  <a:pt x="1585283" y="592663"/>
                </a:lnTo>
                <a:lnTo>
                  <a:pt x="1556543" y="627107"/>
                </a:lnTo>
                <a:lnTo>
                  <a:pt x="1519171" y="656891"/>
                </a:lnTo>
                <a:lnTo>
                  <a:pt x="1463053" y="684514"/>
                </a:lnTo>
                <a:lnTo>
                  <a:pt x="1400553" y="699182"/>
                </a:lnTo>
                <a:lnTo>
                  <a:pt x="1394418" y="741160"/>
                </a:lnTo>
                <a:lnTo>
                  <a:pt x="1377755" y="779610"/>
                </a:lnTo>
                <a:lnTo>
                  <a:pt x="1351871" y="813445"/>
                </a:lnTo>
                <a:lnTo>
                  <a:pt x="1318071" y="841581"/>
                </a:lnTo>
                <a:lnTo>
                  <a:pt x="1277661" y="862929"/>
                </a:lnTo>
                <a:lnTo>
                  <a:pt x="1231949" y="876404"/>
                </a:lnTo>
                <a:lnTo>
                  <a:pt x="1182240" y="880919"/>
                </a:lnTo>
                <a:lnTo>
                  <a:pt x="1152544" y="878984"/>
                </a:lnTo>
                <a:lnTo>
                  <a:pt x="1123550" y="873632"/>
                </a:lnTo>
                <a:lnTo>
                  <a:pt x="1095676" y="864971"/>
                </a:lnTo>
                <a:lnTo>
                  <a:pt x="1069337" y="853106"/>
                </a:lnTo>
                <a:lnTo>
                  <a:pt x="1049681" y="893229"/>
                </a:lnTo>
                <a:lnTo>
                  <a:pt x="1021849" y="928155"/>
                </a:lnTo>
                <a:lnTo>
                  <a:pt x="987110" y="957307"/>
                </a:lnTo>
                <a:lnTo>
                  <a:pt x="946733" y="980106"/>
                </a:lnTo>
                <a:lnTo>
                  <a:pt x="901987" y="995976"/>
                </a:lnTo>
                <a:lnTo>
                  <a:pt x="854141" y="1004339"/>
                </a:lnTo>
                <a:lnTo>
                  <a:pt x="804464" y="1004618"/>
                </a:lnTo>
                <a:lnTo>
                  <a:pt x="754225" y="996235"/>
                </a:lnTo>
                <a:lnTo>
                  <a:pt x="713794" y="982549"/>
                </a:lnTo>
                <a:lnTo>
                  <a:pt x="676991" y="963326"/>
                </a:lnTo>
                <a:lnTo>
                  <a:pt x="644592" y="939032"/>
                </a:lnTo>
                <a:lnTo>
                  <a:pt x="617370" y="910129"/>
                </a:lnTo>
                <a:lnTo>
                  <a:pt x="570454" y="929477"/>
                </a:lnTo>
                <a:lnTo>
                  <a:pt x="521639" y="941111"/>
                </a:lnTo>
                <a:lnTo>
                  <a:pt x="472045" y="945266"/>
                </a:lnTo>
                <a:lnTo>
                  <a:pt x="422793" y="942177"/>
                </a:lnTo>
                <a:lnTo>
                  <a:pt x="375000" y="932080"/>
                </a:lnTo>
                <a:lnTo>
                  <a:pt x="329789" y="915209"/>
                </a:lnTo>
                <a:lnTo>
                  <a:pt x="288278" y="891800"/>
                </a:lnTo>
                <a:lnTo>
                  <a:pt x="251588" y="862089"/>
                </a:lnTo>
                <a:lnTo>
                  <a:pt x="220838" y="826309"/>
                </a:lnTo>
                <a:lnTo>
                  <a:pt x="219796" y="824785"/>
                </a:lnTo>
                <a:lnTo>
                  <a:pt x="218780" y="823388"/>
                </a:lnTo>
                <a:lnTo>
                  <a:pt x="217777" y="821864"/>
                </a:lnTo>
                <a:lnTo>
                  <a:pt x="165580" y="819971"/>
                </a:lnTo>
                <a:lnTo>
                  <a:pt x="118389" y="804954"/>
                </a:lnTo>
                <a:lnTo>
                  <a:pt x="79187" y="778805"/>
                </a:lnTo>
                <a:lnTo>
                  <a:pt x="50955" y="743518"/>
                </a:lnTo>
                <a:lnTo>
                  <a:pt x="36675" y="701087"/>
                </a:lnTo>
                <a:lnTo>
                  <a:pt x="36405" y="671040"/>
                </a:lnTo>
                <a:lnTo>
                  <a:pt x="43733" y="641969"/>
                </a:lnTo>
                <a:lnTo>
                  <a:pt x="58267" y="614898"/>
                </a:lnTo>
                <a:lnTo>
                  <a:pt x="79614" y="590851"/>
                </a:lnTo>
                <a:lnTo>
                  <a:pt x="39445" y="562660"/>
                </a:lnTo>
                <a:lnTo>
                  <a:pt x="12588" y="526502"/>
                </a:lnTo>
                <a:lnTo>
                  <a:pt x="0" y="485503"/>
                </a:lnTo>
                <a:lnTo>
                  <a:pt x="2638" y="442791"/>
                </a:lnTo>
                <a:lnTo>
                  <a:pt x="21460" y="401494"/>
                </a:lnTo>
                <a:lnTo>
                  <a:pt x="73780" y="355012"/>
                </a:lnTo>
                <a:lnTo>
                  <a:pt x="145120" y="333676"/>
                </a:lnTo>
                <a:lnTo>
                  <a:pt x="146479" y="3305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7242" y="2768980"/>
            <a:ext cx="223824" cy="37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512" y="2361819"/>
            <a:ext cx="95250" cy="19050"/>
          </a:xfrm>
          <a:custGeom>
            <a:avLst/>
            <a:gdLst/>
            <a:ahLst/>
            <a:cxnLst/>
            <a:rect l="l" t="t" r="r" b="b"/>
            <a:pathLst>
              <a:path w="95250" h="19050">
                <a:moveTo>
                  <a:pt x="94805" y="18541"/>
                </a:moveTo>
                <a:lnTo>
                  <a:pt x="70062" y="18555"/>
                </a:lnTo>
                <a:lnTo>
                  <a:pt x="45735" y="15414"/>
                </a:lnTo>
                <a:lnTo>
                  <a:pt x="22242" y="92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494" y="2583433"/>
            <a:ext cx="41910" cy="8890"/>
          </a:xfrm>
          <a:custGeom>
            <a:avLst/>
            <a:gdLst/>
            <a:ahLst/>
            <a:cxnLst/>
            <a:rect l="l" t="t" r="r" b="b"/>
            <a:pathLst>
              <a:path w="41909" h="8889">
                <a:moveTo>
                  <a:pt x="41478" y="0"/>
                </a:moveTo>
                <a:lnTo>
                  <a:pt x="31387" y="3067"/>
                </a:lnTo>
                <a:lnTo>
                  <a:pt x="21086" y="5587"/>
                </a:lnTo>
                <a:lnTo>
                  <a:pt x="10611" y="7536"/>
                </a:lnTo>
                <a:lnTo>
                  <a:pt x="0" y="888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1433" y="2640457"/>
            <a:ext cx="25400" cy="40640"/>
          </a:xfrm>
          <a:custGeom>
            <a:avLst/>
            <a:gdLst/>
            <a:ahLst/>
            <a:cxnLst/>
            <a:rect l="l" t="t" r="r" b="b"/>
            <a:pathLst>
              <a:path w="25400" h="40639">
                <a:moveTo>
                  <a:pt x="24993" y="40512"/>
                </a:moveTo>
                <a:lnTo>
                  <a:pt x="17796" y="30825"/>
                </a:lnTo>
                <a:lnTo>
                  <a:pt x="11225" y="20827"/>
                </a:lnTo>
                <a:lnTo>
                  <a:pt x="5289" y="1054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8622" y="2580004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10033" y="0"/>
                </a:moveTo>
                <a:lnTo>
                  <a:pt x="8554" y="11285"/>
                </a:lnTo>
                <a:lnTo>
                  <a:pt x="6397" y="22463"/>
                </a:lnTo>
                <a:lnTo>
                  <a:pt x="3550" y="33522"/>
                </a:lnTo>
                <a:lnTo>
                  <a:pt x="0" y="4445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7157" y="2305304"/>
            <a:ext cx="121920" cy="166370"/>
          </a:xfrm>
          <a:custGeom>
            <a:avLst/>
            <a:gdLst/>
            <a:ahLst/>
            <a:cxnLst/>
            <a:rect l="l" t="t" r="r" b="b"/>
            <a:pathLst>
              <a:path w="121919" h="166369">
                <a:moveTo>
                  <a:pt x="0" y="0"/>
                </a:moveTo>
                <a:lnTo>
                  <a:pt x="41487" y="22408"/>
                </a:lnTo>
                <a:lnTo>
                  <a:pt x="75379" y="51559"/>
                </a:lnTo>
                <a:lnTo>
                  <a:pt x="100693" y="86118"/>
                </a:lnTo>
                <a:lnTo>
                  <a:pt x="116449" y="124748"/>
                </a:lnTo>
                <a:lnTo>
                  <a:pt x="121666" y="166116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9948" y="2128392"/>
            <a:ext cx="54610" cy="62230"/>
          </a:xfrm>
          <a:custGeom>
            <a:avLst/>
            <a:gdLst/>
            <a:ahLst/>
            <a:cxnLst/>
            <a:rect l="l" t="t" r="r" b="b"/>
            <a:pathLst>
              <a:path w="54610" h="62230">
                <a:moveTo>
                  <a:pt x="54228" y="0"/>
                </a:moveTo>
                <a:lnTo>
                  <a:pt x="43916" y="17474"/>
                </a:lnTo>
                <a:lnTo>
                  <a:pt x="31353" y="33782"/>
                </a:lnTo>
                <a:lnTo>
                  <a:pt x="16670" y="48756"/>
                </a:lnTo>
                <a:lnTo>
                  <a:pt x="0" y="6223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4129" y="1897252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29" y="7280"/>
                </a:lnTo>
                <a:lnTo>
                  <a:pt x="2254" y="14620"/>
                </a:lnTo>
                <a:lnTo>
                  <a:pt x="2750" y="21984"/>
                </a:lnTo>
                <a:lnTo>
                  <a:pt x="2793" y="2933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8053" y="1825370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40" h="38100">
                <a:moveTo>
                  <a:pt x="0" y="37591"/>
                </a:moveTo>
                <a:lnTo>
                  <a:pt x="5738" y="27574"/>
                </a:lnTo>
                <a:lnTo>
                  <a:pt x="12287" y="17938"/>
                </a:lnTo>
                <a:lnTo>
                  <a:pt x="19645" y="8731"/>
                </a:lnTo>
                <a:lnTo>
                  <a:pt x="2781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8389" y="1848485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69" h="32385">
                <a:moveTo>
                  <a:pt x="0" y="32257"/>
                </a:moveTo>
                <a:lnTo>
                  <a:pt x="2467" y="23931"/>
                </a:lnTo>
                <a:lnTo>
                  <a:pt x="5538" y="15748"/>
                </a:lnTo>
                <a:lnTo>
                  <a:pt x="9202" y="7754"/>
                </a:lnTo>
                <a:lnTo>
                  <a:pt x="13449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3678" y="1891792"/>
            <a:ext cx="48895" cy="31750"/>
          </a:xfrm>
          <a:custGeom>
            <a:avLst/>
            <a:gdLst/>
            <a:ahLst/>
            <a:cxnLst/>
            <a:rect l="l" t="t" r="r" b="b"/>
            <a:pathLst>
              <a:path w="48894" h="31750">
                <a:moveTo>
                  <a:pt x="0" y="0"/>
                </a:moveTo>
                <a:lnTo>
                  <a:pt x="12993" y="6901"/>
                </a:lnTo>
                <a:lnTo>
                  <a:pt x="25455" y="14446"/>
                </a:lnTo>
                <a:lnTo>
                  <a:pt x="37352" y="22609"/>
                </a:lnTo>
                <a:lnTo>
                  <a:pt x="48653" y="31369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650" y="2105532"/>
            <a:ext cx="8890" cy="33020"/>
          </a:xfrm>
          <a:custGeom>
            <a:avLst/>
            <a:gdLst/>
            <a:ahLst/>
            <a:cxnLst/>
            <a:rect l="l" t="t" r="r" b="b"/>
            <a:pathLst>
              <a:path w="8890" h="33019">
                <a:moveTo>
                  <a:pt x="8483" y="33019"/>
                </a:moveTo>
                <a:lnTo>
                  <a:pt x="5786" y="24878"/>
                </a:lnTo>
                <a:lnTo>
                  <a:pt x="3470" y="16652"/>
                </a:lnTo>
                <a:lnTo>
                  <a:pt x="1539" y="835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0768" y="2776727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768" y="2776727"/>
            <a:ext cx="228600" cy="439420"/>
          </a:xfrm>
          <a:custGeom>
            <a:avLst/>
            <a:gdLst/>
            <a:ahLst/>
            <a:cxnLst/>
            <a:rect l="l" t="t" r="r" b="b"/>
            <a:pathLst>
              <a:path w="228600" h="439419">
                <a:moveTo>
                  <a:pt x="0" y="438912"/>
                </a:moveTo>
                <a:lnTo>
                  <a:pt x="228600" y="438912"/>
                </a:lnTo>
                <a:lnTo>
                  <a:pt x="228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40557" y="1995729"/>
            <a:ext cx="959485" cy="210820"/>
          </a:xfrm>
          <a:custGeom>
            <a:avLst/>
            <a:gdLst/>
            <a:ahLst/>
            <a:cxnLst/>
            <a:rect l="l" t="t" r="r" b="b"/>
            <a:pathLst>
              <a:path w="959485" h="210819">
                <a:moveTo>
                  <a:pt x="886993" y="105104"/>
                </a:moveTo>
                <a:lnTo>
                  <a:pt x="756919" y="177367"/>
                </a:lnTo>
                <a:lnTo>
                  <a:pt x="751597" y="181883"/>
                </a:lnTo>
                <a:lnTo>
                  <a:pt x="748538" y="187876"/>
                </a:lnTo>
                <a:lnTo>
                  <a:pt x="747954" y="194583"/>
                </a:lnTo>
                <a:lnTo>
                  <a:pt x="750062" y="201243"/>
                </a:lnTo>
                <a:lnTo>
                  <a:pt x="754578" y="206565"/>
                </a:lnTo>
                <a:lnTo>
                  <a:pt x="760571" y="209625"/>
                </a:lnTo>
                <a:lnTo>
                  <a:pt x="767278" y="210208"/>
                </a:lnTo>
                <a:lnTo>
                  <a:pt x="773938" y="208101"/>
                </a:lnTo>
                <a:lnTo>
                  <a:pt x="927701" y="122630"/>
                </a:lnTo>
                <a:lnTo>
                  <a:pt x="923163" y="122630"/>
                </a:lnTo>
                <a:lnTo>
                  <a:pt x="923163" y="120471"/>
                </a:lnTo>
                <a:lnTo>
                  <a:pt x="914654" y="120471"/>
                </a:lnTo>
                <a:lnTo>
                  <a:pt x="886993" y="105104"/>
                </a:lnTo>
                <a:close/>
              </a:path>
              <a:path w="959485" h="210819">
                <a:moveTo>
                  <a:pt x="855446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5446" y="122630"/>
                </a:lnTo>
                <a:lnTo>
                  <a:pt x="886993" y="105104"/>
                </a:lnTo>
                <a:lnTo>
                  <a:pt x="855446" y="87578"/>
                </a:lnTo>
                <a:close/>
              </a:path>
              <a:path w="959485" h="210819">
                <a:moveTo>
                  <a:pt x="927701" y="87578"/>
                </a:moveTo>
                <a:lnTo>
                  <a:pt x="923163" y="87578"/>
                </a:lnTo>
                <a:lnTo>
                  <a:pt x="923163" y="122630"/>
                </a:lnTo>
                <a:lnTo>
                  <a:pt x="927701" y="122630"/>
                </a:lnTo>
                <a:lnTo>
                  <a:pt x="959231" y="105104"/>
                </a:lnTo>
                <a:lnTo>
                  <a:pt x="927701" y="87578"/>
                </a:lnTo>
                <a:close/>
              </a:path>
              <a:path w="959485" h="210819">
                <a:moveTo>
                  <a:pt x="914654" y="89737"/>
                </a:moveTo>
                <a:lnTo>
                  <a:pt x="886993" y="105104"/>
                </a:lnTo>
                <a:lnTo>
                  <a:pt x="914654" y="120471"/>
                </a:lnTo>
                <a:lnTo>
                  <a:pt x="914654" y="89737"/>
                </a:lnTo>
                <a:close/>
              </a:path>
              <a:path w="959485" h="210819">
                <a:moveTo>
                  <a:pt x="923163" y="89737"/>
                </a:moveTo>
                <a:lnTo>
                  <a:pt x="914654" y="89737"/>
                </a:lnTo>
                <a:lnTo>
                  <a:pt x="914654" y="120471"/>
                </a:lnTo>
                <a:lnTo>
                  <a:pt x="923163" y="120471"/>
                </a:lnTo>
                <a:lnTo>
                  <a:pt x="923163" y="89737"/>
                </a:lnTo>
                <a:close/>
              </a:path>
              <a:path w="959485" h="210819">
                <a:moveTo>
                  <a:pt x="767278" y="0"/>
                </a:moveTo>
                <a:lnTo>
                  <a:pt x="760571" y="583"/>
                </a:lnTo>
                <a:lnTo>
                  <a:pt x="754578" y="3643"/>
                </a:lnTo>
                <a:lnTo>
                  <a:pt x="750062" y="8965"/>
                </a:lnTo>
                <a:lnTo>
                  <a:pt x="747954" y="15624"/>
                </a:lnTo>
                <a:lnTo>
                  <a:pt x="748538" y="22332"/>
                </a:lnTo>
                <a:lnTo>
                  <a:pt x="751597" y="28324"/>
                </a:lnTo>
                <a:lnTo>
                  <a:pt x="756919" y="32841"/>
                </a:lnTo>
                <a:lnTo>
                  <a:pt x="886993" y="105104"/>
                </a:lnTo>
                <a:lnTo>
                  <a:pt x="914654" y="89737"/>
                </a:lnTo>
                <a:lnTo>
                  <a:pt x="923163" y="89737"/>
                </a:lnTo>
                <a:lnTo>
                  <a:pt x="923163" y="87578"/>
                </a:lnTo>
                <a:lnTo>
                  <a:pt x="927701" y="87578"/>
                </a:lnTo>
                <a:lnTo>
                  <a:pt x="773938" y="2107"/>
                </a:lnTo>
                <a:lnTo>
                  <a:pt x="76727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65654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5654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9153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153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34178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34178" y="191338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4058" y="1995729"/>
            <a:ext cx="961390" cy="210820"/>
          </a:xfrm>
          <a:custGeom>
            <a:avLst/>
            <a:gdLst/>
            <a:ahLst/>
            <a:cxnLst/>
            <a:rect l="l" t="t" r="r" b="b"/>
            <a:pathLst>
              <a:path w="961389" h="210819">
                <a:moveTo>
                  <a:pt x="889152" y="105104"/>
                </a:moveTo>
                <a:lnTo>
                  <a:pt x="759078" y="177367"/>
                </a:lnTo>
                <a:lnTo>
                  <a:pt x="753830" y="181883"/>
                </a:lnTo>
                <a:lnTo>
                  <a:pt x="750808" y="187876"/>
                </a:lnTo>
                <a:lnTo>
                  <a:pt x="750238" y="194583"/>
                </a:lnTo>
                <a:lnTo>
                  <a:pt x="752347" y="201243"/>
                </a:lnTo>
                <a:lnTo>
                  <a:pt x="756862" y="206565"/>
                </a:lnTo>
                <a:lnTo>
                  <a:pt x="762841" y="209625"/>
                </a:lnTo>
                <a:lnTo>
                  <a:pt x="769510" y="210208"/>
                </a:lnTo>
                <a:lnTo>
                  <a:pt x="776096" y="208101"/>
                </a:lnTo>
                <a:lnTo>
                  <a:pt x="929860" y="122630"/>
                </a:lnTo>
                <a:lnTo>
                  <a:pt x="925321" y="122630"/>
                </a:lnTo>
                <a:lnTo>
                  <a:pt x="925321" y="120471"/>
                </a:lnTo>
                <a:lnTo>
                  <a:pt x="916813" y="120471"/>
                </a:lnTo>
                <a:lnTo>
                  <a:pt x="889152" y="105104"/>
                </a:lnTo>
                <a:close/>
              </a:path>
              <a:path w="961389" h="210819">
                <a:moveTo>
                  <a:pt x="857605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7605" y="122630"/>
                </a:lnTo>
                <a:lnTo>
                  <a:pt x="889152" y="105104"/>
                </a:lnTo>
                <a:lnTo>
                  <a:pt x="857605" y="87578"/>
                </a:lnTo>
                <a:close/>
              </a:path>
              <a:path w="961389" h="210819">
                <a:moveTo>
                  <a:pt x="929860" y="87578"/>
                </a:moveTo>
                <a:lnTo>
                  <a:pt x="925321" y="87578"/>
                </a:lnTo>
                <a:lnTo>
                  <a:pt x="925321" y="122630"/>
                </a:lnTo>
                <a:lnTo>
                  <a:pt x="929860" y="122630"/>
                </a:lnTo>
                <a:lnTo>
                  <a:pt x="961389" y="105104"/>
                </a:lnTo>
                <a:lnTo>
                  <a:pt x="929860" y="87578"/>
                </a:lnTo>
                <a:close/>
              </a:path>
              <a:path w="961389" h="210819">
                <a:moveTo>
                  <a:pt x="916813" y="89737"/>
                </a:moveTo>
                <a:lnTo>
                  <a:pt x="889152" y="105104"/>
                </a:lnTo>
                <a:lnTo>
                  <a:pt x="916813" y="120471"/>
                </a:lnTo>
                <a:lnTo>
                  <a:pt x="916813" y="89737"/>
                </a:lnTo>
                <a:close/>
              </a:path>
              <a:path w="961389" h="210819">
                <a:moveTo>
                  <a:pt x="925321" y="89737"/>
                </a:moveTo>
                <a:lnTo>
                  <a:pt x="916813" y="89737"/>
                </a:lnTo>
                <a:lnTo>
                  <a:pt x="916813" y="120471"/>
                </a:lnTo>
                <a:lnTo>
                  <a:pt x="925321" y="120471"/>
                </a:lnTo>
                <a:lnTo>
                  <a:pt x="925321" y="89737"/>
                </a:lnTo>
                <a:close/>
              </a:path>
              <a:path w="961389" h="210819">
                <a:moveTo>
                  <a:pt x="769510" y="0"/>
                </a:moveTo>
                <a:lnTo>
                  <a:pt x="762841" y="583"/>
                </a:lnTo>
                <a:lnTo>
                  <a:pt x="756862" y="3643"/>
                </a:lnTo>
                <a:lnTo>
                  <a:pt x="752347" y="8965"/>
                </a:lnTo>
                <a:lnTo>
                  <a:pt x="750238" y="15624"/>
                </a:lnTo>
                <a:lnTo>
                  <a:pt x="750808" y="22332"/>
                </a:lnTo>
                <a:lnTo>
                  <a:pt x="753830" y="28324"/>
                </a:lnTo>
                <a:lnTo>
                  <a:pt x="759078" y="32841"/>
                </a:lnTo>
                <a:lnTo>
                  <a:pt x="889152" y="105104"/>
                </a:lnTo>
                <a:lnTo>
                  <a:pt x="916813" y="89737"/>
                </a:lnTo>
                <a:lnTo>
                  <a:pt x="925321" y="89737"/>
                </a:lnTo>
                <a:lnTo>
                  <a:pt x="925321" y="87578"/>
                </a:lnTo>
                <a:lnTo>
                  <a:pt x="929860" y="87578"/>
                </a:lnTo>
                <a:lnTo>
                  <a:pt x="776096" y="2107"/>
                </a:lnTo>
                <a:lnTo>
                  <a:pt x="76951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08954" y="1999845"/>
            <a:ext cx="973455" cy="210185"/>
          </a:xfrm>
          <a:custGeom>
            <a:avLst/>
            <a:gdLst/>
            <a:ahLst/>
            <a:cxnLst/>
            <a:rect l="l" t="t" r="r" b="b"/>
            <a:pathLst>
              <a:path w="973454" h="210185">
                <a:moveTo>
                  <a:pt x="869592" y="122992"/>
                </a:moveTo>
                <a:lnTo>
                  <a:pt x="770636" y="177315"/>
                </a:lnTo>
                <a:lnTo>
                  <a:pt x="765311" y="181812"/>
                </a:lnTo>
                <a:lnTo>
                  <a:pt x="762238" y="187761"/>
                </a:lnTo>
                <a:lnTo>
                  <a:pt x="761617" y="194425"/>
                </a:lnTo>
                <a:lnTo>
                  <a:pt x="763651" y="201064"/>
                </a:lnTo>
                <a:lnTo>
                  <a:pt x="768167" y="206406"/>
                </a:lnTo>
                <a:lnTo>
                  <a:pt x="774160" y="209510"/>
                </a:lnTo>
                <a:lnTo>
                  <a:pt x="780867" y="210137"/>
                </a:lnTo>
                <a:lnTo>
                  <a:pt x="787527" y="208049"/>
                </a:lnTo>
                <a:lnTo>
                  <a:pt x="941859" y="123340"/>
                </a:lnTo>
                <a:lnTo>
                  <a:pt x="937133" y="123340"/>
                </a:lnTo>
                <a:lnTo>
                  <a:pt x="869592" y="122992"/>
                </a:lnTo>
                <a:close/>
              </a:path>
              <a:path w="973454" h="210185">
                <a:moveTo>
                  <a:pt x="901109" y="105691"/>
                </a:moveTo>
                <a:lnTo>
                  <a:pt x="869592" y="122992"/>
                </a:lnTo>
                <a:lnTo>
                  <a:pt x="937133" y="123340"/>
                </a:lnTo>
                <a:lnTo>
                  <a:pt x="937148" y="121181"/>
                </a:lnTo>
                <a:lnTo>
                  <a:pt x="928624" y="121181"/>
                </a:lnTo>
                <a:lnTo>
                  <a:pt x="901109" y="105691"/>
                </a:lnTo>
                <a:close/>
              </a:path>
              <a:path w="973454" h="210185">
                <a:moveTo>
                  <a:pt x="781954" y="0"/>
                </a:moveTo>
                <a:lnTo>
                  <a:pt x="775271" y="531"/>
                </a:lnTo>
                <a:lnTo>
                  <a:pt x="769254" y="3540"/>
                </a:lnTo>
                <a:lnTo>
                  <a:pt x="764667" y="8786"/>
                </a:lnTo>
                <a:lnTo>
                  <a:pt x="762539" y="15446"/>
                </a:lnTo>
                <a:lnTo>
                  <a:pt x="763079" y="22153"/>
                </a:lnTo>
                <a:lnTo>
                  <a:pt x="766095" y="28146"/>
                </a:lnTo>
                <a:lnTo>
                  <a:pt x="771398" y="32662"/>
                </a:lnTo>
                <a:lnTo>
                  <a:pt x="869579" y="87939"/>
                </a:lnTo>
                <a:lnTo>
                  <a:pt x="937387" y="88288"/>
                </a:lnTo>
                <a:lnTo>
                  <a:pt x="937133" y="123340"/>
                </a:lnTo>
                <a:lnTo>
                  <a:pt x="941859" y="123340"/>
                </a:lnTo>
                <a:lnTo>
                  <a:pt x="973327" y="106068"/>
                </a:lnTo>
                <a:lnTo>
                  <a:pt x="788543" y="2182"/>
                </a:lnTo>
                <a:lnTo>
                  <a:pt x="781954" y="0"/>
                </a:lnTo>
                <a:close/>
              </a:path>
              <a:path w="973454" h="210185">
                <a:moveTo>
                  <a:pt x="254" y="83462"/>
                </a:moveTo>
                <a:lnTo>
                  <a:pt x="0" y="118514"/>
                </a:lnTo>
                <a:lnTo>
                  <a:pt x="869592" y="122992"/>
                </a:lnTo>
                <a:lnTo>
                  <a:pt x="901109" y="105691"/>
                </a:lnTo>
                <a:lnTo>
                  <a:pt x="869579" y="87939"/>
                </a:lnTo>
                <a:lnTo>
                  <a:pt x="254" y="83462"/>
                </a:lnTo>
                <a:close/>
              </a:path>
              <a:path w="973454" h="210185">
                <a:moveTo>
                  <a:pt x="928877" y="90447"/>
                </a:moveTo>
                <a:lnTo>
                  <a:pt x="901109" y="105691"/>
                </a:lnTo>
                <a:lnTo>
                  <a:pt x="928624" y="121181"/>
                </a:lnTo>
                <a:lnTo>
                  <a:pt x="928877" y="90447"/>
                </a:lnTo>
                <a:close/>
              </a:path>
              <a:path w="973454" h="210185">
                <a:moveTo>
                  <a:pt x="937371" y="90447"/>
                </a:moveTo>
                <a:lnTo>
                  <a:pt x="928877" y="90447"/>
                </a:lnTo>
                <a:lnTo>
                  <a:pt x="928624" y="121181"/>
                </a:lnTo>
                <a:lnTo>
                  <a:pt x="937148" y="121181"/>
                </a:lnTo>
                <a:lnTo>
                  <a:pt x="937371" y="90447"/>
                </a:lnTo>
                <a:close/>
              </a:path>
              <a:path w="973454" h="210185">
                <a:moveTo>
                  <a:pt x="869579" y="87939"/>
                </a:moveTo>
                <a:lnTo>
                  <a:pt x="901109" y="105691"/>
                </a:lnTo>
                <a:lnTo>
                  <a:pt x="928877" y="90447"/>
                </a:lnTo>
                <a:lnTo>
                  <a:pt x="937371" y="90447"/>
                </a:lnTo>
                <a:lnTo>
                  <a:pt x="937387" y="88288"/>
                </a:lnTo>
                <a:lnTo>
                  <a:pt x="869579" y="879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82918" y="1919477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5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3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82918" y="1919477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15361" y="2303144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45" dirty="0">
                <a:latin typeface="Arial"/>
                <a:cs typeface="Arial"/>
              </a:rPr>
              <a:t>í</a:t>
            </a:r>
            <a:r>
              <a:rPr sz="1600" spc="-55" dirty="0">
                <a:latin typeface="Arial"/>
                <a:cs typeface="Arial"/>
              </a:rPr>
              <a:t>cio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97985" y="2308351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2628" y="2303144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75323" y="2308351"/>
            <a:ext cx="976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Funções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23149" y="2777489"/>
            <a:ext cx="210820" cy="1228090"/>
          </a:xfrm>
          <a:custGeom>
            <a:avLst/>
            <a:gdLst/>
            <a:ahLst/>
            <a:cxnLst/>
            <a:rect l="l" t="t" r="r" b="b"/>
            <a:pathLst>
              <a:path w="210820" h="1228089">
                <a:moveTo>
                  <a:pt x="15624" y="1016305"/>
                </a:moveTo>
                <a:lnTo>
                  <a:pt x="8965" y="1018413"/>
                </a:lnTo>
                <a:lnTo>
                  <a:pt x="3643" y="1022929"/>
                </a:lnTo>
                <a:lnTo>
                  <a:pt x="583" y="1028922"/>
                </a:lnTo>
                <a:lnTo>
                  <a:pt x="0" y="1035629"/>
                </a:lnTo>
                <a:lnTo>
                  <a:pt x="2107" y="1042289"/>
                </a:lnTo>
                <a:lnTo>
                  <a:pt x="105104" y="1227582"/>
                </a:lnTo>
                <a:lnTo>
                  <a:pt x="125153" y="1191514"/>
                </a:lnTo>
                <a:lnTo>
                  <a:pt x="87578" y="1191514"/>
                </a:lnTo>
                <a:lnTo>
                  <a:pt x="87578" y="1123797"/>
                </a:lnTo>
                <a:lnTo>
                  <a:pt x="32841" y="1025271"/>
                </a:lnTo>
                <a:lnTo>
                  <a:pt x="28324" y="1019948"/>
                </a:lnTo>
                <a:lnTo>
                  <a:pt x="22332" y="1016889"/>
                </a:lnTo>
                <a:lnTo>
                  <a:pt x="15624" y="1016305"/>
                </a:lnTo>
                <a:close/>
              </a:path>
              <a:path w="210820" h="1228089">
                <a:moveTo>
                  <a:pt x="87578" y="1123797"/>
                </a:moveTo>
                <a:lnTo>
                  <a:pt x="87578" y="1191514"/>
                </a:lnTo>
                <a:lnTo>
                  <a:pt x="122630" y="1191514"/>
                </a:lnTo>
                <a:lnTo>
                  <a:pt x="122630" y="1183005"/>
                </a:lnTo>
                <a:lnTo>
                  <a:pt x="89737" y="1183005"/>
                </a:lnTo>
                <a:lnTo>
                  <a:pt x="105104" y="1155344"/>
                </a:lnTo>
                <a:lnTo>
                  <a:pt x="87578" y="1123797"/>
                </a:lnTo>
                <a:close/>
              </a:path>
              <a:path w="210820" h="1228089">
                <a:moveTo>
                  <a:pt x="194583" y="1016305"/>
                </a:moveTo>
                <a:lnTo>
                  <a:pt x="187876" y="1016889"/>
                </a:lnTo>
                <a:lnTo>
                  <a:pt x="181883" y="1019948"/>
                </a:lnTo>
                <a:lnTo>
                  <a:pt x="177367" y="1025271"/>
                </a:lnTo>
                <a:lnTo>
                  <a:pt x="122630" y="1123797"/>
                </a:lnTo>
                <a:lnTo>
                  <a:pt x="122630" y="1191514"/>
                </a:lnTo>
                <a:lnTo>
                  <a:pt x="125153" y="1191514"/>
                </a:lnTo>
                <a:lnTo>
                  <a:pt x="208101" y="1042289"/>
                </a:lnTo>
                <a:lnTo>
                  <a:pt x="210208" y="1035629"/>
                </a:lnTo>
                <a:lnTo>
                  <a:pt x="209625" y="1028922"/>
                </a:lnTo>
                <a:lnTo>
                  <a:pt x="206565" y="1022929"/>
                </a:lnTo>
                <a:lnTo>
                  <a:pt x="201243" y="1018413"/>
                </a:lnTo>
                <a:lnTo>
                  <a:pt x="194583" y="1016305"/>
                </a:lnTo>
                <a:close/>
              </a:path>
              <a:path w="210820" h="1228089">
                <a:moveTo>
                  <a:pt x="105104" y="1155344"/>
                </a:moveTo>
                <a:lnTo>
                  <a:pt x="89737" y="1183005"/>
                </a:lnTo>
                <a:lnTo>
                  <a:pt x="120471" y="1183005"/>
                </a:lnTo>
                <a:lnTo>
                  <a:pt x="105104" y="1155344"/>
                </a:lnTo>
                <a:close/>
              </a:path>
              <a:path w="210820" h="1228089">
                <a:moveTo>
                  <a:pt x="122630" y="1123797"/>
                </a:moveTo>
                <a:lnTo>
                  <a:pt x="105104" y="1155344"/>
                </a:lnTo>
                <a:lnTo>
                  <a:pt x="120471" y="1183005"/>
                </a:lnTo>
                <a:lnTo>
                  <a:pt x="122630" y="1183005"/>
                </a:lnTo>
                <a:lnTo>
                  <a:pt x="122630" y="1123797"/>
                </a:lnTo>
                <a:close/>
              </a:path>
              <a:path w="210820" h="1228089">
                <a:moveTo>
                  <a:pt x="122630" y="0"/>
                </a:moveTo>
                <a:lnTo>
                  <a:pt x="87578" y="0"/>
                </a:lnTo>
                <a:lnTo>
                  <a:pt x="87578" y="1123797"/>
                </a:lnTo>
                <a:lnTo>
                  <a:pt x="105104" y="1155344"/>
                </a:lnTo>
                <a:lnTo>
                  <a:pt x="122630" y="1123797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42326" y="192100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90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42326" y="192100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57845" y="2306827"/>
            <a:ext cx="889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latin typeface="Arial"/>
                <a:cs typeface="Arial"/>
              </a:rPr>
              <a:t>Classes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63741" y="2777489"/>
            <a:ext cx="210820" cy="1228090"/>
          </a:xfrm>
          <a:custGeom>
            <a:avLst/>
            <a:gdLst/>
            <a:ahLst/>
            <a:cxnLst/>
            <a:rect l="l" t="t" r="r" b="b"/>
            <a:pathLst>
              <a:path w="210820" h="1228089">
                <a:moveTo>
                  <a:pt x="105104" y="72237"/>
                </a:moveTo>
                <a:lnTo>
                  <a:pt x="87578" y="103784"/>
                </a:lnTo>
                <a:lnTo>
                  <a:pt x="87578" y="1227963"/>
                </a:lnTo>
                <a:lnTo>
                  <a:pt x="122630" y="1227963"/>
                </a:lnTo>
                <a:lnTo>
                  <a:pt x="122630" y="103784"/>
                </a:lnTo>
                <a:lnTo>
                  <a:pt x="105104" y="72237"/>
                </a:lnTo>
                <a:close/>
              </a:path>
              <a:path w="210820" h="1228089">
                <a:moveTo>
                  <a:pt x="105104" y="0"/>
                </a:moveTo>
                <a:lnTo>
                  <a:pt x="2107" y="185293"/>
                </a:lnTo>
                <a:lnTo>
                  <a:pt x="0" y="191952"/>
                </a:lnTo>
                <a:lnTo>
                  <a:pt x="583" y="198659"/>
                </a:lnTo>
                <a:lnTo>
                  <a:pt x="3643" y="204652"/>
                </a:lnTo>
                <a:lnTo>
                  <a:pt x="8965" y="209169"/>
                </a:lnTo>
                <a:lnTo>
                  <a:pt x="15624" y="211276"/>
                </a:lnTo>
                <a:lnTo>
                  <a:pt x="22332" y="210693"/>
                </a:lnTo>
                <a:lnTo>
                  <a:pt x="28324" y="207633"/>
                </a:lnTo>
                <a:lnTo>
                  <a:pt x="32841" y="202311"/>
                </a:lnTo>
                <a:lnTo>
                  <a:pt x="87578" y="103784"/>
                </a:lnTo>
                <a:lnTo>
                  <a:pt x="87578" y="36068"/>
                </a:lnTo>
                <a:lnTo>
                  <a:pt x="125153" y="36068"/>
                </a:lnTo>
                <a:lnTo>
                  <a:pt x="105104" y="0"/>
                </a:lnTo>
                <a:close/>
              </a:path>
              <a:path w="210820" h="1228089">
                <a:moveTo>
                  <a:pt x="125153" y="36068"/>
                </a:moveTo>
                <a:lnTo>
                  <a:pt x="122630" y="36068"/>
                </a:lnTo>
                <a:lnTo>
                  <a:pt x="122630" y="103784"/>
                </a:lnTo>
                <a:lnTo>
                  <a:pt x="177367" y="202311"/>
                </a:lnTo>
                <a:lnTo>
                  <a:pt x="181883" y="207633"/>
                </a:lnTo>
                <a:lnTo>
                  <a:pt x="187876" y="210693"/>
                </a:lnTo>
                <a:lnTo>
                  <a:pt x="194583" y="211276"/>
                </a:lnTo>
                <a:lnTo>
                  <a:pt x="201243" y="209169"/>
                </a:lnTo>
                <a:lnTo>
                  <a:pt x="206565" y="204652"/>
                </a:lnTo>
                <a:lnTo>
                  <a:pt x="209625" y="198659"/>
                </a:lnTo>
                <a:lnTo>
                  <a:pt x="210208" y="191952"/>
                </a:lnTo>
                <a:lnTo>
                  <a:pt x="208101" y="185293"/>
                </a:lnTo>
                <a:lnTo>
                  <a:pt x="125153" y="36068"/>
                </a:lnTo>
                <a:close/>
              </a:path>
              <a:path w="210820" h="1228089">
                <a:moveTo>
                  <a:pt x="122630" y="36068"/>
                </a:moveTo>
                <a:lnTo>
                  <a:pt x="87578" y="36068"/>
                </a:lnTo>
                <a:lnTo>
                  <a:pt x="87578" y="103784"/>
                </a:lnTo>
                <a:lnTo>
                  <a:pt x="105104" y="72237"/>
                </a:lnTo>
                <a:lnTo>
                  <a:pt x="89737" y="44576"/>
                </a:lnTo>
                <a:lnTo>
                  <a:pt x="122630" y="44576"/>
                </a:lnTo>
                <a:lnTo>
                  <a:pt x="122630" y="36068"/>
                </a:lnTo>
                <a:close/>
              </a:path>
              <a:path w="210820" h="1228089">
                <a:moveTo>
                  <a:pt x="122630" y="44576"/>
                </a:moveTo>
                <a:lnTo>
                  <a:pt x="120471" y="44576"/>
                </a:lnTo>
                <a:lnTo>
                  <a:pt x="105104" y="72237"/>
                </a:lnTo>
                <a:lnTo>
                  <a:pt x="122630" y="103784"/>
                </a:lnTo>
                <a:lnTo>
                  <a:pt x="122630" y="44576"/>
                </a:lnTo>
                <a:close/>
              </a:path>
              <a:path w="210820" h="1228089">
                <a:moveTo>
                  <a:pt x="120471" y="44576"/>
                </a:moveTo>
                <a:lnTo>
                  <a:pt x="89737" y="44576"/>
                </a:lnTo>
                <a:lnTo>
                  <a:pt x="105104" y="72237"/>
                </a:lnTo>
                <a:lnTo>
                  <a:pt x="120471" y="4457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74458" y="2001369"/>
            <a:ext cx="973455" cy="210185"/>
          </a:xfrm>
          <a:custGeom>
            <a:avLst/>
            <a:gdLst/>
            <a:ahLst/>
            <a:cxnLst/>
            <a:rect l="l" t="t" r="r" b="b"/>
            <a:pathLst>
              <a:path w="973454" h="210185">
                <a:moveTo>
                  <a:pt x="869592" y="122992"/>
                </a:moveTo>
                <a:lnTo>
                  <a:pt x="770636" y="177315"/>
                </a:lnTo>
                <a:lnTo>
                  <a:pt x="765311" y="181812"/>
                </a:lnTo>
                <a:lnTo>
                  <a:pt x="762238" y="187761"/>
                </a:lnTo>
                <a:lnTo>
                  <a:pt x="761617" y="194425"/>
                </a:lnTo>
                <a:lnTo>
                  <a:pt x="763651" y="201064"/>
                </a:lnTo>
                <a:lnTo>
                  <a:pt x="768167" y="206406"/>
                </a:lnTo>
                <a:lnTo>
                  <a:pt x="774160" y="209510"/>
                </a:lnTo>
                <a:lnTo>
                  <a:pt x="780867" y="210137"/>
                </a:lnTo>
                <a:lnTo>
                  <a:pt x="787526" y="208049"/>
                </a:lnTo>
                <a:lnTo>
                  <a:pt x="941859" y="123340"/>
                </a:lnTo>
                <a:lnTo>
                  <a:pt x="937133" y="123340"/>
                </a:lnTo>
                <a:lnTo>
                  <a:pt x="869592" y="122992"/>
                </a:lnTo>
                <a:close/>
              </a:path>
              <a:path w="973454" h="210185">
                <a:moveTo>
                  <a:pt x="901109" y="105691"/>
                </a:moveTo>
                <a:lnTo>
                  <a:pt x="869592" y="122992"/>
                </a:lnTo>
                <a:lnTo>
                  <a:pt x="937133" y="123340"/>
                </a:lnTo>
                <a:lnTo>
                  <a:pt x="937148" y="121181"/>
                </a:lnTo>
                <a:lnTo>
                  <a:pt x="928624" y="121181"/>
                </a:lnTo>
                <a:lnTo>
                  <a:pt x="901109" y="105691"/>
                </a:lnTo>
                <a:close/>
              </a:path>
              <a:path w="973454" h="210185">
                <a:moveTo>
                  <a:pt x="781954" y="0"/>
                </a:moveTo>
                <a:lnTo>
                  <a:pt x="775271" y="531"/>
                </a:lnTo>
                <a:lnTo>
                  <a:pt x="769254" y="3540"/>
                </a:lnTo>
                <a:lnTo>
                  <a:pt x="764667" y="8786"/>
                </a:lnTo>
                <a:lnTo>
                  <a:pt x="762539" y="15446"/>
                </a:lnTo>
                <a:lnTo>
                  <a:pt x="763079" y="22153"/>
                </a:lnTo>
                <a:lnTo>
                  <a:pt x="766095" y="28146"/>
                </a:lnTo>
                <a:lnTo>
                  <a:pt x="771398" y="32662"/>
                </a:lnTo>
                <a:lnTo>
                  <a:pt x="869579" y="87939"/>
                </a:lnTo>
                <a:lnTo>
                  <a:pt x="937387" y="88288"/>
                </a:lnTo>
                <a:lnTo>
                  <a:pt x="937133" y="123340"/>
                </a:lnTo>
                <a:lnTo>
                  <a:pt x="941859" y="123340"/>
                </a:lnTo>
                <a:lnTo>
                  <a:pt x="973327" y="106068"/>
                </a:lnTo>
                <a:lnTo>
                  <a:pt x="788543" y="2182"/>
                </a:lnTo>
                <a:lnTo>
                  <a:pt x="781954" y="0"/>
                </a:lnTo>
                <a:close/>
              </a:path>
              <a:path w="973454" h="210185">
                <a:moveTo>
                  <a:pt x="254" y="83462"/>
                </a:moveTo>
                <a:lnTo>
                  <a:pt x="0" y="118514"/>
                </a:lnTo>
                <a:lnTo>
                  <a:pt x="869592" y="122992"/>
                </a:lnTo>
                <a:lnTo>
                  <a:pt x="901109" y="105691"/>
                </a:lnTo>
                <a:lnTo>
                  <a:pt x="869579" y="87939"/>
                </a:lnTo>
                <a:lnTo>
                  <a:pt x="254" y="83462"/>
                </a:lnTo>
                <a:close/>
              </a:path>
              <a:path w="973454" h="210185">
                <a:moveTo>
                  <a:pt x="928877" y="90447"/>
                </a:moveTo>
                <a:lnTo>
                  <a:pt x="901109" y="105691"/>
                </a:lnTo>
                <a:lnTo>
                  <a:pt x="928624" y="121181"/>
                </a:lnTo>
                <a:lnTo>
                  <a:pt x="928877" y="90447"/>
                </a:lnTo>
                <a:close/>
              </a:path>
              <a:path w="973454" h="210185">
                <a:moveTo>
                  <a:pt x="937371" y="90447"/>
                </a:moveTo>
                <a:lnTo>
                  <a:pt x="928877" y="90447"/>
                </a:lnTo>
                <a:lnTo>
                  <a:pt x="928624" y="121181"/>
                </a:lnTo>
                <a:lnTo>
                  <a:pt x="937148" y="121181"/>
                </a:lnTo>
                <a:lnTo>
                  <a:pt x="937371" y="90447"/>
                </a:lnTo>
                <a:close/>
              </a:path>
              <a:path w="973454" h="210185">
                <a:moveTo>
                  <a:pt x="869579" y="87939"/>
                </a:moveTo>
                <a:lnTo>
                  <a:pt x="901109" y="105691"/>
                </a:lnTo>
                <a:lnTo>
                  <a:pt x="928877" y="90447"/>
                </a:lnTo>
                <a:lnTo>
                  <a:pt x="937371" y="90447"/>
                </a:lnTo>
                <a:lnTo>
                  <a:pt x="937387" y="88288"/>
                </a:lnTo>
                <a:lnTo>
                  <a:pt x="869579" y="879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40557" y="4304589"/>
            <a:ext cx="959485" cy="210820"/>
          </a:xfrm>
          <a:custGeom>
            <a:avLst/>
            <a:gdLst/>
            <a:ahLst/>
            <a:cxnLst/>
            <a:rect l="l" t="t" r="r" b="b"/>
            <a:pathLst>
              <a:path w="959485" h="210820">
                <a:moveTo>
                  <a:pt x="886993" y="105104"/>
                </a:moveTo>
                <a:lnTo>
                  <a:pt x="756919" y="177367"/>
                </a:lnTo>
                <a:lnTo>
                  <a:pt x="751597" y="181883"/>
                </a:lnTo>
                <a:lnTo>
                  <a:pt x="748538" y="187876"/>
                </a:lnTo>
                <a:lnTo>
                  <a:pt x="747954" y="194583"/>
                </a:lnTo>
                <a:lnTo>
                  <a:pt x="750062" y="201243"/>
                </a:lnTo>
                <a:lnTo>
                  <a:pt x="754578" y="206565"/>
                </a:lnTo>
                <a:lnTo>
                  <a:pt x="760571" y="209625"/>
                </a:lnTo>
                <a:lnTo>
                  <a:pt x="767278" y="210208"/>
                </a:lnTo>
                <a:lnTo>
                  <a:pt x="773938" y="208101"/>
                </a:lnTo>
                <a:lnTo>
                  <a:pt x="927701" y="122630"/>
                </a:lnTo>
                <a:lnTo>
                  <a:pt x="923163" y="122630"/>
                </a:lnTo>
                <a:lnTo>
                  <a:pt x="923163" y="120471"/>
                </a:lnTo>
                <a:lnTo>
                  <a:pt x="914654" y="120471"/>
                </a:lnTo>
                <a:lnTo>
                  <a:pt x="886993" y="105104"/>
                </a:lnTo>
                <a:close/>
              </a:path>
              <a:path w="959485" h="210820">
                <a:moveTo>
                  <a:pt x="855446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5446" y="122630"/>
                </a:lnTo>
                <a:lnTo>
                  <a:pt x="886993" y="105104"/>
                </a:lnTo>
                <a:lnTo>
                  <a:pt x="855446" y="87578"/>
                </a:lnTo>
                <a:close/>
              </a:path>
              <a:path w="959485" h="210820">
                <a:moveTo>
                  <a:pt x="927701" y="87578"/>
                </a:moveTo>
                <a:lnTo>
                  <a:pt x="923163" y="87578"/>
                </a:lnTo>
                <a:lnTo>
                  <a:pt x="923163" y="122630"/>
                </a:lnTo>
                <a:lnTo>
                  <a:pt x="927701" y="122630"/>
                </a:lnTo>
                <a:lnTo>
                  <a:pt x="959231" y="105104"/>
                </a:lnTo>
                <a:lnTo>
                  <a:pt x="927701" y="87578"/>
                </a:lnTo>
                <a:close/>
              </a:path>
              <a:path w="959485" h="210820">
                <a:moveTo>
                  <a:pt x="914654" y="89737"/>
                </a:moveTo>
                <a:lnTo>
                  <a:pt x="886993" y="105104"/>
                </a:lnTo>
                <a:lnTo>
                  <a:pt x="914654" y="120471"/>
                </a:lnTo>
                <a:lnTo>
                  <a:pt x="914654" y="89737"/>
                </a:lnTo>
                <a:close/>
              </a:path>
              <a:path w="959485" h="210820">
                <a:moveTo>
                  <a:pt x="923163" y="89737"/>
                </a:moveTo>
                <a:lnTo>
                  <a:pt x="914654" y="89737"/>
                </a:lnTo>
                <a:lnTo>
                  <a:pt x="914654" y="120471"/>
                </a:lnTo>
                <a:lnTo>
                  <a:pt x="923163" y="120471"/>
                </a:lnTo>
                <a:lnTo>
                  <a:pt x="923163" y="89737"/>
                </a:lnTo>
                <a:close/>
              </a:path>
              <a:path w="959485" h="210820">
                <a:moveTo>
                  <a:pt x="767278" y="0"/>
                </a:moveTo>
                <a:lnTo>
                  <a:pt x="760571" y="583"/>
                </a:lnTo>
                <a:lnTo>
                  <a:pt x="754578" y="3643"/>
                </a:lnTo>
                <a:lnTo>
                  <a:pt x="750062" y="8965"/>
                </a:lnTo>
                <a:lnTo>
                  <a:pt x="747954" y="15624"/>
                </a:lnTo>
                <a:lnTo>
                  <a:pt x="748538" y="22332"/>
                </a:lnTo>
                <a:lnTo>
                  <a:pt x="751597" y="28324"/>
                </a:lnTo>
                <a:lnTo>
                  <a:pt x="756919" y="32841"/>
                </a:lnTo>
                <a:lnTo>
                  <a:pt x="886993" y="105104"/>
                </a:lnTo>
                <a:lnTo>
                  <a:pt x="914654" y="89737"/>
                </a:lnTo>
                <a:lnTo>
                  <a:pt x="923163" y="89737"/>
                </a:lnTo>
                <a:lnTo>
                  <a:pt x="923163" y="87578"/>
                </a:lnTo>
                <a:lnTo>
                  <a:pt x="927701" y="87578"/>
                </a:lnTo>
                <a:lnTo>
                  <a:pt x="773938" y="2107"/>
                </a:lnTo>
                <a:lnTo>
                  <a:pt x="76727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65654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65654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9153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9153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34178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34178" y="42222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74058" y="4304589"/>
            <a:ext cx="961390" cy="210820"/>
          </a:xfrm>
          <a:custGeom>
            <a:avLst/>
            <a:gdLst/>
            <a:ahLst/>
            <a:cxnLst/>
            <a:rect l="l" t="t" r="r" b="b"/>
            <a:pathLst>
              <a:path w="961389" h="210820">
                <a:moveTo>
                  <a:pt x="889152" y="105104"/>
                </a:moveTo>
                <a:lnTo>
                  <a:pt x="759078" y="177367"/>
                </a:lnTo>
                <a:lnTo>
                  <a:pt x="753830" y="181883"/>
                </a:lnTo>
                <a:lnTo>
                  <a:pt x="750808" y="187876"/>
                </a:lnTo>
                <a:lnTo>
                  <a:pt x="750238" y="194583"/>
                </a:lnTo>
                <a:lnTo>
                  <a:pt x="752347" y="201243"/>
                </a:lnTo>
                <a:lnTo>
                  <a:pt x="756862" y="206565"/>
                </a:lnTo>
                <a:lnTo>
                  <a:pt x="762841" y="209625"/>
                </a:lnTo>
                <a:lnTo>
                  <a:pt x="769510" y="210208"/>
                </a:lnTo>
                <a:lnTo>
                  <a:pt x="776096" y="208101"/>
                </a:lnTo>
                <a:lnTo>
                  <a:pt x="929860" y="122630"/>
                </a:lnTo>
                <a:lnTo>
                  <a:pt x="925321" y="122630"/>
                </a:lnTo>
                <a:lnTo>
                  <a:pt x="925321" y="120471"/>
                </a:lnTo>
                <a:lnTo>
                  <a:pt x="916813" y="120471"/>
                </a:lnTo>
                <a:lnTo>
                  <a:pt x="889152" y="105104"/>
                </a:lnTo>
                <a:close/>
              </a:path>
              <a:path w="961389" h="210820">
                <a:moveTo>
                  <a:pt x="857605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7605" y="122630"/>
                </a:lnTo>
                <a:lnTo>
                  <a:pt x="889152" y="105104"/>
                </a:lnTo>
                <a:lnTo>
                  <a:pt x="857605" y="87578"/>
                </a:lnTo>
                <a:close/>
              </a:path>
              <a:path w="961389" h="210820">
                <a:moveTo>
                  <a:pt x="929860" y="87578"/>
                </a:moveTo>
                <a:lnTo>
                  <a:pt x="925321" y="87578"/>
                </a:lnTo>
                <a:lnTo>
                  <a:pt x="925321" y="122630"/>
                </a:lnTo>
                <a:lnTo>
                  <a:pt x="929860" y="122630"/>
                </a:lnTo>
                <a:lnTo>
                  <a:pt x="961389" y="105104"/>
                </a:lnTo>
                <a:lnTo>
                  <a:pt x="929860" y="87578"/>
                </a:lnTo>
                <a:close/>
              </a:path>
              <a:path w="961389" h="210820">
                <a:moveTo>
                  <a:pt x="916813" y="89737"/>
                </a:moveTo>
                <a:lnTo>
                  <a:pt x="889152" y="105104"/>
                </a:lnTo>
                <a:lnTo>
                  <a:pt x="916813" y="120471"/>
                </a:lnTo>
                <a:lnTo>
                  <a:pt x="916813" y="89737"/>
                </a:lnTo>
                <a:close/>
              </a:path>
              <a:path w="961389" h="210820">
                <a:moveTo>
                  <a:pt x="925321" y="89737"/>
                </a:moveTo>
                <a:lnTo>
                  <a:pt x="916813" y="89737"/>
                </a:lnTo>
                <a:lnTo>
                  <a:pt x="916813" y="120471"/>
                </a:lnTo>
                <a:lnTo>
                  <a:pt x="925321" y="120471"/>
                </a:lnTo>
                <a:lnTo>
                  <a:pt x="925321" y="89737"/>
                </a:lnTo>
                <a:close/>
              </a:path>
              <a:path w="961389" h="210820">
                <a:moveTo>
                  <a:pt x="769510" y="0"/>
                </a:moveTo>
                <a:lnTo>
                  <a:pt x="762841" y="583"/>
                </a:lnTo>
                <a:lnTo>
                  <a:pt x="756862" y="3643"/>
                </a:lnTo>
                <a:lnTo>
                  <a:pt x="752347" y="8965"/>
                </a:lnTo>
                <a:lnTo>
                  <a:pt x="750238" y="15624"/>
                </a:lnTo>
                <a:lnTo>
                  <a:pt x="750808" y="22332"/>
                </a:lnTo>
                <a:lnTo>
                  <a:pt x="753830" y="28324"/>
                </a:lnTo>
                <a:lnTo>
                  <a:pt x="759078" y="32841"/>
                </a:lnTo>
                <a:lnTo>
                  <a:pt x="889152" y="105104"/>
                </a:lnTo>
                <a:lnTo>
                  <a:pt x="916813" y="89737"/>
                </a:lnTo>
                <a:lnTo>
                  <a:pt x="925321" y="89737"/>
                </a:lnTo>
                <a:lnTo>
                  <a:pt x="925321" y="87578"/>
                </a:lnTo>
                <a:lnTo>
                  <a:pt x="929860" y="87578"/>
                </a:lnTo>
                <a:lnTo>
                  <a:pt x="776096" y="2107"/>
                </a:lnTo>
                <a:lnTo>
                  <a:pt x="76951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08954" y="4308705"/>
            <a:ext cx="973455" cy="210185"/>
          </a:xfrm>
          <a:custGeom>
            <a:avLst/>
            <a:gdLst/>
            <a:ahLst/>
            <a:cxnLst/>
            <a:rect l="l" t="t" r="r" b="b"/>
            <a:pathLst>
              <a:path w="973454" h="210185">
                <a:moveTo>
                  <a:pt x="869592" y="122992"/>
                </a:moveTo>
                <a:lnTo>
                  <a:pt x="770636" y="177315"/>
                </a:lnTo>
                <a:lnTo>
                  <a:pt x="765311" y="181812"/>
                </a:lnTo>
                <a:lnTo>
                  <a:pt x="762238" y="187761"/>
                </a:lnTo>
                <a:lnTo>
                  <a:pt x="761617" y="194425"/>
                </a:lnTo>
                <a:lnTo>
                  <a:pt x="763651" y="201064"/>
                </a:lnTo>
                <a:lnTo>
                  <a:pt x="768167" y="206406"/>
                </a:lnTo>
                <a:lnTo>
                  <a:pt x="774160" y="209510"/>
                </a:lnTo>
                <a:lnTo>
                  <a:pt x="780867" y="210137"/>
                </a:lnTo>
                <a:lnTo>
                  <a:pt x="787527" y="208049"/>
                </a:lnTo>
                <a:lnTo>
                  <a:pt x="941859" y="123340"/>
                </a:lnTo>
                <a:lnTo>
                  <a:pt x="937133" y="123340"/>
                </a:lnTo>
                <a:lnTo>
                  <a:pt x="869592" y="122992"/>
                </a:lnTo>
                <a:close/>
              </a:path>
              <a:path w="973454" h="210185">
                <a:moveTo>
                  <a:pt x="901109" y="105691"/>
                </a:moveTo>
                <a:lnTo>
                  <a:pt x="869592" y="122992"/>
                </a:lnTo>
                <a:lnTo>
                  <a:pt x="937133" y="123340"/>
                </a:lnTo>
                <a:lnTo>
                  <a:pt x="937148" y="121181"/>
                </a:lnTo>
                <a:lnTo>
                  <a:pt x="928624" y="121181"/>
                </a:lnTo>
                <a:lnTo>
                  <a:pt x="901109" y="105691"/>
                </a:lnTo>
                <a:close/>
              </a:path>
              <a:path w="973454" h="210185">
                <a:moveTo>
                  <a:pt x="781954" y="0"/>
                </a:moveTo>
                <a:lnTo>
                  <a:pt x="775271" y="531"/>
                </a:lnTo>
                <a:lnTo>
                  <a:pt x="769254" y="3540"/>
                </a:lnTo>
                <a:lnTo>
                  <a:pt x="764667" y="8786"/>
                </a:lnTo>
                <a:lnTo>
                  <a:pt x="762539" y="15446"/>
                </a:lnTo>
                <a:lnTo>
                  <a:pt x="763079" y="22153"/>
                </a:lnTo>
                <a:lnTo>
                  <a:pt x="766095" y="28146"/>
                </a:lnTo>
                <a:lnTo>
                  <a:pt x="771398" y="32662"/>
                </a:lnTo>
                <a:lnTo>
                  <a:pt x="869579" y="87939"/>
                </a:lnTo>
                <a:lnTo>
                  <a:pt x="937387" y="88288"/>
                </a:lnTo>
                <a:lnTo>
                  <a:pt x="937133" y="123340"/>
                </a:lnTo>
                <a:lnTo>
                  <a:pt x="941859" y="123340"/>
                </a:lnTo>
                <a:lnTo>
                  <a:pt x="973327" y="106068"/>
                </a:lnTo>
                <a:lnTo>
                  <a:pt x="788543" y="2182"/>
                </a:lnTo>
                <a:lnTo>
                  <a:pt x="781954" y="0"/>
                </a:lnTo>
                <a:close/>
              </a:path>
              <a:path w="973454" h="210185">
                <a:moveTo>
                  <a:pt x="254" y="83462"/>
                </a:moveTo>
                <a:lnTo>
                  <a:pt x="0" y="118514"/>
                </a:lnTo>
                <a:lnTo>
                  <a:pt x="869592" y="122992"/>
                </a:lnTo>
                <a:lnTo>
                  <a:pt x="901109" y="105691"/>
                </a:lnTo>
                <a:lnTo>
                  <a:pt x="869579" y="87939"/>
                </a:lnTo>
                <a:lnTo>
                  <a:pt x="254" y="83462"/>
                </a:lnTo>
                <a:close/>
              </a:path>
              <a:path w="973454" h="210185">
                <a:moveTo>
                  <a:pt x="928877" y="90447"/>
                </a:moveTo>
                <a:lnTo>
                  <a:pt x="901109" y="105691"/>
                </a:lnTo>
                <a:lnTo>
                  <a:pt x="928624" y="121181"/>
                </a:lnTo>
                <a:lnTo>
                  <a:pt x="928877" y="90447"/>
                </a:lnTo>
                <a:close/>
              </a:path>
              <a:path w="973454" h="210185">
                <a:moveTo>
                  <a:pt x="937371" y="90447"/>
                </a:moveTo>
                <a:lnTo>
                  <a:pt x="928877" y="90447"/>
                </a:lnTo>
                <a:lnTo>
                  <a:pt x="928624" y="121181"/>
                </a:lnTo>
                <a:lnTo>
                  <a:pt x="937148" y="121181"/>
                </a:lnTo>
                <a:lnTo>
                  <a:pt x="937371" y="90447"/>
                </a:lnTo>
                <a:close/>
              </a:path>
              <a:path w="973454" h="210185">
                <a:moveTo>
                  <a:pt x="869579" y="87939"/>
                </a:moveTo>
                <a:lnTo>
                  <a:pt x="901109" y="105691"/>
                </a:lnTo>
                <a:lnTo>
                  <a:pt x="928877" y="90447"/>
                </a:lnTo>
                <a:lnTo>
                  <a:pt x="937371" y="90447"/>
                </a:lnTo>
                <a:lnTo>
                  <a:pt x="937387" y="88288"/>
                </a:lnTo>
                <a:lnTo>
                  <a:pt x="869579" y="879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82918" y="42268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82918" y="42268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515361" y="4612385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45" dirty="0">
                <a:latin typeface="Arial"/>
                <a:cs typeface="Arial"/>
              </a:rPr>
              <a:t>í</a:t>
            </a:r>
            <a:r>
              <a:rPr sz="1600" spc="-55" dirty="0">
                <a:latin typeface="Arial"/>
                <a:cs typeface="Arial"/>
              </a:rPr>
              <a:t>cio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97985" y="4617465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32628" y="4612385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Função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75323" y="4617465"/>
            <a:ext cx="976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Funções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3494" y="4005834"/>
            <a:ext cx="1268095" cy="767080"/>
          </a:xfrm>
          <a:custGeom>
            <a:avLst/>
            <a:gdLst/>
            <a:ahLst/>
            <a:cxnLst/>
            <a:rect l="l" t="t" r="r" b="b"/>
            <a:pathLst>
              <a:path w="1268095" h="767079">
                <a:moveTo>
                  <a:pt x="0" y="0"/>
                </a:moveTo>
                <a:lnTo>
                  <a:pt x="1267968" y="0"/>
                </a:lnTo>
                <a:lnTo>
                  <a:pt x="1267968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315" y="4101591"/>
            <a:ext cx="1076325" cy="575310"/>
          </a:xfrm>
          <a:custGeom>
            <a:avLst/>
            <a:gdLst/>
            <a:ahLst/>
            <a:cxnLst/>
            <a:rect l="l" t="t" r="r" b="b"/>
            <a:pathLst>
              <a:path w="1076325" h="575310">
                <a:moveTo>
                  <a:pt x="0" y="0"/>
                </a:moveTo>
                <a:lnTo>
                  <a:pt x="0" y="574928"/>
                </a:lnTo>
                <a:lnTo>
                  <a:pt x="1076261" y="574928"/>
                </a:lnTo>
                <a:lnTo>
                  <a:pt x="1076261" y="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57833" y="4772405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356997" y="0"/>
                </a:moveTo>
                <a:lnTo>
                  <a:pt x="42290" y="0"/>
                </a:lnTo>
                <a:lnTo>
                  <a:pt x="0" y="169164"/>
                </a:lnTo>
                <a:lnTo>
                  <a:pt x="399288" y="169164"/>
                </a:lnTo>
                <a:lnTo>
                  <a:pt x="356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7833" y="4772405"/>
            <a:ext cx="399415" cy="169545"/>
          </a:xfrm>
          <a:custGeom>
            <a:avLst/>
            <a:gdLst/>
            <a:ahLst/>
            <a:cxnLst/>
            <a:rect l="l" t="t" r="r" b="b"/>
            <a:pathLst>
              <a:path w="399415" h="169545">
                <a:moveTo>
                  <a:pt x="0" y="169164"/>
                </a:moveTo>
                <a:lnTo>
                  <a:pt x="42290" y="0"/>
                </a:lnTo>
                <a:lnTo>
                  <a:pt x="356997" y="0"/>
                </a:lnTo>
                <a:lnTo>
                  <a:pt x="399288" y="169164"/>
                </a:lnTo>
                <a:lnTo>
                  <a:pt x="0" y="169164"/>
                </a:lnTo>
                <a:close/>
              </a:path>
            </a:pathLst>
          </a:custGeom>
          <a:ln w="28955">
            <a:solidFill>
              <a:srgbClr val="4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42326" y="422529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42326" y="422529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657845" y="4612385"/>
            <a:ext cx="889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latin typeface="Arial"/>
                <a:cs typeface="Arial"/>
              </a:rPr>
              <a:t>Classes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974458" y="4307181"/>
            <a:ext cx="973455" cy="210185"/>
          </a:xfrm>
          <a:custGeom>
            <a:avLst/>
            <a:gdLst/>
            <a:ahLst/>
            <a:cxnLst/>
            <a:rect l="l" t="t" r="r" b="b"/>
            <a:pathLst>
              <a:path w="973454" h="210185">
                <a:moveTo>
                  <a:pt x="869592" y="122992"/>
                </a:moveTo>
                <a:lnTo>
                  <a:pt x="770636" y="177315"/>
                </a:lnTo>
                <a:lnTo>
                  <a:pt x="765311" y="181812"/>
                </a:lnTo>
                <a:lnTo>
                  <a:pt x="762238" y="187761"/>
                </a:lnTo>
                <a:lnTo>
                  <a:pt x="761617" y="194425"/>
                </a:lnTo>
                <a:lnTo>
                  <a:pt x="763651" y="201064"/>
                </a:lnTo>
                <a:lnTo>
                  <a:pt x="768167" y="206406"/>
                </a:lnTo>
                <a:lnTo>
                  <a:pt x="774160" y="209510"/>
                </a:lnTo>
                <a:lnTo>
                  <a:pt x="780867" y="210137"/>
                </a:lnTo>
                <a:lnTo>
                  <a:pt x="787526" y="208049"/>
                </a:lnTo>
                <a:lnTo>
                  <a:pt x="941859" y="123340"/>
                </a:lnTo>
                <a:lnTo>
                  <a:pt x="937133" y="123340"/>
                </a:lnTo>
                <a:lnTo>
                  <a:pt x="869592" y="122992"/>
                </a:lnTo>
                <a:close/>
              </a:path>
              <a:path w="973454" h="210185">
                <a:moveTo>
                  <a:pt x="901109" y="105691"/>
                </a:moveTo>
                <a:lnTo>
                  <a:pt x="869592" y="122992"/>
                </a:lnTo>
                <a:lnTo>
                  <a:pt x="937133" y="123340"/>
                </a:lnTo>
                <a:lnTo>
                  <a:pt x="937148" y="121181"/>
                </a:lnTo>
                <a:lnTo>
                  <a:pt x="928624" y="121181"/>
                </a:lnTo>
                <a:lnTo>
                  <a:pt x="901109" y="105691"/>
                </a:lnTo>
                <a:close/>
              </a:path>
              <a:path w="973454" h="210185">
                <a:moveTo>
                  <a:pt x="781954" y="0"/>
                </a:moveTo>
                <a:lnTo>
                  <a:pt x="775271" y="531"/>
                </a:lnTo>
                <a:lnTo>
                  <a:pt x="769254" y="3540"/>
                </a:lnTo>
                <a:lnTo>
                  <a:pt x="764667" y="8786"/>
                </a:lnTo>
                <a:lnTo>
                  <a:pt x="762539" y="15446"/>
                </a:lnTo>
                <a:lnTo>
                  <a:pt x="763079" y="22153"/>
                </a:lnTo>
                <a:lnTo>
                  <a:pt x="766095" y="28146"/>
                </a:lnTo>
                <a:lnTo>
                  <a:pt x="771398" y="32662"/>
                </a:lnTo>
                <a:lnTo>
                  <a:pt x="869579" y="87939"/>
                </a:lnTo>
                <a:lnTo>
                  <a:pt x="937387" y="88288"/>
                </a:lnTo>
                <a:lnTo>
                  <a:pt x="937133" y="123340"/>
                </a:lnTo>
                <a:lnTo>
                  <a:pt x="941859" y="123340"/>
                </a:lnTo>
                <a:lnTo>
                  <a:pt x="973327" y="106068"/>
                </a:lnTo>
                <a:lnTo>
                  <a:pt x="788543" y="2182"/>
                </a:lnTo>
                <a:lnTo>
                  <a:pt x="781954" y="0"/>
                </a:lnTo>
                <a:close/>
              </a:path>
              <a:path w="973454" h="210185">
                <a:moveTo>
                  <a:pt x="254" y="83462"/>
                </a:moveTo>
                <a:lnTo>
                  <a:pt x="0" y="118514"/>
                </a:lnTo>
                <a:lnTo>
                  <a:pt x="869592" y="122992"/>
                </a:lnTo>
                <a:lnTo>
                  <a:pt x="901109" y="105691"/>
                </a:lnTo>
                <a:lnTo>
                  <a:pt x="869579" y="87939"/>
                </a:lnTo>
                <a:lnTo>
                  <a:pt x="254" y="83462"/>
                </a:lnTo>
                <a:close/>
              </a:path>
              <a:path w="973454" h="210185">
                <a:moveTo>
                  <a:pt x="928877" y="90447"/>
                </a:moveTo>
                <a:lnTo>
                  <a:pt x="901109" y="105691"/>
                </a:lnTo>
                <a:lnTo>
                  <a:pt x="928624" y="121181"/>
                </a:lnTo>
                <a:lnTo>
                  <a:pt x="928877" y="90447"/>
                </a:lnTo>
                <a:close/>
              </a:path>
              <a:path w="973454" h="210185">
                <a:moveTo>
                  <a:pt x="937371" y="90447"/>
                </a:moveTo>
                <a:lnTo>
                  <a:pt x="928877" y="90447"/>
                </a:lnTo>
                <a:lnTo>
                  <a:pt x="928624" y="121181"/>
                </a:lnTo>
                <a:lnTo>
                  <a:pt x="937148" y="121181"/>
                </a:lnTo>
                <a:lnTo>
                  <a:pt x="937371" y="90447"/>
                </a:lnTo>
                <a:close/>
              </a:path>
              <a:path w="973454" h="210185">
                <a:moveTo>
                  <a:pt x="869579" y="87939"/>
                </a:moveTo>
                <a:lnTo>
                  <a:pt x="901109" y="105691"/>
                </a:lnTo>
                <a:lnTo>
                  <a:pt x="928877" y="90447"/>
                </a:lnTo>
                <a:lnTo>
                  <a:pt x="937371" y="90447"/>
                </a:lnTo>
                <a:lnTo>
                  <a:pt x="937387" y="88288"/>
                </a:lnTo>
                <a:lnTo>
                  <a:pt x="869579" y="879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858002" y="3150565"/>
            <a:ext cx="637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latin typeface="Trebuchet MS"/>
                <a:cs typeface="Trebuchet MS"/>
              </a:rPr>
              <a:t>p</a:t>
            </a:r>
            <a:r>
              <a:rPr sz="2400" b="1" spc="-135" dirty="0">
                <a:latin typeface="Trebuchet MS"/>
                <a:cs typeface="Trebuchet MS"/>
              </a:rPr>
              <a:t>u</a:t>
            </a:r>
            <a:r>
              <a:rPr sz="2400" b="1" spc="-105" dirty="0">
                <a:latin typeface="Trebuchet MS"/>
                <a:cs typeface="Trebuchet MS"/>
              </a:rPr>
              <a:t>sh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25106" y="3142869"/>
            <a:ext cx="50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latin typeface="Trebuchet MS"/>
                <a:cs typeface="Trebuchet MS"/>
              </a:rPr>
              <a:t>p</a:t>
            </a:r>
            <a:r>
              <a:rPr sz="2400" b="1" spc="-135" dirty="0">
                <a:latin typeface="Trebuchet MS"/>
                <a:cs typeface="Trebuchet MS"/>
              </a:rPr>
              <a:t>u</a:t>
            </a:r>
            <a:r>
              <a:rPr sz="2400" b="1" spc="-120" dirty="0">
                <a:latin typeface="Trebuchet MS"/>
                <a:cs typeface="Trebuchet MS"/>
              </a:rPr>
              <a:t>ll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642872" y="2281427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2872" y="2281427"/>
            <a:ext cx="147955" cy="158750"/>
          </a:xfrm>
          <a:custGeom>
            <a:avLst/>
            <a:gdLst/>
            <a:ahLst/>
            <a:cxnLst/>
            <a:rect l="l" t="t" r="r" b="b"/>
            <a:pathLst>
              <a:path w="147955" h="158750">
                <a:moveTo>
                  <a:pt x="0" y="158496"/>
                </a:moveTo>
                <a:lnTo>
                  <a:pt x="147827" y="158496"/>
                </a:lnTo>
                <a:lnTo>
                  <a:pt x="14782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2285" y="3268217"/>
            <a:ext cx="210820" cy="953769"/>
          </a:xfrm>
          <a:custGeom>
            <a:avLst/>
            <a:gdLst/>
            <a:ahLst/>
            <a:cxnLst/>
            <a:rect l="l" t="t" r="r" b="b"/>
            <a:pathLst>
              <a:path w="210819" h="953770">
                <a:moveTo>
                  <a:pt x="15624" y="742237"/>
                </a:moveTo>
                <a:lnTo>
                  <a:pt x="8965" y="744347"/>
                </a:lnTo>
                <a:lnTo>
                  <a:pt x="3643" y="748863"/>
                </a:lnTo>
                <a:lnTo>
                  <a:pt x="583" y="754856"/>
                </a:lnTo>
                <a:lnTo>
                  <a:pt x="0" y="761563"/>
                </a:lnTo>
                <a:lnTo>
                  <a:pt x="2107" y="768223"/>
                </a:lnTo>
                <a:lnTo>
                  <a:pt x="105104" y="953516"/>
                </a:lnTo>
                <a:lnTo>
                  <a:pt x="125153" y="917448"/>
                </a:lnTo>
                <a:lnTo>
                  <a:pt x="87578" y="917448"/>
                </a:lnTo>
                <a:lnTo>
                  <a:pt x="87578" y="849604"/>
                </a:lnTo>
                <a:lnTo>
                  <a:pt x="32841" y="751078"/>
                </a:lnTo>
                <a:lnTo>
                  <a:pt x="28324" y="745829"/>
                </a:lnTo>
                <a:lnTo>
                  <a:pt x="22332" y="742807"/>
                </a:lnTo>
                <a:lnTo>
                  <a:pt x="15624" y="742237"/>
                </a:lnTo>
                <a:close/>
              </a:path>
              <a:path w="210819" h="953770">
                <a:moveTo>
                  <a:pt x="87578" y="849604"/>
                </a:moveTo>
                <a:lnTo>
                  <a:pt x="87578" y="917448"/>
                </a:lnTo>
                <a:lnTo>
                  <a:pt x="122630" y="917448"/>
                </a:lnTo>
                <a:lnTo>
                  <a:pt x="122630" y="908812"/>
                </a:lnTo>
                <a:lnTo>
                  <a:pt x="89737" y="908812"/>
                </a:lnTo>
                <a:lnTo>
                  <a:pt x="105104" y="881151"/>
                </a:lnTo>
                <a:lnTo>
                  <a:pt x="87578" y="849604"/>
                </a:lnTo>
                <a:close/>
              </a:path>
              <a:path w="210819" h="953770">
                <a:moveTo>
                  <a:pt x="194583" y="742237"/>
                </a:moveTo>
                <a:lnTo>
                  <a:pt x="187876" y="742807"/>
                </a:lnTo>
                <a:lnTo>
                  <a:pt x="181883" y="745829"/>
                </a:lnTo>
                <a:lnTo>
                  <a:pt x="177367" y="751078"/>
                </a:lnTo>
                <a:lnTo>
                  <a:pt x="122630" y="849604"/>
                </a:lnTo>
                <a:lnTo>
                  <a:pt x="122630" y="917448"/>
                </a:lnTo>
                <a:lnTo>
                  <a:pt x="125153" y="917448"/>
                </a:lnTo>
                <a:lnTo>
                  <a:pt x="208101" y="768223"/>
                </a:lnTo>
                <a:lnTo>
                  <a:pt x="210208" y="761563"/>
                </a:lnTo>
                <a:lnTo>
                  <a:pt x="209625" y="754856"/>
                </a:lnTo>
                <a:lnTo>
                  <a:pt x="206565" y="748863"/>
                </a:lnTo>
                <a:lnTo>
                  <a:pt x="201243" y="744347"/>
                </a:lnTo>
                <a:lnTo>
                  <a:pt x="194583" y="742237"/>
                </a:lnTo>
                <a:close/>
              </a:path>
              <a:path w="210819" h="953770">
                <a:moveTo>
                  <a:pt x="105104" y="881151"/>
                </a:moveTo>
                <a:lnTo>
                  <a:pt x="89737" y="908812"/>
                </a:lnTo>
                <a:lnTo>
                  <a:pt x="120471" y="908812"/>
                </a:lnTo>
                <a:lnTo>
                  <a:pt x="105104" y="881151"/>
                </a:lnTo>
                <a:close/>
              </a:path>
              <a:path w="210819" h="953770">
                <a:moveTo>
                  <a:pt x="122630" y="849604"/>
                </a:moveTo>
                <a:lnTo>
                  <a:pt x="105104" y="881151"/>
                </a:lnTo>
                <a:lnTo>
                  <a:pt x="120471" y="908812"/>
                </a:lnTo>
                <a:lnTo>
                  <a:pt x="122630" y="908812"/>
                </a:lnTo>
                <a:lnTo>
                  <a:pt x="122630" y="849604"/>
                </a:lnTo>
                <a:close/>
              </a:path>
              <a:path w="210819" h="953770">
                <a:moveTo>
                  <a:pt x="122630" y="0"/>
                </a:moveTo>
                <a:lnTo>
                  <a:pt x="87578" y="0"/>
                </a:lnTo>
                <a:lnTo>
                  <a:pt x="87578" y="849604"/>
                </a:lnTo>
                <a:lnTo>
                  <a:pt x="105104" y="881151"/>
                </a:lnTo>
                <a:lnTo>
                  <a:pt x="122630" y="849604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83081" y="3407409"/>
            <a:ext cx="185673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latin typeface="Trebuchet MS"/>
                <a:cs typeface="Trebuchet MS"/>
              </a:rPr>
              <a:t>clone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20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533905" y="464756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3" y="676529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7" y="581787"/>
                </a:lnTo>
                <a:lnTo>
                  <a:pt x="757427" y="94742"/>
                </a:lnTo>
                <a:lnTo>
                  <a:pt x="378713" y="94742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3" y="94742"/>
                </a:lnTo>
                <a:lnTo>
                  <a:pt x="757427" y="94742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33905" y="4552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3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7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33905" y="4552950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3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33905" y="4647565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3" y="676529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40002" y="248196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787"/>
                </a:lnTo>
                <a:lnTo>
                  <a:pt x="6101" y="598816"/>
                </a:lnTo>
                <a:lnTo>
                  <a:pt x="51703" y="629604"/>
                </a:lnTo>
                <a:lnTo>
                  <a:pt x="89065" y="642827"/>
                </a:lnTo>
                <a:lnTo>
                  <a:pt x="134708" y="654246"/>
                </a:lnTo>
                <a:lnTo>
                  <a:pt x="187564" y="663593"/>
                </a:lnTo>
                <a:lnTo>
                  <a:pt x="246563" y="670601"/>
                </a:lnTo>
                <a:lnTo>
                  <a:pt x="310636" y="675002"/>
                </a:lnTo>
                <a:lnTo>
                  <a:pt x="378714" y="676528"/>
                </a:lnTo>
                <a:lnTo>
                  <a:pt x="446791" y="675002"/>
                </a:lnTo>
                <a:lnTo>
                  <a:pt x="510864" y="670601"/>
                </a:lnTo>
                <a:lnTo>
                  <a:pt x="569863" y="663593"/>
                </a:lnTo>
                <a:lnTo>
                  <a:pt x="622719" y="654246"/>
                </a:lnTo>
                <a:lnTo>
                  <a:pt x="668362" y="642827"/>
                </a:lnTo>
                <a:lnTo>
                  <a:pt x="705724" y="629604"/>
                </a:lnTo>
                <a:lnTo>
                  <a:pt x="751326" y="598816"/>
                </a:lnTo>
                <a:lnTo>
                  <a:pt x="757428" y="581787"/>
                </a:lnTo>
                <a:lnTo>
                  <a:pt x="757428" y="94741"/>
                </a:lnTo>
                <a:lnTo>
                  <a:pt x="378714" y="94741"/>
                </a:lnTo>
                <a:lnTo>
                  <a:pt x="310636" y="93215"/>
                </a:lnTo>
                <a:lnTo>
                  <a:pt x="246563" y="88814"/>
                </a:lnTo>
                <a:lnTo>
                  <a:pt x="187564" y="81806"/>
                </a:lnTo>
                <a:lnTo>
                  <a:pt x="134708" y="72459"/>
                </a:lnTo>
                <a:lnTo>
                  <a:pt x="89065" y="61040"/>
                </a:lnTo>
                <a:lnTo>
                  <a:pt x="51703" y="47817"/>
                </a:lnTo>
                <a:lnTo>
                  <a:pt x="6101" y="17029"/>
                </a:lnTo>
                <a:lnTo>
                  <a:pt x="0" y="0"/>
                </a:lnTo>
                <a:close/>
              </a:path>
              <a:path w="757555" h="676910">
                <a:moveTo>
                  <a:pt x="757428" y="0"/>
                </a:moveTo>
                <a:lnTo>
                  <a:pt x="733735" y="33058"/>
                </a:lnTo>
                <a:lnTo>
                  <a:pt x="668362" y="61040"/>
                </a:lnTo>
                <a:lnTo>
                  <a:pt x="622719" y="72459"/>
                </a:lnTo>
                <a:lnTo>
                  <a:pt x="569863" y="81806"/>
                </a:lnTo>
                <a:lnTo>
                  <a:pt x="510864" y="88814"/>
                </a:lnTo>
                <a:lnTo>
                  <a:pt x="446791" y="93215"/>
                </a:lnTo>
                <a:lnTo>
                  <a:pt x="378714" y="94741"/>
                </a:lnTo>
                <a:lnTo>
                  <a:pt x="757428" y="94741"/>
                </a:lnTo>
                <a:lnTo>
                  <a:pt x="757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40002" y="2387345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4" y="0"/>
                </a:moveTo>
                <a:lnTo>
                  <a:pt x="310636" y="1526"/>
                </a:lnTo>
                <a:lnTo>
                  <a:pt x="246563" y="5925"/>
                </a:lnTo>
                <a:lnTo>
                  <a:pt x="187564" y="12930"/>
                </a:lnTo>
                <a:lnTo>
                  <a:pt x="134708" y="22271"/>
                </a:lnTo>
                <a:lnTo>
                  <a:pt x="89065" y="33679"/>
                </a:lnTo>
                <a:lnTo>
                  <a:pt x="51703" y="46886"/>
                </a:lnTo>
                <a:lnTo>
                  <a:pt x="6101" y="77622"/>
                </a:lnTo>
                <a:lnTo>
                  <a:pt x="0" y="94614"/>
                </a:lnTo>
                <a:lnTo>
                  <a:pt x="6101" y="111644"/>
                </a:lnTo>
                <a:lnTo>
                  <a:pt x="51703" y="142432"/>
                </a:lnTo>
                <a:lnTo>
                  <a:pt x="89065" y="155655"/>
                </a:lnTo>
                <a:lnTo>
                  <a:pt x="134708" y="167074"/>
                </a:lnTo>
                <a:lnTo>
                  <a:pt x="187564" y="176421"/>
                </a:lnTo>
                <a:lnTo>
                  <a:pt x="246563" y="183429"/>
                </a:lnTo>
                <a:lnTo>
                  <a:pt x="310636" y="187830"/>
                </a:lnTo>
                <a:lnTo>
                  <a:pt x="378714" y="189356"/>
                </a:lnTo>
                <a:lnTo>
                  <a:pt x="446791" y="187830"/>
                </a:lnTo>
                <a:lnTo>
                  <a:pt x="510864" y="183429"/>
                </a:lnTo>
                <a:lnTo>
                  <a:pt x="569863" y="176421"/>
                </a:lnTo>
                <a:lnTo>
                  <a:pt x="622719" y="167074"/>
                </a:lnTo>
                <a:lnTo>
                  <a:pt x="668362" y="155655"/>
                </a:lnTo>
                <a:lnTo>
                  <a:pt x="705724" y="142432"/>
                </a:lnTo>
                <a:lnTo>
                  <a:pt x="751326" y="111644"/>
                </a:lnTo>
                <a:lnTo>
                  <a:pt x="757428" y="94614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40002" y="2387345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8" y="94614"/>
                </a:moveTo>
                <a:lnTo>
                  <a:pt x="733735" y="127673"/>
                </a:lnTo>
                <a:lnTo>
                  <a:pt x="668362" y="155655"/>
                </a:lnTo>
                <a:lnTo>
                  <a:pt x="622719" y="167074"/>
                </a:lnTo>
                <a:lnTo>
                  <a:pt x="569863" y="176421"/>
                </a:lnTo>
                <a:lnTo>
                  <a:pt x="510864" y="183429"/>
                </a:lnTo>
                <a:lnTo>
                  <a:pt x="446791" y="187830"/>
                </a:lnTo>
                <a:lnTo>
                  <a:pt x="378714" y="189356"/>
                </a:lnTo>
                <a:lnTo>
                  <a:pt x="310636" y="187830"/>
                </a:lnTo>
                <a:lnTo>
                  <a:pt x="246563" y="183429"/>
                </a:lnTo>
                <a:lnTo>
                  <a:pt x="187564" y="176421"/>
                </a:lnTo>
                <a:lnTo>
                  <a:pt x="134708" y="167074"/>
                </a:lnTo>
                <a:lnTo>
                  <a:pt x="89065" y="155655"/>
                </a:lnTo>
                <a:lnTo>
                  <a:pt x="51703" y="142432"/>
                </a:lnTo>
                <a:lnTo>
                  <a:pt x="6101" y="111644"/>
                </a:lnTo>
                <a:lnTo>
                  <a:pt x="0" y="94614"/>
                </a:lnTo>
                <a:lnTo>
                  <a:pt x="6101" y="77622"/>
                </a:lnTo>
                <a:lnTo>
                  <a:pt x="51703" y="46886"/>
                </a:lnTo>
                <a:lnTo>
                  <a:pt x="89065" y="33679"/>
                </a:lnTo>
                <a:lnTo>
                  <a:pt x="134708" y="22271"/>
                </a:lnTo>
                <a:lnTo>
                  <a:pt x="187564" y="12930"/>
                </a:lnTo>
                <a:lnTo>
                  <a:pt x="246563" y="5925"/>
                </a:lnTo>
                <a:lnTo>
                  <a:pt x="310636" y="1526"/>
                </a:lnTo>
                <a:lnTo>
                  <a:pt x="378714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8" y="9461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40002" y="2481960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8" y="0"/>
                </a:moveTo>
                <a:lnTo>
                  <a:pt x="757428" y="581787"/>
                </a:lnTo>
                <a:lnTo>
                  <a:pt x="751326" y="598816"/>
                </a:lnTo>
                <a:lnTo>
                  <a:pt x="705724" y="629604"/>
                </a:lnTo>
                <a:lnTo>
                  <a:pt x="668362" y="642827"/>
                </a:lnTo>
                <a:lnTo>
                  <a:pt x="622719" y="654246"/>
                </a:lnTo>
                <a:lnTo>
                  <a:pt x="569863" y="663593"/>
                </a:lnTo>
                <a:lnTo>
                  <a:pt x="510864" y="670601"/>
                </a:lnTo>
                <a:lnTo>
                  <a:pt x="446791" y="675002"/>
                </a:lnTo>
                <a:lnTo>
                  <a:pt x="378714" y="676528"/>
                </a:lnTo>
                <a:lnTo>
                  <a:pt x="310636" y="675002"/>
                </a:lnTo>
                <a:lnTo>
                  <a:pt x="246563" y="670601"/>
                </a:lnTo>
                <a:lnTo>
                  <a:pt x="187564" y="663593"/>
                </a:lnTo>
                <a:lnTo>
                  <a:pt x="134708" y="654246"/>
                </a:lnTo>
                <a:lnTo>
                  <a:pt x="89065" y="642827"/>
                </a:lnTo>
                <a:lnTo>
                  <a:pt x="51703" y="629604"/>
                </a:lnTo>
                <a:lnTo>
                  <a:pt x="6101" y="598816"/>
                </a:lnTo>
                <a:lnTo>
                  <a:pt x="0" y="581787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92" y="176784"/>
            <a:ext cx="972312" cy="40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5810" y="702640"/>
            <a:ext cx="50698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Servidores </a:t>
            </a:r>
            <a:r>
              <a:rPr spc="-215" dirty="0"/>
              <a:t>Para</a:t>
            </a:r>
            <a:r>
              <a:rPr spc="-430" dirty="0"/>
              <a:t> </a:t>
            </a:r>
            <a:r>
              <a:rPr spc="-140" dirty="0"/>
              <a:t>Hospedagem</a:t>
            </a:r>
          </a:p>
        </p:txBody>
      </p:sp>
      <p:sp>
        <p:nvSpPr>
          <p:cNvPr id="4" name="object 4"/>
          <p:cNvSpPr/>
          <p:nvPr/>
        </p:nvSpPr>
        <p:spPr>
          <a:xfrm>
            <a:off x="1237488" y="2012806"/>
            <a:ext cx="2165065" cy="803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6340" y="1982723"/>
            <a:ext cx="3037332" cy="851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412" y="3746768"/>
            <a:ext cx="3400044" cy="68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4167" y="5071871"/>
            <a:ext cx="2741676" cy="822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0659" y="3608114"/>
            <a:ext cx="2488691" cy="9197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7298" y="5090732"/>
            <a:ext cx="2226804" cy="8424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67437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6000" spc="-270" dirty="0"/>
              <a:t>Baixando o </a:t>
            </a:r>
            <a:r>
              <a:rPr lang="pt-BR" sz="6000" spc="-270" dirty="0" err="1"/>
              <a:t>Git</a:t>
            </a:r>
            <a:r>
              <a:rPr lang="pt-BR" sz="6000" spc="-270" dirty="0"/>
              <a:t> e</a:t>
            </a:r>
            <a:br>
              <a:rPr lang="pt-BR" sz="6000" spc="-270" dirty="0"/>
            </a:br>
            <a:r>
              <a:rPr lang="pt-BR" sz="6000" spc="-270" dirty="0"/>
              <a:t>Criando Conta </a:t>
            </a:r>
            <a:r>
              <a:rPr lang="pt-BR" sz="6000" spc="-270" dirty="0" err="1"/>
              <a:t>Github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579360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E71702-4CF7-4F81-AE4D-0ADACC2B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Acesse</a:t>
            </a:r>
            <a:r>
              <a:rPr lang="en-US" sz="2800" kern="1200" dirty="0">
                <a:solidFill>
                  <a:schemeClr val="bg1"/>
                </a:solidFill>
                <a:latin typeface="+mj-lt"/>
                <a:cs typeface="+mj-cs"/>
              </a:rPr>
              <a:t>: https://git-scm.com/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2DA357-CAD3-4D0B-B4B4-C2CC12FB7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5" t="13900" r="17377"/>
          <a:stretch/>
        </p:blipFill>
        <p:spPr>
          <a:xfrm>
            <a:off x="914400" y="1646548"/>
            <a:ext cx="7239000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082" y="702640"/>
            <a:ext cx="5289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Sistema </a:t>
            </a:r>
            <a:r>
              <a:rPr spc="-155" dirty="0"/>
              <a:t>de </a:t>
            </a:r>
            <a:r>
              <a:rPr spc="-175" dirty="0"/>
              <a:t>Controle </a:t>
            </a:r>
            <a:r>
              <a:rPr spc="-155" dirty="0"/>
              <a:t>de</a:t>
            </a:r>
            <a:r>
              <a:rPr spc="-565" dirty="0"/>
              <a:t> </a:t>
            </a:r>
            <a:r>
              <a:rPr spc="-170" dirty="0"/>
              <a:t>Versão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984374"/>
            <a:ext cx="5906135" cy="275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Controle </a:t>
            </a:r>
            <a:r>
              <a:rPr sz="2800" spc="-130" dirty="0">
                <a:latin typeface="Arial"/>
                <a:cs typeface="Arial"/>
              </a:rPr>
              <a:t>de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histórico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75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Trabalho </a:t>
            </a:r>
            <a:r>
              <a:rPr sz="2800" spc="-135" dirty="0">
                <a:latin typeface="Arial"/>
                <a:cs typeface="Arial"/>
              </a:rPr>
              <a:t>em </a:t>
            </a:r>
            <a:r>
              <a:rPr sz="2800" spc="-105" dirty="0">
                <a:latin typeface="Arial"/>
                <a:cs typeface="Arial"/>
              </a:rPr>
              <a:t>equipe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90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Marcação </a:t>
            </a:r>
            <a:r>
              <a:rPr sz="2800" spc="-170" dirty="0">
                <a:latin typeface="Arial"/>
                <a:cs typeface="Arial"/>
              </a:rPr>
              <a:t>e </a:t>
            </a:r>
            <a:r>
              <a:rPr sz="2800" spc="-150" dirty="0">
                <a:latin typeface="Arial"/>
                <a:cs typeface="Arial"/>
              </a:rPr>
              <a:t>resgate </a:t>
            </a:r>
            <a:r>
              <a:rPr sz="2800" spc="-130" dirty="0">
                <a:latin typeface="Arial"/>
                <a:cs typeface="Arial"/>
              </a:rPr>
              <a:t>de </a:t>
            </a:r>
            <a:r>
              <a:rPr sz="2800" spc="-175" dirty="0">
                <a:latin typeface="Arial"/>
                <a:cs typeface="Arial"/>
              </a:rPr>
              <a:t>versões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estáveis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75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Ramificação </a:t>
            </a:r>
            <a:r>
              <a:rPr sz="2800" spc="-90" dirty="0">
                <a:latin typeface="Arial"/>
                <a:cs typeface="Arial"/>
              </a:rPr>
              <a:t>do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Projeto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7B12BA-0331-4953-B7BC-64CB6F5B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Acesse</a:t>
            </a:r>
            <a:r>
              <a:rPr lang="en-US" sz="2800" kern="1200" dirty="0">
                <a:solidFill>
                  <a:schemeClr val="bg1"/>
                </a:solidFill>
                <a:latin typeface="+mj-lt"/>
                <a:cs typeface="+mj-cs"/>
              </a:rPr>
              <a:t>: https://github.com/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E5A8F1-B49A-423F-9846-E74B54938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5" t="12139" r="16933" b="9826"/>
          <a:stretch/>
        </p:blipFill>
        <p:spPr>
          <a:xfrm>
            <a:off x="609600" y="1552185"/>
            <a:ext cx="7696200" cy="47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7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67437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70" dirty="0"/>
              <a:t>Configurações</a:t>
            </a:r>
            <a:r>
              <a:rPr sz="6000" spc="-509" dirty="0"/>
              <a:t> </a:t>
            </a:r>
            <a:r>
              <a:rPr sz="6000" spc="-280" dirty="0"/>
              <a:t>Básicas</a:t>
            </a:r>
            <a:endParaRPr sz="6000"/>
          </a:p>
        </p:txBody>
      </p:sp>
    </p:spTree>
    <p:extLst>
      <p:ext uri="{BB962C8B-B14F-4D97-AF65-F5344CB8AC3E}">
        <p14:creationId xmlns:p14="http://schemas.microsoft.com/office/powerpoint/2010/main" val="388342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842" y="702640"/>
            <a:ext cx="45618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Configuração </a:t>
            </a:r>
            <a:r>
              <a:rPr spc="-200" dirty="0"/>
              <a:t>Inicial </a:t>
            </a:r>
            <a:r>
              <a:rPr spc="-95" dirty="0"/>
              <a:t>do</a:t>
            </a:r>
            <a:r>
              <a:rPr spc="-405" dirty="0"/>
              <a:t> </a:t>
            </a:r>
            <a:r>
              <a:rPr spc="-215" dirty="0"/>
              <a:t>Git</a:t>
            </a:r>
          </a:p>
        </p:txBody>
      </p:sp>
      <p:sp>
        <p:nvSpPr>
          <p:cNvPr id="3" name="object 3"/>
          <p:cNvSpPr/>
          <p:nvPr/>
        </p:nvSpPr>
        <p:spPr>
          <a:xfrm>
            <a:off x="464819" y="2039111"/>
            <a:ext cx="7927975" cy="510540"/>
          </a:xfrm>
          <a:custGeom>
            <a:avLst/>
            <a:gdLst/>
            <a:ahLst/>
            <a:cxnLst/>
            <a:rect l="l" t="t" r="r" b="b"/>
            <a:pathLst>
              <a:path w="7927975" h="510539">
                <a:moveTo>
                  <a:pt x="7842758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7842758" y="510539"/>
                </a:lnTo>
                <a:lnTo>
                  <a:pt x="7875877" y="503852"/>
                </a:lnTo>
                <a:lnTo>
                  <a:pt x="7902924" y="485616"/>
                </a:lnTo>
                <a:lnTo>
                  <a:pt x="7921160" y="458569"/>
                </a:lnTo>
                <a:lnTo>
                  <a:pt x="7927848" y="425450"/>
                </a:lnTo>
                <a:lnTo>
                  <a:pt x="7927848" y="85089"/>
                </a:lnTo>
                <a:lnTo>
                  <a:pt x="7921160" y="51970"/>
                </a:lnTo>
                <a:lnTo>
                  <a:pt x="7902924" y="24923"/>
                </a:lnTo>
                <a:lnTo>
                  <a:pt x="7875877" y="6687"/>
                </a:lnTo>
                <a:lnTo>
                  <a:pt x="784275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19" y="2039111"/>
            <a:ext cx="7927975" cy="510540"/>
          </a:xfrm>
          <a:custGeom>
            <a:avLst/>
            <a:gdLst/>
            <a:ahLst/>
            <a:cxnLst/>
            <a:rect l="l" t="t" r="r" b="b"/>
            <a:pathLst>
              <a:path w="7927975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7842758" y="0"/>
                </a:lnTo>
                <a:lnTo>
                  <a:pt x="7875877" y="6687"/>
                </a:lnTo>
                <a:lnTo>
                  <a:pt x="7902924" y="24923"/>
                </a:lnTo>
                <a:lnTo>
                  <a:pt x="7921160" y="51970"/>
                </a:lnTo>
                <a:lnTo>
                  <a:pt x="7927848" y="85089"/>
                </a:lnTo>
                <a:lnTo>
                  <a:pt x="7927848" y="425450"/>
                </a:lnTo>
                <a:lnTo>
                  <a:pt x="7921160" y="458569"/>
                </a:lnTo>
                <a:lnTo>
                  <a:pt x="7902924" y="485616"/>
                </a:lnTo>
                <a:lnTo>
                  <a:pt x="7875877" y="503852"/>
                </a:lnTo>
                <a:lnTo>
                  <a:pt x="7842758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19" y="3541776"/>
            <a:ext cx="7927975" cy="510540"/>
          </a:xfrm>
          <a:custGeom>
            <a:avLst/>
            <a:gdLst/>
            <a:ahLst/>
            <a:cxnLst/>
            <a:rect l="l" t="t" r="r" b="b"/>
            <a:pathLst>
              <a:path w="7927975" h="510539">
                <a:moveTo>
                  <a:pt x="7842758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7842758" y="510540"/>
                </a:lnTo>
                <a:lnTo>
                  <a:pt x="7875877" y="503852"/>
                </a:lnTo>
                <a:lnTo>
                  <a:pt x="7902924" y="485616"/>
                </a:lnTo>
                <a:lnTo>
                  <a:pt x="7921160" y="458569"/>
                </a:lnTo>
                <a:lnTo>
                  <a:pt x="7927848" y="425450"/>
                </a:lnTo>
                <a:lnTo>
                  <a:pt x="7927848" y="85090"/>
                </a:lnTo>
                <a:lnTo>
                  <a:pt x="7921160" y="51970"/>
                </a:lnTo>
                <a:lnTo>
                  <a:pt x="7902924" y="24923"/>
                </a:lnTo>
                <a:lnTo>
                  <a:pt x="7875877" y="6687"/>
                </a:lnTo>
                <a:lnTo>
                  <a:pt x="784275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819" y="3541776"/>
            <a:ext cx="7927975" cy="510540"/>
          </a:xfrm>
          <a:custGeom>
            <a:avLst/>
            <a:gdLst/>
            <a:ahLst/>
            <a:cxnLst/>
            <a:rect l="l" t="t" r="r" b="b"/>
            <a:pathLst>
              <a:path w="7927975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7842758" y="0"/>
                </a:lnTo>
                <a:lnTo>
                  <a:pt x="7875877" y="6687"/>
                </a:lnTo>
                <a:lnTo>
                  <a:pt x="7902924" y="24923"/>
                </a:lnTo>
                <a:lnTo>
                  <a:pt x="7921160" y="51970"/>
                </a:lnTo>
                <a:lnTo>
                  <a:pt x="7927848" y="85090"/>
                </a:lnTo>
                <a:lnTo>
                  <a:pt x="7927848" y="425450"/>
                </a:lnTo>
                <a:lnTo>
                  <a:pt x="7921160" y="458569"/>
                </a:lnTo>
                <a:lnTo>
                  <a:pt x="7902924" y="485616"/>
                </a:lnTo>
                <a:lnTo>
                  <a:pt x="7875877" y="503852"/>
                </a:lnTo>
                <a:lnTo>
                  <a:pt x="7842758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819" y="5045964"/>
            <a:ext cx="7927975" cy="510540"/>
          </a:xfrm>
          <a:custGeom>
            <a:avLst/>
            <a:gdLst/>
            <a:ahLst/>
            <a:cxnLst/>
            <a:rect l="l" t="t" r="r" b="b"/>
            <a:pathLst>
              <a:path w="7927975" h="510539">
                <a:moveTo>
                  <a:pt x="7842758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7842758" y="510540"/>
                </a:lnTo>
                <a:lnTo>
                  <a:pt x="7875877" y="503852"/>
                </a:lnTo>
                <a:lnTo>
                  <a:pt x="7902924" y="485616"/>
                </a:lnTo>
                <a:lnTo>
                  <a:pt x="7921160" y="458569"/>
                </a:lnTo>
                <a:lnTo>
                  <a:pt x="7927848" y="425450"/>
                </a:lnTo>
                <a:lnTo>
                  <a:pt x="7927848" y="85090"/>
                </a:lnTo>
                <a:lnTo>
                  <a:pt x="7921160" y="51970"/>
                </a:lnTo>
                <a:lnTo>
                  <a:pt x="7902924" y="24923"/>
                </a:lnTo>
                <a:lnTo>
                  <a:pt x="7875877" y="6687"/>
                </a:lnTo>
                <a:lnTo>
                  <a:pt x="784275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19" y="5045964"/>
            <a:ext cx="7927975" cy="510540"/>
          </a:xfrm>
          <a:custGeom>
            <a:avLst/>
            <a:gdLst/>
            <a:ahLst/>
            <a:cxnLst/>
            <a:rect l="l" t="t" r="r" b="b"/>
            <a:pathLst>
              <a:path w="7927975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7842758" y="0"/>
                </a:lnTo>
                <a:lnTo>
                  <a:pt x="7875877" y="6687"/>
                </a:lnTo>
                <a:lnTo>
                  <a:pt x="7902924" y="24923"/>
                </a:lnTo>
                <a:lnTo>
                  <a:pt x="7921160" y="51970"/>
                </a:lnTo>
                <a:lnTo>
                  <a:pt x="7927848" y="85090"/>
                </a:lnTo>
                <a:lnTo>
                  <a:pt x="7927848" y="425450"/>
                </a:lnTo>
                <a:lnTo>
                  <a:pt x="7921160" y="458569"/>
                </a:lnTo>
                <a:lnTo>
                  <a:pt x="7902924" y="485616"/>
                </a:lnTo>
                <a:lnTo>
                  <a:pt x="7875877" y="503852"/>
                </a:lnTo>
                <a:lnTo>
                  <a:pt x="7842758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8858" y="2060828"/>
            <a:ext cx="7693659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config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–-global user.name</a:t>
            </a:r>
            <a:r>
              <a:rPr sz="2400" b="1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&lt;nome&gt;</a:t>
            </a:r>
            <a:endParaRPr sz="2400">
              <a:latin typeface="Courier New"/>
              <a:cs typeface="Courier New"/>
            </a:endParaRPr>
          </a:p>
          <a:p>
            <a:pPr marL="197485">
              <a:lnSpc>
                <a:spcPct val="100000"/>
              </a:lnSpc>
              <a:spcBef>
                <a:spcPts val="1980"/>
              </a:spcBef>
              <a:tabLst>
                <a:tab pos="1172845" algn="l"/>
              </a:tabLst>
            </a:pPr>
            <a:r>
              <a:rPr sz="2400" spc="-30" dirty="0">
                <a:latin typeface="Arial"/>
                <a:cs typeface="Arial"/>
              </a:rPr>
              <a:t>Atribui	</a:t>
            </a:r>
            <a:r>
              <a:rPr sz="2400" spc="-135" dirty="0">
                <a:latin typeface="Arial"/>
                <a:cs typeface="Arial"/>
              </a:rPr>
              <a:t>&lt;nome&gt; </a:t>
            </a:r>
            <a:r>
              <a:rPr sz="2400" spc="-130" dirty="0">
                <a:latin typeface="Arial"/>
                <a:cs typeface="Arial"/>
              </a:rPr>
              <a:t>ao </a:t>
            </a:r>
            <a:r>
              <a:rPr sz="2400" spc="-100" dirty="0">
                <a:latin typeface="Arial"/>
                <a:cs typeface="Arial"/>
              </a:rPr>
              <a:t>nome </a:t>
            </a:r>
            <a:r>
              <a:rPr sz="2400" spc="-75" dirty="0">
                <a:latin typeface="Arial"/>
                <a:cs typeface="Arial"/>
              </a:rPr>
              <a:t>do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usuário.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config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–-global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user.email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&lt;email&gt;</a:t>
            </a:r>
            <a:endParaRPr sz="2400">
              <a:latin typeface="Courier New"/>
              <a:cs typeface="Courier New"/>
            </a:endParaRPr>
          </a:p>
          <a:p>
            <a:pPr marL="197485">
              <a:lnSpc>
                <a:spcPct val="100000"/>
              </a:lnSpc>
              <a:spcBef>
                <a:spcPts val="1995"/>
              </a:spcBef>
              <a:tabLst>
                <a:tab pos="1172210" algn="l"/>
              </a:tabLst>
            </a:pPr>
            <a:r>
              <a:rPr sz="2400" spc="-35" dirty="0">
                <a:latin typeface="Arial"/>
                <a:cs typeface="Arial"/>
              </a:rPr>
              <a:t>Atribui	</a:t>
            </a:r>
            <a:r>
              <a:rPr sz="2400" spc="-114" dirty="0">
                <a:latin typeface="Arial"/>
                <a:cs typeface="Arial"/>
              </a:rPr>
              <a:t>&lt;email&gt; </a:t>
            </a:r>
            <a:r>
              <a:rPr sz="2400" spc="-130" dirty="0">
                <a:latin typeface="Arial"/>
                <a:cs typeface="Arial"/>
              </a:rPr>
              <a:t>ao </a:t>
            </a:r>
            <a:r>
              <a:rPr sz="2400" spc="-75" dirty="0">
                <a:latin typeface="Arial"/>
                <a:cs typeface="Arial"/>
              </a:rPr>
              <a:t>e-mail do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usuário.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config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–-global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core.editor</a:t>
            </a:r>
            <a:r>
              <a:rPr sz="2400" b="1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&lt;editor&gt;</a:t>
            </a:r>
            <a:endParaRPr sz="2400">
              <a:latin typeface="Courier New"/>
              <a:cs typeface="Courier New"/>
            </a:endParaRPr>
          </a:p>
          <a:p>
            <a:pPr marL="197485">
              <a:lnSpc>
                <a:spcPct val="100000"/>
              </a:lnSpc>
              <a:spcBef>
                <a:spcPts val="1995"/>
              </a:spcBef>
              <a:tabLst>
                <a:tab pos="1172845" algn="l"/>
              </a:tabLst>
            </a:pPr>
            <a:r>
              <a:rPr sz="2400" spc="-30" dirty="0">
                <a:latin typeface="Arial"/>
                <a:cs typeface="Arial"/>
              </a:rPr>
              <a:t>Atribui	</a:t>
            </a:r>
            <a:r>
              <a:rPr sz="2400" spc="-70" dirty="0">
                <a:latin typeface="Arial"/>
                <a:cs typeface="Arial"/>
              </a:rPr>
              <a:t>&lt;editor&gt; </a:t>
            </a:r>
            <a:r>
              <a:rPr sz="2400" spc="-110" dirty="0">
                <a:latin typeface="Arial"/>
                <a:cs typeface="Arial"/>
              </a:rPr>
              <a:t>como </a:t>
            </a:r>
            <a:r>
              <a:rPr sz="2400" spc="-25" dirty="0">
                <a:latin typeface="Arial"/>
                <a:cs typeface="Arial"/>
              </a:rPr>
              <a:t>editor </a:t>
            </a:r>
            <a:r>
              <a:rPr sz="2400" spc="-100" dirty="0">
                <a:latin typeface="Arial"/>
                <a:cs typeface="Arial"/>
              </a:rPr>
              <a:t>padrão. </a:t>
            </a:r>
            <a:r>
              <a:rPr sz="2400" spc="-175" dirty="0">
                <a:latin typeface="Arial"/>
                <a:cs typeface="Arial"/>
              </a:rPr>
              <a:t>Ex.: </a:t>
            </a:r>
            <a:r>
              <a:rPr sz="2400" spc="-75" dirty="0">
                <a:latin typeface="Arial"/>
                <a:cs typeface="Arial"/>
              </a:rPr>
              <a:t>notepad, </a:t>
            </a:r>
            <a:r>
              <a:rPr sz="2400" spc="-170" dirty="0">
                <a:latin typeface="Arial"/>
                <a:cs typeface="Arial"/>
              </a:rPr>
              <a:t>emacs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766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53905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5" dirty="0"/>
              <a:t>Fluxo </a:t>
            </a:r>
            <a:r>
              <a:rPr sz="6000" spc="-265" dirty="0"/>
              <a:t>de</a:t>
            </a:r>
            <a:r>
              <a:rPr sz="6000" spc="-610" dirty="0"/>
              <a:t> </a:t>
            </a:r>
            <a:r>
              <a:rPr sz="6000" spc="-375" dirty="0"/>
              <a:t>Trabalho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5939790" y="758190"/>
            <a:ext cx="568960" cy="553720"/>
          </a:xfrm>
          <a:custGeom>
            <a:avLst/>
            <a:gdLst/>
            <a:ahLst/>
            <a:cxnLst/>
            <a:rect l="l" t="t" r="r" b="b"/>
            <a:pathLst>
              <a:path w="568959" h="553719">
                <a:moveTo>
                  <a:pt x="284225" y="0"/>
                </a:moveTo>
                <a:lnTo>
                  <a:pt x="238123" y="3619"/>
                </a:lnTo>
                <a:lnTo>
                  <a:pt x="194389" y="14100"/>
                </a:lnTo>
                <a:lnTo>
                  <a:pt x="153608" y="30871"/>
                </a:lnTo>
                <a:lnTo>
                  <a:pt x="116366" y="53364"/>
                </a:lnTo>
                <a:lnTo>
                  <a:pt x="83248" y="81010"/>
                </a:lnTo>
                <a:lnTo>
                  <a:pt x="54839" y="113239"/>
                </a:lnTo>
                <a:lnTo>
                  <a:pt x="31725" y="149482"/>
                </a:lnTo>
                <a:lnTo>
                  <a:pt x="14490" y="189171"/>
                </a:lnTo>
                <a:lnTo>
                  <a:pt x="3720" y="231735"/>
                </a:lnTo>
                <a:lnTo>
                  <a:pt x="0" y="276606"/>
                </a:lnTo>
                <a:lnTo>
                  <a:pt x="0" y="553212"/>
                </a:lnTo>
                <a:lnTo>
                  <a:pt x="568452" y="553212"/>
                </a:lnTo>
                <a:lnTo>
                  <a:pt x="568452" y="276606"/>
                </a:lnTo>
                <a:lnTo>
                  <a:pt x="564731" y="231735"/>
                </a:lnTo>
                <a:lnTo>
                  <a:pt x="553961" y="189171"/>
                </a:lnTo>
                <a:lnTo>
                  <a:pt x="536726" y="149482"/>
                </a:lnTo>
                <a:lnTo>
                  <a:pt x="513612" y="113239"/>
                </a:lnTo>
                <a:lnTo>
                  <a:pt x="485203" y="81010"/>
                </a:lnTo>
                <a:lnTo>
                  <a:pt x="452085" y="53364"/>
                </a:lnTo>
                <a:lnTo>
                  <a:pt x="414843" y="30871"/>
                </a:lnTo>
                <a:lnTo>
                  <a:pt x="374062" y="14100"/>
                </a:lnTo>
                <a:lnTo>
                  <a:pt x="330328" y="3619"/>
                </a:lnTo>
                <a:lnTo>
                  <a:pt x="28422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9790" y="758190"/>
            <a:ext cx="568960" cy="553720"/>
          </a:xfrm>
          <a:custGeom>
            <a:avLst/>
            <a:gdLst/>
            <a:ahLst/>
            <a:cxnLst/>
            <a:rect l="l" t="t" r="r" b="b"/>
            <a:pathLst>
              <a:path w="568959" h="553719">
                <a:moveTo>
                  <a:pt x="0" y="553212"/>
                </a:moveTo>
                <a:lnTo>
                  <a:pt x="0" y="276606"/>
                </a:lnTo>
                <a:lnTo>
                  <a:pt x="3720" y="231735"/>
                </a:lnTo>
                <a:lnTo>
                  <a:pt x="14490" y="189171"/>
                </a:lnTo>
                <a:lnTo>
                  <a:pt x="31725" y="149482"/>
                </a:lnTo>
                <a:lnTo>
                  <a:pt x="54839" y="113239"/>
                </a:lnTo>
                <a:lnTo>
                  <a:pt x="83248" y="81010"/>
                </a:lnTo>
                <a:lnTo>
                  <a:pt x="116366" y="53364"/>
                </a:lnTo>
                <a:lnTo>
                  <a:pt x="153608" y="30871"/>
                </a:lnTo>
                <a:lnTo>
                  <a:pt x="194389" y="14100"/>
                </a:lnTo>
                <a:lnTo>
                  <a:pt x="238123" y="3619"/>
                </a:lnTo>
                <a:lnTo>
                  <a:pt x="284225" y="0"/>
                </a:lnTo>
                <a:lnTo>
                  <a:pt x="330328" y="3619"/>
                </a:lnTo>
                <a:lnTo>
                  <a:pt x="374062" y="14100"/>
                </a:lnTo>
                <a:lnTo>
                  <a:pt x="414843" y="30871"/>
                </a:lnTo>
                <a:lnTo>
                  <a:pt x="452085" y="53364"/>
                </a:lnTo>
                <a:lnTo>
                  <a:pt x="485203" y="81010"/>
                </a:lnTo>
                <a:lnTo>
                  <a:pt x="513612" y="113239"/>
                </a:lnTo>
                <a:lnTo>
                  <a:pt x="536726" y="149482"/>
                </a:lnTo>
                <a:lnTo>
                  <a:pt x="553961" y="189171"/>
                </a:lnTo>
                <a:lnTo>
                  <a:pt x="564731" y="231735"/>
                </a:lnTo>
                <a:lnTo>
                  <a:pt x="568452" y="276606"/>
                </a:lnTo>
                <a:lnTo>
                  <a:pt x="568452" y="553212"/>
                </a:lnTo>
                <a:lnTo>
                  <a:pt x="0" y="553212"/>
                </a:lnTo>
                <a:close/>
              </a:path>
            </a:pathLst>
          </a:custGeom>
          <a:ln w="3810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2085" y="436626"/>
            <a:ext cx="403860" cy="398145"/>
          </a:xfrm>
          <a:custGeom>
            <a:avLst/>
            <a:gdLst/>
            <a:ahLst/>
            <a:cxnLst/>
            <a:rect l="l" t="t" r="r" b="b"/>
            <a:pathLst>
              <a:path w="403860" h="398144">
                <a:moveTo>
                  <a:pt x="201929" y="0"/>
                </a:moveTo>
                <a:lnTo>
                  <a:pt x="155634" y="5251"/>
                </a:lnTo>
                <a:lnTo>
                  <a:pt x="113133" y="20211"/>
                </a:lnTo>
                <a:lnTo>
                  <a:pt x="75640" y="43687"/>
                </a:lnTo>
                <a:lnTo>
                  <a:pt x="44367" y="74484"/>
                </a:lnTo>
                <a:lnTo>
                  <a:pt x="20527" y="111411"/>
                </a:lnTo>
                <a:lnTo>
                  <a:pt x="5334" y="153275"/>
                </a:lnTo>
                <a:lnTo>
                  <a:pt x="0" y="198882"/>
                </a:lnTo>
                <a:lnTo>
                  <a:pt x="5333" y="244488"/>
                </a:lnTo>
                <a:lnTo>
                  <a:pt x="20527" y="286352"/>
                </a:lnTo>
                <a:lnTo>
                  <a:pt x="44367" y="323279"/>
                </a:lnTo>
                <a:lnTo>
                  <a:pt x="75640" y="354076"/>
                </a:lnTo>
                <a:lnTo>
                  <a:pt x="113133" y="377552"/>
                </a:lnTo>
                <a:lnTo>
                  <a:pt x="155634" y="392512"/>
                </a:lnTo>
                <a:lnTo>
                  <a:pt x="201929" y="397763"/>
                </a:lnTo>
                <a:lnTo>
                  <a:pt x="248225" y="392512"/>
                </a:lnTo>
                <a:lnTo>
                  <a:pt x="290726" y="377552"/>
                </a:lnTo>
                <a:lnTo>
                  <a:pt x="328219" y="354076"/>
                </a:lnTo>
                <a:lnTo>
                  <a:pt x="359492" y="323279"/>
                </a:lnTo>
                <a:lnTo>
                  <a:pt x="383332" y="286352"/>
                </a:lnTo>
                <a:lnTo>
                  <a:pt x="398525" y="244488"/>
                </a:lnTo>
                <a:lnTo>
                  <a:pt x="403860" y="198882"/>
                </a:lnTo>
                <a:lnTo>
                  <a:pt x="398525" y="153275"/>
                </a:lnTo>
                <a:lnTo>
                  <a:pt x="383332" y="111411"/>
                </a:lnTo>
                <a:lnTo>
                  <a:pt x="359492" y="74484"/>
                </a:lnTo>
                <a:lnTo>
                  <a:pt x="328219" y="43687"/>
                </a:lnTo>
                <a:lnTo>
                  <a:pt x="290726" y="20211"/>
                </a:lnTo>
                <a:lnTo>
                  <a:pt x="248225" y="5251"/>
                </a:lnTo>
                <a:lnTo>
                  <a:pt x="2019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2085" y="436626"/>
            <a:ext cx="403860" cy="398145"/>
          </a:xfrm>
          <a:custGeom>
            <a:avLst/>
            <a:gdLst/>
            <a:ahLst/>
            <a:cxnLst/>
            <a:rect l="l" t="t" r="r" b="b"/>
            <a:pathLst>
              <a:path w="403860" h="398144">
                <a:moveTo>
                  <a:pt x="0" y="198882"/>
                </a:moveTo>
                <a:lnTo>
                  <a:pt x="5334" y="153275"/>
                </a:lnTo>
                <a:lnTo>
                  <a:pt x="20527" y="111411"/>
                </a:lnTo>
                <a:lnTo>
                  <a:pt x="44367" y="74484"/>
                </a:lnTo>
                <a:lnTo>
                  <a:pt x="75640" y="43687"/>
                </a:lnTo>
                <a:lnTo>
                  <a:pt x="113133" y="20211"/>
                </a:lnTo>
                <a:lnTo>
                  <a:pt x="155634" y="5251"/>
                </a:lnTo>
                <a:lnTo>
                  <a:pt x="201929" y="0"/>
                </a:lnTo>
                <a:lnTo>
                  <a:pt x="248225" y="5251"/>
                </a:lnTo>
                <a:lnTo>
                  <a:pt x="290726" y="20211"/>
                </a:lnTo>
                <a:lnTo>
                  <a:pt x="328219" y="43687"/>
                </a:lnTo>
                <a:lnTo>
                  <a:pt x="359492" y="74484"/>
                </a:lnTo>
                <a:lnTo>
                  <a:pt x="383332" y="111411"/>
                </a:lnTo>
                <a:lnTo>
                  <a:pt x="398525" y="153275"/>
                </a:lnTo>
                <a:lnTo>
                  <a:pt x="403860" y="198882"/>
                </a:lnTo>
                <a:lnTo>
                  <a:pt x="398525" y="244488"/>
                </a:lnTo>
                <a:lnTo>
                  <a:pt x="383332" y="286352"/>
                </a:lnTo>
                <a:lnTo>
                  <a:pt x="359492" y="323279"/>
                </a:lnTo>
                <a:lnTo>
                  <a:pt x="328219" y="354076"/>
                </a:lnTo>
                <a:lnTo>
                  <a:pt x="290726" y="377552"/>
                </a:lnTo>
                <a:lnTo>
                  <a:pt x="248225" y="392512"/>
                </a:lnTo>
                <a:lnTo>
                  <a:pt x="201929" y="397763"/>
                </a:lnTo>
                <a:lnTo>
                  <a:pt x="155634" y="392512"/>
                </a:lnTo>
                <a:lnTo>
                  <a:pt x="113133" y="377552"/>
                </a:lnTo>
                <a:lnTo>
                  <a:pt x="75640" y="354076"/>
                </a:lnTo>
                <a:lnTo>
                  <a:pt x="44367" y="323279"/>
                </a:lnTo>
                <a:lnTo>
                  <a:pt x="20527" y="286352"/>
                </a:lnTo>
                <a:lnTo>
                  <a:pt x="5333" y="244488"/>
                </a:lnTo>
                <a:lnTo>
                  <a:pt x="0" y="198882"/>
                </a:lnTo>
                <a:close/>
              </a:path>
            </a:pathLst>
          </a:custGeom>
          <a:ln w="3810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9461" y="930402"/>
            <a:ext cx="793241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31970" y="2117598"/>
            <a:ext cx="568960" cy="551815"/>
          </a:xfrm>
          <a:custGeom>
            <a:avLst/>
            <a:gdLst/>
            <a:ahLst/>
            <a:cxnLst/>
            <a:rect l="l" t="t" r="r" b="b"/>
            <a:pathLst>
              <a:path w="568960" h="551814">
                <a:moveTo>
                  <a:pt x="284225" y="0"/>
                </a:moveTo>
                <a:lnTo>
                  <a:pt x="238123" y="3608"/>
                </a:lnTo>
                <a:lnTo>
                  <a:pt x="194389" y="14057"/>
                </a:lnTo>
                <a:lnTo>
                  <a:pt x="153608" y="30778"/>
                </a:lnTo>
                <a:lnTo>
                  <a:pt x="116366" y="53205"/>
                </a:lnTo>
                <a:lnTo>
                  <a:pt x="83248" y="80772"/>
                </a:lnTo>
                <a:lnTo>
                  <a:pt x="54839" y="112910"/>
                </a:lnTo>
                <a:lnTo>
                  <a:pt x="31725" y="149053"/>
                </a:lnTo>
                <a:lnTo>
                  <a:pt x="14490" y="188634"/>
                </a:lnTo>
                <a:lnTo>
                  <a:pt x="3720" y="231087"/>
                </a:lnTo>
                <a:lnTo>
                  <a:pt x="0" y="275843"/>
                </a:lnTo>
                <a:lnTo>
                  <a:pt x="0" y="551688"/>
                </a:lnTo>
                <a:lnTo>
                  <a:pt x="568451" y="551688"/>
                </a:lnTo>
                <a:lnTo>
                  <a:pt x="568451" y="275843"/>
                </a:lnTo>
                <a:lnTo>
                  <a:pt x="564731" y="231087"/>
                </a:lnTo>
                <a:lnTo>
                  <a:pt x="553961" y="188634"/>
                </a:lnTo>
                <a:lnTo>
                  <a:pt x="536726" y="149053"/>
                </a:lnTo>
                <a:lnTo>
                  <a:pt x="513612" y="112910"/>
                </a:lnTo>
                <a:lnTo>
                  <a:pt x="485203" y="80772"/>
                </a:lnTo>
                <a:lnTo>
                  <a:pt x="452085" y="53205"/>
                </a:lnTo>
                <a:lnTo>
                  <a:pt x="414843" y="30778"/>
                </a:lnTo>
                <a:lnTo>
                  <a:pt x="374062" y="14057"/>
                </a:lnTo>
                <a:lnTo>
                  <a:pt x="330328" y="3608"/>
                </a:lnTo>
                <a:lnTo>
                  <a:pt x="28422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1970" y="2117598"/>
            <a:ext cx="568960" cy="551815"/>
          </a:xfrm>
          <a:custGeom>
            <a:avLst/>
            <a:gdLst/>
            <a:ahLst/>
            <a:cxnLst/>
            <a:rect l="l" t="t" r="r" b="b"/>
            <a:pathLst>
              <a:path w="568960" h="551814">
                <a:moveTo>
                  <a:pt x="0" y="551688"/>
                </a:moveTo>
                <a:lnTo>
                  <a:pt x="0" y="275843"/>
                </a:lnTo>
                <a:lnTo>
                  <a:pt x="3720" y="231087"/>
                </a:lnTo>
                <a:lnTo>
                  <a:pt x="14490" y="188634"/>
                </a:lnTo>
                <a:lnTo>
                  <a:pt x="31725" y="149053"/>
                </a:lnTo>
                <a:lnTo>
                  <a:pt x="54839" y="112910"/>
                </a:lnTo>
                <a:lnTo>
                  <a:pt x="83248" y="80772"/>
                </a:lnTo>
                <a:lnTo>
                  <a:pt x="116366" y="53205"/>
                </a:lnTo>
                <a:lnTo>
                  <a:pt x="153608" y="30778"/>
                </a:lnTo>
                <a:lnTo>
                  <a:pt x="194389" y="14057"/>
                </a:lnTo>
                <a:lnTo>
                  <a:pt x="238123" y="3608"/>
                </a:lnTo>
                <a:lnTo>
                  <a:pt x="284225" y="0"/>
                </a:lnTo>
                <a:lnTo>
                  <a:pt x="330328" y="3608"/>
                </a:lnTo>
                <a:lnTo>
                  <a:pt x="374062" y="14057"/>
                </a:lnTo>
                <a:lnTo>
                  <a:pt x="414843" y="30778"/>
                </a:lnTo>
                <a:lnTo>
                  <a:pt x="452085" y="53205"/>
                </a:lnTo>
                <a:lnTo>
                  <a:pt x="485203" y="80772"/>
                </a:lnTo>
                <a:lnTo>
                  <a:pt x="513612" y="112910"/>
                </a:lnTo>
                <a:lnTo>
                  <a:pt x="536726" y="149053"/>
                </a:lnTo>
                <a:lnTo>
                  <a:pt x="553961" y="188634"/>
                </a:lnTo>
                <a:lnTo>
                  <a:pt x="564731" y="231087"/>
                </a:lnTo>
                <a:lnTo>
                  <a:pt x="568451" y="275843"/>
                </a:lnTo>
                <a:lnTo>
                  <a:pt x="568451" y="551688"/>
                </a:lnTo>
                <a:lnTo>
                  <a:pt x="0" y="551688"/>
                </a:lnTo>
                <a:close/>
              </a:path>
            </a:pathLst>
          </a:custGeom>
          <a:ln w="3810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5790" y="1796033"/>
            <a:ext cx="402590" cy="396240"/>
          </a:xfrm>
          <a:custGeom>
            <a:avLst/>
            <a:gdLst/>
            <a:ahLst/>
            <a:cxnLst/>
            <a:rect l="l" t="t" r="r" b="b"/>
            <a:pathLst>
              <a:path w="402589" h="396239">
                <a:moveTo>
                  <a:pt x="201168" y="0"/>
                </a:moveTo>
                <a:lnTo>
                  <a:pt x="155034" y="5229"/>
                </a:lnTo>
                <a:lnTo>
                  <a:pt x="112689" y="20127"/>
                </a:lnTo>
                <a:lnTo>
                  <a:pt x="75338" y="43507"/>
                </a:lnTo>
                <a:lnTo>
                  <a:pt x="44187" y="74182"/>
                </a:lnTo>
                <a:lnTo>
                  <a:pt x="20442" y="110967"/>
                </a:lnTo>
                <a:lnTo>
                  <a:pt x="5311" y="152675"/>
                </a:lnTo>
                <a:lnTo>
                  <a:pt x="0" y="198119"/>
                </a:lnTo>
                <a:lnTo>
                  <a:pt x="5311" y="243564"/>
                </a:lnTo>
                <a:lnTo>
                  <a:pt x="20442" y="285272"/>
                </a:lnTo>
                <a:lnTo>
                  <a:pt x="44187" y="322057"/>
                </a:lnTo>
                <a:lnTo>
                  <a:pt x="75338" y="352732"/>
                </a:lnTo>
                <a:lnTo>
                  <a:pt x="112689" y="376112"/>
                </a:lnTo>
                <a:lnTo>
                  <a:pt x="155034" y="391010"/>
                </a:lnTo>
                <a:lnTo>
                  <a:pt x="201168" y="396239"/>
                </a:lnTo>
                <a:lnTo>
                  <a:pt x="247301" y="391010"/>
                </a:lnTo>
                <a:lnTo>
                  <a:pt x="289646" y="376112"/>
                </a:lnTo>
                <a:lnTo>
                  <a:pt x="326997" y="352732"/>
                </a:lnTo>
                <a:lnTo>
                  <a:pt x="358148" y="322057"/>
                </a:lnTo>
                <a:lnTo>
                  <a:pt x="381893" y="285272"/>
                </a:lnTo>
                <a:lnTo>
                  <a:pt x="397024" y="243564"/>
                </a:lnTo>
                <a:lnTo>
                  <a:pt x="402336" y="198119"/>
                </a:lnTo>
                <a:lnTo>
                  <a:pt x="397024" y="152675"/>
                </a:lnTo>
                <a:lnTo>
                  <a:pt x="381893" y="110967"/>
                </a:lnTo>
                <a:lnTo>
                  <a:pt x="358148" y="74182"/>
                </a:lnTo>
                <a:lnTo>
                  <a:pt x="326997" y="43507"/>
                </a:lnTo>
                <a:lnTo>
                  <a:pt x="289646" y="20127"/>
                </a:lnTo>
                <a:lnTo>
                  <a:pt x="247301" y="5229"/>
                </a:lnTo>
                <a:lnTo>
                  <a:pt x="20116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5790" y="1796033"/>
            <a:ext cx="402590" cy="396240"/>
          </a:xfrm>
          <a:custGeom>
            <a:avLst/>
            <a:gdLst/>
            <a:ahLst/>
            <a:cxnLst/>
            <a:rect l="l" t="t" r="r" b="b"/>
            <a:pathLst>
              <a:path w="402589" h="396239">
                <a:moveTo>
                  <a:pt x="0" y="198119"/>
                </a:moveTo>
                <a:lnTo>
                  <a:pt x="5311" y="152675"/>
                </a:lnTo>
                <a:lnTo>
                  <a:pt x="20442" y="110967"/>
                </a:lnTo>
                <a:lnTo>
                  <a:pt x="44187" y="74182"/>
                </a:lnTo>
                <a:lnTo>
                  <a:pt x="75338" y="43507"/>
                </a:lnTo>
                <a:lnTo>
                  <a:pt x="112689" y="20127"/>
                </a:lnTo>
                <a:lnTo>
                  <a:pt x="155034" y="5229"/>
                </a:lnTo>
                <a:lnTo>
                  <a:pt x="201168" y="0"/>
                </a:lnTo>
                <a:lnTo>
                  <a:pt x="247301" y="5229"/>
                </a:lnTo>
                <a:lnTo>
                  <a:pt x="289646" y="20127"/>
                </a:lnTo>
                <a:lnTo>
                  <a:pt x="326997" y="43507"/>
                </a:lnTo>
                <a:lnTo>
                  <a:pt x="358148" y="74182"/>
                </a:lnTo>
                <a:lnTo>
                  <a:pt x="381893" y="110967"/>
                </a:lnTo>
                <a:lnTo>
                  <a:pt x="397024" y="152675"/>
                </a:lnTo>
                <a:lnTo>
                  <a:pt x="402336" y="198119"/>
                </a:lnTo>
                <a:lnTo>
                  <a:pt x="397024" y="243564"/>
                </a:lnTo>
                <a:lnTo>
                  <a:pt x="381893" y="285272"/>
                </a:lnTo>
                <a:lnTo>
                  <a:pt x="358148" y="322057"/>
                </a:lnTo>
                <a:lnTo>
                  <a:pt x="326997" y="352732"/>
                </a:lnTo>
                <a:lnTo>
                  <a:pt x="289646" y="376112"/>
                </a:lnTo>
                <a:lnTo>
                  <a:pt x="247301" y="391010"/>
                </a:lnTo>
                <a:lnTo>
                  <a:pt x="201168" y="396239"/>
                </a:lnTo>
                <a:lnTo>
                  <a:pt x="155034" y="391010"/>
                </a:lnTo>
                <a:lnTo>
                  <a:pt x="112689" y="376112"/>
                </a:lnTo>
                <a:lnTo>
                  <a:pt x="75338" y="352732"/>
                </a:lnTo>
                <a:lnTo>
                  <a:pt x="44187" y="322057"/>
                </a:lnTo>
                <a:lnTo>
                  <a:pt x="20442" y="285272"/>
                </a:lnTo>
                <a:lnTo>
                  <a:pt x="5311" y="243564"/>
                </a:lnTo>
                <a:lnTo>
                  <a:pt x="0" y="198119"/>
                </a:lnTo>
                <a:close/>
              </a:path>
            </a:pathLst>
          </a:custGeom>
          <a:ln w="3809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2834" y="3003169"/>
            <a:ext cx="696849" cy="753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9790" y="3483102"/>
            <a:ext cx="568960" cy="553720"/>
          </a:xfrm>
          <a:custGeom>
            <a:avLst/>
            <a:gdLst/>
            <a:ahLst/>
            <a:cxnLst/>
            <a:rect l="l" t="t" r="r" b="b"/>
            <a:pathLst>
              <a:path w="568959" h="553720">
                <a:moveTo>
                  <a:pt x="284225" y="0"/>
                </a:moveTo>
                <a:lnTo>
                  <a:pt x="238123" y="3619"/>
                </a:lnTo>
                <a:lnTo>
                  <a:pt x="194389" y="14100"/>
                </a:lnTo>
                <a:lnTo>
                  <a:pt x="153608" y="30871"/>
                </a:lnTo>
                <a:lnTo>
                  <a:pt x="116366" y="53364"/>
                </a:lnTo>
                <a:lnTo>
                  <a:pt x="83248" y="81010"/>
                </a:lnTo>
                <a:lnTo>
                  <a:pt x="54839" y="113239"/>
                </a:lnTo>
                <a:lnTo>
                  <a:pt x="31725" y="149482"/>
                </a:lnTo>
                <a:lnTo>
                  <a:pt x="14490" y="189171"/>
                </a:lnTo>
                <a:lnTo>
                  <a:pt x="3720" y="231735"/>
                </a:lnTo>
                <a:lnTo>
                  <a:pt x="0" y="276606"/>
                </a:lnTo>
                <a:lnTo>
                  <a:pt x="0" y="553212"/>
                </a:lnTo>
                <a:lnTo>
                  <a:pt x="568452" y="553212"/>
                </a:lnTo>
                <a:lnTo>
                  <a:pt x="568452" y="276606"/>
                </a:lnTo>
                <a:lnTo>
                  <a:pt x="564731" y="231735"/>
                </a:lnTo>
                <a:lnTo>
                  <a:pt x="553961" y="189171"/>
                </a:lnTo>
                <a:lnTo>
                  <a:pt x="536726" y="149482"/>
                </a:lnTo>
                <a:lnTo>
                  <a:pt x="513612" y="113239"/>
                </a:lnTo>
                <a:lnTo>
                  <a:pt x="485203" y="81010"/>
                </a:lnTo>
                <a:lnTo>
                  <a:pt x="452085" y="53364"/>
                </a:lnTo>
                <a:lnTo>
                  <a:pt x="414843" y="30871"/>
                </a:lnTo>
                <a:lnTo>
                  <a:pt x="374062" y="14100"/>
                </a:lnTo>
                <a:lnTo>
                  <a:pt x="330328" y="3619"/>
                </a:lnTo>
                <a:lnTo>
                  <a:pt x="28422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9790" y="3483102"/>
            <a:ext cx="568960" cy="553720"/>
          </a:xfrm>
          <a:custGeom>
            <a:avLst/>
            <a:gdLst/>
            <a:ahLst/>
            <a:cxnLst/>
            <a:rect l="l" t="t" r="r" b="b"/>
            <a:pathLst>
              <a:path w="568959" h="553720">
                <a:moveTo>
                  <a:pt x="0" y="553212"/>
                </a:moveTo>
                <a:lnTo>
                  <a:pt x="0" y="276606"/>
                </a:lnTo>
                <a:lnTo>
                  <a:pt x="3720" y="231735"/>
                </a:lnTo>
                <a:lnTo>
                  <a:pt x="14490" y="189171"/>
                </a:lnTo>
                <a:lnTo>
                  <a:pt x="31725" y="149482"/>
                </a:lnTo>
                <a:lnTo>
                  <a:pt x="54839" y="113239"/>
                </a:lnTo>
                <a:lnTo>
                  <a:pt x="83248" y="81010"/>
                </a:lnTo>
                <a:lnTo>
                  <a:pt x="116366" y="53364"/>
                </a:lnTo>
                <a:lnTo>
                  <a:pt x="153608" y="30871"/>
                </a:lnTo>
                <a:lnTo>
                  <a:pt x="194389" y="14100"/>
                </a:lnTo>
                <a:lnTo>
                  <a:pt x="238123" y="3619"/>
                </a:lnTo>
                <a:lnTo>
                  <a:pt x="284225" y="0"/>
                </a:lnTo>
                <a:lnTo>
                  <a:pt x="330328" y="3619"/>
                </a:lnTo>
                <a:lnTo>
                  <a:pt x="374062" y="14100"/>
                </a:lnTo>
                <a:lnTo>
                  <a:pt x="414843" y="30871"/>
                </a:lnTo>
                <a:lnTo>
                  <a:pt x="452085" y="53364"/>
                </a:lnTo>
                <a:lnTo>
                  <a:pt x="485203" y="81010"/>
                </a:lnTo>
                <a:lnTo>
                  <a:pt x="513612" y="113239"/>
                </a:lnTo>
                <a:lnTo>
                  <a:pt x="536726" y="149482"/>
                </a:lnTo>
                <a:lnTo>
                  <a:pt x="553961" y="189171"/>
                </a:lnTo>
                <a:lnTo>
                  <a:pt x="564731" y="231735"/>
                </a:lnTo>
                <a:lnTo>
                  <a:pt x="568452" y="276606"/>
                </a:lnTo>
                <a:lnTo>
                  <a:pt x="568452" y="553212"/>
                </a:lnTo>
                <a:lnTo>
                  <a:pt x="0" y="553212"/>
                </a:lnTo>
                <a:close/>
              </a:path>
            </a:pathLst>
          </a:custGeom>
          <a:ln w="3810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2085" y="3161538"/>
            <a:ext cx="403860" cy="398145"/>
          </a:xfrm>
          <a:custGeom>
            <a:avLst/>
            <a:gdLst/>
            <a:ahLst/>
            <a:cxnLst/>
            <a:rect l="l" t="t" r="r" b="b"/>
            <a:pathLst>
              <a:path w="403860" h="398145">
                <a:moveTo>
                  <a:pt x="201929" y="0"/>
                </a:moveTo>
                <a:lnTo>
                  <a:pt x="155634" y="5251"/>
                </a:lnTo>
                <a:lnTo>
                  <a:pt x="113133" y="20211"/>
                </a:lnTo>
                <a:lnTo>
                  <a:pt x="75640" y="43687"/>
                </a:lnTo>
                <a:lnTo>
                  <a:pt x="44367" y="74484"/>
                </a:lnTo>
                <a:lnTo>
                  <a:pt x="20527" y="111411"/>
                </a:lnTo>
                <a:lnTo>
                  <a:pt x="5334" y="153275"/>
                </a:lnTo>
                <a:lnTo>
                  <a:pt x="0" y="198882"/>
                </a:lnTo>
                <a:lnTo>
                  <a:pt x="5333" y="244488"/>
                </a:lnTo>
                <a:lnTo>
                  <a:pt x="20527" y="286352"/>
                </a:lnTo>
                <a:lnTo>
                  <a:pt x="44367" y="323279"/>
                </a:lnTo>
                <a:lnTo>
                  <a:pt x="75640" y="354076"/>
                </a:lnTo>
                <a:lnTo>
                  <a:pt x="113133" y="377552"/>
                </a:lnTo>
                <a:lnTo>
                  <a:pt x="155634" y="392512"/>
                </a:lnTo>
                <a:lnTo>
                  <a:pt x="201929" y="397763"/>
                </a:lnTo>
                <a:lnTo>
                  <a:pt x="248225" y="392512"/>
                </a:lnTo>
                <a:lnTo>
                  <a:pt x="290726" y="377552"/>
                </a:lnTo>
                <a:lnTo>
                  <a:pt x="328219" y="354076"/>
                </a:lnTo>
                <a:lnTo>
                  <a:pt x="359492" y="323279"/>
                </a:lnTo>
                <a:lnTo>
                  <a:pt x="383332" y="286352"/>
                </a:lnTo>
                <a:lnTo>
                  <a:pt x="398525" y="244488"/>
                </a:lnTo>
                <a:lnTo>
                  <a:pt x="403860" y="198882"/>
                </a:lnTo>
                <a:lnTo>
                  <a:pt x="398525" y="153275"/>
                </a:lnTo>
                <a:lnTo>
                  <a:pt x="383332" y="111411"/>
                </a:lnTo>
                <a:lnTo>
                  <a:pt x="359492" y="74484"/>
                </a:lnTo>
                <a:lnTo>
                  <a:pt x="328219" y="43687"/>
                </a:lnTo>
                <a:lnTo>
                  <a:pt x="290726" y="20211"/>
                </a:lnTo>
                <a:lnTo>
                  <a:pt x="248225" y="5251"/>
                </a:lnTo>
                <a:lnTo>
                  <a:pt x="2019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2085" y="3161538"/>
            <a:ext cx="403860" cy="398145"/>
          </a:xfrm>
          <a:custGeom>
            <a:avLst/>
            <a:gdLst/>
            <a:ahLst/>
            <a:cxnLst/>
            <a:rect l="l" t="t" r="r" b="b"/>
            <a:pathLst>
              <a:path w="403860" h="398145">
                <a:moveTo>
                  <a:pt x="0" y="198882"/>
                </a:moveTo>
                <a:lnTo>
                  <a:pt x="5334" y="153275"/>
                </a:lnTo>
                <a:lnTo>
                  <a:pt x="20527" y="111411"/>
                </a:lnTo>
                <a:lnTo>
                  <a:pt x="44367" y="74484"/>
                </a:lnTo>
                <a:lnTo>
                  <a:pt x="75640" y="43687"/>
                </a:lnTo>
                <a:lnTo>
                  <a:pt x="113133" y="20211"/>
                </a:lnTo>
                <a:lnTo>
                  <a:pt x="155634" y="5251"/>
                </a:lnTo>
                <a:lnTo>
                  <a:pt x="201929" y="0"/>
                </a:lnTo>
                <a:lnTo>
                  <a:pt x="248225" y="5251"/>
                </a:lnTo>
                <a:lnTo>
                  <a:pt x="290726" y="20211"/>
                </a:lnTo>
                <a:lnTo>
                  <a:pt x="328219" y="43687"/>
                </a:lnTo>
                <a:lnTo>
                  <a:pt x="359492" y="74484"/>
                </a:lnTo>
                <a:lnTo>
                  <a:pt x="383332" y="111411"/>
                </a:lnTo>
                <a:lnTo>
                  <a:pt x="398525" y="153275"/>
                </a:lnTo>
                <a:lnTo>
                  <a:pt x="403860" y="198882"/>
                </a:lnTo>
                <a:lnTo>
                  <a:pt x="398525" y="244488"/>
                </a:lnTo>
                <a:lnTo>
                  <a:pt x="383332" y="286352"/>
                </a:lnTo>
                <a:lnTo>
                  <a:pt x="359492" y="323279"/>
                </a:lnTo>
                <a:lnTo>
                  <a:pt x="328219" y="354076"/>
                </a:lnTo>
                <a:lnTo>
                  <a:pt x="290726" y="377552"/>
                </a:lnTo>
                <a:lnTo>
                  <a:pt x="248225" y="392512"/>
                </a:lnTo>
                <a:lnTo>
                  <a:pt x="201929" y="397763"/>
                </a:lnTo>
                <a:lnTo>
                  <a:pt x="155634" y="392512"/>
                </a:lnTo>
                <a:lnTo>
                  <a:pt x="113133" y="377552"/>
                </a:lnTo>
                <a:lnTo>
                  <a:pt x="75640" y="354076"/>
                </a:lnTo>
                <a:lnTo>
                  <a:pt x="44367" y="323279"/>
                </a:lnTo>
                <a:lnTo>
                  <a:pt x="20527" y="286352"/>
                </a:lnTo>
                <a:lnTo>
                  <a:pt x="5333" y="244488"/>
                </a:lnTo>
                <a:lnTo>
                  <a:pt x="0" y="198882"/>
                </a:lnTo>
                <a:close/>
              </a:path>
            </a:pathLst>
          </a:custGeom>
          <a:ln w="3810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20865" y="877824"/>
            <a:ext cx="696849" cy="753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7797" y="2029205"/>
            <a:ext cx="568960" cy="553720"/>
          </a:xfrm>
          <a:custGeom>
            <a:avLst/>
            <a:gdLst/>
            <a:ahLst/>
            <a:cxnLst/>
            <a:rect l="l" t="t" r="r" b="b"/>
            <a:pathLst>
              <a:path w="568959" h="553719">
                <a:moveTo>
                  <a:pt x="284225" y="0"/>
                </a:moveTo>
                <a:lnTo>
                  <a:pt x="238123" y="3619"/>
                </a:lnTo>
                <a:lnTo>
                  <a:pt x="194389" y="14100"/>
                </a:lnTo>
                <a:lnTo>
                  <a:pt x="153608" y="30871"/>
                </a:lnTo>
                <a:lnTo>
                  <a:pt x="116366" y="53364"/>
                </a:lnTo>
                <a:lnTo>
                  <a:pt x="83248" y="81010"/>
                </a:lnTo>
                <a:lnTo>
                  <a:pt x="54839" y="113239"/>
                </a:lnTo>
                <a:lnTo>
                  <a:pt x="31725" y="149482"/>
                </a:lnTo>
                <a:lnTo>
                  <a:pt x="14490" y="189171"/>
                </a:lnTo>
                <a:lnTo>
                  <a:pt x="3720" y="231735"/>
                </a:lnTo>
                <a:lnTo>
                  <a:pt x="0" y="276606"/>
                </a:lnTo>
                <a:lnTo>
                  <a:pt x="0" y="553212"/>
                </a:lnTo>
                <a:lnTo>
                  <a:pt x="568451" y="553212"/>
                </a:lnTo>
                <a:lnTo>
                  <a:pt x="568451" y="276606"/>
                </a:lnTo>
                <a:lnTo>
                  <a:pt x="564731" y="231735"/>
                </a:lnTo>
                <a:lnTo>
                  <a:pt x="553961" y="189171"/>
                </a:lnTo>
                <a:lnTo>
                  <a:pt x="536726" y="149482"/>
                </a:lnTo>
                <a:lnTo>
                  <a:pt x="513612" y="113239"/>
                </a:lnTo>
                <a:lnTo>
                  <a:pt x="485203" y="81010"/>
                </a:lnTo>
                <a:lnTo>
                  <a:pt x="452085" y="53364"/>
                </a:lnTo>
                <a:lnTo>
                  <a:pt x="414843" y="30871"/>
                </a:lnTo>
                <a:lnTo>
                  <a:pt x="374062" y="14100"/>
                </a:lnTo>
                <a:lnTo>
                  <a:pt x="330328" y="3619"/>
                </a:lnTo>
                <a:lnTo>
                  <a:pt x="28422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27797" y="2029205"/>
            <a:ext cx="568960" cy="553720"/>
          </a:xfrm>
          <a:custGeom>
            <a:avLst/>
            <a:gdLst/>
            <a:ahLst/>
            <a:cxnLst/>
            <a:rect l="l" t="t" r="r" b="b"/>
            <a:pathLst>
              <a:path w="568959" h="553719">
                <a:moveTo>
                  <a:pt x="0" y="553212"/>
                </a:moveTo>
                <a:lnTo>
                  <a:pt x="0" y="276606"/>
                </a:lnTo>
                <a:lnTo>
                  <a:pt x="3720" y="231735"/>
                </a:lnTo>
                <a:lnTo>
                  <a:pt x="14490" y="189171"/>
                </a:lnTo>
                <a:lnTo>
                  <a:pt x="31725" y="149482"/>
                </a:lnTo>
                <a:lnTo>
                  <a:pt x="54839" y="113239"/>
                </a:lnTo>
                <a:lnTo>
                  <a:pt x="83248" y="81010"/>
                </a:lnTo>
                <a:lnTo>
                  <a:pt x="116366" y="53364"/>
                </a:lnTo>
                <a:lnTo>
                  <a:pt x="153608" y="30871"/>
                </a:lnTo>
                <a:lnTo>
                  <a:pt x="194389" y="14100"/>
                </a:lnTo>
                <a:lnTo>
                  <a:pt x="238123" y="3619"/>
                </a:lnTo>
                <a:lnTo>
                  <a:pt x="284225" y="0"/>
                </a:lnTo>
                <a:lnTo>
                  <a:pt x="330328" y="3619"/>
                </a:lnTo>
                <a:lnTo>
                  <a:pt x="374062" y="14100"/>
                </a:lnTo>
                <a:lnTo>
                  <a:pt x="414843" y="30871"/>
                </a:lnTo>
                <a:lnTo>
                  <a:pt x="452085" y="53364"/>
                </a:lnTo>
                <a:lnTo>
                  <a:pt x="485203" y="81010"/>
                </a:lnTo>
                <a:lnTo>
                  <a:pt x="513612" y="113239"/>
                </a:lnTo>
                <a:lnTo>
                  <a:pt x="536726" y="149482"/>
                </a:lnTo>
                <a:lnTo>
                  <a:pt x="553961" y="189171"/>
                </a:lnTo>
                <a:lnTo>
                  <a:pt x="564731" y="231735"/>
                </a:lnTo>
                <a:lnTo>
                  <a:pt x="568451" y="276606"/>
                </a:lnTo>
                <a:lnTo>
                  <a:pt x="568451" y="553212"/>
                </a:lnTo>
                <a:lnTo>
                  <a:pt x="0" y="553212"/>
                </a:lnTo>
                <a:close/>
              </a:path>
            </a:pathLst>
          </a:custGeom>
          <a:ln w="3810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11618" y="1709166"/>
            <a:ext cx="402590" cy="396240"/>
          </a:xfrm>
          <a:custGeom>
            <a:avLst/>
            <a:gdLst/>
            <a:ahLst/>
            <a:cxnLst/>
            <a:rect l="l" t="t" r="r" b="b"/>
            <a:pathLst>
              <a:path w="402590" h="396239">
                <a:moveTo>
                  <a:pt x="201167" y="0"/>
                </a:moveTo>
                <a:lnTo>
                  <a:pt x="155034" y="5229"/>
                </a:lnTo>
                <a:lnTo>
                  <a:pt x="112689" y="20127"/>
                </a:lnTo>
                <a:lnTo>
                  <a:pt x="75338" y="43507"/>
                </a:lnTo>
                <a:lnTo>
                  <a:pt x="44187" y="74182"/>
                </a:lnTo>
                <a:lnTo>
                  <a:pt x="20442" y="110967"/>
                </a:lnTo>
                <a:lnTo>
                  <a:pt x="5311" y="152675"/>
                </a:lnTo>
                <a:lnTo>
                  <a:pt x="0" y="198120"/>
                </a:lnTo>
                <a:lnTo>
                  <a:pt x="5311" y="243564"/>
                </a:lnTo>
                <a:lnTo>
                  <a:pt x="20442" y="285272"/>
                </a:lnTo>
                <a:lnTo>
                  <a:pt x="44187" y="322057"/>
                </a:lnTo>
                <a:lnTo>
                  <a:pt x="75338" y="352732"/>
                </a:lnTo>
                <a:lnTo>
                  <a:pt x="112689" y="376112"/>
                </a:lnTo>
                <a:lnTo>
                  <a:pt x="155034" y="391010"/>
                </a:lnTo>
                <a:lnTo>
                  <a:pt x="201167" y="396239"/>
                </a:lnTo>
                <a:lnTo>
                  <a:pt x="247301" y="391010"/>
                </a:lnTo>
                <a:lnTo>
                  <a:pt x="289646" y="376112"/>
                </a:lnTo>
                <a:lnTo>
                  <a:pt x="326997" y="352732"/>
                </a:lnTo>
                <a:lnTo>
                  <a:pt x="358148" y="322057"/>
                </a:lnTo>
                <a:lnTo>
                  <a:pt x="381893" y="285272"/>
                </a:lnTo>
                <a:lnTo>
                  <a:pt x="397024" y="243564"/>
                </a:lnTo>
                <a:lnTo>
                  <a:pt x="402335" y="198120"/>
                </a:lnTo>
                <a:lnTo>
                  <a:pt x="397024" y="152675"/>
                </a:lnTo>
                <a:lnTo>
                  <a:pt x="381893" y="110967"/>
                </a:lnTo>
                <a:lnTo>
                  <a:pt x="358148" y="74182"/>
                </a:lnTo>
                <a:lnTo>
                  <a:pt x="326997" y="43507"/>
                </a:lnTo>
                <a:lnTo>
                  <a:pt x="289646" y="20127"/>
                </a:lnTo>
                <a:lnTo>
                  <a:pt x="247301" y="5229"/>
                </a:lnTo>
                <a:lnTo>
                  <a:pt x="2011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11618" y="1709166"/>
            <a:ext cx="402590" cy="396240"/>
          </a:xfrm>
          <a:custGeom>
            <a:avLst/>
            <a:gdLst/>
            <a:ahLst/>
            <a:cxnLst/>
            <a:rect l="l" t="t" r="r" b="b"/>
            <a:pathLst>
              <a:path w="402590" h="396239">
                <a:moveTo>
                  <a:pt x="0" y="198120"/>
                </a:moveTo>
                <a:lnTo>
                  <a:pt x="5311" y="152675"/>
                </a:lnTo>
                <a:lnTo>
                  <a:pt x="20442" y="110967"/>
                </a:lnTo>
                <a:lnTo>
                  <a:pt x="44187" y="74182"/>
                </a:lnTo>
                <a:lnTo>
                  <a:pt x="75338" y="43507"/>
                </a:lnTo>
                <a:lnTo>
                  <a:pt x="112689" y="20127"/>
                </a:lnTo>
                <a:lnTo>
                  <a:pt x="155034" y="5229"/>
                </a:lnTo>
                <a:lnTo>
                  <a:pt x="201167" y="0"/>
                </a:lnTo>
                <a:lnTo>
                  <a:pt x="247301" y="5229"/>
                </a:lnTo>
                <a:lnTo>
                  <a:pt x="289646" y="20127"/>
                </a:lnTo>
                <a:lnTo>
                  <a:pt x="326997" y="43507"/>
                </a:lnTo>
                <a:lnTo>
                  <a:pt x="358148" y="74182"/>
                </a:lnTo>
                <a:lnTo>
                  <a:pt x="381893" y="110967"/>
                </a:lnTo>
                <a:lnTo>
                  <a:pt x="397024" y="152675"/>
                </a:lnTo>
                <a:lnTo>
                  <a:pt x="402335" y="198120"/>
                </a:lnTo>
                <a:lnTo>
                  <a:pt x="397024" y="243564"/>
                </a:lnTo>
                <a:lnTo>
                  <a:pt x="381893" y="285272"/>
                </a:lnTo>
                <a:lnTo>
                  <a:pt x="358148" y="322057"/>
                </a:lnTo>
                <a:lnTo>
                  <a:pt x="326997" y="352732"/>
                </a:lnTo>
                <a:lnTo>
                  <a:pt x="289646" y="376112"/>
                </a:lnTo>
                <a:lnTo>
                  <a:pt x="247301" y="391010"/>
                </a:lnTo>
                <a:lnTo>
                  <a:pt x="201167" y="396239"/>
                </a:lnTo>
                <a:lnTo>
                  <a:pt x="155034" y="391010"/>
                </a:lnTo>
                <a:lnTo>
                  <a:pt x="112689" y="376112"/>
                </a:lnTo>
                <a:lnTo>
                  <a:pt x="75338" y="352732"/>
                </a:lnTo>
                <a:lnTo>
                  <a:pt x="44187" y="322057"/>
                </a:lnTo>
                <a:lnTo>
                  <a:pt x="20442" y="285272"/>
                </a:lnTo>
                <a:lnTo>
                  <a:pt x="5311" y="243564"/>
                </a:lnTo>
                <a:lnTo>
                  <a:pt x="0" y="198120"/>
                </a:lnTo>
                <a:close/>
              </a:path>
            </a:pathLst>
          </a:custGeom>
          <a:ln w="3809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69938" y="2987039"/>
            <a:ext cx="737107" cy="700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6022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Fluxo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215" dirty="0"/>
              <a:t>Trabalho</a:t>
            </a:r>
          </a:p>
        </p:txBody>
      </p:sp>
      <p:sp>
        <p:nvSpPr>
          <p:cNvPr id="3" name="object 3"/>
          <p:cNvSpPr/>
          <p:nvPr/>
        </p:nvSpPr>
        <p:spPr>
          <a:xfrm>
            <a:off x="1573530" y="2223325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9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6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2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5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5" y="63563"/>
                </a:moveTo>
                <a:lnTo>
                  <a:pt x="7091780" y="78692"/>
                </a:lnTo>
                <a:lnTo>
                  <a:pt x="7117715" y="93789"/>
                </a:lnTo>
                <a:lnTo>
                  <a:pt x="7117715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5" y="63563"/>
                </a:lnTo>
                <a:lnTo>
                  <a:pt x="7117715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5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9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9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2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355" y="2043429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ma</a:t>
            </a:r>
            <a:r>
              <a:rPr sz="2400" spc="-165" dirty="0">
                <a:latin typeface="Arial"/>
                <a:cs typeface="Arial"/>
              </a:rPr>
              <a:t>s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5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79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60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400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650" y="702640"/>
            <a:ext cx="30626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Fluxo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215" dirty="0"/>
              <a:t>Trabalho</a:t>
            </a:r>
          </a:p>
        </p:txBody>
      </p:sp>
      <p:sp>
        <p:nvSpPr>
          <p:cNvPr id="3" name="object 3"/>
          <p:cNvSpPr/>
          <p:nvPr/>
        </p:nvSpPr>
        <p:spPr>
          <a:xfrm>
            <a:off x="1585722" y="4702873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79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79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79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79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79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9026" y="4534865"/>
            <a:ext cx="101409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develop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4673" y="4644390"/>
            <a:ext cx="289559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4673" y="4644390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59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3482" y="470281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69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4" y="157027"/>
                </a:lnTo>
                <a:lnTo>
                  <a:pt x="231771" y="157464"/>
                </a:lnTo>
                <a:lnTo>
                  <a:pt x="238379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69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69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69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69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69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3061" y="4639817"/>
            <a:ext cx="288036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3061" y="463981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6790" y="4633721"/>
            <a:ext cx="289560" cy="288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6790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4817" y="2578607"/>
            <a:ext cx="495300" cy="1934210"/>
          </a:xfrm>
          <a:custGeom>
            <a:avLst/>
            <a:gdLst/>
            <a:ahLst/>
            <a:cxnLst/>
            <a:rect l="l" t="t" r="r" b="b"/>
            <a:pathLst>
              <a:path w="495300" h="1934210">
                <a:moveTo>
                  <a:pt x="358600" y="1792970"/>
                </a:moveTo>
                <a:lnTo>
                  <a:pt x="351962" y="1793984"/>
                </a:lnTo>
                <a:lnTo>
                  <a:pt x="346075" y="1797558"/>
                </a:lnTo>
                <a:lnTo>
                  <a:pt x="341987" y="1803231"/>
                </a:lnTo>
                <a:lnTo>
                  <a:pt x="340423" y="1809797"/>
                </a:lnTo>
                <a:lnTo>
                  <a:pt x="341431" y="1816435"/>
                </a:lnTo>
                <a:lnTo>
                  <a:pt x="345058" y="1822322"/>
                </a:lnTo>
                <a:lnTo>
                  <a:pt x="448309" y="1933702"/>
                </a:lnTo>
                <a:lnTo>
                  <a:pt x="457943" y="1903475"/>
                </a:lnTo>
                <a:lnTo>
                  <a:pt x="423671" y="1903475"/>
                </a:lnTo>
                <a:lnTo>
                  <a:pt x="409560" y="1840327"/>
                </a:lnTo>
                <a:lnTo>
                  <a:pt x="370839" y="1798573"/>
                </a:lnTo>
                <a:lnTo>
                  <a:pt x="365166" y="1794504"/>
                </a:lnTo>
                <a:lnTo>
                  <a:pt x="358600" y="1792970"/>
                </a:lnTo>
                <a:close/>
              </a:path>
              <a:path w="495300" h="1934210">
                <a:moveTo>
                  <a:pt x="409560" y="1840327"/>
                </a:moveTo>
                <a:lnTo>
                  <a:pt x="423671" y="1903475"/>
                </a:lnTo>
                <a:lnTo>
                  <a:pt x="457834" y="1895855"/>
                </a:lnTo>
                <a:lnTo>
                  <a:pt x="457494" y="1894331"/>
                </a:lnTo>
                <a:lnTo>
                  <a:pt x="424052" y="1894331"/>
                </a:lnTo>
                <a:lnTo>
                  <a:pt x="433155" y="1865771"/>
                </a:lnTo>
                <a:lnTo>
                  <a:pt x="409560" y="1840327"/>
                </a:lnTo>
                <a:close/>
              </a:path>
              <a:path w="495300" h="1934210">
                <a:moveTo>
                  <a:pt x="476047" y="1766200"/>
                </a:moveTo>
                <a:lnTo>
                  <a:pt x="469614" y="1768094"/>
                </a:lnTo>
                <a:lnTo>
                  <a:pt x="464371" y="1772273"/>
                </a:lnTo>
                <a:lnTo>
                  <a:pt x="461009" y="1778380"/>
                </a:lnTo>
                <a:lnTo>
                  <a:pt x="443713" y="1832647"/>
                </a:lnTo>
                <a:lnTo>
                  <a:pt x="457834" y="1895855"/>
                </a:lnTo>
                <a:lnTo>
                  <a:pt x="423671" y="1903475"/>
                </a:lnTo>
                <a:lnTo>
                  <a:pt x="457943" y="1903475"/>
                </a:lnTo>
                <a:lnTo>
                  <a:pt x="494410" y="1789048"/>
                </a:lnTo>
                <a:lnTo>
                  <a:pt x="495161" y="1782113"/>
                </a:lnTo>
                <a:lnTo>
                  <a:pt x="493267" y="1775666"/>
                </a:lnTo>
                <a:lnTo>
                  <a:pt x="489088" y="1770385"/>
                </a:lnTo>
                <a:lnTo>
                  <a:pt x="482981" y="1766950"/>
                </a:lnTo>
                <a:lnTo>
                  <a:pt x="476047" y="1766200"/>
                </a:lnTo>
                <a:close/>
              </a:path>
              <a:path w="495300" h="1934210">
                <a:moveTo>
                  <a:pt x="433155" y="1865771"/>
                </a:moveTo>
                <a:lnTo>
                  <a:pt x="424052" y="1894331"/>
                </a:lnTo>
                <a:lnTo>
                  <a:pt x="453516" y="1887727"/>
                </a:lnTo>
                <a:lnTo>
                  <a:pt x="433155" y="1865771"/>
                </a:lnTo>
                <a:close/>
              </a:path>
              <a:path w="495300" h="1934210">
                <a:moveTo>
                  <a:pt x="443713" y="1832647"/>
                </a:moveTo>
                <a:lnTo>
                  <a:pt x="433155" y="1865771"/>
                </a:lnTo>
                <a:lnTo>
                  <a:pt x="453516" y="1887727"/>
                </a:lnTo>
                <a:lnTo>
                  <a:pt x="424052" y="1894331"/>
                </a:lnTo>
                <a:lnTo>
                  <a:pt x="457494" y="1894331"/>
                </a:lnTo>
                <a:lnTo>
                  <a:pt x="443713" y="1832647"/>
                </a:lnTo>
                <a:close/>
              </a:path>
              <a:path w="495300" h="1934210">
                <a:moveTo>
                  <a:pt x="34289" y="0"/>
                </a:moveTo>
                <a:lnTo>
                  <a:pt x="0" y="7619"/>
                </a:lnTo>
                <a:lnTo>
                  <a:pt x="409560" y="1840327"/>
                </a:lnTo>
                <a:lnTo>
                  <a:pt x="433155" y="1865771"/>
                </a:lnTo>
                <a:lnTo>
                  <a:pt x="443713" y="1832647"/>
                </a:lnTo>
                <a:lnTo>
                  <a:pt x="3428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0346" y="4704341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9926" y="4642865"/>
            <a:ext cx="288036" cy="288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9926" y="464286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8734" y="469367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3530" y="2223325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9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6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2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5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5" y="63563"/>
                </a:moveTo>
                <a:lnTo>
                  <a:pt x="7091780" y="78692"/>
                </a:lnTo>
                <a:lnTo>
                  <a:pt x="7117715" y="93789"/>
                </a:lnTo>
                <a:lnTo>
                  <a:pt x="7117715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5" y="63563"/>
                </a:lnTo>
                <a:lnTo>
                  <a:pt x="7117715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5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9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9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2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5355" y="2043429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ma</a:t>
            </a:r>
            <a:r>
              <a:rPr sz="2400" spc="-165" dirty="0">
                <a:latin typeface="Arial"/>
                <a:cs typeface="Arial"/>
              </a:rPr>
              <a:t>s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5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79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60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4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650" y="702640"/>
            <a:ext cx="30626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Fluxo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215" dirty="0"/>
              <a:t>Trabalho</a:t>
            </a:r>
          </a:p>
        </p:txBody>
      </p:sp>
      <p:sp>
        <p:nvSpPr>
          <p:cNvPr id="3" name="object 3"/>
          <p:cNvSpPr/>
          <p:nvPr/>
        </p:nvSpPr>
        <p:spPr>
          <a:xfrm>
            <a:off x="1585722" y="5528881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51" y="61163"/>
                </a:moveTo>
                <a:lnTo>
                  <a:pt x="7126605" y="61163"/>
                </a:lnTo>
                <a:lnTo>
                  <a:pt x="7126732" y="96215"/>
                </a:lnTo>
                <a:lnTo>
                  <a:pt x="7061719" y="96234"/>
                </a:lnTo>
                <a:lnTo>
                  <a:pt x="7012558" y="124929"/>
                </a:lnTo>
                <a:lnTo>
                  <a:pt x="7007353" y="129556"/>
                </a:lnTo>
                <a:lnTo>
                  <a:pt x="7004446" y="135607"/>
                </a:lnTo>
                <a:lnTo>
                  <a:pt x="7004040" y="142310"/>
                </a:lnTo>
                <a:lnTo>
                  <a:pt x="7006335" y="148894"/>
                </a:lnTo>
                <a:lnTo>
                  <a:pt x="7010941" y="154090"/>
                </a:lnTo>
                <a:lnTo>
                  <a:pt x="7016988" y="157006"/>
                </a:lnTo>
                <a:lnTo>
                  <a:pt x="7023677" y="157442"/>
                </a:lnTo>
                <a:lnTo>
                  <a:pt x="7030211" y="155193"/>
                </a:lnTo>
                <a:lnTo>
                  <a:pt x="7161403" y="78676"/>
                </a:lnTo>
                <a:lnTo>
                  <a:pt x="7131351" y="61163"/>
                </a:lnTo>
                <a:close/>
              </a:path>
              <a:path w="7161530" h="157479">
                <a:moveTo>
                  <a:pt x="7061671" y="61182"/>
                </a:moveTo>
                <a:lnTo>
                  <a:pt x="0" y="63322"/>
                </a:lnTo>
                <a:lnTo>
                  <a:pt x="0" y="98374"/>
                </a:lnTo>
                <a:lnTo>
                  <a:pt x="7061719" y="96234"/>
                </a:lnTo>
                <a:lnTo>
                  <a:pt x="7091752" y="78704"/>
                </a:lnTo>
                <a:lnTo>
                  <a:pt x="7061671" y="61182"/>
                </a:lnTo>
                <a:close/>
              </a:path>
              <a:path w="7161530" h="157479">
                <a:moveTo>
                  <a:pt x="7091752" y="78704"/>
                </a:moveTo>
                <a:lnTo>
                  <a:pt x="7061719" y="96234"/>
                </a:lnTo>
                <a:lnTo>
                  <a:pt x="7126732" y="96215"/>
                </a:lnTo>
                <a:lnTo>
                  <a:pt x="7126723" y="93827"/>
                </a:lnTo>
                <a:lnTo>
                  <a:pt x="7117714" y="93827"/>
                </a:lnTo>
                <a:lnTo>
                  <a:pt x="7091752" y="78704"/>
                </a:lnTo>
                <a:close/>
              </a:path>
              <a:path w="7161530" h="157479">
                <a:moveTo>
                  <a:pt x="7117714" y="63550"/>
                </a:moveTo>
                <a:lnTo>
                  <a:pt x="7091752" y="78704"/>
                </a:lnTo>
                <a:lnTo>
                  <a:pt x="7117714" y="93827"/>
                </a:lnTo>
                <a:lnTo>
                  <a:pt x="7117714" y="63550"/>
                </a:lnTo>
                <a:close/>
              </a:path>
              <a:path w="7161530" h="157479">
                <a:moveTo>
                  <a:pt x="7126613" y="63550"/>
                </a:moveTo>
                <a:lnTo>
                  <a:pt x="7117714" y="63550"/>
                </a:lnTo>
                <a:lnTo>
                  <a:pt x="7117714" y="93827"/>
                </a:lnTo>
                <a:lnTo>
                  <a:pt x="7126723" y="93827"/>
                </a:lnTo>
                <a:lnTo>
                  <a:pt x="7126613" y="63550"/>
                </a:lnTo>
                <a:close/>
              </a:path>
              <a:path w="7161530" h="157479">
                <a:moveTo>
                  <a:pt x="7126605" y="61163"/>
                </a:moveTo>
                <a:lnTo>
                  <a:pt x="7061671" y="61182"/>
                </a:lnTo>
                <a:lnTo>
                  <a:pt x="7091752" y="78704"/>
                </a:lnTo>
                <a:lnTo>
                  <a:pt x="7117714" y="63550"/>
                </a:lnTo>
                <a:lnTo>
                  <a:pt x="7126613" y="63550"/>
                </a:lnTo>
                <a:lnTo>
                  <a:pt x="7126605" y="61163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71" y="61182"/>
                </a:lnTo>
                <a:lnTo>
                  <a:pt x="7131351" y="61163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722" y="4702873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79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79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79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79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79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9026" y="4534865"/>
            <a:ext cx="1014094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develop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2400" spc="-60" dirty="0"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8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9638" y="552425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60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6502" y="5519682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7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3365" y="5530350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35" y="7872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9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35" y="7872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885" y="96258"/>
                </a:lnTo>
                <a:lnTo>
                  <a:pt x="299935" y="7872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593"/>
                </a:moveTo>
                <a:lnTo>
                  <a:pt x="299935" y="78728"/>
                </a:lnTo>
                <a:lnTo>
                  <a:pt x="325882" y="93870"/>
                </a:lnTo>
                <a:lnTo>
                  <a:pt x="325882" y="63593"/>
                </a:lnTo>
                <a:close/>
              </a:path>
              <a:path w="369570" h="157479">
                <a:moveTo>
                  <a:pt x="334645" y="63593"/>
                </a:moveTo>
                <a:lnTo>
                  <a:pt x="325882" y="63593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593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35" y="78728"/>
                </a:lnTo>
                <a:lnTo>
                  <a:pt x="325882" y="63593"/>
                </a:lnTo>
                <a:lnTo>
                  <a:pt x="334645" y="63593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79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79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59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79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44673" y="4644390"/>
            <a:ext cx="289559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44673" y="4644390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59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3482" y="470281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69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4" y="157027"/>
                </a:lnTo>
                <a:lnTo>
                  <a:pt x="231771" y="157464"/>
                </a:lnTo>
                <a:lnTo>
                  <a:pt x="238379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69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69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69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69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69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63061" y="4639817"/>
            <a:ext cx="288036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63061" y="463981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96790" y="4633721"/>
            <a:ext cx="289560" cy="288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96790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64817" y="2578607"/>
            <a:ext cx="495300" cy="1934210"/>
          </a:xfrm>
          <a:custGeom>
            <a:avLst/>
            <a:gdLst/>
            <a:ahLst/>
            <a:cxnLst/>
            <a:rect l="l" t="t" r="r" b="b"/>
            <a:pathLst>
              <a:path w="495300" h="1934210">
                <a:moveTo>
                  <a:pt x="358600" y="1792970"/>
                </a:moveTo>
                <a:lnTo>
                  <a:pt x="351962" y="1793984"/>
                </a:lnTo>
                <a:lnTo>
                  <a:pt x="346075" y="1797558"/>
                </a:lnTo>
                <a:lnTo>
                  <a:pt x="341987" y="1803231"/>
                </a:lnTo>
                <a:lnTo>
                  <a:pt x="340423" y="1809797"/>
                </a:lnTo>
                <a:lnTo>
                  <a:pt x="341431" y="1816435"/>
                </a:lnTo>
                <a:lnTo>
                  <a:pt x="345058" y="1822322"/>
                </a:lnTo>
                <a:lnTo>
                  <a:pt x="448309" y="1933702"/>
                </a:lnTo>
                <a:lnTo>
                  <a:pt x="457943" y="1903475"/>
                </a:lnTo>
                <a:lnTo>
                  <a:pt x="423671" y="1903475"/>
                </a:lnTo>
                <a:lnTo>
                  <a:pt x="409560" y="1840327"/>
                </a:lnTo>
                <a:lnTo>
                  <a:pt x="370839" y="1798573"/>
                </a:lnTo>
                <a:lnTo>
                  <a:pt x="365166" y="1794504"/>
                </a:lnTo>
                <a:lnTo>
                  <a:pt x="358600" y="1792970"/>
                </a:lnTo>
                <a:close/>
              </a:path>
              <a:path w="495300" h="1934210">
                <a:moveTo>
                  <a:pt x="409560" y="1840327"/>
                </a:moveTo>
                <a:lnTo>
                  <a:pt x="423671" y="1903475"/>
                </a:lnTo>
                <a:lnTo>
                  <a:pt x="457834" y="1895855"/>
                </a:lnTo>
                <a:lnTo>
                  <a:pt x="457494" y="1894331"/>
                </a:lnTo>
                <a:lnTo>
                  <a:pt x="424052" y="1894331"/>
                </a:lnTo>
                <a:lnTo>
                  <a:pt x="433155" y="1865771"/>
                </a:lnTo>
                <a:lnTo>
                  <a:pt x="409560" y="1840327"/>
                </a:lnTo>
                <a:close/>
              </a:path>
              <a:path w="495300" h="1934210">
                <a:moveTo>
                  <a:pt x="476047" y="1766200"/>
                </a:moveTo>
                <a:lnTo>
                  <a:pt x="469614" y="1768094"/>
                </a:lnTo>
                <a:lnTo>
                  <a:pt x="464371" y="1772273"/>
                </a:lnTo>
                <a:lnTo>
                  <a:pt x="461009" y="1778380"/>
                </a:lnTo>
                <a:lnTo>
                  <a:pt x="443713" y="1832647"/>
                </a:lnTo>
                <a:lnTo>
                  <a:pt x="457834" y="1895855"/>
                </a:lnTo>
                <a:lnTo>
                  <a:pt x="423671" y="1903475"/>
                </a:lnTo>
                <a:lnTo>
                  <a:pt x="457943" y="1903475"/>
                </a:lnTo>
                <a:lnTo>
                  <a:pt x="494410" y="1789048"/>
                </a:lnTo>
                <a:lnTo>
                  <a:pt x="495161" y="1782113"/>
                </a:lnTo>
                <a:lnTo>
                  <a:pt x="493267" y="1775666"/>
                </a:lnTo>
                <a:lnTo>
                  <a:pt x="489088" y="1770385"/>
                </a:lnTo>
                <a:lnTo>
                  <a:pt x="482981" y="1766950"/>
                </a:lnTo>
                <a:lnTo>
                  <a:pt x="476047" y="1766200"/>
                </a:lnTo>
                <a:close/>
              </a:path>
              <a:path w="495300" h="1934210">
                <a:moveTo>
                  <a:pt x="433155" y="1865771"/>
                </a:moveTo>
                <a:lnTo>
                  <a:pt x="424052" y="1894331"/>
                </a:lnTo>
                <a:lnTo>
                  <a:pt x="453516" y="1887727"/>
                </a:lnTo>
                <a:lnTo>
                  <a:pt x="433155" y="1865771"/>
                </a:lnTo>
                <a:close/>
              </a:path>
              <a:path w="495300" h="1934210">
                <a:moveTo>
                  <a:pt x="443713" y="1832647"/>
                </a:moveTo>
                <a:lnTo>
                  <a:pt x="433155" y="1865771"/>
                </a:lnTo>
                <a:lnTo>
                  <a:pt x="453516" y="1887727"/>
                </a:lnTo>
                <a:lnTo>
                  <a:pt x="424052" y="1894331"/>
                </a:lnTo>
                <a:lnTo>
                  <a:pt x="457494" y="1894331"/>
                </a:lnTo>
                <a:lnTo>
                  <a:pt x="443713" y="1832647"/>
                </a:lnTo>
                <a:close/>
              </a:path>
              <a:path w="495300" h="1934210">
                <a:moveTo>
                  <a:pt x="34289" y="0"/>
                </a:moveTo>
                <a:lnTo>
                  <a:pt x="0" y="7619"/>
                </a:lnTo>
                <a:lnTo>
                  <a:pt x="409560" y="1840327"/>
                </a:lnTo>
                <a:lnTo>
                  <a:pt x="433155" y="1865771"/>
                </a:lnTo>
                <a:lnTo>
                  <a:pt x="443713" y="1832647"/>
                </a:lnTo>
                <a:lnTo>
                  <a:pt x="3428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30346" y="4704341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79926" y="4642865"/>
            <a:ext cx="288036" cy="288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79926" y="464286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8734" y="469367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3530" y="2223325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9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6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2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5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5" y="63563"/>
                </a:moveTo>
                <a:lnTo>
                  <a:pt x="7091780" y="78692"/>
                </a:lnTo>
                <a:lnTo>
                  <a:pt x="7117715" y="93789"/>
                </a:lnTo>
                <a:lnTo>
                  <a:pt x="7117715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5" y="63563"/>
                </a:lnTo>
                <a:lnTo>
                  <a:pt x="7117715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5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9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9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2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5355" y="2043429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ma</a:t>
            </a:r>
            <a:r>
              <a:rPr sz="2400" spc="-165" dirty="0">
                <a:latin typeface="Arial"/>
                <a:cs typeface="Arial"/>
              </a:rPr>
              <a:t>s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5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79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60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1147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650" y="702640"/>
            <a:ext cx="30626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Fluxo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215" dirty="0"/>
              <a:t>Trabalho</a:t>
            </a:r>
          </a:p>
        </p:txBody>
      </p:sp>
      <p:sp>
        <p:nvSpPr>
          <p:cNvPr id="3" name="object 3"/>
          <p:cNvSpPr/>
          <p:nvPr/>
        </p:nvSpPr>
        <p:spPr>
          <a:xfrm>
            <a:off x="1585722" y="5528881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51" y="61163"/>
                </a:moveTo>
                <a:lnTo>
                  <a:pt x="7126605" y="61163"/>
                </a:lnTo>
                <a:lnTo>
                  <a:pt x="7126732" y="96215"/>
                </a:lnTo>
                <a:lnTo>
                  <a:pt x="7061719" y="96234"/>
                </a:lnTo>
                <a:lnTo>
                  <a:pt x="7012558" y="124929"/>
                </a:lnTo>
                <a:lnTo>
                  <a:pt x="7007353" y="129556"/>
                </a:lnTo>
                <a:lnTo>
                  <a:pt x="7004446" y="135607"/>
                </a:lnTo>
                <a:lnTo>
                  <a:pt x="7004040" y="142310"/>
                </a:lnTo>
                <a:lnTo>
                  <a:pt x="7006335" y="148894"/>
                </a:lnTo>
                <a:lnTo>
                  <a:pt x="7010941" y="154090"/>
                </a:lnTo>
                <a:lnTo>
                  <a:pt x="7016988" y="157006"/>
                </a:lnTo>
                <a:lnTo>
                  <a:pt x="7023677" y="157442"/>
                </a:lnTo>
                <a:lnTo>
                  <a:pt x="7030211" y="155193"/>
                </a:lnTo>
                <a:lnTo>
                  <a:pt x="7161403" y="78676"/>
                </a:lnTo>
                <a:lnTo>
                  <a:pt x="7131351" y="61163"/>
                </a:lnTo>
                <a:close/>
              </a:path>
              <a:path w="7161530" h="157479">
                <a:moveTo>
                  <a:pt x="7061671" y="61182"/>
                </a:moveTo>
                <a:lnTo>
                  <a:pt x="0" y="63322"/>
                </a:lnTo>
                <a:lnTo>
                  <a:pt x="0" y="98374"/>
                </a:lnTo>
                <a:lnTo>
                  <a:pt x="7061719" y="96234"/>
                </a:lnTo>
                <a:lnTo>
                  <a:pt x="7091752" y="78704"/>
                </a:lnTo>
                <a:lnTo>
                  <a:pt x="7061671" y="61182"/>
                </a:lnTo>
                <a:close/>
              </a:path>
              <a:path w="7161530" h="157479">
                <a:moveTo>
                  <a:pt x="7091752" y="78704"/>
                </a:moveTo>
                <a:lnTo>
                  <a:pt x="7061719" y="96234"/>
                </a:lnTo>
                <a:lnTo>
                  <a:pt x="7126732" y="96215"/>
                </a:lnTo>
                <a:lnTo>
                  <a:pt x="7126723" y="93827"/>
                </a:lnTo>
                <a:lnTo>
                  <a:pt x="7117714" y="93827"/>
                </a:lnTo>
                <a:lnTo>
                  <a:pt x="7091752" y="78704"/>
                </a:lnTo>
                <a:close/>
              </a:path>
              <a:path w="7161530" h="157479">
                <a:moveTo>
                  <a:pt x="7117714" y="63550"/>
                </a:moveTo>
                <a:lnTo>
                  <a:pt x="7091752" y="78704"/>
                </a:lnTo>
                <a:lnTo>
                  <a:pt x="7117714" y="93827"/>
                </a:lnTo>
                <a:lnTo>
                  <a:pt x="7117714" y="63550"/>
                </a:lnTo>
                <a:close/>
              </a:path>
              <a:path w="7161530" h="157479">
                <a:moveTo>
                  <a:pt x="7126613" y="63550"/>
                </a:moveTo>
                <a:lnTo>
                  <a:pt x="7117714" y="63550"/>
                </a:lnTo>
                <a:lnTo>
                  <a:pt x="7117714" y="93827"/>
                </a:lnTo>
                <a:lnTo>
                  <a:pt x="7126723" y="93827"/>
                </a:lnTo>
                <a:lnTo>
                  <a:pt x="7126613" y="63550"/>
                </a:lnTo>
                <a:close/>
              </a:path>
              <a:path w="7161530" h="157479">
                <a:moveTo>
                  <a:pt x="7126605" y="61163"/>
                </a:moveTo>
                <a:lnTo>
                  <a:pt x="7061671" y="61182"/>
                </a:lnTo>
                <a:lnTo>
                  <a:pt x="7091752" y="78704"/>
                </a:lnTo>
                <a:lnTo>
                  <a:pt x="7117714" y="63550"/>
                </a:lnTo>
                <a:lnTo>
                  <a:pt x="7126613" y="63550"/>
                </a:lnTo>
                <a:lnTo>
                  <a:pt x="7126605" y="61163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71" y="61182"/>
                </a:lnTo>
                <a:lnTo>
                  <a:pt x="7131351" y="61163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722" y="4702873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79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79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79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79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79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9026" y="4534865"/>
            <a:ext cx="1014094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develop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2400" spc="-60" dirty="0"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8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9638" y="552425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60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6502" y="5519682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7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3365" y="5530350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35" y="7872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9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35" y="7872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885" y="96258"/>
                </a:lnTo>
                <a:lnTo>
                  <a:pt x="299935" y="7872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593"/>
                </a:moveTo>
                <a:lnTo>
                  <a:pt x="299935" y="78728"/>
                </a:lnTo>
                <a:lnTo>
                  <a:pt x="325882" y="93870"/>
                </a:lnTo>
                <a:lnTo>
                  <a:pt x="325882" y="63593"/>
                </a:lnTo>
                <a:close/>
              </a:path>
              <a:path w="369570" h="157479">
                <a:moveTo>
                  <a:pt x="334645" y="63593"/>
                </a:moveTo>
                <a:lnTo>
                  <a:pt x="325882" y="63593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593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35" y="78728"/>
                </a:lnTo>
                <a:lnTo>
                  <a:pt x="325882" y="63593"/>
                </a:lnTo>
                <a:lnTo>
                  <a:pt x="334645" y="63593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79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79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59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79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44673" y="4644390"/>
            <a:ext cx="289559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44673" y="4644390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59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3482" y="470281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69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4" y="157027"/>
                </a:lnTo>
                <a:lnTo>
                  <a:pt x="231771" y="157464"/>
                </a:lnTo>
                <a:lnTo>
                  <a:pt x="238379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69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69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69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69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69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63061" y="4639817"/>
            <a:ext cx="288036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63061" y="463981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96790" y="4633721"/>
            <a:ext cx="289560" cy="288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96790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64817" y="2578607"/>
            <a:ext cx="495300" cy="1934210"/>
          </a:xfrm>
          <a:custGeom>
            <a:avLst/>
            <a:gdLst/>
            <a:ahLst/>
            <a:cxnLst/>
            <a:rect l="l" t="t" r="r" b="b"/>
            <a:pathLst>
              <a:path w="495300" h="1934210">
                <a:moveTo>
                  <a:pt x="358600" y="1792970"/>
                </a:moveTo>
                <a:lnTo>
                  <a:pt x="351962" y="1793984"/>
                </a:lnTo>
                <a:lnTo>
                  <a:pt x="346075" y="1797558"/>
                </a:lnTo>
                <a:lnTo>
                  <a:pt x="341987" y="1803231"/>
                </a:lnTo>
                <a:lnTo>
                  <a:pt x="340423" y="1809797"/>
                </a:lnTo>
                <a:lnTo>
                  <a:pt x="341431" y="1816435"/>
                </a:lnTo>
                <a:lnTo>
                  <a:pt x="345058" y="1822322"/>
                </a:lnTo>
                <a:lnTo>
                  <a:pt x="448309" y="1933702"/>
                </a:lnTo>
                <a:lnTo>
                  <a:pt x="457943" y="1903475"/>
                </a:lnTo>
                <a:lnTo>
                  <a:pt x="423671" y="1903475"/>
                </a:lnTo>
                <a:lnTo>
                  <a:pt x="409560" y="1840327"/>
                </a:lnTo>
                <a:lnTo>
                  <a:pt x="370839" y="1798573"/>
                </a:lnTo>
                <a:lnTo>
                  <a:pt x="365166" y="1794504"/>
                </a:lnTo>
                <a:lnTo>
                  <a:pt x="358600" y="1792970"/>
                </a:lnTo>
                <a:close/>
              </a:path>
              <a:path w="495300" h="1934210">
                <a:moveTo>
                  <a:pt x="409560" y="1840327"/>
                </a:moveTo>
                <a:lnTo>
                  <a:pt x="423671" y="1903475"/>
                </a:lnTo>
                <a:lnTo>
                  <a:pt x="457834" y="1895855"/>
                </a:lnTo>
                <a:lnTo>
                  <a:pt x="457494" y="1894331"/>
                </a:lnTo>
                <a:lnTo>
                  <a:pt x="424052" y="1894331"/>
                </a:lnTo>
                <a:lnTo>
                  <a:pt x="433155" y="1865771"/>
                </a:lnTo>
                <a:lnTo>
                  <a:pt x="409560" y="1840327"/>
                </a:lnTo>
                <a:close/>
              </a:path>
              <a:path w="495300" h="1934210">
                <a:moveTo>
                  <a:pt x="476047" y="1766200"/>
                </a:moveTo>
                <a:lnTo>
                  <a:pt x="469614" y="1768094"/>
                </a:lnTo>
                <a:lnTo>
                  <a:pt x="464371" y="1772273"/>
                </a:lnTo>
                <a:lnTo>
                  <a:pt x="461009" y="1778380"/>
                </a:lnTo>
                <a:lnTo>
                  <a:pt x="443713" y="1832647"/>
                </a:lnTo>
                <a:lnTo>
                  <a:pt x="457834" y="1895855"/>
                </a:lnTo>
                <a:lnTo>
                  <a:pt x="423671" y="1903475"/>
                </a:lnTo>
                <a:lnTo>
                  <a:pt x="457943" y="1903475"/>
                </a:lnTo>
                <a:lnTo>
                  <a:pt x="494410" y="1789048"/>
                </a:lnTo>
                <a:lnTo>
                  <a:pt x="495161" y="1782113"/>
                </a:lnTo>
                <a:lnTo>
                  <a:pt x="493267" y="1775666"/>
                </a:lnTo>
                <a:lnTo>
                  <a:pt x="489088" y="1770385"/>
                </a:lnTo>
                <a:lnTo>
                  <a:pt x="482981" y="1766950"/>
                </a:lnTo>
                <a:lnTo>
                  <a:pt x="476047" y="1766200"/>
                </a:lnTo>
                <a:close/>
              </a:path>
              <a:path w="495300" h="1934210">
                <a:moveTo>
                  <a:pt x="433155" y="1865771"/>
                </a:moveTo>
                <a:lnTo>
                  <a:pt x="424052" y="1894331"/>
                </a:lnTo>
                <a:lnTo>
                  <a:pt x="453516" y="1887727"/>
                </a:lnTo>
                <a:lnTo>
                  <a:pt x="433155" y="1865771"/>
                </a:lnTo>
                <a:close/>
              </a:path>
              <a:path w="495300" h="1934210">
                <a:moveTo>
                  <a:pt x="443713" y="1832647"/>
                </a:moveTo>
                <a:lnTo>
                  <a:pt x="433155" y="1865771"/>
                </a:lnTo>
                <a:lnTo>
                  <a:pt x="453516" y="1887727"/>
                </a:lnTo>
                <a:lnTo>
                  <a:pt x="424052" y="1894331"/>
                </a:lnTo>
                <a:lnTo>
                  <a:pt x="457494" y="1894331"/>
                </a:lnTo>
                <a:lnTo>
                  <a:pt x="443713" y="1832647"/>
                </a:lnTo>
                <a:close/>
              </a:path>
              <a:path w="495300" h="1934210">
                <a:moveTo>
                  <a:pt x="34289" y="0"/>
                </a:moveTo>
                <a:lnTo>
                  <a:pt x="0" y="7619"/>
                </a:lnTo>
                <a:lnTo>
                  <a:pt x="409560" y="1840327"/>
                </a:lnTo>
                <a:lnTo>
                  <a:pt x="433155" y="1865771"/>
                </a:lnTo>
                <a:lnTo>
                  <a:pt x="443713" y="1832647"/>
                </a:lnTo>
                <a:lnTo>
                  <a:pt x="3428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30346" y="4704341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79926" y="4642865"/>
            <a:ext cx="288036" cy="288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79926" y="464286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8734" y="469367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3530" y="2223325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9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6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2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5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5" y="63563"/>
                </a:moveTo>
                <a:lnTo>
                  <a:pt x="7091780" y="78692"/>
                </a:lnTo>
                <a:lnTo>
                  <a:pt x="7117715" y="93789"/>
                </a:lnTo>
                <a:lnTo>
                  <a:pt x="7117715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5" y="63563"/>
                </a:lnTo>
                <a:lnTo>
                  <a:pt x="7117715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5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9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9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2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5355" y="2043429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ma</a:t>
            </a:r>
            <a:r>
              <a:rPr sz="2400" spc="-165" dirty="0">
                <a:latin typeface="Arial"/>
                <a:cs typeface="Arial"/>
              </a:rPr>
              <a:t>s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5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79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60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65597" y="4705865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15178" y="4644390"/>
            <a:ext cx="288036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15178" y="464439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06211" y="5032883"/>
            <a:ext cx="207645" cy="358140"/>
          </a:xfrm>
          <a:custGeom>
            <a:avLst/>
            <a:gdLst/>
            <a:ahLst/>
            <a:cxnLst/>
            <a:rect l="l" t="t" r="r" b="b"/>
            <a:pathLst>
              <a:path w="207645" h="358139">
                <a:moveTo>
                  <a:pt x="168800" y="61158"/>
                </a:moveTo>
                <a:lnTo>
                  <a:pt x="139367" y="79354"/>
                </a:lnTo>
                <a:lnTo>
                  <a:pt x="0" y="341503"/>
                </a:lnTo>
                <a:lnTo>
                  <a:pt x="30734" y="357886"/>
                </a:lnTo>
                <a:lnTo>
                  <a:pt x="170143" y="95763"/>
                </a:lnTo>
                <a:lnTo>
                  <a:pt x="168800" y="61158"/>
                </a:lnTo>
                <a:close/>
              </a:path>
              <a:path w="207645" h="358139">
                <a:moveTo>
                  <a:pt x="202177" y="22352"/>
                </a:moveTo>
                <a:lnTo>
                  <a:pt x="169672" y="22352"/>
                </a:lnTo>
                <a:lnTo>
                  <a:pt x="200405" y="38862"/>
                </a:lnTo>
                <a:lnTo>
                  <a:pt x="170143" y="95763"/>
                </a:lnTo>
                <a:lnTo>
                  <a:pt x="172720" y="162179"/>
                </a:lnTo>
                <a:lnTo>
                  <a:pt x="180848" y="169672"/>
                </a:lnTo>
                <a:lnTo>
                  <a:pt x="200151" y="168910"/>
                </a:lnTo>
                <a:lnTo>
                  <a:pt x="207645" y="160782"/>
                </a:lnTo>
                <a:lnTo>
                  <a:pt x="202177" y="22352"/>
                </a:lnTo>
                <a:close/>
              </a:path>
              <a:path w="207645" h="358139">
                <a:moveTo>
                  <a:pt x="201295" y="0"/>
                </a:moveTo>
                <a:lnTo>
                  <a:pt x="72643" y="79629"/>
                </a:lnTo>
                <a:lnTo>
                  <a:pt x="67627" y="84308"/>
                </a:lnTo>
                <a:lnTo>
                  <a:pt x="64896" y="90392"/>
                </a:lnTo>
                <a:lnTo>
                  <a:pt x="64642" y="97095"/>
                </a:lnTo>
                <a:lnTo>
                  <a:pt x="67055" y="103632"/>
                </a:lnTo>
                <a:lnTo>
                  <a:pt x="71806" y="108648"/>
                </a:lnTo>
                <a:lnTo>
                  <a:pt x="77914" y="111379"/>
                </a:lnTo>
                <a:lnTo>
                  <a:pt x="84593" y="111633"/>
                </a:lnTo>
                <a:lnTo>
                  <a:pt x="91059" y="109220"/>
                </a:lnTo>
                <a:lnTo>
                  <a:pt x="139367" y="79354"/>
                </a:lnTo>
                <a:lnTo>
                  <a:pt x="169672" y="22352"/>
                </a:lnTo>
                <a:lnTo>
                  <a:pt x="202177" y="22352"/>
                </a:lnTo>
                <a:lnTo>
                  <a:pt x="201295" y="0"/>
                </a:lnTo>
                <a:close/>
              </a:path>
              <a:path w="207645" h="358139">
                <a:moveTo>
                  <a:pt x="186221" y="31242"/>
                </a:moveTo>
                <a:lnTo>
                  <a:pt x="167639" y="31242"/>
                </a:lnTo>
                <a:lnTo>
                  <a:pt x="194183" y="45466"/>
                </a:lnTo>
                <a:lnTo>
                  <a:pt x="168800" y="61158"/>
                </a:lnTo>
                <a:lnTo>
                  <a:pt x="170143" y="95763"/>
                </a:lnTo>
                <a:lnTo>
                  <a:pt x="200405" y="38862"/>
                </a:lnTo>
                <a:lnTo>
                  <a:pt x="186221" y="31242"/>
                </a:lnTo>
                <a:close/>
              </a:path>
              <a:path w="207645" h="358139">
                <a:moveTo>
                  <a:pt x="169672" y="22352"/>
                </a:moveTo>
                <a:lnTo>
                  <a:pt x="139367" y="79354"/>
                </a:lnTo>
                <a:lnTo>
                  <a:pt x="168800" y="61158"/>
                </a:lnTo>
                <a:lnTo>
                  <a:pt x="167639" y="31242"/>
                </a:lnTo>
                <a:lnTo>
                  <a:pt x="186221" y="31242"/>
                </a:lnTo>
                <a:lnTo>
                  <a:pt x="169672" y="22352"/>
                </a:lnTo>
                <a:close/>
              </a:path>
              <a:path w="207645" h="358139">
                <a:moveTo>
                  <a:pt x="167639" y="31242"/>
                </a:moveTo>
                <a:lnTo>
                  <a:pt x="168800" y="61158"/>
                </a:lnTo>
                <a:lnTo>
                  <a:pt x="194183" y="45466"/>
                </a:lnTo>
                <a:lnTo>
                  <a:pt x="167639" y="31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82461" y="469519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5" y="96258"/>
                </a:lnTo>
                <a:lnTo>
                  <a:pt x="334645" y="93845"/>
                </a:lnTo>
                <a:lnTo>
                  <a:pt x="325882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74" y="78732"/>
                </a:lnTo>
                <a:lnTo>
                  <a:pt x="325882" y="93845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45"/>
                </a:lnTo>
                <a:lnTo>
                  <a:pt x="334645" y="93845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32041" y="4633721"/>
            <a:ext cx="289560" cy="288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32041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59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7328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650" y="702640"/>
            <a:ext cx="30626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Fluxo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215" dirty="0"/>
              <a:t>Trabalho</a:t>
            </a:r>
          </a:p>
        </p:txBody>
      </p:sp>
      <p:sp>
        <p:nvSpPr>
          <p:cNvPr id="3" name="object 3"/>
          <p:cNvSpPr/>
          <p:nvPr/>
        </p:nvSpPr>
        <p:spPr>
          <a:xfrm>
            <a:off x="1585722" y="5528881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51" y="61163"/>
                </a:moveTo>
                <a:lnTo>
                  <a:pt x="7126605" y="61163"/>
                </a:lnTo>
                <a:lnTo>
                  <a:pt x="7126732" y="96215"/>
                </a:lnTo>
                <a:lnTo>
                  <a:pt x="7061719" y="96234"/>
                </a:lnTo>
                <a:lnTo>
                  <a:pt x="7012558" y="124929"/>
                </a:lnTo>
                <a:lnTo>
                  <a:pt x="7007353" y="129556"/>
                </a:lnTo>
                <a:lnTo>
                  <a:pt x="7004446" y="135607"/>
                </a:lnTo>
                <a:lnTo>
                  <a:pt x="7004040" y="142310"/>
                </a:lnTo>
                <a:lnTo>
                  <a:pt x="7006335" y="148894"/>
                </a:lnTo>
                <a:lnTo>
                  <a:pt x="7010941" y="154090"/>
                </a:lnTo>
                <a:lnTo>
                  <a:pt x="7016988" y="157006"/>
                </a:lnTo>
                <a:lnTo>
                  <a:pt x="7023677" y="157442"/>
                </a:lnTo>
                <a:lnTo>
                  <a:pt x="7030211" y="155193"/>
                </a:lnTo>
                <a:lnTo>
                  <a:pt x="7161403" y="78676"/>
                </a:lnTo>
                <a:lnTo>
                  <a:pt x="7131351" y="61163"/>
                </a:lnTo>
                <a:close/>
              </a:path>
              <a:path w="7161530" h="157479">
                <a:moveTo>
                  <a:pt x="7061671" y="61182"/>
                </a:moveTo>
                <a:lnTo>
                  <a:pt x="0" y="63322"/>
                </a:lnTo>
                <a:lnTo>
                  <a:pt x="0" y="98374"/>
                </a:lnTo>
                <a:lnTo>
                  <a:pt x="7061719" y="96234"/>
                </a:lnTo>
                <a:lnTo>
                  <a:pt x="7091752" y="78704"/>
                </a:lnTo>
                <a:lnTo>
                  <a:pt x="7061671" y="61182"/>
                </a:lnTo>
                <a:close/>
              </a:path>
              <a:path w="7161530" h="157479">
                <a:moveTo>
                  <a:pt x="7091752" y="78704"/>
                </a:moveTo>
                <a:lnTo>
                  <a:pt x="7061719" y="96234"/>
                </a:lnTo>
                <a:lnTo>
                  <a:pt x="7126732" y="96215"/>
                </a:lnTo>
                <a:lnTo>
                  <a:pt x="7126723" y="93827"/>
                </a:lnTo>
                <a:lnTo>
                  <a:pt x="7117714" y="93827"/>
                </a:lnTo>
                <a:lnTo>
                  <a:pt x="7091752" y="78704"/>
                </a:lnTo>
                <a:close/>
              </a:path>
              <a:path w="7161530" h="157479">
                <a:moveTo>
                  <a:pt x="7117714" y="63550"/>
                </a:moveTo>
                <a:lnTo>
                  <a:pt x="7091752" y="78704"/>
                </a:lnTo>
                <a:lnTo>
                  <a:pt x="7117714" y="93827"/>
                </a:lnTo>
                <a:lnTo>
                  <a:pt x="7117714" y="63550"/>
                </a:lnTo>
                <a:close/>
              </a:path>
              <a:path w="7161530" h="157479">
                <a:moveTo>
                  <a:pt x="7126613" y="63550"/>
                </a:moveTo>
                <a:lnTo>
                  <a:pt x="7117714" y="63550"/>
                </a:lnTo>
                <a:lnTo>
                  <a:pt x="7117714" y="93827"/>
                </a:lnTo>
                <a:lnTo>
                  <a:pt x="7126723" y="93827"/>
                </a:lnTo>
                <a:lnTo>
                  <a:pt x="7126613" y="63550"/>
                </a:lnTo>
                <a:close/>
              </a:path>
              <a:path w="7161530" h="157479">
                <a:moveTo>
                  <a:pt x="7126605" y="61163"/>
                </a:moveTo>
                <a:lnTo>
                  <a:pt x="7061671" y="61182"/>
                </a:lnTo>
                <a:lnTo>
                  <a:pt x="7091752" y="78704"/>
                </a:lnTo>
                <a:lnTo>
                  <a:pt x="7117714" y="63550"/>
                </a:lnTo>
                <a:lnTo>
                  <a:pt x="7126613" y="63550"/>
                </a:lnTo>
                <a:lnTo>
                  <a:pt x="7126605" y="61163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71" y="61182"/>
                </a:lnTo>
                <a:lnTo>
                  <a:pt x="7131351" y="61163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722" y="4702873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79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79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79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79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79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0294" y="3037141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9026" y="4534865"/>
            <a:ext cx="1014094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develop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2400" spc="-60" dirty="0"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8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9638" y="552425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60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6502" y="5519682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7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33365" y="5530350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35" y="7872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9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35" y="7872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885" y="96258"/>
                </a:lnTo>
                <a:lnTo>
                  <a:pt x="299935" y="7872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593"/>
                </a:moveTo>
                <a:lnTo>
                  <a:pt x="299935" y="78728"/>
                </a:lnTo>
                <a:lnTo>
                  <a:pt x="325882" y="93870"/>
                </a:lnTo>
                <a:lnTo>
                  <a:pt x="325882" y="63593"/>
                </a:lnTo>
                <a:close/>
              </a:path>
              <a:path w="369570" h="157479">
                <a:moveTo>
                  <a:pt x="334645" y="63593"/>
                </a:moveTo>
                <a:lnTo>
                  <a:pt x="325882" y="63593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593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35" y="78728"/>
                </a:lnTo>
                <a:lnTo>
                  <a:pt x="325882" y="63593"/>
                </a:lnTo>
                <a:lnTo>
                  <a:pt x="334645" y="63593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79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79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59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79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44673" y="4644390"/>
            <a:ext cx="289559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44673" y="4644390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59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3482" y="470281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69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4" y="157027"/>
                </a:lnTo>
                <a:lnTo>
                  <a:pt x="231771" y="157464"/>
                </a:lnTo>
                <a:lnTo>
                  <a:pt x="238379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69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69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69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69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69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63061" y="4639817"/>
            <a:ext cx="288036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63061" y="463981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96790" y="4633721"/>
            <a:ext cx="289560" cy="288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6790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65597" y="4705865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5178" y="4644390"/>
            <a:ext cx="2880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15178" y="464439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82461" y="469519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5" y="96258"/>
                </a:lnTo>
                <a:lnTo>
                  <a:pt x="334645" y="93845"/>
                </a:lnTo>
                <a:lnTo>
                  <a:pt x="325882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74" y="78732"/>
                </a:lnTo>
                <a:lnTo>
                  <a:pt x="325882" y="93845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45"/>
                </a:lnTo>
                <a:lnTo>
                  <a:pt x="334645" y="93845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32041" y="4633721"/>
            <a:ext cx="289560" cy="288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32041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59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06211" y="5032883"/>
            <a:ext cx="207645" cy="358140"/>
          </a:xfrm>
          <a:custGeom>
            <a:avLst/>
            <a:gdLst/>
            <a:ahLst/>
            <a:cxnLst/>
            <a:rect l="l" t="t" r="r" b="b"/>
            <a:pathLst>
              <a:path w="207645" h="358139">
                <a:moveTo>
                  <a:pt x="168800" y="61158"/>
                </a:moveTo>
                <a:lnTo>
                  <a:pt x="139367" y="79354"/>
                </a:lnTo>
                <a:lnTo>
                  <a:pt x="0" y="341503"/>
                </a:lnTo>
                <a:lnTo>
                  <a:pt x="30734" y="357886"/>
                </a:lnTo>
                <a:lnTo>
                  <a:pt x="170143" y="95763"/>
                </a:lnTo>
                <a:lnTo>
                  <a:pt x="168800" y="61158"/>
                </a:lnTo>
                <a:close/>
              </a:path>
              <a:path w="207645" h="358139">
                <a:moveTo>
                  <a:pt x="202177" y="22352"/>
                </a:moveTo>
                <a:lnTo>
                  <a:pt x="169672" y="22352"/>
                </a:lnTo>
                <a:lnTo>
                  <a:pt x="200405" y="38862"/>
                </a:lnTo>
                <a:lnTo>
                  <a:pt x="170143" y="95763"/>
                </a:lnTo>
                <a:lnTo>
                  <a:pt x="172720" y="162179"/>
                </a:lnTo>
                <a:lnTo>
                  <a:pt x="180848" y="169672"/>
                </a:lnTo>
                <a:lnTo>
                  <a:pt x="200151" y="168910"/>
                </a:lnTo>
                <a:lnTo>
                  <a:pt x="207645" y="160782"/>
                </a:lnTo>
                <a:lnTo>
                  <a:pt x="202177" y="22352"/>
                </a:lnTo>
                <a:close/>
              </a:path>
              <a:path w="207645" h="358139">
                <a:moveTo>
                  <a:pt x="201295" y="0"/>
                </a:moveTo>
                <a:lnTo>
                  <a:pt x="72643" y="79629"/>
                </a:lnTo>
                <a:lnTo>
                  <a:pt x="67627" y="84308"/>
                </a:lnTo>
                <a:lnTo>
                  <a:pt x="64896" y="90392"/>
                </a:lnTo>
                <a:lnTo>
                  <a:pt x="64642" y="97095"/>
                </a:lnTo>
                <a:lnTo>
                  <a:pt x="67055" y="103632"/>
                </a:lnTo>
                <a:lnTo>
                  <a:pt x="71806" y="108648"/>
                </a:lnTo>
                <a:lnTo>
                  <a:pt x="77914" y="111379"/>
                </a:lnTo>
                <a:lnTo>
                  <a:pt x="84593" y="111633"/>
                </a:lnTo>
                <a:lnTo>
                  <a:pt x="91059" y="109220"/>
                </a:lnTo>
                <a:lnTo>
                  <a:pt x="139367" y="79354"/>
                </a:lnTo>
                <a:lnTo>
                  <a:pt x="169672" y="22352"/>
                </a:lnTo>
                <a:lnTo>
                  <a:pt x="202177" y="22352"/>
                </a:lnTo>
                <a:lnTo>
                  <a:pt x="201295" y="0"/>
                </a:lnTo>
                <a:close/>
              </a:path>
              <a:path w="207645" h="358139">
                <a:moveTo>
                  <a:pt x="186221" y="31242"/>
                </a:moveTo>
                <a:lnTo>
                  <a:pt x="167639" y="31242"/>
                </a:lnTo>
                <a:lnTo>
                  <a:pt x="194183" y="45466"/>
                </a:lnTo>
                <a:lnTo>
                  <a:pt x="168800" y="61158"/>
                </a:lnTo>
                <a:lnTo>
                  <a:pt x="170143" y="95763"/>
                </a:lnTo>
                <a:lnTo>
                  <a:pt x="200405" y="38862"/>
                </a:lnTo>
                <a:lnTo>
                  <a:pt x="186221" y="31242"/>
                </a:lnTo>
                <a:close/>
              </a:path>
              <a:path w="207645" h="358139">
                <a:moveTo>
                  <a:pt x="169672" y="22352"/>
                </a:moveTo>
                <a:lnTo>
                  <a:pt x="139367" y="79354"/>
                </a:lnTo>
                <a:lnTo>
                  <a:pt x="168800" y="61158"/>
                </a:lnTo>
                <a:lnTo>
                  <a:pt x="167639" y="31242"/>
                </a:lnTo>
                <a:lnTo>
                  <a:pt x="186221" y="31242"/>
                </a:lnTo>
                <a:lnTo>
                  <a:pt x="169672" y="22352"/>
                </a:lnTo>
                <a:close/>
              </a:path>
              <a:path w="207645" h="358139">
                <a:moveTo>
                  <a:pt x="167639" y="31242"/>
                </a:moveTo>
                <a:lnTo>
                  <a:pt x="168800" y="61158"/>
                </a:lnTo>
                <a:lnTo>
                  <a:pt x="194183" y="45466"/>
                </a:lnTo>
                <a:lnTo>
                  <a:pt x="167639" y="31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64817" y="2578607"/>
            <a:ext cx="495300" cy="1934210"/>
          </a:xfrm>
          <a:custGeom>
            <a:avLst/>
            <a:gdLst/>
            <a:ahLst/>
            <a:cxnLst/>
            <a:rect l="l" t="t" r="r" b="b"/>
            <a:pathLst>
              <a:path w="495300" h="1934210">
                <a:moveTo>
                  <a:pt x="358600" y="1792970"/>
                </a:moveTo>
                <a:lnTo>
                  <a:pt x="351962" y="1793984"/>
                </a:lnTo>
                <a:lnTo>
                  <a:pt x="346075" y="1797558"/>
                </a:lnTo>
                <a:lnTo>
                  <a:pt x="341987" y="1803231"/>
                </a:lnTo>
                <a:lnTo>
                  <a:pt x="340423" y="1809797"/>
                </a:lnTo>
                <a:lnTo>
                  <a:pt x="341431" y="1816435"/>
                </a:lnTo>
                <a:lnTo>
                  <a:pt x="345058" y="1822322"/>
                </a:lnTo>
                <a:lnTo>
                  <a:pt x="448309" y="1933702"/>
                </a:lnTo>
                <a:lnTo>
                  <a:pt x="457943" y="1903475"/>
                </a:lnTo>
                <a:lnTo>
                  <a:pt x="423671" y="1903475"/>
                </a:lnTo>
                <a:lnTo>
                  <a:pt x="409560" y="1840327"/>
                </a:lnTo>
                <a:lnTo>
                  <a:pt x="370839" y="1798573"/>
                </a:lnTo>
                <a:lnTo>
                  <a:pt x="365166" y="1794504"/>
                </a:lnTo>
                <a:lnTo>
                  <a:pt x="358600" y="1792970"/>
                </a:lnTo>
                <a:close/>
              </a:path>
              <a:path w="495300" h="1934210">
                <a:moveTo>
                  <a:pt x="409560" y="1840327"/>
                </a:moveTo>
                <a:lnTo>
                  <a:pt x="423671" y="1903475"/>
                </a:lnTo>
                <a:lnTo>
                  <a:pt x="457834" y="1895855"/>
                </a:lnTo>
                <a:lnTo>
                  <a:pt x="457494" y="1894331"/>
                </a:lnTo>
                <a:lnTo>
                  <a:pt x="424052" y="1894331"/>
                </a:lnTo>
                <a:lnTo>
                  <a:pt x="433155" y="1865771"/>
                </a:lnTo>
                <a:lnTo>
                  <a:pt x="409560" y="1840327"/>
                </a:lnTo>
                <a:close/>
              </a:path>
              <a:path w="495300" h="1934210">
                <a:moveTo>
                  <a:pt x="476047" y="1766200"/>
                </a:moveTo>
                <a:lnTo>
                  <a:pt x="469614" y="1768094"/>
                </a:lnTo>
                <a:lnTo>
                  <a:pt x="464371" y="1772273"/>
                </a:lnTo>
                <a:lnTo>
                  <a:pt x="461009" y="1778380"/>
                </a:lnTo>
                <a:lnTo>
                  <a:pt x="443713" y="1832647"/>
                </a:lnTo>
                <a:lnTo>
                  <a:pt x="457834" y="1895855"/>
                </a:lnTo>
                <a:lnTo>
                  <a:pt x="423671" y="1903475"/>
                </a:lnTo>
                <a:lnTo>
                  <a:pt x="457943" y="1903475"/>
                </a:lnTo>
                <a:lnTo>
                  <a:pt x="494410" y="1789048"/>
                </a:lnTo>
                <a:lnTo>
                  <a:pt x="495161" y="1782113"/>
                </a:lnTo>
                <a:lnTo>
                  <a:pt x="493267" y="1775666"/>
                </a:lnTo>
                <a:lnTo>
                  <a:pt x="489088" y="1770385"/>
                </a:lnTo>
                <a:lnTo>
                  <a:pt x="482981" y="1766950"/>
                </a:lnTo>
                <a:lnTo>
                  <a:pt x="476047" y="1766200"/>
                </a:lnTo>
                <a:close/>
              </a:path>
              <a:path w="495300" h="1934210">
                <a:moveTo>
                  <a:pt x="433155" y="1865771"/>
                </a:moveTo>
                <a:lnTo>
                  <a:pt x="424052" y="1894331"/>
                </a:lnTo>
                <a:lnTo>
                  <a:pt x="453516" y="1887727"/>
                </a:lnTo>
                <a:lnTo>
                  <a:pt x="433155" y="1865771"/>
                </a:lnTo>
                <a:close/>
              </a:path>
              <a:path w="495300" h="1934210">
                <a:moveTo>
                  <a:pt x="443713" y="1832647"/>
                </a:moveTo>
                <a:lnTo>
                  <a:pt x="433155" y="1865771"/>
                </a:lnTo>
                <a:lnTo>
                  <a:pt x="453516" y="1887727"/>
                </a:lnTo>
                <a:lnTo>
                  <a:pt x="424052" y="1894331"/>
                </a:lnTo>
                <a:lnTo>
                  <a:pt x="457494" y="1894331"/>
                </a:lnTo>
                <a:lnTo>
                  <a:pt x="443713" y="1832647"/>
                </a:lnTo>
                <a:close/>
              </a:path>
              <a:path w="495300" h="1934210">
                <a:moveTo>
                  <a:pt x="34289" y="0"/>
                </a:moveTo>
                <a:lnTo>
                  <a:pt x="0" y="7619"/>
                </a:lnTo>
                <a:lnTo>
                  <a:pt x="409560" y="1840327"/>
                </a:lnTo>
                <a:lnTo>
                  <a:pt x="433155" y="1865771"/>
                </a:lnTo>
                <a:lnTo>
                  <a:pt x="443713" y="1832647"/>
                </a:lnTo>
                <a:lnTo>
                  <a:pt x="3428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30346" y="4704341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9926" y="4642865"/>
            <a:ext cx="288036" cy="288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9926" y="464286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48734" y="469367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73530" y="2223325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9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6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2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5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5" y="63563"/>
                </a:moveTo>
                <a:lnTo>
                  <a:pt x="7091780" y="78692"/>
                </a:lnTo>
                <a:lnTo>
                  <a:pt x="7117715" y="93789"/>
                </a:lnTo>
                <a:lnTo>
                  <a:pt x="7117715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5" y="63563"/>
                </a:lnTo>
                <a:lnTo>
                  <a:pt x="7117715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5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9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9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2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35355" y="2043429"/>
            <a:ext cx="889000" cy="120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ma</a:t>
            </a:r>
            <a:r>
              <a:rPr sz="2400" spc="-165" dirty="0">
                <a:latin typeface="Arial"/>
                <a:cs typeface="Arial"/>
              </a:rPr>
              <a:t>s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5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hotfix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79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60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79926" y="297865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144018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8" y="289559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6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79926" y="297865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8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8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41347" y="2434589"/>
            <a:ext cx="1758314" cy="598170"/>
          </a:xfrm>
          <a:custGeom>
            <a:avLst/>
            <a:gdLst/>
            <a:ahLst/>
            <a:cxnLst/>
            <a:rect l="l" t="t" r="r" b="b"/>
            <a:pathLst>
              <a:path w="1758314" h="598169">
                <a:moveTo>
                  <a:pt x="1658173" y="550582"/>
                </a:moveTo>
                <a:lnTo>
                  <a:pt x="1602613" y="563372"/>
                </a:lnTo>
                <a:lnTo>
                  <a:pt x="1596227" y="566235"/>
                </a:lnTo>
                <a:lnTo>
                  <a:pt x="1591627" y="571134"/>
                </a:lnTo>
                <a:lnTo>
                  <a:pt x="1589218" y="577391"/>
                </a:lnTo>
                <a:lnTo>
                  <a:pt x="1589404" y="584326"/>
                </a:lnTo>
                <a:lnTo>
                  <a:pt x="1592270" y="590659"/>
                </a:lnTo>
                <a:lnTo>
                  <a:pt x="1597183" y="595264"/>
                </a:lnTo>
                <a:lnTo>
                  <a:pt x="1603478" y="597703"/>
                </a:lnTo>
                <a:lnTo>
                  <a:pt x="1610487" y="597535"/>
                </a:lnTo>
                <a:lnTo>
                  <a:pt x="1730735" y="569849"/>
                </a:lnTo>
                <a:lnTo>
                  <a:pt x="1719961" y="569849"/>
                </a:lnTo>
                <a:lnTo>
                  <a:pt x="1658173" y="550582"/>
                </a:lnTo>
                <a:close/>
              </a:path>
              <a:path w="1758314" h="598169">
                <a:moveTo>
                  <a:pt x="1691918" y="542814"/>
                </a:moveTo>
                <a:lnTo>
                  <a:pt x="1658173" y="550582"/>
                </a:lnTo>
                <a:lnTo>
                  <a:pt x="1719961" y="569849"/>
                </a:lnTo>
                <a:lnTo>
                  <a:pt x="1721465" y="565023"/>
                </a:lnTo>
                <a:lnTo>
                  <a:pt x="1712214" y="565023"/>
                </a:lnTo>
                <a:lnTo>
                  <a:pt x="1691918" y="542814"/>
                </a:lnTo>
                <a:close/>
              </a:path>
              <a:path w="1758314" h="598169">
                <a:moveTo>
                  <a:pt x="1643808" y="445817"/>
                </a:moveTo>
                <a:lnTo>
                  <a:pt x="1637147" y="446787"/>
                </a:lnTo>
                <a:lnTo>
                  <a:pt x="1631188" y="450342"/>
                </a:lnTo>
                <a:lnTo>
                  <a:pt x="1627098" y="455943"/>
                </a:lnTo>
                <a:lnTo>
                  <a:pt x="1625520" y="462486"/>
                </a:lnTo>
                <a:lnTo>
                  <a:pt x="1626490" y="469147"/>
                </a:lnTo>
                <a:lnTo>
                  <a:pt x="1630044" y="475107"/>
                </a:lnTo>
                <a:lnTo>
                  <a:pt x="1668451" y="517134"/>
                </a:lnTo>
                <a:lnTo>
                  <a:pt x="1730375" y="536448"/>
                </a:lnTo>
                <a:lnTo>
                  <a:pt x="1719961" y="569849"/>
                </a:lnTo>
                <a:lnTo>
                  <a:pt x="1730735" y="569849"/>
                </a:lnTo>
                <a:lnTo>
                  <a:pt x="1758314" y="563499"/>
                </a:lnTo>
                <a:lnTo>
                  <a:pt x="1655952" y="451485"/>
                </a:lnTo>
                <a:lnTo>
                  <a:pt x="1650351" y="447395"/>
                </a:lnTo>
                <a:lnTo>
                  <a:pt x="1643808" y="445817"/>
                </a:lnTo>
                <a:close/>
              </a:path>
              <a:path w="1758314" h="598169">
                <a:moveTo>
                  <a:pt x="1721230" y="536067"/>
                </a:moveTo>
                <a:lnTo>
                  <a:pt x="1691918" y="542814"/>
                </a:lnTo>
                <a:lnTo>
                  <a:pt x="1712214" y="565023"/>
                </a:lnTo>
                <a:lnTo>
                  <a:pt x="1721230" y="536067"/>
                </a:lnTo>
                <a:close/>
              </a:path>
              <a:path w="1758314" h="598169">
                <a:moveTo>
                  <a:pt x="1729153" y="536067"/>
                </a:moveTo>
                <a:lnTo>
                  <a:pt x="1721230" y="536067"/>
                </a:lnTo>
                <a:lnTo>
                  <a:pt x="1712214" y="565023"/>
                </a:lnTo>
                <a:lnTo>
                  <a:pt x="1721465" y="565023"/>
                </a:lnTo>
                <a:lnTo>
                  <a:pt x="1730375" y="536448"/>
                </a:lnTo>
                <a:lnTo>
                  <a:pt x="1729153" y="536067"/>
                </a:lnTo>
                <a:close/>
              </a:path>
              <a:path w="1758314" h="598169">
                <a:moveTo>
                  <a:pt x="10413" y="0"/>
                </a:moveTo>
                <a:lnTo>
                  <a:pt x="0" y="33527"/>
                </a:lnTo>
                <a:lnTo>
                  <a:pt x="1658173" y="550582"/>
                </a:lnTo>
                <a:lnTo>
                  <a:pt x="1691918" y="542814"/>
                </a:lnTo>
                <a:lnTo>
                  <a:pt x="1668451" y="517134"/>
                </a:lnTo>
                <a:lnTo>
                  <a:pt x="10413" y="0"/>
                </a:lnTo>
                <a:close/>
              </a:path>
              <a:path w="1758314" h="598169">
                <a:moveTo>
                  <a:pt x="1668451" y="517134"/>
                </a:moveTo>
                <a:lnTo>
                  <a:pt x="1691918" y="542814"/>
                </a:lnTo>
                <a:lnTo>
                  <a:pt x="1721230" y="536067"/>
                </a:lnTo>
                <a:lnTo>
                  <a:pt x="1729153" y="536067"/>
                </a:lnTo>
                <a:lnTo>
                  <a:pt x="1668451" y="51713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6595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650" y="702640"/>
            <a:ext cx="30626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Fluxo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215" dirty="0"/>
              <a:t>Trabalho</a:t>
            </a:r>
          </a:p>
        </p:txBody>
      </p:sp>
      <p:sp>
        <p:nvSpPr>
          <p:cNvPr id="3" name="object 3"/>
          <p:cNvSpPr/>
          <p:nvPr/>
        </p:nvSpPr>
        <p:spPr>
          <a:xfrm>
            <a:off x="1585722" y="5528881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51" y="61163"/>
                </a:moveTo>
                <a:lnTo>
                  <a:pt x="7126605" y="61163"/>
                </a:lnTo>
                <a:lnTo>
                  <a:pt x="7126732" y="96215"/>
                </a:lnTo>
                <a:lnTo>
                  <a:pt x="7061719" y="96234"/>
                </a:lnTo>
                <a:lnTo>
                  <a:pt x="7012558" y="124929"/>
                </a:lnTo>
                <a:lnTo>
                  <a:pt x="7007353" y="129556"/>
                </a:lnTo>
                <a:lnTo>
                  <a:pt x="7004446" y="135607"/>
                </a:lnTo>
                <a:lnTo>
                  <a:pt x="7004040" y="142310"/>
                </a:lnTo>
                <a:lnTo>
                  <a:pt x="7006335" y="148894"/>
                </a:lnTo>
                <a:lnTo>
                  <a:pt x="7010941" y="154090"/>
                </a:lnTo>
                <a:lnTo>
                  <a:pt x="7016988" y="157006"/>
                </a:lnTo>
                <a:lnTo>
                  <a:pt x="7023677" y="157442"/>
                </a:lnTo>
                <a:lnTo>
                  <a:pt x="7030211" y="155193"/>
                </a:lnTo>
                <a:lnTo>
                  <a:pt x="7161403" y="78676"/>
                </a:lnTo>
                <a:lnTo>
                  <a:pt x="7131351" y="61163"/>
                </a:lnTo>
                <a:close/>
              </a:path>
              <a:path w="7161530" h="157479">
                <a:moveTo>
                  <a:pt x="7061671" y="61182"/>
                </a:moveTo>
                <a:lnTo>
                  <a:pt x="0" y="63322"/>
                </a:lnTo>
                <a:lnTo>
                  <a:pt x="0" y="98374"/>
                </a:lnTo>
                <a:lnTo>
                  <a:pt x="7061719" y="96234"/>
                </a:lnTo>
                <a:lnTo>
                  <a:pt x="7091752" y="78704"/>
                </a:lnTo>
                <a:lnTo>
                  <a:pt x="7061671" y="61182"/>
                </a:lnTo>
                <a:close/>
              </a:path>
              <a:path w="7161530" h="157479">
                <a:moveTo>
                  <a:pt x="7091752" y="78704"/>
                </a:moveTo>
                <a:lnTo>
                  <a:pt x="7061719" y="96234"/>
                </a:lnTo>
                <a:lnTo>
                  <a:pt x="7126732" y="96215"/>
                </a:lnTo>
                <a:lnTo>
                  <a:pt x="7126723" y="93827"/>
                </a:lnTo>
                <a:lnTo>
                  <a:pt x="7117714" y="93827"/>
                </a:lnTo>
                <a:lnTo>
                  <a:pt x="7091752" y="78704"/>
                </a:lnTo>
                <a:close/>
              </a:path>
              <a:path w="7161530" h="157479">
                <a:moveTo>
                  <a:pt x="7117714" y="63550"/>
                </a:moveTo>
                <a:lnTo>
                  <a:pt x="7091752" y="78704"/>
                </a:lnTo>
                <a:lnTo>
                  <a:pt x="7117714" y="93827"/>
                </a:lnTo>
                <a:lnTo>
                  <a:pt x="7117714" y="63550"/>
                </a:lnTo>
                <a:close/>
              </a:path>
              <a:path w="7161530" h="157479">
                <a:moveTo>
                  <a:pt x="7126613" y="63550"/>
                </a:moveTo>
                <a:lnTo>
                  <a:pt x="7117714" y="63550"/>
                </a:lnTo>
                <a:lnTo>
                  <a:pt x="7117714" y="93827"/>
                </a:lnTo>
                <a:lnTo>
                  <a:pt x="7126723" y="93827"/>
                </a:lnTo>
                <a:lnTo>
                  <a:pt x="7126613" y="63550"/>
                </a:lnTo>
                <a:close/>
              </a:path>
              <a:path w="7161530" h="157479">
                <a:moveTo>
                  <a:pt x="7126605" y="61163"/>
                </a:moveTo>
                <a:lnTo>
                  <a:pt x="7061671" y="61182"/>
                </a:lnTo>
                <a:lnTo>
                  <a:pt x="7091752" y="78704"/>
                </a:lnTo>
                <a:lnTo>
                  <a:pt x="7117714" y="63550"/>
                </a:lnTo>
                <a:lnTo>
                  <a:pt x="7126613" y="63550"/>
                </a:lnTo>
                <a:lnTo>
                  <a:pt x="7126605" y="61163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71" y="61182"/>
                </a:lnTo>
                <a:lnTo>
                  <a:pt x="7131351" y="61163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722" y="4702873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79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79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79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79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79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0294" y="3037141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9026" y="4534865"/>
            <a:ext cx="1014094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develop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2400" spc="-60" dirty="0"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8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9638" y="552425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60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6502" y="5519682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7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33365" y="5530350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35" y="7872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9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35" y="7872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885" y="96258"/>
                </a:lnTo>
                <a:lnTo>
                  <a:pt x="299935" y="7872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593"/>
                </a:moveTo>
                <a:lnTo>
                  <a:pt x="299935" y="78728"/>
                </a:lnTo>
                <a:lnTo>
                  <a:pt x="325882" y="93870"/>
                </a:lnTo>
                <a:lnTo>
                  <a:pt x="325882" y="63593"/>
                </a:lnTo>
                <a:close/>
              </a:path>
              <a:path w="369570" h="157479">
                <a:moveTo>
                  <a:pt x="334645" y="63593"/>
                </a:moveTo>
                <a:lnTo>
                  <a:pt x="325882" y="63593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593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35" y="78728"/>
                </a:lnTo>
                <a:lnTo>
                  <a:pt x="325882" y="63593"/>
                </a:lnTo>
                <a:lnTo>
                  <a:pt x="334645" y="63593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79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79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59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79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44673" y="4644390"/>
            <a:ext cx="289559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44673" y="4644390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59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3482" y="470281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69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4" y="157027"/>
                </a:lnTo>
                <a:lnTo>
                  <a:pt x="231771" y="157464"/>
                </a:lnTo>
                <a:lnTo>
                  <a:pt x="238379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69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69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69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69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69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63061" y="4639817"/>
            <a:ext cx="288036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63061" y="463981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96790" y="4633721"/>
            <a:ext cx="289560" cy="288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6790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65597" y="4705865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5178" y="4644390"/>
            <a:ext cx="2880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15178" y="464439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82461" y="469519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5" y="96258"/>
                </a:lnTo>
                <a:lnTo>
                  <a:pt x="334645" y="93845"/>
                </a:lnTo>
                <a:lnTo>
                  <a:pt x="325882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74" y="78732"/>
                </a:lnTo>
                <a:lnTo>
                  <a:pt x="325882" y="93845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45"/>
                </a:lnTo>
                <a:lnTo>
                  <a:pt x="334645" y="93845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32041" y="4633721"/>
            <a:ext cx="289560" cy="288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32041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59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06211" y="5032883"/>
            <a:ext cx="207645" cy="358140"/>
          </a:xfrm>
          <a:custGeom>
            <a:avLst/>
            <a:gdLst/>
            <a:ahLst/>
            <a:cxnLst/>
            <a:rect l="l" t="t" r="r" b="b"/>
            <a:pathLst>
              <a:path w="207645" h="358139">
                <a:moveTo>
                  <a:pt x="168800" y="61158"/>
                </a:moveTo>
                <a:lnTo>
                  <a:pt x="139367" y="79354"/>
                </a:lnTo>
                <a:lnTo>
                  <a:pt x="0" y="341503"/>
                </a:lnTo>
                <a:lnTo>
                  <a:pt x="30734" y="357886"/>
                </a:lnTo>
                <a:lnTo>
                  <a:pt x="170143" y="95763"/>
                </a:lnTo>
                <a:lnTo>
                  <a:pt x="168800" y="61158"/>
                </a:lnTo>
                <a:close/>
              </a:path>
              <a:path w="207645" h="358139">
                <a:moveTo>
                  <a:pt x="202177" y="22352"/>
                </a:moveTo>
                <a:lnTo>
                  <a:pt x="169672" y="22352"/>
                </a:lnTo>
                <a:lnTo>
                  <a:pt x="200405" y="38862"/>
                </a:lnTo>
                <a:lnTo>
                  <a:pt x="170143" y="95763"/>
                </a:lnTo>
                <a:lnTo>
                  <a:pt x="172720" y="162179"/>
                </a:lnTo>
                <a:lnTo>
                  <a:pt x="180848" y="169672"/>
                </a:lnTo>
                <a:lnTo>
                  <a:pt x="200151" y="168910"/>
                </a:lnTo>
                <a:lnTo>
                  <a:pt x="207645" y="160782"/>
                </a:lnTo>
                <a:lnTo>
                  <a:pt x="202177" y="22352"/>
                </a:lnTo>
                <a:close/>
              </a:path>
              <a:path w="207645" h="358139">
                <a:moveTo>
                  <a:pt x="201295" y="0"/>
                </a:moveTo>
                <a:lnTo>
                  <a:pt x="72643" y="79629"/>
                </a:lnTo>
                <a:lnTo>
                  <a:pt x="67627" y="84308"/>
                </a:lnTo>
                <a:lnTo>
                  <a:pt x="64896" y="90392"/>
                </a:lnTo>
                <a:lnTo>
                  <a:pt x="64642" y="97095"/>
                </a:lnTo>
                <a:lnTo>
                  <a:pt x="67055" y="103632"/>
                </a:lnTo>
                <a:lnTo>
                  <a:pt x="71806" y="108648"/>
                </a:lnTo>
                <a:lnTo>
                  <a:pt x="77914" y="111379"/>
                </a:lnTo>
                <a:lnTo>
                  <a:pt x="84593" y="111633"/>
                </a:lnTo>
                <a:lnTo>
                  <a:pt x="91059" y="109220"/>
                </a:lnTo>
                <a:lnTo>
                  <a:pt x="139367" y="79354"/>
                </a:lnTo>
                <a:lnTo>
                  <a:pt x="169672" y="22352"/>
                </a:lnTo>
                <a:lnTo>
                  <a:pt x="202177" y="22352"/>
                </a:lnTo>
                <a:lnTo>
                  <a:pt x="201295" y="0"/>
                </a:lnTo>
                <a:close/>
              </a:path>
              <a:path w="207645" h="358139">
                <a:moveTo>
                  <a:pt x="186221" y="31242"/>
                </a:moveTo>
                <a:lnTo>
                  <a:pt x="167639" y="31242"/>
                </a:lnTo>
                <a:lnTo>
                  <a:pt x="194183" y="45466"/>
                </a:lnTo>
                <a:lnTo>
                  <a:pt x="168800" y="61158"/>
                </a:lnTo>
                <a:lnTo>
                  <a:pt x="170143" y="95763"/>
                </a:lnTo>
                <a:lnTo>
                  <a:pt x="200405" y="38862"/>
                </a:lnTo>
                <a:lnTo>
                  <a:pt x="186221" y="31242"/>
                </a:lnTo>
                <a:close/>
              </a:path>
              <a:path w="207645" h="358139">
                <a:moveTo>
                  <a:pt x="169672" y="22352"/>
                </a:moveTo>
                <a:lnTo>
                  <a:pt x="139367" y="79354"/>
                </a:lnTo>
                <a:lnTo>
                  <a:pt x="168800" y="61158"/>
                </a:lnTo>
                <a:lnTo>
                  <a:pt x="167639" y="31242"/>
                </a:lnTo>
                <a:lnTo>
                  <a:pt x="186221" y="31242"/>
                </a:lnTo>
                <a:lnTo>
                  <a:pt x="169672" y="22352"/>
                </a:lnTo>
                <a:close/>
              </a:path>
              <a:path w="207645" h="358139">
                <a:moveTo>
                  <a:pt x="167639" y="31242"/>
                </a:moveTo>
                <a:lnTo>
                  <a:pt x="168800" y="61158"/>
                </a:lnTo>
                <a:lnTo>
                  <a:pt x="194183" y="45466"/>
                </a:lnTo>
                <a:lnTo>
                  <a:pt x="167639" y="31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64817" y="2578607"/>
            <a:ext cx="495300" cy="1934210"/>
          </a:xfrm>
          <a:custGeom>
            <a:avLst/>
            <a:gdLst/>
            <a:ahLst/>
            <a:cxnLst/>
            <a:rect l="l" t="t" r="r" b="b"/>
            <a:pathLst>
              <a:path w="495300" h="1934210">
                <a:moveTo>
                  <a:pt x="358600" y="1792970"/>
                </a:moveTo>
                <a:lnTo>
                  <a:pt x="351962" y="1793984"/>
                </a:lnTo>
                <a:lnTo>
                  <a:pt x="346075" y="1797558"/>
                </a:lnTo>
                <a:lnTo>
                  <a:pt x="341987" y="1803231"/>
                </a:lnTo>
                <a:lnTo>
                  <a:pt x="340423" y="1809797"/>
                </a:lnTo>
                <a:lnTo>
                  <a:pt x="341431" y="1816435"/>
                </a:lnTo>
                <a:lnTo>
                  <a:pt x="345058" y="1822322"/>
                </a:lnTo>
                <a:lnTo>
                  <a:pt x="448309" y="1933702"/>
                </a:lnTo>
                <a:lnTo>
                  <a:pt x="457943" y="1903475"/>
                </a:lnTo>
                <a:lnTo>
                  <a:pt x="423671" y="1903475"/>
                </a:lnTo>
                <a:lnTo>
                  <a:pt x="409560" y="1840327"/>
                </a:lnTo>
                <a:lnTo>
                  <a:pt x="370839" y="1798573"/>
                </a:lnTo>
                <a:lnTo>
                  <a:pt x="365166" y="1794504"/>
                </a:lnTo>
                <a:lnTo>
                  <a:pt x="358600" y="1792970"/>
                </a:lnTo>
                <a:close/>
              </a:path>
              <a:path w="495300" h="1934210">
                <a:moveTo>
                  <a:pt x="409560" y="1840327"/>
                </a:moveTo>
                <a:lnTo>
                  <a:pt x="423671" y="1903475"/>
                </a:lnTo>
                <a:lnTo>
                  <a:pt x="457834" y="1895855"/>
                </a:lnTo>
                <a:lnTo>
                  <a:pt x="457494" y="1894331"/>
                </a:lnTo>
                <a:lnTo>
                  <a:pt x="424052" y="1894331"/>
                </a:lnTo>
                <a:lnTo>
                  <a:pt x="433155" y="1865771"/>
                </a:lnTo>
                <a:lnTo>
                  <a:pt x="409560" y="1840327"/>
                </a:lnTo>
                <a:close/>
              </a:path>
              <a:path w="495300" h="1934210">
                <a:moveTo>
                  <a:pt x="476047" y="1766200"/>
                </a:moveTo>
                <a:lnTo>
                  <a:pt x="469614" y="1768094"/>
                </a:lnTo>
                <a:lnTo>
                  <a:pt x="464371" y="1772273"/>
                </a:lnTo>
                <a:lnTo>
                  <a:pt x="461009" y="1778380"/>
                </a:lnTo>
                <a:lnTo>
                  <a:pt x="443713" y="1832647"/>
                </a:lnTo>
                <a:lnTo>
                  <a:pt x="457834" y="1895855"/>
                </a:lnTo>
                <a:lnTo>
                  <a:pt x="423671" y="1903475"/>
                </a:lnTo>
                <a:lnTo>
                  <a:pt x="457943" y="1903475"/>
                </a:lnTo>
                <a:lnTo>
                  <a:pt x="494410" y="1789048"/>
                </a:lnTo>
                <a:lnTo>
                  <a:pt x="495161" y="1782113"/>
                </a:lnTo>
                <a:lnTo>
                  <a:pt x="493267" y="1775666"/>
                </a:lnTo>
                <a:lnTo>
                  <a:pt x="489088" y="1770385"/>
                </a:lnTo>
                <a:lnTo>
                  <a:pt x="482981" y="1766950"/>
                </a:lnTo>
                <a:lnTo>
                  <a:pt x="476047" y="1766200"/>
                </a:lnTo>
                <a:close/>
              </a:path>
              <a:path w="495300" h="1934210">
                <a:moveTo>
                  <a:pt x="433155" y="1865771"/>
                </a:moveTo>
                <a:lnTo>
                  <a:pt x="424052" y="1894331"/>
                </a:lnTo>
                <a:lnTo>
                  <a:pt x="453516" y="1887727"/>
                </a:lnTo>
                <a:lnTo>
                  <a:pt x="433155" y="1865771"/>
                </a:lnTo>
                <a:close/>
              </a:path>
              <a:path w="495300" h="1934210">
                <a:moveTo>
                  <a:pt x="443713" y="1832647"/>
                </a:moveTo>
                <a:lnTo>
                  <a:pt x="433155" y="1865771"/>
                </a:lnTo>
                <a:lnTo>
                  <a:pt x="453516" y="1887727"/>
                </a:lnTo>
                <a:lnTo>
                  <a:pt x="424052" y="1894331"/>
                </a:lnTo>
                <a:lnTo>
                  <a:pt x="457494" y="1894331"/>
                </a:lnTo>
                <a:lnTo>
                  <a:pt x="443713" y="1832647"/>
                </a:lnTo>
                <a:close/>
              </a:path>
              <a:path w="495300" h="1934210">
                <a:moveTo>
                  <a:pt x="34289" y="0"/>
                </a:moveTo>
                <a:lnTo>
                  <a:pt x="0" y="7619"/>
                </a:lnTo>
                <a:lnTo>
                  <a:pt x="409560" y="1840327"/>
                </a:lnTo>
                <a:lnTo>
                  <a:pt x="433155" y="1865771"/>
                </a:lnTo>
                <a:lnTo>
                  <a:pt x="443713" y="1832647"/>
                </a:lnTo>
                <a:lnTo>
                  <a:pt x="3428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30346" y="4704341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9926" y="4642865"/>
            <a:ext cx="288036" cy="288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9926" y="464286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48734" y="469367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73530" y="2223325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9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6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2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5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5" y="63563"/>
                </a:moveTo>
                <a:lnTo>
                  <a:pt x="7091780" y="78692"/>
                </a:lnTo>
                <a:lnTo>
                  <a:pt x="7117715" y="93789"/>
                </a:lnTo>
                <a:lnTo>
                  <a:pt x="7117715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5" y="63563"/>
                </a:lnTo>
                <a:lnTo>
                  <a:pt x="7117715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5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9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9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2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35355" y="2043429"/>
            <a:ext cx="889000" cy="120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ma</a:t>
            </a:r>
            <a:r>
              <a:rPr sz="2400" spc="-165" dirty="0">
                <a:latin typeface="Arial"/>
                <a:cs typeface="Arial"/>
              </a:rPr>
              <a:t>s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5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hotfix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79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60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79926" y="297865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144018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8" y="289559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6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79926" y="297865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8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8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62294" y="2157222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144017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7" y="289560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5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7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62294" y="2157222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5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60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41347" y="2434589"/>
            <a:ext cx="1758314" cy="598170"/>
          </a:xfrm>
          <a:custGeom>
            <a:avLst/>
            <a:gdLst/>
            <a:ahLst/>
            <a:cxnLst/>
            <a:rect l="l" t="t" r="r" b="b"/>
            <a:pathLst>
              <a:path w="1758314" h="598169">
                <a:moveTo>
                  <a:pt x="1658173" y="550582"/>
                </a:moveTo>
                <a:lnTo>
                  <a:pt x="1602613" y="563372"/>
                </a:lnTo>
                <a:lnTo>
                  <a:pt x="1596227" y="566235"/>
                </a:lnTo>
                <a:lnTo>
                  <a:pt x="1591627" y="571134"/>
                </a:lnTo>
                <a:lnTo>
                  <a:pt x="1589218" y="577391"/>
                </a:lnTo>
                <a:lnTo>
                  <a:pt x="1589404" y="584326"/>
                </a:lnTo>
                <a:lnTo>
                  <a:pt x="1592270" y="590659"/>
                </a:lnTo>
                <a:lnTo>
                  <a:pt x="1597183" y="595264"/>
                </a:lnTo>
                <a:lnTo>
                  <a:pt x="1603478" y="597703"/>
                </a:lnTo>
                <a:lnTo>
                  <a:pt x="1610487" y="597535"/>
                </a:lnTo>
                <a:lnTo>
                  <a:pt x="1730735" y="569849"/>
                </a:lnTo>
                <a:lnTo>
                  <a:pt x="1719961" y="569849"/>
                </a:lnTo>
                <a:lnTo>
                  <a:pt x="1658173" y="550582"/>
                </a:lnTo>
                <a:close/>
              </a:path>
              <a:path w="1758314" h="598169">
                <a:moveTo>
                  <a:pt x="1691918" y="542814"/>
                </a:moveTo>
                <a:lnTo>
                  <a:pt x="1658173" y="550582"/>
                </a:lnTo>
                <a:lnTo>
                  <a:pt x="1719961" y="569849"/>
                </a:lnTo>
                <a:lnTo>
                  <a:pt x="1721465" y="565023"/>
                </a:lnTo>
                <a:lnTo>
                  <a:pt x="1712214" y="565023"/>
                </a:lnTo>
                <a:lnTo>
                  <a:pt x="1691918" y="542814"/>
                </a:lnTo>
                <a:close/>
              </a:path>
              <a:path w="1758314" h="598169">
                <a:moveTo>
                  <a:pt x="1643808" y="445817"/>
                </a:moveTo>
                <a:lnTo>
                  <a:pt x="1637147" y="446787"/>
                </a:lnTo>
                <a:lnTo>
                  <a:pt x="1631188" y="450342"/>
                </a:lnTo>
                <a:lnTo>
                  <a:pt x="1627098" y="455943"/>
                </a:lnTo>
                <a:lnTo>
                  <a:pt x="1625520" y="462486"/>
                </a:lnTo>
                <a:lnTo>
                  <a:pt x="1626490" y="469147"/>
                </a:lnTo>
                <a:lnTo>
                  <a:pt x="1630044" y="475107"/>
                </a:lnTo>
                <a:lnTo>
                  <a:pt x="1668451" y="517134"/>
                </a:lnTo>
                <a:lnTo>
                  <a:pt x="1730375" y="536448"/>
                </a:lnTo>
                <a:lnTo>
                  <a:pt x="1719961" y="569849"/>
                </a:lnTo>
                <a:lnTo>
                  <a:pt x="1730735" y="569849"/>
                </a:lnTo>
                <a:lnTo>
                  <a:pt x="1758314" y="563499"/>
                </a:lnTo>
                <a:lnTo>
                  <a:pt x="1655952" y="451485"/>
                </a:lnTo>
                <a:lnTo>
                  <a:pt x="1650351" y="447395"/>
                </a:lnTo>
                <a:lnTo>
                  <a:pt x="1643808" y="445817"/>
                </a:lnTo>
                <a:close/>
              </a:path>
              <a:path w="1758314" h="598169">
                <a:moveTo>
                  <a:pt x="1721230" y="536067"/>
                </a:moveTo>
                <a:lnTo>
                  <a:pt x="1691918" y="542814"/>
                </a:lnTo>
                <a:lnTo>
                  <a:pt x="1712214" y="565023"/>
                </a:lnTo>
                <a:lnTo>
                  <a:pt x="1721230" y="536067"/>
                </a:lnTo>
                <a:close/>
              </a:path>
              <a:path w="1758314" h="598169">
                <a:moveTo>
                  <a:pt x="1729153" y="536067"/>
                </a:moveTo>
                <a:lnTo>
                  <a:pt x="1721230" y="536067"/>
                </a:lnTo>
                <a:lnTo>
                  <a:pt x="1712214" y="565023"/>
                </a:lnTo>
                <a:lnTo>
                  <a:pt x="1721465" y="565023"/>
                </a:lnTo>
                <a:lnTo>
                  <a:pt x="1730375" y="536448"/>
                </a:lnTo>
                <a:lnTo>
                  <a:pt x="1729153" y="536067"/>
                </a:lnTo>
                <a:close/>
              </a:path>
              <a:path w="1758314" h="598169">
                <a:moveTo>
                  <a:pt x="10413" y="0"/>
                </a:moveTo>
                <a:lnTo>
                  <a:pt x="0" y="33527"/>
                </a:lnTo>
                <a:lnTo>
                  <a:pt x="1658173" y="550582"/>
                </a:lnTo>
                <a:lnTo>
                  <a:pt x="1691918" y="542814"/>
                </a:lnTo>
                <a:lnTo>
                  <a:pt x="1668451" y="517134"/>
                </a:lnTo>
                <a:lnTo>
                  <a:pt x="10413" y="0"/>
                </a:lnTo>
                <a:close/>
              </a:path>
              <a:path w="1758314" h="598169">
                <a:moveTo>
                  <a:pt x="1668451" y="517134"/>
                </a:moveTo>
                <a:lnTo>
                  <a:pt x="1691918" y="542814"/>
                </a:lnTo>
                <a:lnTo>
                  <a:pt x="1721230" y="536067"/>
                </a:lnTo>
                <a:lnTo>
                  <a:pt x="1729153" y="536067"/>
                </a:lnTo>
                <a:lnTo>
                  <a:pt x="1668451" y="51713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57370" y="2398776"/>
            <a:ext cx="1745614" cy="635635"/>
          </a:xfrm>
          <a:custGeom>
            <a:avLst/>
            <a:gdLst/>
            <a:ahLst/>
            <a:cxnLst/>
            <a:rect l="l" t="t" r="r" b="b"/>
            <a:pathLst>
              <a:path w="1745614" h="635635">
                <a:moveTo>
                  <a:pt x="1645732" y="45688"/>
                </a:moveTo>
                <a:lnTo>
                  <a:pt x="0" y="601979"/>
                </a:lnTo>
                <a:lnTo>
                  <a:pt x="11302" y="635126"/>
                </a:lnTo>
                <a:lnTo>
                  <a:pt x="1657015" y="78678"/>
                </a:lnTo>
                <a:lnTo>
                  <a:pt x="1679710" y="52657"/>
                </a:lnTo>
                <a:lnTo>
                  <a:pt x="1645732" y="45688"/>
                </a:lnTo>
                <a:close/>
              </a:path>
              <a:path w="1745614" h="635635">
                <a:moveTo>
                  <a:pt x="1719315" y="25018"/>
                </a:moveTo>
                <a:lnTo>
                  <a:pt x="1706879" y="25018"/>
                </a:lnTo>
                <a:lnTo>
                  <a:pt x="1718055" y="58038"/>
                </a:lnTo>
                <a:lnTo>
                  <a:pt x="1657015" y="78678"/>
                </a:lnTo>
                <a:lnTo>
                  <a:pt x="1619630" y="121538"/>
                </a:lnTo>
                <a:lnTo>
                  <a:pt x="1616194" y="127549"/>
                </a:lnTo>
                <a:lnTo>
                  <a:pt x="1615376" y="134191"/>
                </a:lnTo>
                <a:lnTo>
                  <a:pt x="1617130" y="140666"/>
                </a:lnTo>
                <a:lnTo>
                  <a:pt x="1621408" y="146176"/>
                </a:lnTo>
                <a:lnTo>
                  <a:pt x="1627419" y="149613"/>
                </a:lnTo>
                <a:lnTo>
                  <a:pt x="1634061" y="150431"/>
                </a:lnTo>
                <a:lnTo>
                  <a:pt x="1640536" y="148677"/>
                </a:lnTo>
                <a:lnTo>
                  <a:pt x="1646046" y="144398"/>
                </a:lnTo>
                <a:lnTo>
                  <a:pt x="1745360" y="30352"/>
                </a:lnTo>
                <a:lnTo>
                  <a:pt x="1719315" y="25018"/>
                </a:lnTo>
                <a:close/>
              </a:path>
              <a:path w="1745614" h="635635">
                <a:moveTo>
                  <a:pt x="1679710" y="52657"/>
                </a:moveTo>
                <a:lnTo>
                  <a:pt x="1657015" y="78678"/>
                </a:lnTo>
                <a:lnTo>
                  <a:pt x="1716177" y="58673"/>
                </a:lnTo>
                <a:lnTo>
                  <a:pt x="1709039" y="58673"/>
                </a:lnTo>
                <a:lnTo>
                  <a:pt x="1679710" y="52657"/>
                </a:lnTo>
                <a:close/>
              </a:path>
              <a:path w="1745614" h="635635">
                <a:moveTo>
                  <a:pt x="1699387" y="30098"/>
                </a:moveTo>
                <a:lnTo>
                  <a:pt x="1679710" y="52657"/>
                </a:lnTo>
                <a:lnTo>
                  <a:pt x="1709039" y="58673"/>
                </a:lnTo>
                <a:lnTo>
                  <a:pt x="1699387" y="30098"/>
                </a:lnTo>
                <a:close/>
              </a:path>
              <a:path w="1745614" h="635635">
                <a:moveTo>
                  <a:pt x="1708599" y="30098"/>
                </a:moveTo>
                <a:lnTo>
                  <a:pt x="1699387" y="30098"/>
                </a:lnTo>
                <a:lnTo>
                  <a:pt x="1709039" y="58673"/>
                </a:lnTo>
                <a:lnTo>
                  <a:pt x="1716177" y="58673"/>
                </a:lnTo>
                <a:lnTo>
                  <a:pt x="1718055" y="58038"/>
                </a:lnTo>
                <a:lnTo>
                  <a:pt x="1708599" y="30098"/>
                </a:lnTo>
                <a:close/>
              </a:path>
              <a:path w="1745614" h="635635">
                <a:moveTo>
                  <a:pt x="1706879" y="25018"/>
                </a:moveTo>
                <a:lnTo>
                  <a:pt x="1645732" y="45688"/>
                </a:lnTo>
                <a:lnTo>
                  <a:pt x="1679710" y="52657"/>
                </a:lnTo>
                <a:lnTo>
                  <a:pt x="1699387" y="30098"/>
                </a:lnTo>
                <a:lnTo>
                  <a:pt x="1708599" y="30098"/>
                </a:lnTo>
                <a:lnTo>
                  <a:pt x="1706879" y="25018"/>
                </a:lnTo>
                <a:close/>
              </a:path>
              <a:path w="1745614" h="635635">
                <a:moveTo>
                  <a:pt x="1597152" y="0"/>
                </a:moveTo>
                <a:lnTo>
                  <a:pt x="1590240" y="0"/>
                </a:lnTo>
                <a:lnTo>
                  <a:pt x="1584055" y="2571"/>
                </a:lnTo>
                <a:lnTo>
                  <a:pt x="1579274" y="7286"/>
                </a:lnTo>
                <a:lnTo>
                  <a:pt x="1576577" y="13715"/>
                </a:lnTo>
                <a:lnTo>
                  <a:pt x="1576576" y="20627"/>
                </a:lnTo>
                <a:lnTo>
                  <a:pt x="1579133" y="26812"/>
                </a:lnTo>
                <a:lnTo>
                  <a:pt x="1583811" y="31593"/>
                </a:lnTo>
                <a:lnTo>
                  <a:pt x="1590166" y="34289"/>
                </a:lnTo>
                <a:lnTo>
                  <a:pt x="1645732" y="45688"/>
                </a:lnTo>
                <a:lnTo>
                  <a:pt x="1706879" y="25018"/>
                </a:lnTo>
                <a:lnTo>
                  <a:pt x="1719315" y="25018"/>
                </a:lnTo>
                <a:lnTo>
                  <a:pt x="159715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96845" y="2223269"/>
            <a:ext cx="3889375" cy="157480"/>
          </a:xfrm>
          <a:custGeom>
            <a:avLst/>
            <a:gdLst/>
            <a:ahLst/>
            <a:cxnLst/>
            <a:rect l="l" t="t" r="r" b="b"/>
            <a:pathLst>
              <a:path w="3889375" h="157480">
                <a:moveTo>
                  <a:pt x="3819905" y="78732"/>
                </a:moveTo>
                <a:lnTo>
                  <a:pt x="3740657" y="124960"/>
                </a:lnTo>
                <a:lnTo>
                  <a:pt x="3735451" y="129567"/>
                </a:lnTo>
                <a:lnTo>
                  <a:pt x="3732529" y="135628"/>
                </a:lnTo>
                <a:lnTo>
                  <a:pt x="3732085" y="142355"/>
                </a:lnTo>
                <a:lnTo>
                  <a:pt x="3734307" y="148963"/>
                </a:lnTo>
                <a:lnTo>
                  <a:pt x="3738969" y="154114"/>
                </a:lnTo>
                <a:lnTo>
                  <a:pt x="3745023" y="157027"/>
                </a:lnTo>
                <a:lnTo>
                  <a:pt x="3751720" y="157464"/>
                </a:lnTo>
                <a:lnTo>
                  <a:pt x="3758311" y="155186"/>
                </a:lnTo>
                <a:lnTo>
                  <a:pt x="3859330" y="96258"/>
                </a:lnTo>
                <a:lnTo>
                  <a:pt x="3854704" y="96258"/>
                </a:lnTo>
                <a:lnTo>
                  <a:pt x="3854704" y="93845"/>
                </a:lnTo>
                <a:lnTo>
                  <a:pt x="3845814" y="93845"/>
                </a:lnTo>
                <a:lnTo>
                  <a:pt x="3819905" y="78732"/>
                </a:lnTo>
                <a:close/>
              </a:path>
              <a:path w="3889375" h="157480">
                <a:moveTo>
                  <a:pt x="3789861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3789861" y="96258"/>
                </a:lnTo>
                <a:lnTo>
                  <a:pt x="3819905" y="78732"/>
                </a:lnTo>
                <a:lnTo>
                  <a:pt x="3789861" y="61206"/>
                </a:lnTo>
                <a:close/>
              </a:path>
              <a:path w="3889375" h="157480">
                <a:moveTo>
                  <a:pt x="3859330" y="61206"/>
                </a:moveTo>
                <a:lnTo>
                  <a:pt x="3854704" y="61206"/>
                </a:lnTo>
                <a:lnTo>
                  <a:pt x="3854704" y="96258"/>
                </a:lnTo>
                <a:lnTo>
                  <a:pt x="3859330" y="96258"/>
                </a:lnTo>
                <a:lnTo>
                  <a:pt x="3889375" y="78732"/>
                </a:lnTo>
                <a:lnTo>
                  <a:pt x="3859330" y="61206"/>
                </a:lnTo>
                <a:close/>
              </a:path>
              <a:path w="3889375" h="157480">
                <a:moveTo>
                  <a:pt x="3845814" y="63619"/>
                </a:moveTo>
                <a:lnTo>
                  <a:pt x="3819905" y="78732"/>
                </a:lnTo>
                <a:lnTo>
                  <a:pt x="3845814" y="93845"/>
                </a:lnTo>
                <a:lnTo>
                  <a:pt x="3845814" y="63619"/>
                </a:lnTo>
                <a:close/>
              </a:path>
              <a:path w="3889375" h="157480">
                <a:moveTo>
                  <a:pt x="3854704" y="63619"/>
                </a:moveTo>
                <a:lnTo>
                  <a:pt x="3845814" y="63619"/>
                </a:lnTo>
                <a:lnTo>
                  <a:pt x="3845814" y="93845"/>
                </a:lnTo>
                <a:lnTo>
                  <a:pt x="3854704" y="93845"/>
                </a:lnTo>
                <a:lnTo>
                  <a:pt x="3854704" y="63619"/>
                </a:lnTo>
                <a:close/>
              </a:path>
              <a:path w="3889375" h="157480">
                <a:moveTo>
                  <a:pt x="3751720" y="0"/>
                </a:moveTo>
                <a:lnTo>
                  <a:pt x="3745023" y="436"/>
                </a:lnTo>
                <a:lnTo>
                  <a:pt x="3738969" y="3349"/>
                </a:lnTo>
                <a:lnTo>
                  <a:pt x="3734307" y="8501"/>
                </a:lnTo>
                <a:lnTo>
                  <a:pt x="3732085" y="15109"/>
                </a:lnTo>
                <a:lnTo>
                  <a:pt x="3732529" y="21836"/>
                </a:lnTo>
                <a:lnTo>
                  <a:pt x="3735451" y="27896"/>
                </a:lnTo>
                <a:lnTo>
                  <a:pt x="3740657" y="32504"/>
                </a:lnTo>
                <a:lnTo>
                  <a:pt x="3819905" y="78732"/>
                </a:lnTo>
                <a:lnTo>
                  <a:pt x="3845814" y="63619"/>
                </a:lnTo>
                <a:lnTo>
                  <a:pt x="3854704" y="63619"/>
                </a:lnTo>
                <a:lnTo>
                  <a:pt x="3854704" y="61206"/>
                </a:lnTo>
                <a:lnTo>
                  <a:pt x="3859330" y="61206"/>
                </a:lnTo>
                <a:lnTo>
                  <a:pt x="3758311" y="2278"/>
                </a:lnTo>
                <a:lnTo>
                  <a:pt x="375172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32275" y="3336925"/>
            <a:ext cx="645160" cy="1237615"/>
          </a:xfrm>
          <a:custGeom>
            <a:avLst/>
            <a:gdLst/>
            <a:ahLst/>
            <a:cxnLst/>
            <a:rect l="l" t="t" r="r" b="b"/>
            <a:pathLst>
              <a:path w="645160" h="1237614">
                <a:moveTo>
                  <a:pt x="521144" y="1122945"/>
                </a:moveTo>
                <a:lnTo>
                  <a:pt x="514445" y="1123061"/>
                </a:lnTo>
                <a:lnTo>
                  <a:pt x="508269" y="1125652"/>
                </a:lnTo>
                <a:lnTo>
                  <a:pt x="503427" y="1130554"/>
                </a:lnTo>
                <a:lnTo>
                  <a:pt x="500901" y="1137023"/>
                </a:lnTo>
                <a:lnTo>
                  <a:pt x="501030" y="1143730"/>
                </a:lnTo>
                <a:lnTo>
                  <a:pt x="503660" y="1149913"/>
                </a:lnTo>
                <a:lnTo>
                  <a:pt x="508635" y="1154811"/>
                </a:lnTo>
                <a:lnTo>
                  <a:pt x="635380" y="1237107"/>
                </a:lnTo>
                <a:lnTo>
                  <a:pt x="636800" y="1213993"/>
                </a:lnTo>
                <a:lnTo>
                  <a:pt x="604265" y="1213993"/>
                </a:lnTo>
                <a:lnTo>
                  <a:pt x="575239" y="1156428"/>
                </a:lnTo>
                <a:lnTo>
                  <a:pt x="527558" y="1125474"/>
                </a:lnTo>
                <a:lnTo>
                  <a:pt x="521144" y="1122945"/>
                </a:lnTo>
                <a:close/>
              </a:path>
              <a:path w="645160" h="1237614">
                <a:moveTo>
                  <a:pt x="575239" y="1156428"/>
                </a:moveTo>
                <a:lnTo>
                  <a:pt x="604265" y="1213993"/>
                </a:lnTo>
                <a:lnTo>
                  <a:pt x="621830" y="1205102"/>
                </a:lnTo>
                <a:lnTo>
                  <a:pt x="602361" y="1205102"/>
                </a:lnTo>
                <a:lnTo>
                  <a:pt x="604208" y="1175234"/>
                </a:lnTo>
                <a:lnTo>
                  <a:pt x="575239" y="1156428"/>
                </a:lnTo>
                <a:close/>
              </a:path>
              <a:path w="645160" h="1237614">
                <a:moveTo>
                  <a:pt x="628269" y="1067689"/>
                </a:moveTo>
                <a:lnTo>
                  <a:pt x="606345" y="1140669"/>
                </a:lnTo>
                <a:lnTo>
                  <a:pt x="635380" y="1198245"/>
                </a:lnTo>
                <a:lnTo>
                  <a:pt x="604265" y="1213993"/>
                </a:lnTo>
                <a:lnTo>
                  <a:pt x="636800" y="1213993"/>
                </a:lnTo>
                <a:lnTo>
                  <a:pt x="644651" y="1086104"/>
                </a:lnTo>
                <a:lnTo>
                  <a:pt x="643717" y="1079226"/>
                </a:lnTo>
                <a:lnTo>
                  <a:pt x="640318" y="1073467"/>
                </a:lnTo>
                <a:lnTo>
                  <a:pt x="634990" y="1069423"/>
                </a:lnTo>
                <a:lnTo>
                  <a:pt x="628269" y="1067689"/>
                </a:lnTo>
                <a:close/>
              </a:path>
              <a:path w="645160" h="1237614">
                <a:moveTo>
                  <a:pt x="604208" y="1175234"/>
                </a:moveTo>
                <a:lnTo>
                  <a:pt x="602361" y="1205102"/>
                </a:lnTo>
                <a:lnTo>
                  <a:pt x="629285" y="1191514"/>
                </a:lnTo>
                <a:lnTo>
                  <a:pt x="604208" y="1175234"/>
                </a:lnTo>
                <a:close/>
              </a:path>
              <a:path w="645160" h="1237614">
                <a:moveTo>
                  <a:pt x="606345" y="1140669"/>
                </a:moveTo>
                <a:lnTo>
                  <a:pt x="604208" y="1175234"/>
                </a:lnTo>
                <a:lnTo>
                  <a:pt x="629285" y="1191514"/>
                </a:lnTo>
                <a:lnTo>
                  <a:pt x="602361" y="1205102"/>
                </a:lnTo>
                <a:lnTo>
                  <a:pt x="621830" y="1205102"/>
                </a:lnTo>
                <a:lnTo>
                  <a:pt x="635380" y="1198245"/>
                </a:lnTo>
                <a:lnTo>
                  <a:pt x="606345" y="1140669"/>
                </a:lnTo>
                <a:close/>
              </a:path>
              <a:path w="645160" h="1237614">
                <a:moveTo>
                  <a:pt x="31114" y="0"/>
                </a:moveTo>
                <a:lnTo>
                  <a:pt x="0" y="15621"/>
                </a:lnTo>
                <a:lnTo>
                  <a:pt x="575239" y="1156428"/>
                </a:lnTo>
                <a:lnTo>
                  <a:pt x="604208" y="1175234"/>
                </a:lnTo>
                <a:lnTo>
                  <a:pt x="606345" y="1140669"/>
                </a:lnTo>
                <a:lnTo>
                  <a:pt x="3111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86779" y="1826641"/>
            <a:ext cx="218440" cy="173355"/>
          </a:xfrm>
          <a:custGeom>
            <a:avLst/>
            <a:gdLst/>
            <a:ahLst/>
            <a:cxnLst/>
            <a:rect l="l" t="t" r="r" b="b"/>
            <a:pathLst>
              <a:path w="218439" h="173355">
                <a:moveTo>
                  <a:pt x="0" y="0"/>
                </a:moveTo>
                <a:lnTo>
                  <a:pt x="102616" y="0"/>
                </a:lnTo>
                <a:lnTo>
                  <a:pt x="218312" y="17297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50535" y="1781555"/>
            <a:ext cx="901065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895"/>
              </a:lnSpc>
            </a:pPr>
            <a:r>
              <a:rPr sz="2000" b="1" spc="-190" dirty="0">
                <a:solidFill>
                  <a:srgbClr val="252525"/>
                </a:solidFill>
                <a:latin typeface="Trebuchet MS"/>
                <a:cs typeface="Trebuchet MS"/>
              </a:rPr>
              <a:t>v.0.0.1</a:t>
            </a:r>
            <a:endParaRPr sz="2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5454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8958" y="2065782"/>
            <a:ext cx="1076325" cy="917575"/>
          </a:xfrm>
          <a:custGeom>
            <a:avLst/>
            <a:gdLst/>
            <a:ahLst/>
            <a:cxnLst/>
            <a:rect l="l" t="t" r="r" b="b"/>
            <a:pathLst>
              <a:path w="1076325" h="917575">
                <a:moveTo>
                  <a:pt x="0" y="0"/>
                </a:moveTo>
                <a:lnTo>
                  <a:pt x="0" y="786383"/>
                </a:lnTo>
                <a:lnTo>
                  <a:pt x="4912" y="804169"/>
                </a:lnTo>
                <a:lnTo>
                  <a:pt x="42285" y="837402"/>
                </a:lnTo>
                <a:lnTo>
                  <a:pt x="112111" y="866475"/>
                </a:lnTo>
                <a:lnTo>
                  <a:pt x="157591" y="879062"/>
                </a:lnTo>
                <a:lnTo>
                  <a:pt x="209259" y="890140"/>
                </a:lnTo>
                <a:lnTo>
                  <a:pt x="266474" y="899555"/>
                </a:lnTo>
                <a:lnTo>
                  <a:pt x="328594" y="907149"/>
                </a:lnTo>
                <a:lnTo>
                  <a:pt x="394978" y="912766"/>
                </a:lnTo>
                <a:lnTo>
                  <a:pt x="464985" y="916251"/>
                </a:lnTo>
                <a:lnTo>
                  <a:pt x="537972" y="917447"/>
                </a:lnTo>
                <a:lnTo>
                  <a:pt x="610958" y="916251"/>
                </a:lnTo>
                <a:lnTo>
                  <a:pt x="680965" y="912766"/>
                </a:lnTo>
                <a:lnTo>
                  <a:pt x="747349" y="907149"/>
                </a:lnTo>
                <a:lnTo>
                  <a:pt x="809469" y="899555"/>
                </a:lnTo>
                <a:lnTo>
                  <a:pt x="866684" y="890140"/>
                </a:lnTo>
                <a:lnTo>
                  <a:pt x="918352" y="879062"/>
                </a:lnTo>
                <a:lnTo>
                  <a:pt x="963832" y="866475"/>
                </a:lnTo>
                <a:lnTo>
                  <a:pt x="1002481" y="852536"/>
                </a:lnTo>
                <a:lnTo>
                  <a:pt x="1056722" y="821227"/>
                </a:lnTo>
                <a:lnTo>
                  <a:pt x="1075943" y="786383"/>
                </a:lnTo>
                <a:lnTo>
                  <a:pt x="1075943" y="131063"/>
                </a:lnTo>
                <a:lnTo>
                  <a:pt x="537972" y="131063"/>
                </a:lnTo>
                <a:lnTo>
                  <a:pt x="464985" y="129867"/>
                </a:lnTo>
                <a:lnTo>
                  <a:pt x="394978" y="126382"/>
                </a:lnTo>
                <a:lnTo>
                  <a:pt x="328594" y="120765"/>
                </a:lnTo>
                <a:lnTo>
                  <a:pt x="266474" y="113171"/>
                </a:lnTo>
                <a:lnTo>
                  <a:pt x="209259" y="103756"/>
                </a:lnTo>
                <a:lnTo>
                  <a:pt x="157591" y="92678"/>
                </a:lnTo>
                <a:lnTo>
                  <a:pt x="112111" y="80091"/>
                </a:lnTo>
                <a:lnTo>
                  <a:pt x="73462" y="66152"/>
                </a:lnTo>
                <a:lnTo>
                  <a:pt x="19221" y="34843"/>
                </a:lnTo>
                <a:lnTo>
                  <a:pt x="4912" y="17785"/>
                </a:lnTo>
                <a:lnTo>
                  <a:pt x="0" y="0"/>
                </a:lnTo>
                <a:close/>
              </a:path>
              <a:path w="1076325" h="917575">
                <a:moveTo>
                  <a:pt x="1075943" y="0"/>
                </a:moveTo>
                <a:lnTo>
                  <a:pt x="1056722" y="34843"/>
                </a:lnTo>
                <a:lnTo>
                  <a:pt x="1002481" y="66152"/>
                </a:lnTo>
                <a:lnTo>
                  <a:pt x="963832" y="80091"/>
                </a:lnTo>
                <a:lnTo>
                  <a:pt x="918352" y="92678"/>
                </a:lnTo>
                <a:lnTo>
                  <a:pt x="866684" y="103756"/>
                </a:lnTo>
                <a:lnTo>
                  <a:pt x="809469" y="113171"/>
                </a:lnTo>
                <a:lnTo>
                  <a:pt x="747349" y="120765"/>
                </a:lnTo>
                <a:lnTo>
                  <a:pt x="680965" y="126382"/>
                </a:lnTo>
                <a:lnTo>
                  <a:pt x="610958" y="129867"/>
                </a:lnTo>
                <a:lnTo>
                  <a:pt x="537972" y="131063"/>
                </a:lnTo>
                <a:lnTo>
                  <a:pt x="1075943" y="131063"/>
                </a:lnTo>
                <a:lnTo>
                  <a:pt x="107594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8958" y="1934717"/>
            <a:ext cx="1076325" cy="262255"/>
          </a:xfrm>
          <a:custGeom>
            <a:avLst/>
            <a:gdLst/>
            <a:ahLst/>
            <a:cxnLst/>
            <a:rect l="l" t="t" r="r" b="b"/>
            <a:pathLst>
              <a:path w="1076325" h="262255">
                <a:moveTo>
                  <a:pt x="537972" y="0"/>
                </a:moveTo>
                <a:lnTo>
                  <a:pt x="464985" y="1196"/>
                </a:lnTo>
                <a:lnTo>
                  <a:pt x="394978" y="4681"/>
                </a:lnTo>
                <a:lnTo>
                  <a:pt x="328594" y="10298"/>
                </a:lnTo>
                <a:lnTo>
                  <a:pt x="266474" y="17892"/>
                </a:lnTo>
                <a:lnTo>
                  <a:pt x="209259" y="27307"/>
                </a:lnTo>
                <a:lnTo>
                  <a:pt x="157591" y="38385"/>
                </a:lnTo>
                <a:lnTo>
                  <a:pt x="112111" y="50972"/>
                </a:lnTo>
                <a:lnTo>
                  <a:pt x="73462" y="64911"/>
                </a:lnTo>
                <a:lnTo>
                  <a:pt x="19221" y="96220"/>
                </a:lnTo>
                <a:lnTo>
                  <a:pt x="0" y="131064"/>
                </a:lnTo>
                <a:lnTo>
                  <a:pt x="4912" y="148849"/>
                </a:lnTo>
                <a:lnTo>
                  <a:pt x="42285" y="182082"/>
                </a:lnTo>
                <a:lnTo>
                  <a:pt x="112111" y="211155"/>
                </a:lnTo>
                <a:lnTo>
                  <a:pt x="157591" y="223742"/>
                </a:lnTo>
                <a:lnTo>
                  <a:pt x="209259" y="234820"/>
                </a:lnTo>
                <a:lnTo>
                  <a:pt x="266474" y="244235"/>
                </a:lnTo>
                <a:lnTo>
                  <a:pt x="328594" y="251829"/>
                </a:lnTo>
                <a:lnTo>
                  <a:pt x="394978" y="257446"/>
                </a:lnTo>
                <a:lnTo>
                  <a:pt x="464985" y="260931"/>
                </a:lnTo>
                <a:lnTo>
                  <a:pt x="537972" y="262128"/>
                </a:lnTo>
                <a:lnTo>
                  <a:pt x="610958" y="260931"/>
                </a:lnTo>
                <a:lnTo>
                  <a:pt x="680965" y="257446"/>
                </a:lnTo>
                <a:lnTo>
                  <a:pt x="747349" y="251829"/>
                </a:lnTo>
                <a:lnTo>
                  <a:pt x="809469" y="244235"/>
                </a:lnTo>
                <a:lnTo>
                  <a:pt x="866684" y="234820"/>
                </a:lnTo>
                <a:lnTo>
                  <a:pt x="918352" y="223742"/>
                </a:lnTo>
                <a:lnTo>
                  <a:pt x="963832" y="211155"/>
                </a:lnTo>
                <a:lnTo>
                  <a:pt x="1002481" y="197216"/>
                </a:lnTo>
                <a:lnTo>
                  <a:pt x="1056722" y="165907"/>
                </a:lnTo>
                <a:lnTo>
                  <a:pt x="1075943" y="131064"/>
                </a:lnTo>
                <a:lnTo>
                  <a:pt x="1071031" y="113278"/>
                </a:lnTo>
                <a:lnTo>
                  <a:pt x="1033658" y="80045"/>
                </a:lnTo>
                <a:lnTo>
                  <a:pt x="963832" y="50972"/>
                </a:lnTo>
                <a:lnTo>
                  <a:pt x="918352" y="38385"/>
                </a:lnTo>
                <a:lnTo>
                  <a:pt x="866684" y="27307"/>
                </a:lnTo>
                <a:lnTo>
                  <a:pt x="809469" y="17892"/>
                </a:lnTo>
                <a:lnTo>
                  <a:pt x="747349" y="10298"/>
                </a:lnTo>
                <a:lnTo>
                  <a:pt x="680965" y="4681"/>
                </a:lnTo>
                <a:lnTo>
                  <a:pt x="610958" y="1196"/>
                </a:lnTo>
                <a:lnTo>
                  <a:pt x="53797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8958" y="1934717"/>
            <a:ext cx="1076325" cy="262255"/>
          </a:xfrm>
          <a:custGeom>
            <a:avLst/>
            <a:gdLst/>
            <a:ahLst/>
            <a:cxnLst/>
            <a:rect l="l" t="t" r="r" b="b"/>
            <a:pathLst>
              <a:path w="1076325" h="262255">
                <a:moveTo>
                  <a:pt x="1075943" y="131064"/>
                </a:moveTo>
                <a:lnTo>
                  <a:pt x="1056722" y="165907"/>
                </a:lnTo>
                <a:lnTo>
                  <a:pt x="1002481" y="197216"/>
                </a:lnTo>
                <a:lnTo>
                  <a:pt x="963832" y="211155"/>
                </a:lnTo>
                <a:lnTo>
                  <a:pt x="918352" y="223742"/>
                </a:lnTo>
                <a:lnTo>
                  <a:pt x="866684" y="234820"/>
                </a:lnTo>
                <a:lnTo>
                  <a:pt x="809469" y="244235"/>
                </a:lnTo>
                <a:lnTo>
                  <a:pt x="747349" y="251829"/>
                </a:lnTo>
                <a:lnTo>
                  <a:pt x="680965" y="257446"/>
                </a:lnTo>
                <a:lnTo>
                  <a:pt x="610958" y="260931"/>
                </a:lnTo>
                <a:lnTo>
                  <a:pt x="537972" y="262128"/>
                </a:lnTo>
                <a:lnTo>
                  <a:pt x="464985" y="260931"/>
                </a:lnTo>
                <a:lnTo>
                  <a:pt x="394978" y="257446"/>
                </a:lnTo>
                <a:lnTo>
                  <a:pt x="328594" y="251829"/>
                </a:lnTo>
                <a:lnTo>
                  <a:pt x="266474" y="244235"/>
                </a:lnTo>
                <a:lnTo>
                  <a:pt x="209259" y="234820"/>
                </a:lnTo>
                <a:lnTo>
                  <a:pt x="157591" y="223742"/>
                </a:lnTo>
                <a:lnTo>
                  <a:pt x="112111" y="211155"/>
                </a:lnTo>
                <a:lnTo>
                  <a:pt x="73462" y="197216"/>
                </a:lnTo>
                <a:lnTo>
                  <a:pt x="19221" y="165907"/>
                </a:lnTo>
                <a:lnTo>
                  <a:pt x="0" y="131064"/>
                </a:lnTo>
                <a:lnTo>
                  <a:pt x="4912" y="113278"/>
                </a:lnTo>
                <a:lnTo>
                  <a:pt x="42285" y="80045"/>
                </a:lnTo>
                <a:lnTo>
                  <a:pt x="112111" y="50972"/>
                </a:lnTo>
                <a:lnTo>
                  <a:pt x="157591" y="38385"/>
                </a:lnTo>
                <a:lnTo>
                  <a:pt x="209259" y="27307"/>
                </a:lnTo>
                <a:lnTo>
                  <a:pt x="266474" y="17892"/>
                </a:lnTo>
                <a:lnTo>
                  <a:pt x="328594" y="10298"/>
                </a:lnTo>
                <a:lnTo>
                  <a:pt x="394978" y="4681"/>
                </a:lnTo>
                <a:lnTo>
                  <a:pt x="464985" y="1196"/>
                </a:lnTo>
                <a:lnTo>
                  <a:pt x="537972" y="0"/>
                </a:lnTo>
                <a:lnTo>
                  <a:pt x="610958" y="1196"/>
                </a:lnTo>
                <a:lnTo>
                  <a:pt x="680965" y="4681"/>
                </a:lnTo>
                <a:lnTo>
                  <a:pt x="747349" y="10298"/>
                </a:lnTo>
                <a:lnTo>
                  <a:pt x="809469" y="17892"/>
                </a:lnTo>
                <a:lnTo>
                  <a:pt x="866684" y="27307"/>
                </a:lnTo>
                <a:lnTo>
                  <a:pt x="918352" y="38385"/>
                </a:lnTo>
                <a:lnTo>
                  <a:pt x="963832" y="50972"/>
                </a:lnTo>
                <a:lnTo>
                  <a:pt x="1002481" y="64911"/>
                </a:lnTo>
                <a:lnTo>
                  <a:pt x="1056722" y="96220"/>
                </a:lnTo>
                <a:lnTo>
                  <a:pt x="1075943" y="131064"/>
                </a:lnTo>
                <a:close/>
              </a:path>
            </a:pathLst>
          </a:custGeom>
          <a:ln w="38099">
            <a:solidFill>
              <a:srgbClr val="BB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8958" y="2065782"/>
            <a:ext cx="1076325" cy="917575"/>
          </a:xfrm>
          <a:custGeom>
            <a:avLst/>
            <a:gdLst/>
            <a:ahLst/>
            <a:cxnLst/>
            <a:rect l="l" t="t" r="r" b="b"/>
            <a:pathLst>
              <a:path w="1076325" h="917575">
                <a:moveTo>
                  <a:pt x="1075943" y="0"/>
                </a:moveTo>
                <a:lnTo>
                  <a:pt x="1075943" y="786383"/>
                </a:lnTo>
                <a:lnTo>
                  <a:pt x="1071031" y="804169"/>
                </a:lnTo>
                <a:lnTo>
                  <a:pt x="1033658" y="837402"/>
                </a:lnTo>
                <a:lnTo>
                  <a:pt x="963832" y="866475"/>
                </a:lnTo>
                <a:lnTo>
                  <a:pt x="918352" y="879062"/>
                </a:lnTo>
                <a:lnTo>
                  <a:pt x="866684" y="890140"/>
                </a:lnTo>
                <a:lnTo>
                  <a:pt x="809469" y="899555"/>
                </a:lnTo>
                <a:lnTo>
                  <a:pt x="747349" y="907149"/>
                </a:lnTo>
                <a:lnTo>
                  <a:pt x="680965" y="912766"/>
                </a:lnTo>
                <a:lnTo>
                  <a:pt x="610958" y="916251"/>
                </a:lnTo>
                <a:lnTo>
                  <a:pt x="537972" y="917447"/>
                </a:lnTo>
                <a:lnTo>
                  <a:pt x="464985" y="916251"/>
                </a:lnTo>
                <a:lnTo>
                  <a:pt x="394978" y="912766"/>
                </a:lnTo>
                <a:lnTo>
                  <a:pt x="328594" y="907149"/>
                </a:lnTo>
                <a:lnTo>
                  <a:pt x="266474" y="899555"/>
                </a:lnTo>
                <a:lnTo>
                  <a:pt x="209259" y="890140"/>
                </a:lnTo>
                <a:lnTo>
                  <a:pt x="157591" y="879062"/>
                </a:lnTo>
                <a:lnTo>
                  <a:pt x="112111" y="866475"/>
                </a:lnTo>
                <a:lnTo>
                  <a:pt x="73462" y="852536"/>
                </a:lnTo>
                <a:lnTo>
                  <a:pt x="19221" y="821227"/>
                </a:lnTo>
                <a:lnTo>
                  <a:pt x="0" y="786383"/>
                </a:lnTo>
                <a:lnTo>
                  <a:pt x="0" y="0"/>
                </a:lnTo>
              </a:path>
            </a:pathLst>
          </a:custGeom>
          <a:ln w="38100">
            <a:solidFill>
              <a:srgbClr val="BB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01164" y="2208098"/>
            <a:ext cx="808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75" dirty="0">
                <a:solidFill>
                  <a:srgbClr val="252525"/>
                </a:solidFill>
                <a:latin typeface="Trebuchet MS"/>
                <a:cs typeface="Trebuchet MS"/>
              </a:rPr>
              <a:t>S</a:t>
            </a:r>
            <a:r>
              <a:rPr sz="3600" b="1" spc="-75" dirty="0">
                <a:solidFill>
                  <a:srgbClr val="252525"/>
                </a:solidFill>
                <a:latin typeface="Trebuchet MS"/>
                <a:cs typeface="Trebuchet MS"/>
              </a:rPr>
              <a:t>VN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2640" y="702640"/>
            <a:ext cx="75387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Sistema </a:t>
            </a:r>
            <a:r>
              <a:rPr spc="-155" dirty="0"/>
              <a:t>de </a:t>
            </a:r>
            <a:r>
              <a:rPr spc="-175" dirty="0"/>
              <a:t>Controle </a:t>
            </a:r>
            <a:r>
              <a:rPr spc="-155" dirty="0"/>
              <a:t>de </a:t>
            </a:r>
            <a:r>
              <a:rPr spc="-170" dirty="0"/>
              <a:t>Versão</a:t>
            </a:r>
            <a:r>
              <a:rPr spc="-645" dirty="0"/>
              <a:t> </a:t>
            </a:r>
            <a:r>
              <a:rPr spc="-200" dirty="0"/>
              <a:t>Centralizado</a:t>
            </a:r>
          </a:p>
        </p:txBody>
      </p:sp>
      <p:sp>
        <p:nvSpPr>
          <p:cNvPr id="8" name="object 8"/>
          <p:cNvSpPr/>
          <p:nvPr/>
        </p:nvSpPr>
        <p:spPr>
          <a:xfrm>
            <a:off x="2830829" y="5037582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435102" y="0"/>
                </a:moveTo>
                <a:lnTo>
                  <a:pt x="387695" y="2481"/>
                </a:lnTo>
                <a:lnTo>
                  <a:pt x="341767" y="9754"/>
                </a:lnTo>
                <a:lnTo>
                  <a:pt x="297582" y="21561"/>
                </a:lnTo>
                <a:lnTo>
                  <a:pt x="255406" y="37643"/>
                </a:lnTo>
                <a:lnTo>
                  <a:pt x="215504" y="57742"/>
                </a:lnTo>
                <a:lnTo>
                  <a:pt x="178143" y="81601"/>
                </a:lnTo>
                <a:lnTo>
                  <a:pt x="143587" y="108960"/>
                </a:lnTo>
                <a:lnTo>
                  <a:pt x="112102" y="139563"/>
                </a:lnTo>
                <a:lnTo>
                  <a:pt x="83954" y="173150"/>
                </a:lnTo>
                <a:lnTo>
                  <a:pt x="59407" y="209465"/>
                </a:lnTo>
                <a:lnTo>
                  <a:pt x="38729" y="248248"/>
                </a:lnTo>
                <a:lnTo>
                  <a:pt x="22183" y="289243"/>
                </a:lnTo>
                <a:lnTo>
                  <a:pt x="10036" y="332190"/>
                </a:lnTo>
                <a:lnTo>
                  <a:pt x="2553" y="376831"/>
                </a:lnTo>
                <a:lnTo>
                  <a:pt x="0" y="422910"/>
                </a:lnTo>
                <a:lnTo>
                  <a:pt x="0" y="845820"/>
                </a:lnTo>
                <a:lnTo>
                  <a:pt x="870204" y="845820"/>
                </a:lnTo>
                <a:lnTo>
                  <a:pt x="870204" y="422910"/>
                </a:lnTo>
                <a:lnTo>
                  <a:pt x="867650" y="376831"/>
                </a:lnTo>
                <a:lnTo>
                  <a:pt x="860167" y="332190"/>
                </a:lnTo>
                <a:lnTo>
                  <a:pt x="848020" y="289243"/>
                </a:lnTo>
                <a:lnTo>
                  <a:pt x="831474" y="248248"/>
                </a:lnTo>
                <a:lnTo>
                  <a:pt x="810796" y="209465"/>
                </a:lnTo>
                <a:lnTo>
                  <a:pt x="786249" y="173150"/>
                </a:lnTo>
                <a:lnTo>
                  <a:pt x="758101" y="139563"/>
                </a:lnTo>
                <a:lnTo>
                  <a:pt x="726616" y="108960"/>
                </a:lnTo>
                <a:lnTo>
                  <a:pt x="692060" y="81601"/>
                </a:lnTo>
                <a:lnTo>
                  <a:pt x="654699" y="57742"/>
                </a:lnTo>
                <a:lnTo>
                  <a:pt x="614797" y="37643"/>
                </a:lnTo>
                <a:lnTo>
                  <a:pt x="572621" y="21561"/>
                </a:lnTo>
                <a:lnTo>
                  <a:pt x="528436" y="9754"/>
                </a:lnTo>
                <a:lnTo>
                  <a:pt x="482508" y="2481"/>
                </a:lnTo>
                <a:lnTo>
                  <a:pt x="43510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0829" y="5037582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0" y="845820"/>
                </a:moveTo>
                <a:lnTo>
                  <a:pt x="0" y="422910"/>
                </a:lnTo>
                <a:lnTo>
                  <a:pt x="2553" y="376831"/>
                </a:lnTo>
                <a:lnTo>
                  <a:pt x="10036" y="332190"/>
                </a:lnTo>
                <a:lnTo>
                  <a:pt x="22183" y="289243"/>
                </a:lnTo>
                <a:lnTo>
                  <a:pt x="38729" y="248248"/>
                </a:lnTo>
                <a:lnTo>
                  <a:pt x="59407" y="209465"/>
                </a:lnTo>
                <a:lnTo>
                  <a:pt x="83954" y="173150"/>
                </a:lnTo>
                <a:lnTo>
                  <a:pt x="112102" y="139563"/>
                </a:lnTo>
                <a:lnTo>
                  <a:pt x="143587" y="108960"/>
                </a:lnTo>
                <a:lnTo>
                  <a:pt x="178143" y="81601"/>
                </a:lnTo>
                <a:lnTo>
                  <a:pt x="215504" y="57742"/>
                </a:lnTo>
                <a:lnTo>
                  <a:pt x="255406" y="37643"/>
                </a:lnTo>
                <a:lnTo>
                  <a:pt x="297582" y="21561"/>
                </a:lnTo>
                <a:lnTo>
                  <a:pt x="341767" y="9754"/>
                </a:lnTo>
                <a:lnTo>
                  <a:pt x="387695" y="2481"/>
                </a:lnTo>
                <a:lnTo>
                  <a:pt x="435102" y="0"/>
                </a:lnTo>
                <a:lnTo>
                  <a:pt x="482508" y="2481"/>
                </a:lnTo>
                <a:lnTo>
                  <a:pt x="528436" y="9754"/>
                </a:lnTo>
                <a:lnTo>
                  <a:pt x="572621" y="21561"/>
                </a:lnTo>
                <a:lnTo>
                  <a:pt x="614797" y="37643"/>
                </a:lnTo>
                <a:lnTo>
                  <a:pt x="654699" y="57742"/>
                </a:lnTo>
                <a:lnTo>
                  <a:pt x="692060" y="81601"/>
                </a:lnTo>
                <a:lnTo>
                  <a:pt x="726616" y="108960"/>
                </a:lnTo>
                <a:lnTo>
                  <a:pt x="758101" y="139563"/>
                </a:lnTo>
                <a:lnTo>
                  <a:pt x="786249" y="173150"/>
                </a:lnTo>
                <a:lnTo>
                  <a:pt x="810796" y="209465"/>
                </a:lnTo>
                <a:lnTo>
                  <a:pt x="831474" y="248248"/>
                </a:lnTo>
                <a:lnTo>
                  <a:pt x="848020" y="289243"/>
                </a:lnTo>
                <a:lnTo>
                  <a:pt x="860167" y="332190"/>
                </a:lnTo>
                <a:lnTo>
                  <a:pt x="867650" y="376831"/>
                </a:lnTo>
                <a:lnTo>
                  <a:pt x="870204" y="422910"/>
                </a:lnTo>
                <a:lnTo>
                  <a:pt x="870204" y="845820"/>
                </a:lnTo>
                <a:lnTo>
                  <a:pt x="0" y="845820"/>
                </a:lnTo>
                <a:close/>
              </a:path>
            </a:pathLst>
          </a:custGeom>
          <a:ln w="3809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7322" y="4543805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20" h="609600">
                <a:moveTo>
                  <a:pt x="308610" y="0"/>
                </a:moveTo>
                <a:lnTo>
                  <a:pt x="258553" y="3990"/>
                </a:lnTo>
                <a:lnTo>
                  <a:pt x="211067" y="15544"/>
                </a:lnTo>
                <a:lnTo>
                  <a:pt x="166788" y="34032"/>
                </a:lnTo>
                <a:lnTo>
                  <a:pt x="126351" y="58826"/>
                </a:lnTo>
                <a:lnTo>
                  <a:pt x="90392" y="89296"/>
                </a:lnTo>
                <a:lnTo>
                  <a:pt x="59545" y="124815"/>
                </a:lnTo>
                <a:lnTo>
                  <a:pt x="34447" y="164753"/>
                </a:lnTo>
                <a:lnTo>
                  <a:pt x="15733" y="208483"/>
                </a:lnTo>
                <a:lnTo>
                  <a:pt x="4039" y="255374"/>
                </a:lnTo>
                <a:lnTo>
                  <a:pt x="0" y="304800"/>
                </a:lnTo>
                <a:lnTo>
                  <a:pt x="4039" y="354225"/>
                </a:lnTo>
                <a:lnTo>
                  <a:pt x="15733" y="401116"/>
                </a:lnTo>
                <a:lnTo>
                  <a:pt x="34447" y="444846"/>
                </a:lnTo>
                <a:lnTo>
                  <a:pt x="59545" y="484784"/>
                </a:lnTo>
                <a:lnTo>
                  <a:pt x="90392" y="520303"/>
                </a:lnTo>
                <a:lnTo>
                  <a:pt x="126351" y="550773"/>
                </a:lnTo>
                <a:lnTo>
                  <a:pt x="166788" y="575567"/>
                </a:lnTo>
                <a:lnTo>
                  <a:pt x="211067" y="594055"/>
                </a:lnTo>
                <a:lnTo>
                  <a:pt x="258553" y="605609"/>
                </a:lnTo>
                <a:lnTo>
                  <a:pt x="308610" y="609600"/>
                </a:lnTo>
                <a:lnTo>
                  <a:pt x="358666" y="605609"/>
                </a:lnTo>
                <a:lnTo>
                  <a:pt x="406152" y="594055"/>
                </a:lnTo>
                <a:lnTo>
                  <a:pt x="450431" y="575567"/>
                </a:lnTo>
                <a:lnTo>
                  <a:pt x="490868" y="550773"/>
                </a:lnTo>
                <a:lnTo>
                  <a:pt x="526827" y="520303"/>
                </a:lnTo>
                <a:lnTo>
                  <a:pt x="557674" y="484784"/>
                </a:lnTo>
                <a:lnTo>
                  <a:pt x="582772" y="444846"/>
                </a:lnTo>
                <a:lnTo>
                  <a:pt x="601486" y="401116"/>
                </a:lnTo>
                <a:lnTo>
                  <a:pt x="613180" y="354225"/>
                </a:lnTo>
                <a:lnTo>
                  <a:pt x="617219" y="304800"/>
                </a:lnTo>
                <a:lnTo>
                  <a:pt x="613180" y="255374"/>
                </a:lnTo>
                <a:lnTo>
                  <a:pt x="601486" y="208483"/>
                </a:lnTo>
                <a:lnTo>
                  <a:pt x="582772" y="164753"/>
                </a:lnTo>
                <a:lnTo>
                  <a:pt x="557674" y="124815"/>
                </a:lnTo>
                <a:lnTo>
                  <a:pt x="526827" y="89296"/>
                </a:lnTo>
                <a:lnTo>
                  <a:pt x="490868" y="58826"/>
                </a:lnTo>
                <a:lnTo>
                  <a:pt x="450431" y="34032"/>
                </a:lnTo>
                <a:lnTo>
                  <a:pt x="406152" y="15544"/>
                </a:lnTo>
                <a:lnTo>
                  <a:pt x="358666" y="3990"/>
                </a:lnTo>
                <a:lnTo>
                  <a:pt x="30861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7322" y="4543805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20" h="609600">
                <a:moveTo>
                  <a:pt x="0" y="304800"/>
                </a:moveTo>
                <a:lnTo>
                  <a:pt x="4039" y="255374"/>
                </a:lnTo>
                <a:lnTo>
                  <a:pt x="15733" y="208483"/>
                </a:lnTo>
                <a:lnTo>
                  <a:pt x="34447" y="164753"/>
                </a:lnTo>
                <a:lnTo>
                  <a:pt x="59545" y="124815"/>
                </a:lnTo>
                <a:lnTo>
                  <a:pt x="90392" y="89296"/>
                </a:lnTo>
                <a:lnTo>
                  <a:pt x="126351" y="58826"/>
                </a:lnTo>
                <a:lnTo>
                  <a:pt x="166788" y="34032"/>
                </a:lnTo>
                <a:lnTo>
                  <a:pt x="211067" y="15544"/>
                </a:lnTo>
                <a:lnTo>
                  <a:pt x="258553" y="3990"/>
                </a:lnTo>
                <a:lnTo>
                  <a:pt x="308610" y="0"/>
                </a:lnTo>
                <a:lnTo>
                  <a:pt x="358666" y="3990"/>
                </a:lnTo>
                <a:lnTo>
                  <a:pt x="406152" y="15544"/>
                </a:lnTo>
                <a:lnTo>
                  <a:pt x="450431" y="34032"/>
                </a:lnTo>
                <a:lnTo>
                  <a:pt x="490868" y="58826"/>
                </a:lnTo>
                <a:lnTo>
                  <a:pt x="526827" y="89296"/>
                </a:lnTo>
                <a:lnTo>
                  <a:pt x="557674" y="124815"/>
                </a:lnTo>
                <a:lnTo>
                  <a:pt x="582772" y="164753"/>
                </a:lnTo>
                <a:lnTo>
                  <a:pt x="601486" y="208483"/>
                </a:lnTo>
                <a:lnTo>
                  <a:pt x="613180" y="255374"/>
                </a:lnTo>
                <a:lnTo>
                  <a:pt x="617219" y="304800"/>
                </a:lnTo>
                <a:lnTo>
                  <a:pt x="613180" y="354225"/>
                </a:lnTo>
                <a:lnTo>
                  <a:pt x="601486" y="401116"/>
                </a:lnTo>
                <a:lnTo>
                  <a:pt x="582772" y="444846"/>
                </a:lnTo>
                <a:lnTo>
                  <a:pt x="557674" y="484784"/>
                </a:lnTo>
                <a:lnTo>
                  <a:pt x="526827" y="520303"/>
                </a:lnTo>
                <a:lnTo>
                  <a:pt x="490868" y="550773"/>
                </a:lnTo>
                <a:lnTo>
                  <a:pt x="450431" y="575567"/>
                </a:lnTo>
                <a:lnTo>
                  <a:pt x="406152" y="594055"/>
                </a:lnTo>
                <a:lnTo>
                  <a:pt x="358666" y="605609"/>
                </a:lnTo>
                <a:lnTo>
                  <a:pt x="308610" y="609600"/>
                </a:lnTo>
                <a:lnTo>
                  <a:pt x="258553" y="605609"/>
                </a:lnTo>
                <a:lnTo>
                  <a:pt x="211067" y="594055"/>
                </a:lnTo>
                <a:lnTo>
                  <a:pt x="166788" y="575567"/>
                </a:lnTo>
                <a:lnTo>
                  <a:pt x="126351" y="550773"/>
                </a:lnTo>
                <a:lnTo>
                  <a:pt x="90392" y="520303"/>
                </a:lnTo>
                <a:lnTo>
                  <a:pt x="59545" y="484784"/>
                </a:lnTo>
                <a:lnTo>
                  <a:pt x="34447" y="444846"/>
                </a:lnTo>
                <a:lnTo>
                  <a:pt x="15733" y="401116"/>
                </a:lnTo>
                <a:lnTo>
                  <a:pt x="4039" y="354225"/>
                </a:lnTo>
                <a:lnTo>
                  <a:pt x="0" y="304800"/>
                </a:lnTo>
                <a:close/>
              </a:path>
            </a:pathLst>
          </a:custGeom>
          <a:ln w="3809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733" y="5028438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435102" y="0"/>
                </a:moveTo>
                <a:lnTo>
                  <a:pt x="387693" y="2481"/>
                </a:lnTo>
                <a:lnTo>
                  <a:pt x="341763" y="9754"/>
                </a:lnTo>
                <a:lnTo>
                  <a:pt x="297577" y="21561"/>
                </a:lnTo>
                <a:lnTo>
                  <a:pt x="255400" y="37643"/>
                </a:lnTo>
                <a:lnTo>
                  <a:pt x="215499" y="57742"/>
                </a:lnTo>
                <a:lnTo>
                  <a:pt x="178137" y="81601"/>
                </a:lnTo>
                <a:lnTo>
                  <a:pt x="143582" y="108960"/>
                </a:lnTo>
                <a:lnTo>
                  <a:pt x="112098" y="139563"/>
                </a:lnTo>
                <a:lnTo>
                  <a:pt x="83950" y="173150"/>
                </a:lnTo>
                <a:lnTo>
                  <a:pt x="59404" y="209465"/>
                </a:lnTo>
                <a:lnTo>
                  <a:pt x="38727" y="248248"/>
                </a:lnTo>
                <a:lnTo>
                  <a:pt x="22182" y="289243"/>
                </a:lnTo>
                <a:lnTo>
                  <a:pt x="10035" y="332190"/>
                </a:lnTo>
                <a:lnTo>
                  <a:pt x="2553" y="376831"/>
                </a:lnTo>
                <a:lnTo>
                  <a:pt x="0" y="422909"/>
                </a:lnTo>
                <a:lnTo>
                  <a:pt x="0" y="845820"/>
                </a:lnTo>
                <a:lnTo>
                  <a:pt x="870204" y="845820"/>
                </a:lnTo>
                <a:lnTo>
                  <a:pt x="870204" y="422909"/>
                </a:lnTo>
                <a:lnTo>
                  <a:pt x="867650" y="376831"/>
                </a:lnTo>
                <a:lnTo>
                  <a:pt x="860168" y="332190"/>
                </a:lnTo>
                <a:lnTo>
                  <a:pt x="848021" y="289243"/>
                </a:lnTo>
                <a:lnTo>
                  <a:pt x="831476" y="248248"/>
                </a:lnTo>
                <a:lnTo>
                  <a:pt x="810799" y="209465"/>
                </a:lnTo>
                <a:lnTo>
                  <a:pt x="786253" y="173150"/>
                </a:lnTo>
                <a:lnTo>
                  <a:pt x="758105" y="139563"/>
                </a:lnTo>
                <a:lnTo>
                  <a:pt x="726621" y="108960"/>
                </a:lnTo>
                <a:lnTo>
                  <a:pt x="692066" y="81601"/>
                </a:lnTo>
                <a:lnTo>
                  <a:pt x="654704" y="57742"/>
                </a:lnTo>
                <a:lnTo>
                  <a:pt x="614803" y="37643"/>
                </a:lnTo>
                <a:lnTo>
                  <a:pt x="572626" y="21561"/>
                </a:lnTo>
                <a:lnTo>
                  <a:pt x="528440" y="9754"/>
                </a:lnTo>
                <a:lnTo>
                  <a:pt x="482510" y="2481"/>
                </a:lnTo>
                <a:lnTo>
                  <a:pt x="43510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8733" y="5028438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0" y="845820"/>
                </a:moveTo>
                <a:lnTo>
                  <a:pt x="0" y="422909"/>
                </a:lnTo>
                <a:lnTo>
                  <a:pt x="2553" y="376831"/>
                </a:lnTo>
                <a:lnTo>
                  <a:pt x="10035" y="332190"/>
                </a:lnTo>
                <a:lnTo>
                  <a:pt x="22182" y="289243"/>
                </a:lnTo>
                <a:lnTo>
                  <a:pt x="38727" y="248248"/>
                </a:lnTo>
                <a:lnTo>
                  <a:pt x="59404" y="209465"/>
                </a:lnTo>
                <a:lnTo>
                  <a:pt x="83950" y="173150"/>
                </a:lnTo>
                <a:lnTo>
                  <a:pt x="112098" y="139563"/>
                </a:lnTo>
                <a:lnTo>
                  <a:pt x="143582" y="108960"/>
                </a:lnTo>
                <a:lnTo>
                  <a:pt x="178137" y="81601"/>
                </a:lnTo>
                <a:lnTo>
                  <a:pt x="215499" y="57742"/>
                </a:lnTo>
                <a:lnTo>
                  <a:pt x="255400" y="37643"/>
                </a:lnTo>
                <a:lnTo>
                  <a:pt x="297577" y="21561"/>
                </a:lnTo>
                <a:lnTo>
                  <a:pt x="341763" y="9754"/>
                </a:lnTo>
                <a:lnTo>
                  <a:pt x="387693" y="2481"/>
                </a:lnTo>
                <a:lnTo>
                  <a:pt x="435102" y="0"/>
                </a:lnTo>
                <a:lnTo>
                  <a:pt x="482510" y="2481"/>
                </a:lnTo>
                <a:lnTo>
                  <a:pt x="528440" y="9754"/>
                </a:lnTo>
                <a:lnTo>
                  <a:pt x="572626" y="21561"/>
                </a:lnTo>
                <a:lnTo>
                  <a:pt x="614803" y="37643"/>
                </a:lnTo>
                <a:lnTo>
                  <a:pt x="654704" y="57742"/>
                </a:lnTo>
                <a:lnTo>
                  <a:pt x="692066" y="81601"/>
                </a:lnTo>
                <a:lnTo>
                  <a:pt x="726621" y="108960"/>
                </a:lnTo>
                <a:lnTo>
                  <a:pt x="758105" y="139563"/>
                </a:lnTo>
                <a:lnTo>
                  <a:pt x="786253" y="173150"/>
                </a:lnTo>
                <a:lnTo>
                  <a:pt x="810799" y="209465"/>
                </a:lnTo>
                <a:lnTo>
                  <a:pt x="831476" y="248248"/>
                </a:lnTo>
                <a:lnTo>
                  <a:pt x="848021" y="289243"/>
                </a:lnTo>
                <a:lnTo>
                  <a:pt x="860168" y="332190"/>
                </a:lnTo>
                <a:lnTo>
                  <a:pt x="867650" y="376831"/>
                </a:lnTo>
                <a:lnTo>
                  <a:pt x="870204" y="422909"/>
                </a:lnTo>
                <a:lnTo>
                  <a:pt x="870204" y="845820"/>
                </a:lnTo>
                <a:lnTo>
                  <a:pt x="0" y="845820"/>
                </a:lnTo>
                <a:close/>
              </a:path>
            </a:pathLst>
          </a:custGeom>
          <a:ln w="3810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5226" y="4534661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19" h="609600">
                <a:moveTo>
                  <a:pt x="308610" y="0"/>
                </a:moveTo>
                <a:lnTo>
                  <a:pt x="258550" y="3990"/>
                </a:lnTo>
                <a:lnTo>
                  <a:pt x="211063" y="15544"/>
                </a:lnTo>
                <a:lnTo>
                  <a:pt x="166783" y="34032"/>
                </a:lnTo>
                <a:lnTo>
                  <a:pt x="126346" y="58826"/>
                </a:lnTo>
                <a:lnTo>
                  <a:pt x="90387" y="89296"/>
                </a:lnTo>
                <a:lnTo>
                  <a:pt x="59542" y="124815"/>
                </a:lnTo>
                <a:lnTo>
                  <a:pt x="34445" y="164753"/>
                </a:lnTo>
                <a:lnTo>
                  <a:pt x="15732" y="208483"/>
                </a:lnTo>
                <a:lnTo>
                  <a:pt x="4039" y="255374"/>
                </a:lnTo>
                <a:lnTo>
                  <a:pt x="0" y="304800"/>
                </a:lnTo>
                <a:lnTo>
                  <a:pt x="4039" y="354225"/>
                </a:lnTo>
                <a:lnTo>
                  <a:pt x="15732" y="401116"/>
                </a:lnTo>
                <a:lnTo>
                  <a:pt x="34445" y="444846"/>
                </a:lnTo>
                <a:lnTo>
                  <a:pt x="59542" y="484784"/>
                </a:lnTo>
                <a:lnTo>
                  <a:pt x="90387" y="520303"/>
                </a:lnTo>
                <a:lnTo>
                  <a:pt x="126346" y="550773"/>
                </a:lnTo>
                <a:lnTo>
                  <a:pt x="166783" y="575567"/>
                </a:lnTo>
                <a:lnTo>
                  <a:pt x="211063" y="594055"/>
                </a:lnTo>
                <a:lnTo>
                  <a:pt x="258550" y="605609"/>
                </a:lnTo>
                <a:lnTo>
                  <a:pt x="308610" y="609600"/>
                </a:lnTo>
                <a:lnTo>
                  <a:pt x="358669" y="605609"/>
                </a:lnTo>
                <a:lnTo>
                  <a:pt x="406156" y="594055"/>
                </a:lnTo>
                <a:lnTo>
                  <a:pt x="450436" y="575567"/>
                </a:lnTo>
                <a:lnTo>
                  <a:pt x="490873" y="550773"/>
                </a:lnTo>
                <a:lnTo>
                  <a:pt x="526832" y="520303"/>
                </a:lnTo>
                <a:lnTo>
                  <a:pt x="557677" y="484784"/>
                </a:lnTo>
                <a:lnTo>
                  <a:pt x="582774" y="444846"/>
                </a:lnTo>
                <a:lnTo>
                  <a:pt x="601487" y="401116"/>
                </a:lnTo>
                <a:lnTo>
                  <a:pt x="613180" y="354225"/>
                </a:lnTo>
                <a:lnTo>
                  <a:pt x="617220" y="304800"/>
                </a:lnTo>
                <a:lnTo>
                  <a:pt x="613180" y="255374"/>
                </a:lnTo>
                <a:lnTo>
                  <a:pt x="601487" y="208483"/>
                </a:lnTo>
                <a:lnTo>
                  <a:pt x="582774" y="164753"/>
                </a:lnTo>
                <a:lnTo>
                  <a:pt x="557677" y="124815"/>
                </a:lnTo>
                <a:lnTo>
                  <a:pt x="526832" y="89296"/>
                </a:lnTo>
                <a:lnTo>
                  <a:pt x="490873" y="58826"/>
                </a:lnTo>
                <a:lnTo>
                  <a:pt x="450436" y="34032"/>
                </a:lnTo>
                <a:lnTo>
                  <a:pt x="406156" y="15544"/>
                </a:lnTo>
                <a:lnTo>
                  <a:pt x="358669" y="3990"/>
                </a:lnTo>
                <a:lnTo>
                  <a:pt x="30861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226" y="4534661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19" h="609600">
                <a:moveTo>
                  <a:pt x="0" y="304800"/>
                </a:moveTo>
                <a:lnTo>
                  <a:pt x="4039" y="255374"/>
                </a:lnTo>
                <a:lnTo>
                  <a:pt x="15732" y="208483"/>
                </a:lnTo>
                <a:lnTo>
                  <a:pt x="34445" y="164753"/>
                </a:lnTo>
                <a:lnTo>
                  <a:pt x="59542" y="124815"/>
                </a:lnTo>
                <a:lnTo>
                  <a:pt x="90387" y="89296"/>
                </a:lnTo>
                <a:lnTo>
                  <a:pt x="126346" y="58826"/>
                </a:lnTo>
                <a:lnTo>
                  <a:pt x="166783" y="34032"/>
                </a:lnTo>
                <a:lnTo>
                  <a:pt x="211063" y="15544"/>
                </a:lnTo>
                <a:lnTo>
                  <a:pt x="258550" y="3990"/>
                </a:lnTo>
                <a:lnTo>
                  <a:pt x="308610" y="0"/>
                </a:lnTo>
                <a:lnTo>
                  <a:pt x="358669" y="3990"/>
                </a:lnTo>
                <a:lnTo>
                  <a:pt x="406156" y="15544"/>
                </a:lnTo>
                <a:lnTo>
                  <a:pt x="450436" y="34032"/>
                </a:lnTo>
                <a:lnTo>
                  <a:pt x="490873" y="58826"/>
                </a:lnTo>
                <a:lnTo>
                  <a:pt x="526832" y="89296"/>
                </a:lnTo>
                <a:lnTo>
                  <a:pt x="557677" y="124815"/>
                </a:lnTo>
                <a:lnTo>
                  <a:pt x="582774" y="164753"/>
                </a:lnTo>
                <a:lnTo>
                  <a:pt x="601487" y="208483"/>
                </a:lnTo>
                <a:lnTo>
                  <a:pt x="613180" y="255374"/>
                </a:lnTo>
                <a:lnTo>
                  <a:pt x="617220" y="304800"/>
                </a:lnTo>
                <a:lnTo>
                  <a:pt x="613180" y="354225"/>
                </a:lnTo>
                <a:lnTo>
                  <a:pt x="601487" y="401116"/>
                </a:lnTo>
                <a:lnTo>
                  <a:pt x="582774" y="444846"/>
                </a:lnTo>
                <a:lnTo>
                  <a:pt x="557677" y="484784"/>
                </a:lnTo>
                <a:lnTo>
                  <a:pt x="526832" y="520303"/>
                </a:lnTo>
                <a:lnTo>
                  <a:pt x="490873" y="550773"/>
                </a:lnTo>
                <a:lnTo>
                  <a:pt x="450436" y="575567"/>
                </a:lnTo>
                <a:lnTo>
                  <a:pt x="406156" y="594055"/>
                </a:lnTo>
                <a:lnTo>
                  <a:pt x="358669" y="605609"/>
                </a:lnTo>
                <a:lnTo>
                  <a:pt x="308610" y="609600"/>
                </a:lnTo>
                <a:lnTo>
                  <a:pt x="258550" y="605609"/>
                </a:lnTo>
                <a:lnTo>
                  <a:pt x="211063" y="594055"/>
                </a:lnTo>
                <a:lnTo>
                  <a:pt x="166783" y="575567"/>
                </a:lnTo>
                <a:lnTo>
                  <a:pt x="126346" y="550773"/>
                </a:lnTo>
                <a:lnTo>
                  <a:pt x="90387" y="520303"/>
                </a:lnTo>
                <a:lnTo>
                  <a:pt x="59542" y="484784"/>
                </a:lnTo>
                <a:lnTo>
                  <a:pt x="34445" y="444846"/>
                </a:lnTo>
                <a:lnTo>
                  <a:pt x="15732" y="401116"/>
                </a:lnTo>
                <a:lnTo>
                  <a:pt x="4039" y="354225"/>
                </a:lnTo>
                <a:lnTo>
                  <a:pt x="0" y="304800"/>
                </a:lnTo>
                <a:close/>
              </a:path>
            </a:pathLst>
          </a:custGeom>
          <a:ln w="3810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4889" y="3140836"/>
            <a:ext cx="719455" cy="1247775"/>
          </a:xfrm>
          <a:custGeom>
            <a:avLst/>
            <a:gdLst/>
            <a:ahLst/>
            <a:cxnLst/>
            <a:rect l="l" t="t" r="r" b="b"/>
            <a:pathLst>
              <a:path w="719455" h="1247775">
                <a:moveTo>
                  <a:pt x="26809" y="956944"/>
                </a:moveTo>
                <a:lnTo>
                  <a:pt x="0" y="1247648"/>
                </a:lnTo>
                <a:lnTo>
                  <a:pt x="47562" y="1219073"/>
                </a:lnTo>
                <a:lnTo>
                  <a:pt x="42100" y="1219073"/>
                </a:lnTo>
                <a:lnTo>
                  <a:pt x="3594" y="1196848"/>
                </a:lnTo>
                <a:lnTo>
                  <a:pt x="46424" y="1122537"/>
                </a:lnTo>
                <a:lnTo>
                  <a:pt x="48679" y="979551"/>
                </a:lnTo>
                <a:lnTo>
                  <a:pt x="47067" y="970857"/>
                </a:lnTo>
                <a:lnTo>
                  <a:pt x="42416" y="963723"/>
                </a:lnTo>
                <a:lnTo>
                  <a:pt x="35429" y="958851"/>
                </a:lnTo>
                <a:lnTo>
                  <a:pt x="26809" y="956944"/>
                </a:lnTo>
                <a:close/>
              </a:path>
              <a:path w="719455" h="1247775">
                <a:moveTo>
                  <a:pt x="46424" y="1122537"/>
                </a:moveTo>
                <a:lnTo>
                  <a:pt x="3594" y="1196848"/>
                </a:lnTo>
                <a:lnTo>
                  <a:pt x="42100" y="1219073"/>
                </a:lnTo>
                <a:lnTo>
                  <a:pt x="48322" y="1208277"/>
                </a:lnTo>
                <a:lnTo>
                  <a:pt x="45072" y="1208277"/>
                </a:lnTo>
                <a:lnTo>
                  <a:pt x="11404" y="1188974"/>
                </a:lnTo>
                <a:lnTo>
                  <a:pt x="45701" y="1168366"/>
                </a:lnTo>
                <a:lnTo>
                  <a:pt x="46424" y="1122537"/>
                </a:lnTo>
                <a:close/>
              </a:path>
              <a:path w="719455" h="1247775">
                <a:moveTo>
                  <a:pt x="215872" y="1068147"/>
                </a:moveTo>
                <a:lnTo>
                  <a:pt x="207556" y="1071118"/>
                </a:lnTo>
                <a:lnTo>
                  <a:pt x="84898" y="1144815"/>
                </a:lnTo>
                <a:lnTo>
                  <a:pt x="42100" y="1219073"/>
                </a:lnTo>
                <a:lnTo>
                  <a:pt x="47562" y="1219073"/>
                </a:lnTo>
                <a:lnTo>
                  <a:pt x="230416" y="1109218"/>
                </a:lnTo>
                <a:lnTo>
                  <a:pt x="236946" y="1103258"/>
                </a:lnTo>
                <a:lnTo>
                  <a:pt x="240560" y="1095549"/>
                </a:lnTo>
                <a:lnTo>
                  <a:pt x="241006" y="1087054"/>
                </a:lnTo>
                <a:lnTo>
                  <a:pt x="238036" y="1078738"/>
                </a:lnTo>
                <a:lnTo>
                  <a:pt x="232077" y="1072207"/>
                </a:lnTo>
                <a:lnTo>
                  <a:pt x="224367" y="1068593"/>
                </a:lnTo>
                <a:lnTo>
                  <a:pt x="215872" y="1068147"/>
                </a:lnTo>
                <a:close/>
              </a:path>
              <a:path w="719455" h="1247775">
                <a:moveTo>
                  <a:pt x="45701" y="1168366"/>
                </a:moveTo>
                <a:lnTo>
                  <a:pt x="11404" y="1188974"/>
                </a:lnTo>
                <a:lnTo>
                  <a:pt x="45072" y="1208277"/>
                </a:lnTo>
                <a:lnTo>
                  <a:pt x="45701" y="1168366"/>
                </a:lnTo>
                <a:close/>
              </a:path>
              <a:path w="719455" h="1247775">
                <a:moveTo>
                  <a:pt x="84898" y="1144815"/>
                </a:moveTo>
                <a:lnTo>
                  <a:pt x="45701" y="1168366"/>
                </a:lnTo>
                <a:lnTo>
                  <a:pt x="45072" y="1208277"/>
                </a:lnTo>
                <a:lnTo>
                  <a:pt x="48322" y="1208277"/>
                </a:lnTo>
                <a:lnTo>
                  <a:pt x="84898" y="1144815"/>
                </a:lnTo>
                <a:close/>
              </a:path>
              <a:path w="719455" h="1247775">
                <a:moveTo>
                  <a:pt x="673382" y="79380"/>
                </a:moveTo>
                <a:lnTo>
                  <a:pt x="634070" y="102968"/>
                </a:lnTo>
                <a:lnTo>
                  <a:pt x="46424" y="1122537"/>
                </a:lnTo>
                <a:lnTo>
                  <a:pt x="45701" y="1168366"/>
                </a:lnTo>
                <a:lnTo>
                  <a:pt x="84898" y="1144815"/>
                </a:lnTo>
                <a:lnTo>
                  <a:pt x="672647" y="125028"/>
                </a:lnTo>
                <a:lnTo>
                  <a:pt x="673382" y="79380"/>
                </a:lnTo>
                <a:close/>
              </a:path>
              <a:path w="719455" h="1247775">
                <a:moveTo>
                  <a:pt x="718653" y="28575"/>
                </a:moveTo>
                <a:lnTo>
                  <a:pt x="676948" y="28575"/>
                </a:lnTo>
                <a:lnTo>
                  <a:pt x="715429" y="50800"/>
                </a:lnTo>
                <a:lnTo>
                  <a:pt x="672647" y="125028"/>
                </a:lnTo>
                <a:lnTo>
                  <a:pt x="670344" y="268097"/>
                </a:lnTo>
                <a:lnTo>
                  <a:pt x="671989" y="276808"/>
                </a:lnTo>
                <a:lnTo>
                  <a:pt x="676646" y="283972"/>
                </a:lnTo>
                <a:lnTo>
                  <a:pt x="683613" y="288849"/>
                </a:lnTo>
                <a:lnTo>
                  <a:pt x="692188" y="290702"/>
                </a:lnTo>
                <a:lnTo>
                  <a:pt x="700899" y="289129"/>
                </a:lnTo>
                <a:lnTo>
                  <a:pt x="708063" y="284495"/>
                </a:lnTo>
                <a:lnTo>
                  <a:pt x="712940" y="277504"/>
                </a:lnTo>
                <a:lnTo>
                  <a:pt x="714794" y="268859"/>
                </a:lnTo>
                <a:lnTo>
                  <a:pt x="718653" y="28575"/>
                </a:lnTo>
                <a:close/>
              </a:path>
              <a:path w="719455" h="1247775">
                <a:moveTo>
                  <a:pt x="719112" y="0"/>
                </a:moveTo>
                <a:lnTo>
                  <a:pt x="488607" y="138429"/>
                </a:lnTo>
                <a:lnTo>
                  <a:pt x="482076" y="144406"/>
                </a:lnTo>
                <a:lnTo>
                  <a:pt x="478462" y="152146"/>
                </a:lnTo>
                <a:lnTo>
                  <a:pt x="478016" y="160647"/>
                </a:lnTo>
                <a:lnTo>
                  <a:pt x="480987" y="168910"/>
                </a:lnTo>
                <a:lnTo>
                  <a:pt x="486946" y="175440"/>
                </a:lnTo>
                <a:lnTo>
                  <a:pt x="494655" y="179054"/>
                </a:lnTo>
                <a:lnTo>
                  <a:pt x="503150" y="179500"/>
                </a:lnTo>
                <a:lnTo>
                  <a:pt x="511467" y="176529"/>
                </a:lnTo>
                <a:lnTo>
                  <a:pt x="634070" y="102968"/>
                </a:lnTo>
                <a:lnTo>
                  <a:pt x="676948" y="28575"/>
                </a:lnTo>
                <a:lnTo>
                  <a:pt x="718653" y="28575"/>
                </a:lnTo>
                <a:lnTo>
                  <a:pt x="719112" y="0"/>
                </a:lnTo>
                <a:close/>
              </a:path>
              <a:path w="719455" h="1247775">
                <a:moveTo>
                  <a:pt x="695638" y="39370"/>
                </a:moveTo>
                <a:lnTo>
                  <a:pt x="674027" y="39370"/>
                </a:lnTo>
                <a:lnTo>
                  <a:pt x="707682" y="58800"/>
                </a:lnTo>
                <a:lnTo>
                  <a:pt x="673382" y="79380"/>
                </a:lnTo>
                <a:lnTo>
                  <a:pt x="672647" y="125028"/>
                </a:lnTo>
                <a:lnTo>
                  <a:pt x="715429" y="50800"/>
                </a:lnTo>
                <a:lnTo>
                  <a:pt x="695638" y="39370"/>
                </a:lnTo>
                <a:close/>
              </a:path>
              <a:path w="719455" h="1247775">
                <a:moveTo>
                  <a:pt x="676948" y="28575"/>
                </a:moveTo>
                <a:lnTo>
                  <a:pt x="634070" y="102968"/>
                </a:lnTo>
                <a:lnTo>
                  <a:pt x="673382" y="79380"/>
                </a:lnTo>
                <a:lnTo>
                  <a:pt x="674027" y="39370"/>
                </a:lnTo>
                <a:lnTo>
                  <a:pt x="695638" y="39370"/>
                </a:lnTo>
                <a:lnTo>
                  <a:pt x="676948" y="28575"/>
                </a:lnTo>
                <a:close/>
              </a:path>
              <a:path w="719455" h="1247775">
                <a:moveTo>
                  <a:pt x="674027" y="39370"/>
                </a:moveTo>
                <a:lnTo>
                  <a:pt x="673382" y="79380"/>
                </a:lnTo>
                <a:lnTo>
                  <a:pt x="707682" y="58800"/>
                </a:lnTo>
                <a:lnTo>
                  <a:pt x="674027" y="3937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91664" y="3141472"/>
            <a:ext cx="721360" cy="1246505"/>
          </a:xfrm>
          <a:custGeom>
            <a:avLst/>
            <a:gdLst/>
            <a:ahLst/>
            <a:cxnLst/>
            <a:rect l="l" t="t" r="r" b="b"/>
            <a:pathLst>
              <a:path w="721360" h="1246504">
                <a:moveTo>
                  <a:pt x="504763" y="1067331"/>
                </a:moveTo>
                <a:lnTo>
                  <a:pt x="496268" y="1067815"/>
                </a:lnTo>
                <a:lnTo>
                  <a:pt x="488559" y="1071443"/>
                </a:lnTo>
                <a:lnTo>
                  <a:pt x="482600" y="1077976"/>
                </a:lnTo>
                <a:lnTo>
                  <a:pt x="479629" y="1086238"/>
                </a:lnTo>
                <a:lnTo>
                  <a:pt x="480075" y="1094739"/>
                </a:lnTo>
                <a:lnTo>
                  <a:pt x="483689" y="1102479"/>
                </a:lnTo>
                <a:lnTo>
                  <a:pt x="490219" y="1108455"/>
                </a:lnTo>
                <a:lnTo>
                  <a:pt x="720979" y="1246504"/>
                </a:lnTo>
                <a:lnTo>
                  <a:pt x="720479" y="1217929"/>
                </a:lnTo>
                <a:lnTo>
                  <a:pt x="678815" y="1217929"/>
                </a:lnTo>
                <a:lnTo>
                  <a:pt x="635953" y="1143826"/>
                </a:lnTo>
                <a:lnTo>
                  <a:pt x="513080" y="1070228"/>
                </a:lnTo>
                <a:lnTo>
                  <a:pt x="504763" y="1067331"/>
                </a:lnTo>
                <a:close/>
              </a:path>
              <a:path w="721360" h="1246504">
                <a:moveTo>
                  <a:pt x="635953" y="1143826"/>
                </a:moveTo>
                <a:lnTo>
                  <a:pt x="678815" y="1217929"/>
                </a:lnTo>
                <a:lnTo>
                  <a:pt x="697285" y="1207261"/>
                </a:lnTo>
                <a:lnTo>
                  <a:pt x="675767" y="1207261"/>
                </a:lnTo>
                <a:lnTo>
                  <a:pt x="675078" y="1167260"/>
                </a:lnTo>
                <a:lnTo>
                  <a:pt x="635953" y="1143826"/>
                </a:lnTo>
                <a:close/>
              </a:path>
              <a:path w="721360" h="1246504">
                <a:moveTo>
                  <a:pt x="693674" y="955801"/>
                </a:moveTo>
                <a:lnTo>
                  <a:pt x="685099" y="957726"/>
                </a:lnTo>
                <a:lnTo>
                  <a:pt x="678132" y="962628"/>
                </a:lnTo>
                <a:lnTo>
                  <a:pt x="673475" y="969768"/>
                </a:lnTo>
                <a:lnTo>
                  <a:pt x="671830" y="978407"/>
                </a:lnTo>
                <a:lnTo>
                  <a:pt x="674289" y="1121348"/>
                </a:lnTo>
                <a:lnTo>
                  <a:pt x="717296" y="1195704"/>
                </a:lnTo>
                <a:lnTo>
                  <a:pt x="678815" y="1217929"/>
                </a:lnTo>
                <a:lnTo>
                  <a:pt x="720479" y="1217929"/>
                </a:lnTo>
                <a:lnTo>
                  <a:pt x="716280" y="977645"/>
                </a:lnTo>
                <a:lnTo>
                  <a:pt x="714373" y="969071"/>
                </a:lnTo>
                <a:lnTo>
                  <a:pt x="709501" y="962104"/>
                </a:lnTo>
                <a:lnTo>
                  <a:pt x="702367" y="957447"/>
                </a:lnTo>
                <a:lnTo>
                  <a:pt x="693674" y="955801"/>
                </a:lnTo>
                <a:close/>
              </a:path>
              <a:path w="721360" h="1246504">
                <a:moveTo>
                  <a:pt x="675078" y="1167260"/>
                </a:moveTo>
                <a:lnTo>
                  <a:pt x="675767" y="1207261"/>
                </a:lnTo>
                <a:lnTo>
                  <a:pt x="709422" y="1187830"/>
                </a:lnTo>
                <a:lnTo>
                  <a:pt x="675078" y="1167260"/>
                </a:lnTo>
                <a:close/>
              </a:path>
              <a:path w="721360" h="1246504">
                <a:moveTo>
                  <a:pt x="674289" y="1121348"/>
                </a:moveTo>
                <a:lnTo>
                  <a:pt x="675078" y="1167260"/>
                </a:lnTo>
                <a:lnTo>
                  <a:pt x="709422" y="1187830"/>
                </a:lnTo>
                <a:lnTo>
                  <a:pt x="675767" y="1207261"/>
                </a:lnTo>
                <a:lnTo>
                  <a:pt x="697285" y="1207261"/>
                </a:lnTo>
                <a:lnTo>
                  <a:pt x="717296" y="1195704"/>
                </a:lnTo>
                <a:lnTo>
                  <a:pt x="674289" y="1121348"/>
                </a:lnTo>
                <a:close/>
              </a:path>
              <a:path w="721360" h="1246504">
                <a:moveTo>
                  <a:pt x="45900" y="79222"/>
                </a:moveTo>
                <a:lnTo>
                  <a:pt x="46688" y="125026"/>
                </a:lnTo>
                <a:lnTo>
                  <a:pt x="635953" y="1143826"/>
                </a:lnTo>
                <a:lnTo>
                  <a:pt x="675078" y="1167260"/>
                </a:lnTo>
                <a:lnTo>
                  <a:pt x="674289" y="1121348"/>
                </a:lnTo>
                <a:lnTo>
                  <a:pt x="85095" y="102673"/>
                </a:lnTo>
                <a:lnTo>
                  <a:pt x="45900" y="79222"/>
                </a:lnTo>
                <a:close/>
              </a:path>
              <a:path w="721360" h="1246504">
                <a:moveTo>
                  <a:pt x="0" y="0"/>
                </a:moveTo>
                <a:lnTo>
                  <a:pt x="4699" y="268731"/>
                </a:lnTo>
                <a:lnTo>
                  <a:pt x="27305" y="290575"/>
                </a:lnTo>
                <a:lnTo>
                  <a:pt x="35879" y="288669"/>
                </a:lnTo>
                <a:lnTo>
                  <a:pt x="42846" y="283797"/>
                </a:lnTo>
                <a:lnTo>
                  <a:pt x="47503" y="276663"/>
                </a:lnTo>
                <a:lnTo>
                  <a:pt x="49149" y="267969"/>
                </a:lnTo>
                <a:lnTo>
                  <a:pt x="46688" y="125026"/>
                </a:lnTo>
                <a:lnTo>
                  <a:pt x="3683" y="50673"/>
                </a:lnTo>
                <a:lnTo>
                  <a:pt x="42163" y="28448"/>
                </a:lnTo>
                <a:lnTo>
                  <a:pt x="47526" y="28448"/>
                </a:lnTo>
                <a:lnTo>
                  <a:pt x="0" y="0"/>
                </a:lnTo>
                <a:close/>
              </a:path>
              <a:path w="721360" h="1246504">
                <a:moveTo>
                  <a:pt x="47526" y="28448"/>
                </a:moveTo>
                <a:lnTo>
                  <a:pt x="42163" y="28448"/>
                </a:lnTo>
                <a:lnTo>
                  <a:pt x="85095" y="102673"/>
                </a:lnTo>
                <a:lnTo>
                  <a:pt x="207899" y="176149"/>
                </a:lnTo>
                <a:lnTo>
                  <a:pt x="216215" y="179119"/>
                </a:lnTo>
                <a:lnTo>
                  <a:pt x="224710" y="178673"/>
                </a:lnTo>
                <a:lnTo>
                  <a:pt x="232419" y="175059"/>
                </a:lnTo>
                <a:lnTo>
                  <a:pt x="238379" y="168528"/>
                </a:lnTo>
                <a:lnTo>
                  <a:pt x="241276" y="160194"/>
                </a:lnTo>
                <a:lnTo>
                  <a:pt x="240792" y="151669"/>
                </a:lnTo>
                <a:lnTo>
                  <a:pt x="237164" y="143954"/>
                </a:lnTo>
                <a:lnTo>
                  <a:pt x="230631" y="138049"/>
                </a:lnTo>
                <a:lnTo>
                  <a:pt x="47526" y="28448"/>
                </a:lnTo>
                <a:close/>
              </a:path>
              <a:path w="721360" h="1246504">
                <a:moveTo>
                  <a:pt x="42163" y="28448"/>
                </a:moveTo>
                <a:lnTo>
                  <a:pt x="3683" y="50673"/>
                </a:lnTo>
                <a:lnTo>
                  <a:pt x="46688" y="125026"/>
                </a:lnTo>
                <a:lnTo>
                  <a:pt x="45900" y="79222"/>
                </a:lnTo>
                <a:lnTo>
                  <a:pt x="11556" y="58674"/>
                </a:lnTo>
                <a:lnTo>
                  <a:pt x="45212" y="39242"/>
                </a:lnTo>
                <a:lnTo>
                  <a:pt x="48407" y="39242"/>
                </a:lnTo>
                <a:lnTo>
                  <a:pt x="42163" y="28448"/>
                </a:lnTo>
                <a:close/>
              </a:path>
              <a:path w="721360" h="1246504">
                <a:moveTo>
                  <a:pt x="48407" y="39242"/>
                </a:moveTo>
                <a:lnTo>
                  <a:pt x="45212" y="39242"/>
                </a:lnTo>
                <a:lnTo>
                  <a:pt x="45900" y="79222"/>
                </a:lnTo>
                <a:lnTo>
                  <a:pt x="85095" y="102673"/>
                </a:lnTo>
                <a:lnTo>
                  <a:pt x="48407" y="39242"/>
                </a:lnTo>
                <a:close/>
              </a:path>
              <a:path w="721360" h="1246504">
                <a:moveTo>
                  <a:pt x="45212" y="39242"/>
                </a:moveTo>
                <a:lnTo>
                  <a:pt x="11556" y="58674"/>
                </a:lnTo>
                <a:lnTo>
                  <a:pt x="45900" y="79222"/>
                </a:lnTo>
                <a:lnTo>
                  <a:pt x="45212" y="39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45965" y="1947417"/>
            <a:ext cx="4635500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195" dirty="0">
                <a:latin typeface="Arial"/>
                <a:cs typeface="Arial"/>
              </a:rPr>
              <a:t>Pouca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autonomia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000" spc="-150" dirty="0">
                <a:latin typeface="Arial"/>
                <a:cs typeface="Arial"/>
              </a:rPr>
              <a:t>Ações </a:t>
            </a:r>
            <a:r>
              <a:rPr sz="2000" spc="-105" dirty="0">
                <a:latin typeface="Arial"/>
                <a:cs typeface="Arial"/>
              </a:rPr>
              <a:t>necessitam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155" dirty="0">
                <a:latin typeface="Arial"/>
                <a:cs typeface="Arial"/>
              </a:rPr>
              <a:t>acesso </a:t>
            </a:r>
            <a:r>
              <a:rPr sz="2000" spc="-105" dirty="0">
                <a:latin typeface="Arial"/>
                <a:cs typeface="Arial"/>
              </a:rPr>
              <a:t>ao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servidor.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5965" y="2846959"/>
            <a:ext cx="4683125" cy="159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130" dirty="0">
                <a:latin typeface="Arial"/>
                <a:cs typeface="Arial"/>
              </a:rPr>
              <a:t>Trabalho </a:t>
            </a:r>
            <a:r>
              <a:rPr sz="2400" spc="-75" dirty="0">
                <a:latin typeface="Arial"/>
                <a:cs typeface="Arial"/>
              </a:rPr>
              <a:t>privado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limitado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000" spc="-114" dirty="0">
                <a:latin typeface="Arial"/>
                <a:cs typeface="Arial"/>
              </a:rPr>
              <a:t>Versiona </a:t>
            </a:r>
            <a:r>
              <a:rPr sz="2000" spc="-130" dirty="0">
                <a:latin typeface="Arial"/>
                <a:cs typeface="Arial"/>
              </a:rPr>
              <a:t>apenas </a:t>
            </a:r>
            <a:r>
              <a:rPr sz="2000" spc="-85" dirty="0">
                <a:latin typeface="Arial"/>
                <a:cs typeface="Arial"/>
              </a:rPr>
              <a:t>arquivos </a:t>
            </a:r>
            <a:r>
              <a:rPr sz="2000" spc="-60" dirty="0">
                <a:latin typeface="Arial"/>
                <a:cs typeface="Arial"/>
              </a:rPr>
              <a:t>no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repositório.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77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190" dirty="0">
                <a:latin typeface="Arial"/>
                <a:cs typeface="Arial"/>
              </a:rPr>
              <a:t>Risco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100" dirty="0">
                <a:latin typeface="Arial"/>
                <a:cs typeface="Arial"/>
              </a:rPr>
              <a:t>perda </a:t>
            </a:r>
            <a:r>
              <a:rPr sz="2400" spc="-110" dirty="0">
                <a:latin typeface="Arial"/>
                <a:cs typeface="Arial"/>
              </a:rPr>
              <a:t>de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dados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2000" spc="-140" dirty="0">
                <a:latin typeface="Arial"/>
                <a:cs typeface="Arial"/>
              </a:rPr>
              <a:t>Tudo </a:t>
            </a:r>
            <a:r>
              <a:rPr sz="2000" spc="-95" dirty="0">
                <a:latin typeface="Arial"/>
                <a:cs typeface="Arial"/>
              </a:rPr>
              <a:t>em </a:t>
            </a:r>
            <a:r>
              <a:rPr sz="2000" spc="-65" dirty="0">
                <a:latin typeface="Arial"/>
                <a:cs typeface="Arial"/>
              </a:rPr>
              <a:t>um </a:t>
            </a:r>
            <a:r>
              <a:rPr sz="2000" spc="-70" dirty="0">
                <a:latin typeface="Arial"/>
                <a:cs typeface="Arial"/>
              </a:rPr>
              <a:t>único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repositório.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650" y="702640"/>
            <a:ext cx="30626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Fluxo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215" dirty="0"/>
              <a:t>Trabalho</a:t>
            </a:r>
          </a:p>
        </p:txBody>
      </p:sp>
      <p:sp>
        <p:nvSpPr>
          <p:cNvPr id="3" name="object 3"/>
          <p:cNvSpPr/>
          <p:nvPr/>
        </p:nvSpPr>
        <p:spPr>
          <a:xfrm>
            <a:off x="1585722" y="5528881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51" y="61163"/>
                </a:moveTo>
                <a:lnTo>
                  <a:pt x="7126605" y="61163"/>
                </a:lnTo>
                <a:lnTo>
                  <a:pt x="7126732" y="96215"/>
                </a:lnTo>
                <a:lnTo>
                  <a:pt x="7061719" y="96234"/>
                </a:lnTo>
                <a:lnTo>
                  <a:pt x="7012558" y="124929"/>
                </a:lnTo>
                <a:lnTo>
                  <a:pt x="7007353" y="129556"/>
                </a:lnTo>
                <a:lnTo>
                  <a:pt x="7004446" y="135607"/>
                </a:lnTo>
                <a:lnTo>
                  <a:pt x="7004040" y="142310"/>
                </a:lnTo>
                <a:lnTo>
                  <a:pt x="7006335" y="148894"/>
                </a:lnTo>
                <a:lnTo>
                  <a:pt x="7010941" y="154090"/>
                </a:lnTo>
                <a:lnTo>
                  <a:pt x="7016988" y="157006"/>
                </a:lnTo>
                <a:lnTo>
                  <a:pt x="7023677" y="157442"/>
                </a:lnTo>
                <a:lnTo>
                  <a:pt x="7030211" y="155193"/>
                </a:lnTo>
                <a:lnTo>
                  <a:pt x="7161403" y="78676"/>
                </a:lnTo>
                <a:lnTo>
                  <a:pt x="7131351" y="61163"/>
                </a:lnTo>
                <a:close/>
              </a:path>
              <a:path w="7161530" h="157479">
                <a:moveTo>
                  <a:pt x="7061671" y="61182"/>
                </a:moveTo>
                <a:lnTo>
                  <a:pt x="0" y="63322"/>
                </a:lnTo>
                <a:lnTo>
                  <a:pt x="0" y="98374"/>
                </a:lnTo>
                <a:lnTo>
                  <a:pt x="7061719" y="96234"/>
                </a:lnTo>
                <a:lnTo>
                  <a:pt x="7091752" y="78704"/>
                </a:lnTo>
                <a:lnTo>
                  <a:pt x="7061671" y="61182"/>
                </a:lnTo>
                <a:close/>
              </a:path>
              <a:path w="7161530" h="157479">
                <a:moveTo>
                  <a:pt x="7091752" y="78704"/>
                </a:moveTo>
                <a:lnTo>
                  <a:pt x="7061719" y="96234"/>
                </a:lnTo>
                <a:lnTo>
                  <a:pt x="7126732" y="96215"/>
                </a:lnTo>
                <a:lnTo>
                  <a:pt x="7126723" y="93827"/>
                </a:lnTo>
                <a:lnTo>
                  <a:pt x="7117714" y="93827"/>
                </a:lnTo>
                <a:lnTo>
                  <a:pt x="7091752" y="78704"/>
                </a:lnTo>
                <a:close/>
              </a:path>
              <a:path w="7161530" h="157479">
                <a:moveTo>
                  <a:pt x="7117714" y="63550"/>
                </a:moveTo>
                <a:lnTo>
                  <a:pt x="7091752" y="78704"/>
                </a:lnTo>
                <a:lnTo>
                  <a:pt x="7117714" y="93827"/>
                </a:lnTo>
                <a:lnTo>
                  <a:pt x="7117714" y="63550"/>
                </a:lnTo>
                <a:close/>
              </a:path>
              <a:path w="7161530" h="157479">
                <a:moveTo>
                  <a:pt x="7126613" y="63550"/>
                </a:moveTo>
                <a:lnTo>
                  <a:pt x="7117714" y="63550"/>
                </a:lnTo>
                <a:lnTo>
                  <a:pt x="7117714" y="93827"/>
                </a:lnTo>
                <a:lnTo>
                  <a:pt x="7126723" y="93827"/>
                </a:lnTo>
                <a:lnTo>
                  <a:pt x="7126613" y="63550"/>
                </a:lnTo>
                <a:close/>
              </a:path>
              <a:path w="7161530" h="157479">
                <a:moveTo>
                  <a:pt x="7126605" y="61163"/>
                </a:moveTo>
                <a:lnTo>
                  <a:pt x="7061671" y="61182"/>
                </a:lnTo>
                <a:lnTo>
                  <a:pt x="7091752" y="78704"/>
                </a:lnTo>
                <a:lnTo>
                  <a:pt x="7117714" y="63550"/>
                </a:lnTo>
                <a:lnTo>
                  <a:pt x="7126613" y="63550"/>
                </a:lnTo>
                <a:lnTo>
                  <a:pt x="7126605" y="61163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71" y="61182"/>
                </a:lnTo>
                <a:lnTo>
                  <a:pt x="7131351" y="61163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722" y="4702873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79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79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79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79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79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5722" y="3849433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79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79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79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79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79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79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0294" y="3037141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9026" y="3689984"/>
            <a:ext cx="1014094" cy="205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realese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95" dirty="0">
                <a:latin typeface="Arial"/>
                <a:cs typeface="Arial"/>
              </a:rPr>
              <a:t>develop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2400" spc="-60" dirty="0"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8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99638" y="552425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60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16502" y="5519682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7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33365" y="5530350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35" y="7872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9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35" y="7872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885" y="96258"/>
                </a:lnTo>
                <a:lnTo>
                  <a:pt x="299935" y="7872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593"/>
                </a:moveTo>
                <a:lnTo>
                  <a:pt x="299935" y="78728"/>
                </a:lnTo>
                <a:lnTo>
                  <a:pt x="325882" y="93870"/>
                </a:lnTo>
                <a:lnTo>
                  <a:pt x="325882" y="63593"/>
                </a:lnTo>
                <a:close/>
              </a:path>
              <a:path w="369570" h="157479">
                <a:moveTo>
                  <a:pt x="334645" y="63593"/>
                </a:moveTo>
                <a:lnTo>
                  <a:pt x="325882" y="63593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593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35" y="78728"/>
                </a:lnTo>
                <a:lnTo>
                  <a:pt x="325882" y="63593"/>
                </a:lnTo>
                <a:lnTo>
                  <a:pt x="334645" y="63593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79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79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59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79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44673" y="4644390"/>
            <a:ext cx="289559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4673" y="4644390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59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3482" y="470281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69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4" y="157027"/>
                </a:lnTo>
                <a:lnTo>
                  <a:pt x="231771" y="157464"/>
                </a:lnTo>
                <a:lnTo>
                  <a:pt x="238379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69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69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69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69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69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63061" y="4639817"/>
            <a:ext cx="288036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63061" y="463981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6790" y="4633721"/>
            <a:ext cx="289560" cy="288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6790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65597" y="4705865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15178" y="4644390"/>
            <a:ext cx="2880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15178" y="464439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82461" y="469519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5" y="96258"/>
                </a:lnTo>
                <a:lnTo>
                  <a:pt x="334645" y="93845"/>
                </a:lnTo>
                <a:lnTo>
                  <a:pt x="325882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74" y="78732"/>
                </a:lnTo>
                <a:lnTo>
                  <a:pt x="325882" y="93845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45"/>
                </a:lnTo>
                <a:lnTo>
                  <a:pt x="334645" y="93845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32041" y="4633721"/>
            <a:ext cx="289560" cy="288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32041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59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56654" y="37848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79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60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56654" y="37848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60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  <a:close/>
              </a:path>
            </a:pathLst>
          </a:custGeom>
          <a:ln w="3810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5461" y="3843282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6" y="124960"/>
                </a:lnTo>
                <a:lnTo>
                  <a:pt x="215501" y="129567"/>
                </a:lnTo>
                <a:lnTo>
                  <a:pt x="212550" y="135628"/>
                </a:lnTo>
                <a:lnTo>
                  <a:pt x="212099" y="142355"/>
                </a:lnTo>
                <a:lnTo>
                  <a:pt x="214376" y="148963"/>
                </a:lnTo>
                <a:lnTo>
                  <a:pt x="218983" y="154114"/>
                </a:lnTo>
                <a:lnTo>
                  <a:pt x="225044" y="157027"/>
                </a:lnTo>
                <a:lnTo>
                  <a:pt x="231771" y="157464"/>
                </a:lnTo>
                <a:lnTo>
                  <a:pt x="238379" y="155186"/>
                </a:lnTo>
                <a:lnTo>
                  <a:pt x="339398" y="96258"/>
                </a:lnTo>
                <a:lnTo>
                  <a:pt x="334645" y="96258"/>
                </a:lnTo>
                <a:lnTo>
                  <a:pt x="334645" y="93845"/>
                </a:lnTo>
                <a:lnTo>
                  <a:pt x="325882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39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74" y="78732"/>
                </a:lnTo>
                <a:lnTo>
                  <a:pt x="325882" y="93845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45"/>
                </a:lnTo>
                <a:lnTo>
                  <a:pt x="334645" y="93845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6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6" y="32504"/>
                </a:lnTo>
                <a:lnTo>
                  <a:pt x="299974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75042" y="37818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75042" y="37818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38099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65468" y="4176140"/>
            <a:ext cx="197485" cy="366395"/>
          </a:xfrm>
          <a:custGeom>
            <a:avLst/>
            <a:gdLst/>
            <a:ahLst/>
            <a:cxnLst/>
            <a:rect l="l" t="t" r="r" b="b"/>
            <a:pathLst>
              <a:path w="197484" h="366395">
                <a:moveTo>
                  <a:pt x="153898" y="62938"/>
                </a:moveTo>
                <a:lnTo>
                  <a:pt x="125497" y="82620"/>
                </a:lnTo>
                <a:lnTo>
                  <a:pt x="0" y="351662"/>
                </a:lnTo>
                <a:lnTo>
                  <a:pt x="31623" y="366394"/>
                </a:lnTo>
                <a:lnTo>
                  <a:pt x="157089" y="97419"/>
                </a:lnTo>
                <a:lnTo>
                  <a:pt x="153898" y="62938"/>
                </a:lnTo>
                <a:close/>
              </a:path>
              <a:path w="197484" h="366395">
                <a:moveTo>
                  <a:pt x="185478" y="24129"/>
                </a:moveTo>
                <a:lnTo>
                  <a:pt x="152780" y="24129"/>
                </a:lnTo>
                <a:lnTo>
                  <a:pt x="184403" y="38861"/>
                </a:lnTo>
                <a:lnTo>
                  <a:pt x="157089" y="97419"/>
                </a:lnTo>
                <a:lnTo>
                  <a:pt x="162305" y="153796"/>
                </a:lnTo>
                <a:lnTo>
                  <a:pt x="181228" y="169671"/>
                </a:lnTo>
                <a:lnTo>
                  <a:pt x="187906" y="167677"/>
                </a:lnTo>
                <a:lnTo>
                  <a:pt x="193119" y="163433"/>
                </a:lnTo>
                <a:lnTo>
                  <a:pt x="196355" y="157545"/>
                </a:lnTo>
                <a:lnTo>
                  <a:pt x="197103" y="150621"/>
                </a:lnTo>
                <a:lnTo>
                  <a:pt x="185478" y="24129"/>
                </a:lnTo>
                <a:close/>
              </a:path>
              <a:path w="197484" h="366395">
                <a:moveTo>
                  <a:pt x="183260" y="0"/>
                </a:moveTo>
                <a:lnTo>
                  <a:pt x="58927" y="86232"/>
                </a:lnTo>
                <a:lnTo>
                  <a:pt x="54145" y="91219"/>
                </a:lnTo>
                <a:lnTo>
                  <a:pt x="51735" y="97419"/>
                </a:lnTo>
                <a:lnTo>
                  <a:pt x="51819" y="104145"/>
                </a:lnTo>
                <a:lnTo>
                  <a:pt x="54609" y="110489"/>
                </a:lnTo>
                <a:lnTo>
                  <a:pt x="59596" y="115327"/>
                </a:lnTo>
                <a:lnTo>
                  <a:pt x="65833" y="117760"/>
                </a:lnTo>
                <a:lnTo>
                  <a:pt x="72522" y="117669"/>
                </a:lnTo>
                <a:lnTo>
                  <a:pt x="78866" y="114934"/>
                </a:lnTo>
                <a:lnTo>
                  <a:pt x="125497" y="82620"/>
                </a:lnTo>
                <a:lnTo>
                  <a:pt x="152780" y="24129"/>
                </a:lnTo>
                <a:lnTo>
                  <a:pt x="185478" y="24129"/>
                </a:lnTo>
                <a:lnTo>
                  <a:pt x="183260" y="0"/>
                </a:lnTo>
                <a:close/>
              </a:path>
              <a:path w="197484" h="366395">
                <a:moveTo>
                  <a:pt x="171863" y="33019"/>
                </a:moveTo>
                <a:lnTo>
                  <a:pt x="151129" y="33019"/>
                </a:lnTo>
                <a:lnTo>
                  <a:pt x="178561" y="45846"/>
                </a:lnTo>
                <a:lnTo>
                  <a:pt x="153898" y="62938"/>
                </a:lnTo>
                <a:lnTo>
                  <a:pt x="157089" y="97419"/>
                </a:lnTo>
                <a:lnTo>
                  <a:pt x="184403" y="38861"/>
                </a:lnTo>
                <a:lnTo>
                  <a:pt x="171863" y="33019"/>
                </a:lnTo>
                <a:close/>
              </a:path>
              <a:path w="197484" h="366395">
                <a:moveTo>
                  <a:pt x="152780" y="24129"/>
                </a:moveTo>
                <a:lnTo>
                  <a:pt x="125497" y="82620"/>
                </a:lnTo>
                <a:lnTo>
                  <a:pt x="153898" y="62938"/>
                </a:lnTo>
                <a:lnTo>
                  <a:pt x="151129" y="33019"/>
                </a:lnTo>
                <a:lnTo>
                  <a:pt x="171863" y="33019"/>
                </a:lnTo>
                <a:lnTo>
                  <a:pt x="152780" y="24129"/>
                </a:lnTo>
                <a:close/>
              </a:path>
              <a:path w="197484" h="366395">
                <a:moveTo>
                  <a:pt x="151129" y="33019"/>
                </a:moveTo>
                <a:lnTo>
                  <a:pt x="153898" y="62938"/>
                </a:lnTo>
                <a:lnTo>
                  <a:pt x="178561" y="45846"/>
                </a:lnTo>
                <a:lnTo>
                  <a:pt x="151129" y="330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06211" y="5032883"/>
            <a:ext cx="207645" cy="358140"/>
          </a:xfrm>
          <a:custGeom>
            <a:avLst/>
            <a:gdLst/>
            <a:ahLst/>
            <a:cxnLst/>
            <a:rect l="l" t="t" r="r" b="b"/>
            <a:pathLst>
              <a:path w="207645" h="358139">
                <a:moveTo>
                  <a:pt x="168800" y="61158"/>
                </a:moveTo>
                <a:lnTo>
                  <a:pt x="139367" y="79354"/>
                </a:lnTo>
                <a:lnTo>
                  <a:pt x="0" y="341503"/>
                </a:lnTo>
                <a:lnTo>
                  <a:pt x="30734" y="357886"/>
                </a:lnTo>
                <a:lnTo>
                  <a:pt x="170143" y="95763"/>
                </a:lnTo>
                <a:lnTo>
                  <a:pt x="168800" y="61158"/>
                </a:lnTo>
                <a:close/>
              </a:path>
              <a:path w="207645" h="358139">
                <a:moveTo>
                  <a:pt x="202177" y="22352"/>
                </a:moveTo>
                <a:lnTo>
                  <a:pt x="169672" y="22352"/>
                </a:lnTo>
                <a:lnTo>
                  <a:pt x="200405" y="38862"/>
                </a:lnTo>
                <a:lnTo>
                  <a:pt x="170143" y="95763"/>
                </a:lnTo>
                <a:lnTo>
                  <a:pt x="172720" y="162179"/>
                </a:lnTo>
                <a:lnTo>
                  <a:pt x="180848" y="169672"/>
                </a:lnTo>
                <a:lnTo>
                  <a:pt x="200151" y="168910"/>
                </a:lnTo>
                <a:lnTo>
                  <a:pt x="207645" y="160782"/>
                </a:lnTo>
                <a:lnTo>
                  <a:pt x="202177" y="22352"/>
                </a:lnTo>
                <a:close/>
              </a:path>
              <a:path w="207645" h="358139">
                <a:moveTo>
                  <a:pt x="201295" y="0"/>
                </a:moveTo>
                <a:lnTo>
                  <a:pt x="72643" y="79629"/>
                </a:lnTo>
                <a:lnTo>
                  <a:pt x="67627" y="84308"/>
                </a:lnTo>
                <a:lnTo>
                  <a:pt x="64896" y="90392"/>
                </a:lnTo>
                <a:lnTo>
                  <a:pt x="64642" y="97095"/>
                </a:lnTo>
                <a:lnTo>
                  <a:pt x="67055" y="103632"/>
                </a:lnTo>
                <a:lnTo>
                  <a:pt x="71806" y="108648"/>
                </a:lnTo>
                <a:lnTo>
                  <a:pt x="77914" y="111379"/>
                </a:lnTo>
                <a:lnTo>
                  <a:pt x="84593" y="111633"/>
                </a:lnTo>
                <a:lnTo>
                  <a:pt x="91059" y="109220"/>
                </a:lnTo>
                <a:lnTo>
                  <a:pt x="139367" y="79354"/>
                </a:lnTo>
                <a:lnTo>
                  <a:pt x="169672" y="22352"/>
                </a:lnTo>
                <a:lnTo>
                  <a:pt x="202177" y="22352"/>
                </a:lnTo>
                <a:lnTo>
                  <a:pt x="201295" y="0"/>
                </a:lnTo>
                <a:close/>
              </a:path>
              <a:path w="207645" h="358139">
                <a:moveTo>
                  <a:pt x="186221" y="31242"/>
                </a:moveTo>
                <a:lnTo>
                  <a:pt x="167639" y="31242"/>
                </a:lnTo>
                <a:lnTo>
                  <a:pt x="194183" y="45466"/>
                </a:lnTo>
                <a:lnTo>
                  <a:pt x="168800" y="61158"/>
                </a:lnTo>
                <a:lnTo>
                  <a:pt x="170143" y="95763"/>
                </a:lnTo>
                <a:lnTo>
                  <a:pt x="200405" y="38862"/>
                </a:lnTo>
                <a:lnTo>
                  <a:pt x="186221" y="31242"/>
                </a:lnTo>
                <a:close/>
              </a:path>
              <a:path w="207645" h="358139">
                <a:moveTo>
                  <a:pt x="169672" y="22352"/>
                </a:moveTo>
                <a:lnTo>
                  <a:pt x="139367" y="79354"/>
                </a:lnTo>
                <a:lnTo>
                  <a:pt x="168800" y="61158"/>
                </a:lnTo>
                <a:lnTo>
                  <a:pt x="167639" y="31242"/>
                </a:lnTo>
                <a:lnTo>
                  <a:pt x="186221" y="31242"/>
                </a:lnTo>
                <a:lnTo>
                  <a:pt x="169672" y="22352"/>
                </a:lnTo>
                <a:close/>
              </a:path>
              <a:path w="207645" h="358139">
                <a:moveTo>
                  <a:pt x="167639" y="31242"/>
                </a:moveTo>
                <a:lnTo>
                  <a:pt x="168800" y="61158"/>
                </a:lnTo>
                <a:lnTo>
                  <a:pt x="194183" y="45466"/>
                </a:lnTo>
                <a:lnTo>
                  <a:pt x="167639" y="31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64817" y="2578607"/>
            <a:ext cx="495300" cy="1934210"/>
          </a:xfrm>
          <a:custGeom>
            <a:avLst/>
            <a:gdLst/>
            <a:ahLst/>
            <a:cxnLst/>
            <a:rect l="l" t="t" r="r" b="b"/>
            <a:pathLst>
              <a:path w="495300" h="1934210">
                <a:moveTo>
                  <a:pt x="358600" y="1792970"/>
                </a:moveTo>
                <a:lnTo>
                  <a:pt x="351962" y="1793984"/>
                </a:lnTo>
                <a:lnTo>
                  <a:pt x="346075" y="1797558"/>
                </a:lnTo>
                <a:lnTo>
                  <a:pt x="341987" y="1803231"/>
                </a:lnTo>
                <a:lnTo>
                  <a:pt x="340423" y="1809797"/>
                </a:lnTo>
                <a:lnTo>
                  <a:pt x="341431" y="1816435"/>
                </a:lnTo>
                <a:lnTo>
                  <a:pt x="345058" y="1822322"/>
                </a:lnTo>
                <a:lnTo>
                  <a:pt x="448309" y="1933702"/>
                </a:lnTo>
                <a:lnTo>
                  <a:pt x="457943" y="1903475"/>
                </a:lnTo>
                <a:lnTo>
                  <a:pt x="423671" y="1903475"/>
                </a:lnTo>
                <a:lnTo>
                  <a:pt x="409560" y="1840327"/>
                </a:lnTo>
                <a:lnTo>
                  <a:pt x="370839" y="1798573"/>
                </a:lnTo>
                <a:lnTo>
                  <a:pt x="365166" y="1794504"/>
                </a:lnTo>
                <a:lnTo>
                  <a:pt x="358600" y="1792970"/>
                </a:lnTo>
                <a:close/>
              </a:path>
              <a:path w="495300" h="1934210">
                <a:moveTo>
                  <a:pt x="409560" y="1840327"/>
                </a:moveTo>
                <a:lnTo>
                  <a:pt x="423671" y="1903475"/>
                </a:lnTo>
                <a:lnTo>
                  <a:pt x="457834" y="1895855"/>
                </a:lnTo>
                <a:lnTo>
                  <a:pt x="457494" y="1894331"/>
                </a:lnTo>
                <a:lnTo>
                  <a:pt x="424052" y="1894331"/>
                </a:lnTo>
                <a:lnTo>
                  <a:pt x="433155" y="1865771"/>
                </a:lnTo>
                <a:lnTo>
                  <a:pt x="409560" y="1840327"/>
                </a:lnTo>
                <a:close/>
              </a:path>
              <a:path w="495300" h="1934210">
                <a:moveTo>
                  <a:pt x="476047" y="1766200"/>
                </a:moveTo>
                <a:lnTo>
                  <a:pt x="469614" y="1768094"/>
                </a:lnTo>
                <a:lnTo>
                  <a:pt x="464371" y="1772273"/>
                </a:lnTo>
                <a:lnTo>
                  <a:pt x="461009" y="1778380"/>
                </a:lnTo>
                <a:lnTo>
                  <a:pt x="443713" y="1832647"/>
                </a:lnTo>
                <a:lnTo>
                  <a:pt x="457834" y="1895855"/>
                </a:lnTo>
                <a:lnTo>
                  <a:pt x="423671" y="1903475"/>
                </a:lnTo>
                <a:lnTo>
                  <a:pt x="457943" y="1903475"/>
                </a:lnTo>
                <a:lnTo>
                  <a:pt x="494410" y="1789048"/>
                </a:lnTo>
                <a:lnTo>
                  <a:pt x="495161" y="1782113"/>
                </a:lnTo>
                <a:lnTo>
                  <a:pt x="493267" y="1775666"/>
                </a:lnTo>
                <a:lnTo>
                  <a:pt x="489088" y="1770385"/>
                </a:lnTo>
                <a:lnTo>
                  <a:pt x="482981" y="1766950"/>
                </a:lnTo>
                <a:lnTo>
                  <a:pt x="476047" y="1766200"/>
                </a:lnTo>
                <a:close/>
              </a:path>
              <a:path w="495300" h="1934210">
                <a:moveTo>
                  <a:pt x="433155" y="1865771"/>
                </a:moveTo>
                <a:lnTo>
                  <a:pt x="424052" y="1894331"/>
                </a:lnTo>
                <a:lnTo>
                  <a:pt x="453516" y="1887727"/>
                </a:lnTo>
                <a:lnTo>
                  <a:pt x="433155" y="1865771"/>
                </a:lnTo>
                <a:close/>
              </a:path>
              <a:path w="495300" h="1934210">
                <a:moveTo>
                  <a:pt x="443713" y="1832647"/>
                </a:moveTo>
                <a:lnTo>
                  <a:pt x="433155" y="1865771"/>
                </a:lnTo>
                <a:lnTo>
                  <a:pt x="453516" y="1887727"/>
                </a:lnTo>
                <a:lnTo>
                  <a:pt x="424052" y="1894331"/>
                </a:lnTo>
                <a:lnTo>
                  <a:pt x="457494" y="1894331"/>
                </a:lnTo>
                <a:lnTo>
                  <a:pt x="443713" y="1832647"/>
                </a:lnTo>
                <a:close/>
              </a:path>
              <a:path w="495300" h="1934210">
                <a:moveTo>
                  <a:pt x="34289" y="0"/>
                </a:moveTo>
                <a:lnTo>
                  <a:pt x="0" y="7619"/>
                </a:lnTo>
                <a:lnTo>
                  <a:pt x="409560" y="1840327"/>
                </a:lnTo>
                <a:lnTo>
                  <a:pt x="433155" y="1865771"/>
                </a:lnTo>
                <a:lnTo>
                  <a:pt x="443713" y="1832647"/>
                </a:lnTo>
                <a:lnTo>
                  <a:pt x="3428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30346" y="4704341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79926" y="4642865"/>
            <a:ext cx="288036" cy="288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79926" y="464286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48734" y="469367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73530" y="2223325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9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6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2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5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5" y="63563"/>
                </a:moveTo>
                <a:lnTo>
                  <a:pt x="7091780" y="78692"/>
                </a:lnTo>
                <a:lnTo>
                  <a:pt x="7117715" y="93789"/>
                </a:lnTo>
                <a:lnTo>
                  <a:pt x="7117715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5" y="63563"/>
                </a:lnTo>
                <a:lnTo>
                  <a:pt x="7117715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5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9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9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2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35355" y="2043429"/>
            <a:ext cx="889000" cy="120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ma</a:t>
            </a:r>
            <a:r>
              <a:rPr sz="2400" spc="-165" dirty="0">
                <a:latin typeface="Arial"/>
                <a:cs typeface="Arial"/>
              </a:rPr>
              <a:t>s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5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hotfix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79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60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79926" y="297865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144018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8" y="289559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6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79926" y="297865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8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8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62294" y="2157222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144017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7" y="289560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5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7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62294" y="2157222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5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60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41347" y="2434589"/>
            <a:ext cx="1758314" cy="598170"/>
          </a:xfrm>
          <a:custGeom>
            <a:avLst/>
            <a:gdLst/>
            <a:ahLst/>
            <a:cxnLst/>
            <a:rect l="l" t="t" r="r" b="b"/>
            <a:pathLst>
              <a:path w="1758314" h="598169">
                <a:moveTo>
                  <a:pt x="1658173" y="550582"/>
                </a:moveTo>
                <a:lnTo>
                  <a:pt x="1602613" y="563372"/>
                </a:lnTo>
                <a:lnTo>
                  <a:pt x="1596227" y="566235"/>
                </a:lnTo>
                <a:lnTo>
                  <a:pt x="1591627" y="571134"/>
                </a:lnTo>
                <a:lnTo>
                  <a:pt x="1589218" y="577391"/>
                </a:lnTo>
                <a:lnTo>
                  <a:pt x="1589404" y="584326"/>
                </a:lnTo>
                <a:lnTo>
                  <a:pt x="1592270" y="590659"/>
                </a:lnTo>
                <a:lnTo>
                  <a:pt x="1597183" y="595264"/>
                </a:lnTo>
                <a:lnTo>
                  <a:pt x="1603478" y="597703"/>
                </a:lnTo>
                <a:lnTo>
                  <a:pt x="1610487" y="597535"/>
                </a:lnTo>
                <a:lnTo>
                  <a:pt x="1730735" y="569849"/>
                </a:lnTo>
                <a:lnTo>
                  <a:pt x="1719961" y="569849"/>
                </a:lnTo>
                <a:lnTo>
                  <a:pt x="1658173" y="550582"/>
                </a:lnTo>
                <a:close/>
              </a:path>
              <a:path w="1758314" h="598169">
                <a:moveTo>
                  <a:pt x="1691918" y="542814"/>
                </a:moveTo>
                <a:lnTo>
                  <a:pt x="1658173" y="550582"/>
                </a:lnTo>
                <a:lnTo>
                  <a:pt x="1719961" y="569849"/>
                </a:lnTo>
                <a:lnTo>
                  <a:pt x="1721465" y="565023"/>
                </a:lnTo>
                <a:lnTo>
                  <a:pt x="1712214" y="565023"/>
                </a:lnTo>
                <a:lnTo>
                  <a:pt x="1691918" y="542814"/>
                </a:lnTo>
                <a:close/>
              </a:path>
              <a:path w="1758314" h="598169">
                <a:moveTo>
                  <a:pt x="1643808" y="445817"/>
                </a:moveTo>
                <a:lnTo>
                  <a:pt x="1637147" y="446787"/>
                </a:lnTo>
                <a:lnTo>
                  <a:pt x="1631188" y="450342"/>
                </a:lnTo>
                <a:lnTo>
                  <a:pt x="1627098" y="455943"/>
                </a:lnTo>
                <a:lnTo>
                  <a:pt x="1625520" y="462486"/>
                </a:lnTo>
                <a:lnTo>
                  <a:pt x="1626490" y="469147"/>
                </a:lnTo>
                <a:lnTo>
                  <a:pt x="1630044" y="475107"/>
                </a:lnTo>
                <a:lnTo>
                  <a:pt x="1668451" y="517134"/>
                </a:lnTo>
                <a:lnTo>
                  <a:pt x="1730375" y="536448"/>
                </a:lnTo>
                <a:lnTo>
                  <a:pt x="1719961" y="569849"/>
                </a:lnTo>
                <a:lnTo>
                  <a:pt x="1730735" y="569849"/>
                </a:lnTo>
                <a:lnTo>
                  <a:pt x="1758314" y="563499"/>
                </a:lnTo>
                <a:lnTo>
                  <a:pt x="1655952" y="451485"/>
                </a:lnTo>
                <a:lnTo>
                  <a:pt x="1650351" y="447395"/>
                </a:lnTo>
                <a:lnTo>
                  <a:pt x="1643808" y="445817"/>
                </a:lnTo>
                <a:close/>
              </a:path>
              <a:path w="1758314" h="598169">
                <a:moveTo>
                  <a:pt x="1721230" y="536067"/>
                </a:moveTo>
                <a:lnTo>
                  <a:pt x="1691918" y="542814"/>
                </a:lnTo>
                <a:lnTo>
                  <a:pt x="1712214" y="565023"/>
                </a:lnTo>
                <a:lnTo>
                  <a:pt x="1721230" y="536067"/>
                </a:lnTo>
                <a:close/>
              </a:path>
              <a:path w="1758314" h="598169">
                <a:moveTo>
                  <a:pt x="1729153" y="536067"/>
                </a:moveTo>
                <a:lnTo>
                  <a:pt x="1721230" y="536067"/>
                </a:lnTo>
                <a:lnTo>
                  <a:pt x="1712214" y="565023"/>
                </a:lnTo>
                <a:lnTo>
                  <a:pt x="1721465" y="565023"/>
                </a:lnTo>
                <a:lnTo>
                  <a:pt x="1730375" y="536448"/>
                </a:lnTo>
                <a:lnTo>
                  <a:pt x="1729153" y="536067"/>
                </a:lnTo>
                <a:close/>
              </a:path>
              <a:path w="1758314" h="598169">
                <a:moveTo>
                  <a:pt x="10413" y="0"/>
                </a:moveTo>
                <a:lnTo>
                  <a:pt x="0" y="33527"/>
                </a:lnTo>
                <a:lnTo>
                  <a:pt x="1658173" y="550582"/>
                </a:lnTo>
                <a:lnTo>
                  <a:pt x="1691918" y="542814"/>
                </a:lnTo>
                <a:lnTo>
                  <a:pt x="1668451" y="517134"/>
                </a:lnTo>
                <a:lnTo>
                  <a:pt x="10413" y="0"/>
                </a:lnTo>
                <a:close/>
              </a:path>
              <a:path w="1758314" h="598169">
                <a:moveTo>
                  <a:pt x="1668451" y="517134"/>
                </a:moveTo>
                <a:lnTo>
                  <a:pt x="1691918" y="542814"/>
                </a:lnTo>
                <a:lnTo>
                  <a:pt x="1721230" y="536067"/>
                </a:lnTo>
                <a:lnTo>
                  <a:pt x="1729153" y="536067"/>
                </a:lnTo>
                <a:lnTo>
                  <a:pt x="1668451" y="51713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57370" y="2398776"/>
            <a:ext cx="1745614" cy="635635"/>
          </a:xfrm>
          <a:custGeom>
            <a:avLst/>
            <a:gdLst/>
            <a:ahLst/>
            <a:cxnLst/>
            <a:rect l="l" t="t" r="r" b="b"/>
            <a:pathLst>
              <a:path w="1745614" h="635635">
                <a:moveTo>
                  <a:pt x="1645732" y="45688"/>
                </a:moveTo>
                <a:lnTo>
                  <a:pt x="0" y="601979"/>
                </a:lnTo>
                <a:lnTo>
                  <a:pt x="11302" y="635126"/>
                </a:lnTo>
                <a:lnTo>
                  <a:pt x="1657015" y="78678"/>
                </a:lnTo>
                <a:lnTo>
                  <a:pt x="1679710" y="52657"/>
                </a:lnTo>
                <a:lnTo>
                  <a:pt x="1645732" y="45688"/>
                </a:lnTo>
                <a:close/>
              </a:path>
              <a:path w="1745614" h="635635">
                <a:moveTo>
                  <a:pt x="1719315" y="25018"/>
                </a:moveTo>
                <a:lnTo>
                  <a:pt x="1706879" y="25018"/>
                </a:lnTo>
                <a:lnTo>
                  <a:pt x="1718055" y="58038"/>
                </a:lnTo>
                <a:lnTo>
                  <a:pt x="1657015" y="78678"/>
                </a:lnTo>
                <a:lnTo>
                  <a:pt x="1619630" y="121538"/>
                </a:lnTo>
                <a:lnTo>
                  <a:pt x="1616194" y="127549"/>
                </a:lnTo>
                <a:lnTo>
                  <a:pt x="1615376" y="134191"/>
                </a:lnTo>
                <a:lnTo>
                  <a:pt x="1617130" y="140666"/>
                </a:lnTo>
                <a:lnTo>
                  <a:pt x="1621408" y="146176"/>
                </a:lnTo>
                <a:lnTo>
                  <a:pt x="1627419" y="149613"/>
                </a:lnTo>
                <a:lnTo>
                  <a:pt x="1634061" y="150431"/>
                </a:lnTo>
                <a:lnTo>
                  <a:pt x="1640536" y="148677"/>
                </a:lnTo>
                <a:lnTo>
                  <a:pt x="1646046" y="144398"/>
                </a:lnTo>
                <a:lnTo>
                  <a:pt x="1745360" y="30352"/>
                </a:lnTo>
                <a:lnTo>
                  <a:pt x="1719315" y="25018"/>
                </a:lnTo>
                <a:close/>
              </a:path>
              <a:path w="1745614" h="635635">
                <a:moveTo>
                  <a:pt x="1679710" y="52657"/>
                </a:moveTo>
                <a:lnTo>
                  <a:pt x="1657015" y="78678"/>
                </a:lnTo>
                <a:lnTo>
                  <a:pt x="1716177" y="58673"/>
                </a:lnTo>
                <a:lnTo>
                  <a:pt x="1709039" y="58673"/>
                </a:lnTo>
                <a:lnTo>
                  <a:pt x="1679710" y="52657"/>
                </a:lnTo>
                <a:close/>
              </a:path>
              <a:path w="1745614" h="635635">
                <a:moveTo>
                  <a:pt x="1699387" y="30098"/>
                </a:moveTo>
                <a:lnTo>
                  <a:pt x="1679710" y="52657"/>
                </a:lnTo>
                <a:lnTo>
                  <a:pt x="1709039" y="58673"/>
                </a:lnTo>
                <a:lnTo>
                  <a:pt x="1699387" y="30098"/>
                </a:lnTo>
                <a:close/>
              </a:path>
              <a:path w="1745614" h="635635">
                <a:moveTo>
                  <a:pt x="1708599" y="30098"/>
                </a:moveTo>
                <a:lnTo>
                  <a:pt x="1699387" y="30098"/>
                </a:lnTo>
                <a:lnTo>
                  <a:pt x="1709039" y="58673"/>
                </a:lnTo>
                <a:lnTo>
                  <a:pt x="1716177" y="58673"/>
                </a:lnTo>
                <a:lnTo>
                  <a:pt x="1718055" y="58038"/>
                </a:lnTo>
                <a:lnTo>
                  <a:pt x="1708599" y="30098"/>
                </a:lnTo>
                <a:close/>
              </a:path>
              <a:path w="1745614" h="635635">
                <a:moveTo>
                  <a:pt x="1706879" y="25018"/>
                </a:moveTo>
                <a:lnTo>
                  <a:pt x="1645732" y="45688"/>
                </a:lnTo>
                <a:lnTo>
                  <a:pt x="1679710" y="52657"/>
                </a:lnTo>
                <a:lnTo>
                  <a:pt x="1699387" y="30098"/>
                </a:lnTo>
                <a:lnTo>
                  <a:pt x="1708599" y="30098"/>
                </a:lnTo>
                <a:lnTo>
                  <a:pt x="1706879" y="25018"/>
                </a:lnTo>
                <a:close/>
              </a:path>
              <a:path w="1745614" h="635635">
                <a:moveTo>
                  <a:pt x="1597152" y="0"/>
                </a:moveTo>
                <a:lnTo>
                  <a:pt x="1590240" y="0"/>
                </a:lnTo>
                <a:lnTo>
                  <a:pt x="1584055" y="2571"/>
                </a:lnTo>
                <a:lnTo>
                  <a:pt x="1579274" y="7286"/>
                </a:lnTo>
                <a:lnTo>
                  <a:pt x="1576577" y="13715"/>
                </a:lnTo>
                <a:lnTo>
                  <a:pt x="1576576" y="20627"/>
                </a:lnTo>
                <a:lnTo>
                  <a:pt x="1579133" y="26812"/>
                </a:lnTo>
                <a:lnTo>
                  <a:pt x="1583811" y="31593"/>
                </a:lnTo>
                <a:lnTo>
                  <a:pt x="1590166" y="34289"/>
                </a:lnTo>
                <a:lnTo>
                  <a:pt x="1645732" y="45688"/>
                </a:lnTo>
                <a:lnTo>
                  <a:pt x="1706879" y="25018"/>
                </a:lnTo>
                <a:lnTo>
                  <a:pt x="1719315" y="25018"/>
                </a:lnTo>
                <a:lnTo>
                  <a:pt x="159715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96845" y="2223269"/>
            <a:ext cx="3889375" cy="157480"/>
          </a:xfrm>
          <a:custGeom>
            <a:avLst/>
            <a:gdLst/>
            <a:ahLst/>
            <a:cxnLst/>
            <a:rect l="l" t="t" r="r" b="b"/>
            <a:pathLst>
              <a:path w="3889375" h="157480">
                <a:moveTo>
                  <a:pt x="3819905" y="78732"/>
                </a:moveTo>
                <a:lnTo>
                  <a:pt x="3740657" y="124960"/>
                </a:lnTo>
                <a:lnTo>
                  <a:pt x="3735451" y="129567"/>
                </a:lnTo>
                <a:lnTo>
                  <a:pt x="3732529" y="135628"/>
                </a:lnTo>
                <a:lnTo>
                  <a:pt x="3732085" y="142355"/>
                </a:lnTo>
                <a:lnTo>
                  <a:pt x="3734307" y="148963"/>
                </a:lnTo>
                <a:lnTo>
                  <a:pt x="3738969" y="154114"/>
                </a:lnTo>
                <a:lnTo>
                  <a:pt x="3745023" y="157027"/>
                </a:lnTo>
                <a:lnTo>
                  <a:pt x="3751720" y="157464"/>
                </a:lnTo>
                <a:lnTo>
                  <a:pt x="3758311" y="155186"/>
                </a:lnTo>
                <a:lnTo>
                  <a:pt x="3859330" y="96258"/>
                </a:lnTo>
                <a:lnTo>
                  <a:pt x="3854704" y="96258"/>
                </a:lnTo>
                <a:lnTo>
                  <a:pt x="3854704" y="93845"/>
                </a:lnTo>
                <a:lnTo>
                  <a:pt x="3845814" y="93845"/>
                </a:lnTo>
                <a:lnTo>
                  <a:pt x="3819905" y="78732"/>
                </a:lnTo>
                <a:close/>
              </a:path>
              <a:path w="3889375" h="157480">
                <a:moveTo>
                  <a:pt x="3789861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3789861" y="96258"/>
                </a:lnTo>
                <a:lnTo>
                  <a:pt x="3819905" y="78732"/>
                </a:lnTo>
                <a:lnTo>
                  <a:pt x="3789861" y="61206"/>
                </a:lnTo>
                <a:close/>
              </a:path>
              <a:path w="3889375" h="157480">
                <a:moveTo>
                  <a:pt x="3859330" y="61206"/>
                </a:moveTo>
                <a:lnTo>
                  <a:pt x="3854704" y="61206"/>
                </a:lnTo>
                <a:lnTo>
                  <a:pt x="3854704" y="96258"/>
                </a:lnTo>
                <a:lnTo>
                  <a:pt x="3859330" y="96258"/>
                </a:lnTo>
                <a:lnTo>
                  <a:pt x="3889375" y="78732"/>
                </a:lnTo>
                <a:lnTo>
                  <a:pt x="3859330" y="61206"/>
                </a:lnTo>
                <a:close/>
              </a:path>
              <a:path w="3889375" h="157480">
                <a:moveTo>
                  <a:pt x="3845814" y="63619"/>
                </a:moveTo>
                <a:lnTo>
                  <a:pt x="3819905" y="78732"/>
                </a:lnTo>
                <a:lnTo>
                  <a:pt x="3845814" y="93845"/>
                </a:lnTo>
                <a:lnTo>
                  <a:pt x="3845814" y="63619"/>
                </a:lnTo>
                <a:close/>
              </a:path>
              <a:path w="3889375" h="157480">
                <a:moveTo>
                  <a:pt x="3854704" y="63619"/>
                </a:moveTo>
                <a:lnTo>
                  <a:pt x="3845814" y="63619"/>
                </a:lnTo>
                <a:lnTo>
                  <a:pt x="3845814" y="93845"/>
                </a:lnTo>
                <a:lnTo>
                  <a:pt x="3854704" y="93845"/>
                </a:lnTo>
                <a:lnTo>
                  <a:pt x="3854704" y="63619"/>
                </a:lnTo>
                <a:close/>
              </a:path>
              <a:path w="3889375" h="157480">
                <a:moveTo>
                  <a:pt x="3751720" y="0"/>
                </a:moveTo>
                <a:lnTo>
                  <a:pt x="3745023" y="436"/>
                </a:lnTo>
                <a:lnTo>
                  <a:pt x="3738969" y="3349"/>
                </a:lnTo>
                <a:lnTo>
                  <a:pt x="3734307" y="8501"/>
                </a:lnTo>
                <a:lnTo>
                  <a:pt x="3732085" y="15109"/>
                </a:lnTo>
                <a:lnTo>
                  <a:pt x="3732529" y="21836"/>
                </a:lnTo>
                <a:lnTo>
                  <a:pt x="3735451" y="27896"/>
                </a:lnTo>
                <a:lnTo>
                  <a:pt x="3740657" y="32504"/>
                </a:lnTo>
                <a:lnTo>
                  <a:pt x="3819905" y="78732"/>
                </a:lnTo>
                <a:lnTo>
                  <a:pt x="3845814" y="63619"/>
                </a:lnTo>
                <a:lnTo>
                  <a:pt x="3854704" y="63619"/>
                </a:lnTo>
                <a:lnTo>
                  <a:pt x="3854704" y="61206"/>
                </a:lnTo>
                <a:lnTo>
                  <a:pt x="3859330" y="61206"/>
                </a:lnTo>
                <a:lnTo>
                  <a:pt x="3758311" y="2278"/>
                </a:lnTo>
                <a:lnTo>
                  <a:pt x="375172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32275" y="3336925"/>
            <a:ext cx="645160" cy="1237615"/>
          </a:xfrm>
          <a:custGeom>
            <a:avLst/>
            <a:gdLst/>
            <a:ahLst/>
            <a:cxnLst/>
            <a:rect l="l" t="t" r="r" b="b"/>
            <a:pathLst>
              <a:path w="645160" h="1237614">
                <a:moveTo>
                  <a:pt x="521144" y="1122945"/>
                </a:moveTo>
                <a:lnTo>
                  <a:pt x="514445" y="1123061"/>
                </a:lnTo>
                <a:lnTo>
                  <a:pt x="508269" y="1125652"/>
                </a:lnTo>
                <a:lnTo>
                  <a:pt x="503427" y="1130554"/>
                </a:lnTo>
                <a:lnTo>
                  <a:pt x="500901" y="1137023"/>
                </a:lnTo>
                <a:lnTo>
                  <a:pt x="501030" y="1143730"/>
                </a:lnTo>
                <a:lnTo>
                  <a:pt x="503660" y="1149913"/>
                </a:lnTo>
                <a:lnTo>
                  <a:pt x="508635" y="1154811"/>
                </a:lnTo>
                <a:lnTo>
                  <a:pt x="635380" y="1237107"/>
                </a:lnTo>
                <a:lnTo>
                  <a:pt x="636800" y="1213993"/>
                </a:lnTo>
                <a:lnTo>
                  <a:pt x="604265" y="1213993"/>
                </a:lnTo>
                <a:lnTo>
                  <a:pt x="575239" y="1156428"/>
                </a:lnTo>
                <a:lnTo>
                  <a:pt x="527558" y="1125474"/>
                </a:lnTo>
                <a:lnTo>
                  <a:pt x="521144" y="1122945"/>
                </a:lnTo>
                <a:close/>
              </a:path>
              <a:path w="645160" h="1237614">
                <a:moveTo>
                  <a:pt x="575239" y="1156428"/>
                </a:moveTo>
                <a:lnTo>
                  <a:pt x="604265" y="1213993"/>
                </a:lnTo>
                <a:lnTo>
                  <a:pt x="621830" y="1205102"/>
                </a:lnTo>
                <a:lnTo>
                  <a:pt x="602361" y="1205102"/>
                </a:lnTo>
                <a:lnTo>
                  <a:pt x="604208" y="1175234"/>
                </a:lnTo>
                <a:lnTo>
                  <a:pt x="575239" y="1156428"/>
                </a:lnTo>
                <a:close/>
              </a:path>
              <a:path w="645160" h="1237614">
                <a:moveTo>
                  <a:pt x="628269" y="1067689"/>
                </a:moveTo>
                <a:lnTo>
                  <a:pt x="606345" y="1140669"/>
                </a:lnTo>
                <a:lnTo>
                  <a:pt x="635380" y="1198245"/>
                </a:lnTo>
                <a:lnTo>
                  <a:pt x="604265" y="1213993"/>
                </a:lnTo>
                <a:lnTo>
                  <a:pt x="636800" y="1213993"/>
                </a:lnTo>
                <a:lnTo>
                  <a:pt x="644651" y="1086104"/>
                </a:lnTo>
                <a:lnTo>
                  <a:pt x="643717" y="1079226"/>
                </a:lnTo>
                <a:lnTo>
                  <a:pt x="640318" y="1073467"/>
                </a:lnTo>
                <a:lnTo>
                  <a:pt x="634990" y="1069423"/>
                </a:lnTo>
                <a:lnTo>
                  <a:pt x="628269" y="1067689"/>
                </a:lnTo>
                <a:close/>
              </a:path>
              <a:path w="645160" h="1237614">
                <a:moveTo>
                  <a:pt x="604208" y="1175234"/>
                </a:moveTo>
                <a:lnTo>
                  <a:pt x="602361" y="1205102"/>
                </a:lnTo>
                <a:lnTo>
                  <a:pt x="629285" y="1191514"/>
                </a:lnTo>
                <a:lnTo>
                  <a:pt x="604208" y="1175234"/>
                </a:lnTo>
                <a:close/>
              </a:path>
              <a:path w="645160" h="1237614">
                <a:moveTo>
                  <a:pt x="606345" y="1140669"/>
                </a:moveTo>
                <a:lnTo>
                  <a:pt x="604208" y="1175234"/>
                </a:lnTo>
                <a:lnTo>
                  <a:pt x="629285" y="1191514"/>
                </a:lnTo>
                <a:lnTo>
                  <a:pt x="602361" y="1205102"/>
                </a:lnTo>
                <a:lnTo>
                  <a:pt x="621830" y="1205102"/>
                </a:lnTo>
                <a:lnTo>
                  <a:pt x="635380" y="1198245"/>
                </a:lnTo>
                <a:lnTo>
                  <a:pt x="606345" y="1140669"/>
                </a:lnTo>
                <a:close/>
              </a:path>
              <a:path w="645160" h="1237614">
                <a:moveTo>
                  <a:pt x="31114" y="0"/>
                </a:moveTo>
                <a:lnTo>
                  <a:pt x="0" y="15621"/>
                </a:lnTo>
                <a:lnTo>
                  <a:pt x="575239" y="1156428"/>
                </a:lnTo>
                <a:lnTo>
                  <a:pt x="604208" y="1175234"/>
                </a:lnTo>
                <a:lnTo>
                  <a:pt x="606345" y="1140669"/>
                </a:lnTo>
                <a:lnTo>
                  <a:pt x="3111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86779" y="1826641"/>
            <a:ext cx="218440" cy="173355"/>
          </a:xfrm>
          <a:custGeom>
            <a:avLst/>
            <a:gdLst/>
            <a:ahLst/>
            <a:cxnLst/>
            <a:rect l="l" t="t" r="r" b="b"/>
            <a:pathLst>
              <a:path w="218439" h="173355">
                <a:moveTo>
                  <a:pt x="0" y="0"/>
                </a:moveTo>
                <a:lnTo>
                  <a:pt x="102616" y="0"/>
                </a:lnTo>
                <a:lnTo>
                  <a:pt x="218312" y="17297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050535" y="1781555"/>
            <a:ext cx="901065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895"/>
              </a:lnSpc>
            </a:pPr>
            <a:r>
              <a:rPr sz="2000" b="1" spc="-190" dirty="0">
                <a:solidFill>
                  <a:srgbClr val="252525"/>
                </a:solidFill>
                <a:latin typeface="Trebuchet MS"/>
                <a:cs typeface="Trebuchet MS"/>
              </a:rPr>
              <a:t>v.0.0.1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533515" y="3512184"/>
            <a:ext cx="244475" cy="173355"/>
          </a:xfrm>
          <a:custGeom>
            <a:avLst/>
            <a:gdLst/>
            <a:ahLst/>
            <a:cxnLst/>
            <a:rect l="l" t="t" r="r" b="b"/>
            <a:pathLst>
              <a:path w="244475" h="173354">
                <a:moveTo>
                  <a:pt x="0" y="0"/>
                </a:moveTo>
                <a:lnTo>
                  <a:pt x="114807" y="0"/>
                </a:lnTo>
                <a:lnTo>
                  <a:pt x="244093" y="17297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486400" y="3467100"/>
            <a:ext cx="1007744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895"/>
              </a:lnSpc>
            </a:pPr>
            <a:r>
              <a:rPr sz="2000" b="1" spc="-175" dirty="0">
                <a:solidFill>
                  <a:srgbClr val="252525"/>
                </a:solidFill>
                <a:latin typeface="Trebuchet MS"/>
                <a:cs typeface="Trebuchet MS"/>
              </a:rPr>
              <a:t>v.0.1.0a</a:t>
            </a:r>
            <a:endParaRPr sz="2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11425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650" y="702640"/>
            <a:ext cx="30626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Fluxo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215" dirty="0"/>
              <a:t>Trabalho</a:t>
            </a:r>
          </a:p>
        </p:txBody>
      </p:sp>
      <p:sp>
        <p:nvSpPr>
          <p:cNvPr id="3" name="object 3"/>
          <p:cNvSpPr/>
          <p:nvPr/>
        </p:nvSpPr>
        <p:spPr>
          <a:xfrm>
            <a:off x="1585722" y="5528881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51" y="61163"/>
                </a:moveTo>
                <a:lnTo>
                  <a:pt x="7126605" y="61163"/>
                </a:lnTo>
                <a:lnTo>
                  <a:pt x="7126732" y="96215"/>
                </a:lnTo>
                <a:lnTo>
                  <a:pt x="7061719" y="96234"/>
                </a:lnTo>
                <a:lnTo>
                  <a:pt x="7012558" y="124929"/>
                </a:lnTo>
                <a:lnTo>
                  <a:pt x="7007353" y="129556"/>
                </a:lnTo>
                <a:lnTo>
                  <a:pt x="7004446" y="135607"/>
                </a:lnTo>
                <a:lnTo>
                  <a:pt x="7004040" y="142310"/>
                </a:lnTo>
                <a:lnTo>
                  <a:pt x="7006335" y="148894"/>
                </a:lnTo>
                <a:lnTo>
                  <a:pt x="7010941" y="154090"/>
                </a:lnTo>
                <a:lnTo>
                  <a:pt x="7016988" y="157006"/>
                </a:lnTo>
                <a:lnTo>
                  <a:pt x="7023677" y="157442"/>
                </a:lnTo>
                <a:lnTo>
                  <a:pt x="7030211" y="155193"/>
                </a:lnTo>
                <a:lnTo>
                  <a:pt x="7161403" y="78676"/>
                </a:lnTo>
                <a:lnTo>
                  <a:pt x="7131351" y="61163"/>
                </a:lnTo>
                <a:close/>
              </a:path>
              <a:path w="7161530" h="157479">
                <a:moveTo>
                  <a:pt x="7061671" y="61182"/>
                </a:moveTo>
                <a:lnTo>
                  <a:pt x="0" y="63322"/>
                </a:lnTo>
                <a:lnTo>
                  <a:pt x="0" y="98374"/>
                </a:lnTo>
                <a:lnTo>
                  <a:pt x="7061719" y="96234"/>
                </a:lnTo>
                <a:lnTo>
                  <a:pt x="7091752" y="78704"/>
                </a:lnTo>
                <a:lnTo>
                  <a:pt x="7061671" y="61182"/>
                </a:lnTo>
                <a:close/>
              </a:path>
              <a:path w="7161530" h="157479">
                <a:moveTo>
                  <a:pt x="7091752" y="78704"/>
                </a:moveTo>
                <a:lnTo>
                  <a:pt x="7061719" y="96234"/>
                </a:lnTo>
                <a:lnTo>
                  <a:pt x="7126732" y="96215"/>
                </a:lnTo>
                <a:lnTo>
                  <a:pt x="7126723" y="93827"/>
                </a:lnTo>
                <a:lnTo>
                  <a:pt x="7117714" y="93827"/>
                </a:lnTo>
                <a:lnTo>
                  <a:pt x="7091752" y="78704"/>
                </a:lnTo>
                <a:close/>
              </a:path>
              <a:path w="7161530" h="157479">
                <a:moveTo>
                  <a:pt x="7117714" y="63550"/>
                </a:moveTo>
                <a:lnTo>
                  <a:pt x="7091752" y="78704"/>
                </a:lnTo>
                <a:lnTo>
                  <a:pt x="7117714" y="93827"/>
                </a:lnTo>
                <a:lnTo>
                  <a:pt x="7117714" y="63550"/>
                </a:lnTo>
                <a:close/>
              </a:path>
              <a:path w="7161530" h="157479">
                <a:moveTo>
                  <a:pt x="7126613" y="63550"/>
                </a:moveTo>
                <a:lnTo>
                  <a:pt x="7117714" y="63550"/>
                </a:lnTo>
                <a:lnTo>
                  <a:pt x="7117714" y="93827"/>
                </a:lnTo>
                <a:lnTo>
                  <a:pt x="7126723" y="93827"/>
                </a:lnTo>
                <a:lnTo>
                  <a:pt x="7126613" y="63550"/>
                </a:lnTo>
                <a:close/>
              </a:path>
              <a:path w="7161530" h="157479">
                <a:moveTo>
                  <a:pt x="7126605" y="61163"/>
                </a:moveTo>
                <a:lnTo>
                  <a:pt x="7061671" y="61182"/>
                </a:lnTo>
                <a:lnTo>
                  <a:pt x="7091752" y="78704"/>
                </a:lnTo>
                <a:lnTo>
                  <a:pt x="7117714" y="63550"/>
                </a:lnTo>
                <a:lnTo>
                  <a:pt x="7126613" y="63550"/>
                </a:lnTo>
                <a:lnTo>
                  <a:pt x="7126605" y="61163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71" y="61182"/>
                </a:lnTo>
                <a:lnTo>
                  <a:pt x="7131351" y="61163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722" y="4702873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79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79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79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79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79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5722" y="3849433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79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79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79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79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79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79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0294" y="3037141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0850" y="4701750"/>
            <a:ext cx="1052195" cy="157480"/>
          </a:xfrm>
          <a:custGeom>
            <a:avLst/>
            <a:gdLst/>
            <a:ahLst/>
            <a:cxnLst/>
            <a:rect l="l" t="t" r="r" b="b"/>
            <a:pathLst>
              <a:path w="1052195" h="157479">
                <a:moveTo>
                  <a:pt x="1021779" y="60876"/>
                </a:moveTo>
                <a:lnTo>
                  <a:pt x="1017016" y="60876"/>
                </a:lnTo>
                <a:lnTo>
                  <a:pt x="1017143" y="95928"/>
                </a:lnTo>
                <a:lnTo>
                  <a:pt x="952327" y="96155"/>
                </a:lnTo>
                <a:lnTo>
                  <a:pt x="903224" y="125011"/>
                </a:lnTo>
                <a:lnTo>
                  <a:pt x="898090" y="129672"/>
                </a:lnTo>
                <a:lnTo>
                  <a:pt x="895207" y="135727"/>
                </a:lnTo>
                <a:lnTo>
                  <a:pt x="894776" y="142424"/>
                </a:lnTo>
                <a:lnTo>
                  <a:pt x="897001" y="149014"/>
                </a:lnTo>
                <a:lnTo>
                  <a:pt x="901662" y="154148"/>
                </a:lnTo>
                <a:lnTo>
                  <a:pt x="907716" y="157031"/>
                </a:lnTo>
                <a:lnTo>
                  <a:pt x="914413" y="157462"/>
                </a:lnTo>
                <a:lnTo>
                  <a:pt x="921003" y="155237"/>
                </a:lnTo>
                <a:lnTo>
                  <a:pt x="1051814" y="78275"/>
                </a:lnTo>
                <a:lnTo>
                  <a:pt x="1021779" y="60876"/>
                </a:lnTo>
                <a:close/>
              </a:path>
              <a:path w="1052195" h="157479">
                <a:moveTo>
                  <a:pt x="952273" y="61103"/>
                </a:moveTo>
                <a:lnTo>
                  <a:pt x="0" y="64432"/>
                </a:lnTo>
                <a:lnTo>
                  <a:pt x="0" y="99484"/>
                </a:lnTo>
                <a:lnTo>
                  <a:pt x="952327" y="96155"/>
                </a:lnTo>
                <a:lnTo>
                  <a:pt x="982345" y="78514"/>
                </a:lnTo>
                <a:lnTo>
                  <a:pt x="952273" y="61103"/>
                </a:lnTo>
                <a:close/>
              </a:path>
              <a:path w="1052195" h="157479">
                <a:moveTo>
                  <a:pt x="982345" y="78514"/>
                </a:moveTo>
                <a:lnTo>
                  <a:pt x="952327" y="96155"/>
                </a:lnTo>
                <a:lnTo>
                  <a:pt x="1017143" y="95928"/>
                </a:lnTo>
                <a:lnTo>
                  <a:pt x="1017134" y="93515"/>
                </a:lnTo>
                <a:lnTo>
                  <a:pt x="1008252" y="93515"/>
                </a:lnTo>
                <a:lnTo>
                  <a:pt x="982345" y="78514"/>
                </a:lnTo>
                <a:close/>
              </a:path>
              <a:path w="1052195" h="157479">
                <a:moveTo>
                  <a:pt x="1008252" y="63289"/>
                </a:moveTo>
                <a:lnTo>
                  <a:pt x="982345" y="78514"/>
                </a:lnTo>
                <a:lnTo>
                  <a:pt x="1008252" y="93515"/>
                </a:lnTo>
                <a:lnTo>
                  <a:pt x="1008252" y="63289"/>
                </a:lnTo>
                <a:close/>
              </a:path>
              <a:path w="1052195" h="157479">
                <a:moveTo>
                  <a:pt x="1017024" y="63289"/>
                </a:moveTo>
                <a:lnTo>
                  <a:pt x="1008252" y="63289"/>
                </a:lnTo>
                <a:lnTo>
                  <a:pt x="1008252" y="93515"/>
                </a:lnTo>
                <a:lnTo>
                  <a:pt x="1017134" y="93515"/>
                </a:lnTo>
                <a:lnTo>
                  <a:pt x="1017024" y="63289"/>
                </a:lnTo>
                <a:close/>
              </a:path>
              <a:path w="1052195" h="157479">
                <a:moveTo>
                  <a:pt x="1017016" y="60876"/>
                </a:moveTo>
                <a:lnTo>
                  <a:pt x="952273" y="61103"/>
                </a:lnTo>
                <a:lnTo>
                  <a:pt x="982345" y="78514"/>
                </a:lnTo>
                <a:lnTo>
                  <a:pt x="1008252" y="63289"/>
                </a:lnTo>
                <a:lnTo>
                  <a:pt x="1017024" y="63289"/>
                </a:lnTo>
                <a:lnTo>
                  <a:pt x="1017016" y="60876"/>
                </a:lnTo>
                <a:close/>
              </a:path>
              <a:path w="1052195" h="157479">
                <a:moveTo>
                  <a:pt x="913905" y="0"/>
                </a:moveTo>
                <a:lnTo>
                  <a:pt x="907208" y="488"/>
                </a:lnTo>
                <a:lnTo>
                  <a:pt x="901154" y="3452"/>
                </a:lnTo>
                <a:lnTo>
                  <a:pt x="896493" y="8679"/>
                </a:lnTo>
                <a:lnTo>
                  <a:pt x="894290" y="15267"/>
                </a:lnTo>
                <a:lnTo>
                  <a:pt x="894778" y="21951"/>
                </a:lnTo>
                <a:lnTo>
                  <a:pt x="897743" y="27967"/>
                </a:lnTo>
                <a:lnTo>
                  <a:pt x="902970" y="32555"/>
                </a:lnTo>
                <a:lnTo>
                  <a:pt x="952273" y="61103"/>
                </a:lnTo>
                <a:lnTo>
                  <a:pt x="1021779" y="60876"/>
                </a:lnTo>
                <a:lnTo>
                  <a:pt x="920496" y="2202"/>
                </a:lnTo>
                <a:lnTo>
                  <a:pt x="91390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9026" y="3689984"/>
            <a:ext cx="1014094" cy="205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realese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95" dirty="0">
                <a:latin typeface="Arial"/>
                <a:cs typeface="Arial"/>
              </a:rPr>
              <a:t>develop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2400" spc="-60" dirty="0"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8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9638" y="552425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60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16502" y="5519682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7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3365" y="5530350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35" y="7872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9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35" y="7872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885" y="96258"/>
                </a:lnTo>
                <a:lnTo>
                  <a:pt x="299935" y="7872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593"/>
                </a:moveTo>
                <a:lnTo>
                  <a:pt x="299935" y="78728"/>
                </a:lnTo>
                <a:lnTo>
                  <a:pt x="325882" y="93870"/>
                </a:lnTo>
                <a:lnTo>
                  <a:pt x="325882" y="63593"/>
                </a:lnTo>
                <a:close/>
              </a:path>
              <a:path w="369570" h="157479">
                <a:moveTo>
                  <a:pt x="334645" y="63593"/>
                </a:moveTo>
                <a:lnTo>
                  <a:pt x="325882" y="63593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593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35" y="78728"/>
                </a:lnTo>
                <a:lnTo>
                  <a:pt x="325882" y="63593"/>
                </a:lnTo>
                <a:lnTo>
                  <a:pt x="334645" y="63593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79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79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59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79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4673" y="4644390"/>
            <a:ext cx="289559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4673" y="4644390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59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3482" y="470281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69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4" y="157027"/>
                </a:lnTo>
                <a:lnTo>
                  <a:pt x="231771" y="157464"/>
                </a:lnTo>
                <a:lnTo>
                  <a:pt x="238379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69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69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69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69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69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63061" y="4639817"/>
            <a:ext cx="288036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63061" y="463981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6790" y="4633721"/>
            <a:ext cx="289560" cy="288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96790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5597" y="4705865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15178" y="4644390"/>
            <a:ext cx="2880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15178" y="464439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82461" y="469519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5" y="96258"/>
                </a:lnTo>
                <a:lnTo>
                  <a:pt x="334645" y="93845"/>
                </a:lnTo>
                <a:lnTo>
                  <a:pt x="325882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74" y="78732"/>
                </a:lnTo>
                <a:lnTo>
                  <a:pt x="325882" y="93845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45"/>
                </a:lnTo>
                <a:lnTo>
                  <a:pt x="334645" y="93845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32041" y="4633721"/>
            <a:ext cx="289560" cy="288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32041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59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31657" y="4612385"/>
            <a:ext cx="289560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31657" y="4612385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59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6654" y="37848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79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60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56654" y="37848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60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  <a:close/>
              </a:path>
            </a:pathLst>
          </a:custGeom>
          <a:ln w="3810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25461" y="3843282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6" y="124960"/>
                </a:lnTo>
                <a:lnTo>
                  <a:pt x="215501" y="129567"/>
                </a:lnTo>
                <a:lnTo>
                  <a:pt x="212550" y="135628"/>
                </a:lnTo>
                <a:lnTo>
                  <a:pt x="212099" y="142355"/>
                </a:lnTo>
                <a:lnTo>
                  <a:pt x="214376" y="148963"/>
                </a:lnTo>
                <a:lnTo>
                  <a:pt x="218983" y="154114"/>
                </a:lnTo>
                <a:lnTo>
                  <a:pt x="225044" y="157027"/>
                </a:lnTo>
                <a:lnTo>
                  <a:pt x="231771" y="157464"/>
                </a:lnTo>
                <a:lnTo>
                  <a:pt x="238379" y="155186"/>
                </a:lnTo>
                <a:lnTo>
                  <a:pt x="339398" y="96258"/>
                </a:lnTo>
                <a:lnTo>
                  <a:pt x="334645" y="96258"/>
                </a:lnTo>
                <a:lnTo>
                  <a:pt x="334645" y="93845"/>
                </a:lnTo>
                <a:lnTo>
                  <a:pt x="325882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39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74" y="78732"/>
                </a:lnTo>
                <a:lnTo>
                  <a:pt x="325882" y="93845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45"/>
                </a:lnTo>
                <a:lnTo>
                  <a:pt x="334645" y="93845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6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6" y="32504"/>
                </a:lnTo>
                <a:lnTo>
                  <a:pt x="299974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75042" y="37818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75042" y="37818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38099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65468" y="4176140"/>
            <a:ext cx="197485" cy="366395"/>
          </a:xfrm>
          <a:custGeom>
            <a:avLst/>
            <a:gdLst/>
            <a:ahLst/>
            <a:cxnLst/>
            <a:rect l="l" t="t" r="r" b="b"/>
            <a:pathLst>
              <a:path w="197484" h="366395">
                <a:moveTo>
                  <a:pt x="153898" y="62938"/>
                </a:moveTo>
                <a:lnTo>
                  <a:pt x="125497" y="82620"/>
                </a:lnTo>
                <a:lnTo>
                  <a:pt x="0" y="351662"/>
                </a:lnTo>
                <a:lnTo>
                  <a:pt x="31623" y="366394"/>
                </a:lnTo>
                <a:lnTo>
                  <a:pt x="157089" y="97419"/>
                </a:lnTo>
                <a:lnTo>
                  <a:pt x="153898" y="62938"/>
                </a:lnTo>
                <a:close/>
              </a:path>
              <a:path w="197484" h="366395">
                <a:moveTo>
                  <a:pt x="185478" y="24129"/>
                </a:moveTo>
                <a:lnTo>
                  <a:pt x="152780" y="24129"/>
                </a:lnTo>
                <a:lnTo>
                  <a:pt x="184403" y="38861"/>
                </a:lnTo>
                <a:lnTo>
                  <a:pt x="157089" y="97419"/>
                </a:lnTo>
                <a:lnTo>
                  <a:pt x="162305" y="153796"/>
                </a:lnTo>
                <a:lnTo>
                  <a:pt x="181228" y="169671"/>
                </a:lnTo>
                <a:lnTo>
                  <a:pt x="187906" y="167677"/>
                </a:lnTo>
                <a:lnTo>
                  <a:pt x="193119" y="163433"/>
                </a:lnTo>
                <a:lnTo>
                  <a:pt x="196355" y="157545"/>
                </a:lnTo>
                <a:lnTo>
                  <a:pt x="197103" y="150621"/>
                </a:lnTo>
                <a:lnTo>
                  <a:pt x="185478" y="24129"/>
                </a:lnTo>
                <a:close/>
              </a:path>
              <a:path w="197484" h="366395">
                <a:moveTo>
                  <a:pt x="183260" y="0"/>
                </a:moveTo>
                <a:lnTo>
                  <a:pt x="58927" y="86232"/>
                </a:lnTo>
                <a:lnTo>
                  <a:pt x="54145" y="91219"/>
                </a:lnTo>
                <a:lnTo>
                  <a:pt x="51735" y="97419"/>
                </a:lnTo>
                <a:lnTo>
                  <a:pt x="51819" y="104145"/>
                </a:lnTo>
                <a:lnTo>
                  <a:pt x="54609" y="110489"/>
                </a:lnTo>
                <a:lnTo>
                  <a:pt x="59596" y="115327"/>
                </a:lnTo>
                <a:lnTo>
                  <a:pt x="65833" y="117760"/>
                </a:lnTo>
                <a:lnTo>
                  <a:pt x="72522" y="117669"/>
                </a:lnTo>
                <a:lnTo>
                  <a:pt x="78866" y="114934"/>
                </a:lnTo>
                <a:lnTo>
                  <a:pt x="125497" y="82620"/>
                </a:lnTo>
                <a:lnTo>
                  <a:pt x="152780" y="24129"/>
                </a:lnTo>
                <a:lnTo>
                  <a:pt x="185478" y="24129"/>
                </a:lnTo>
                <a:lnTo>
                  <a:pt x="183260" y="0"/>
                </a:lnTo>
                <a:close/>
              </a:path>
              <a:path w="197484" h="366395">
                <a:moveTo>
                  <a:pt x="171863" y="33019"/>
                </a:moveTo>
                <a:lnTo>
                  <a:pt x="151129" y="33019"/>
                </a:lnTo>
                <a:lnTo>
                  <a:pt x="178561" y="45846"/>
                </a:lnTo>
                <a:lnTo>
                  <a:pt x="153898" y="62938"/>
                </a:lnTo>
                <a:lnTo>
                  <a:pt x="157089" y="97419"/>
                </a:lnTo>
                <a:lnTo>
                  <a:pt x="184403" y="38861"/>
                </a:lnTo>
                <a:lnTo>
                  <a:pt x="171863" y="33019"/>
                </a:lnTo>
                <a:close/>
              </a:path>
              <a:path w="197484" h="366395">
                <a:moveTo>
                  <a:pt x="152780" y="24129"/>
                </a:moveTo>
                <a:lnTo>
                  <a:pt x="125497" y="82620"/>
                </a:lnTo>
                <a:lnTo>
                  <a:pt x="153898" y="62938"/>
                </a:lnTo>
                <a:lnTo>
                  <a:pt x="151129" y="33019"/>
                </a:lnTo>
                <a:lnTo>
                  <a:pt x="171863" y="33019"/>
                </a:lnTo>
                <a:lnTo>
                  <a:pt x="152780" y="24129"/>
                </a:lnTo>
                <a:close/>
              </a:path>
              <a:path w="197484" h="366395">
                <a:moveTo>
                  <a:pt x="151129" y="33019"/>
                </a:moveTo>
                <a:lnTo>
                  <a:pt x="153898" y="62938"/>
                </a:lnTo>
                <a:lnTo>
                  <a:pt x="178561" y="45846"/>
                </a:lnTo>
                <a:lnTo>
                  <a:pt x="151129" y="330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06211" y="5032883"/>
            <a:ext cx="207645" cy="358140"/>
          </a:xfrm>
          <a:custGeom>
            <a:avLst/>
            <a:gdLst/>
            <a:ahLst/>
            <a:cxnLst/>
            <a:rect l="l" t="t" r="r" b="b"/>
            <a:pathLst>
              <a:path w="207645" h="358139">
                <a:moveTo>
                  <a:pt x="168800" y="61158"/>
                </a:moveTo>
                <a:lnTo>
                  <a:pt x="139367" y="79354"/>
                </a:lnTo>
                <a:lnTo>
                  <a:pt x="0" y="341503"/>
                </a:lnTo>
                <a:lnTo>
                  <a:pt x="30734" y="357886"/>
                </a:lnTo>
                <a:lnTo>
                  <a:pt x="170143" y="95763"/>
                </a:lnTo>
                <a:lnTo>
                  <a:pt x="168800" y="61158"/>
                </a:lnTo>
                <a:close/>
              </a:path>
              <a:path w="207645" h="358139">
                <a:moveTo>
                  <a:pt x="202177" y="22352"/>
                </a:moveTo>
                <a:lnTo>
                  <a:pt x="169672" y="22352"/>
                </a:lnTo>
                <a:lnTo>
                  <a:pt x="200405" y="38862"/>
                </a:lnTo>
                <a:lnTo>
                  <a:pt x="170143" y="95763"/>
                </a:lnTo>
                <a:lnTo>
                  <a:pt x="172720" y="162179"/>
                </a:lnTo>
                <a:lnTo>
                  <a:pt x="180848" y="169672"/>
                </a:lnTo>
                <a:lnTo>
                  <a:pt x="200151" y="168910"/>
                </a:lnTo>
                <a:lnTo>
                  <a:pt x="207645" y="160782"/>
                </a:lnTo>
                <a:lnTo>
                  <a:pt x="202177" y="22352"/>
                </a:lnTo>
                <a:close/>
              </a:path>
              <a:path w="207645" h="358139">
                <a:moveTo>
                  <a:pt x="201295" y="0"/>
                </a:moveTo>
                <a:lnTo>
                  <a:pt x="72643" y="79629"/>
                </a:lnTo>
                <a:lnTo>
                  <a:pt x="67627" y="84308"/>
                </a:lnTo>
                <a:lnTo>
                  <a:pt x="64896" y="90392"/>
                </a:lnTo>
                <a:lnTo>
                  <a:pt x="64642" y="97095"/>
                </a:lnTo>
                <a:lnTo>
                  <a:pt x="67055" y="103632"/>
                </a:lnTo>
                <a:lnTo>
                  <a:pt x="71806" y="108648"/>
                </a:lnTo>
                <a:lnTo>
                  <a:pt x="77914" y="111379"/>
                </a:lnTo>
                <a:lnTo>
                  <a:pt x="84593" y="111633"/>
                </a:lnTo>
                <a:lnTo>
                  <a:pt x="91059" y="109220"/>
                </a:lnTo>
                <a:lnTo>
                  <a:pt x="139367" y="79354"/>
                </a:lnTo>
                <a:lnTo>
                  <a:pt x="169672" y="22352"/>
                </a:lnTo>
                <a:lnTo>
                  <a:pt x="202177" y="22352"/>
                </a:lnTo>
                <a:lnTo>
                  <a:pt x="201295" y="0"/>
                </a:lnTo>
                <a:close/>
              </a:path>
              <a:path w="207645" h="358139">
                <a:moveTo>
                  <a:pt x="186221" y="31242"/>
                </a:moveTo>
                <a:lnTo>
                  <a:pt x="167639" y="31242"/>
                </a:lnTo>
                <a:lnTo>
                  <a:pt x="194183" y="45466"/>
                </a:lnTo>
                <a:lnTo>
                  <a:pt x="168800" y="61158"/>
                </a:lnTo>
                <a:lnTo>
                  <a:pt x="170143" y="95763"/>
                </a:lnTo>
                <a:lnTo>
                  <a:pt x="200405" y="38862"/>
                </a:lnTo>
                <a:lnTo>
                  <a:pt x="186221" y="31242"/>
                </a:lnTo>
                <a:close/>
              </a:path>
              <a:path w="207645" h="358139">
                <a:moveTo>
                  <a:pt x="169672" y="22352"/>
                </a:moveTo>
                <a:lnTo>
                  <a:pt x="139367" y="79354"/>
                </a:lnTo>
                <a:lnTo>
                  <a:pt x="168800" y="61158"/>
                </a:lnTo>
                <a:lnTo>
                  <a:pt x="167639" y="31242"/>
                </a:lnTo>
                <a:lnTo>
                  <a:pt x="186221" y="31242"/>
                </a:lnTo>
                <a:lnTo>
                  <a:pt x="169672" y="22352"/>
                </a:lnTo>
                <a:close/>
              </a:path>
              <a:path w="207645" h="358139">
                <a:moveTo>
                  <a:pt x="167639" y="31242"/>
                </a:moveTo>
                <a:lnTo>
                  <a:pt x="168800" y="61158"/>
                </a:lnTo>
                <a:lnTo>
                  <a:pt x="194183" y="45466"/>
                </a:lnTo>
                <a:lnTo>
                  <a:pt x="167639" y="31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64817" y="2578607"/>
            <a:ext cx="495300" cy="1934210"/>
          </a:xfrm>
          <a:custGeom>
            <a:avLst/>
            <a:gdLst/>
            <a:ahLst/>
            <a:cxnLst/>
            <a:rect l="l" t="t" r="r" b="b"/>
            <a:pathLst>
              <a:path w="495300" h="1934210">
                <a:moveTo>
                  <a:pt x="358600" y="1792970"/>
                </a:moveTo>
                <a:lnTo>
                  <a:pt x="351962" y="1793984"/>
                </a:lnTo>
                <a:lnTo>
                  <a:pt x="346075" y="1797558"/>
                </a:lnTo>
                <a:lnTo>
                  <a:pt x="341987" y="1803231"/>
                </a:lnTo>
                <a:lnTo>
                  <a:pt x="340423" y="1809797"/>
                </a:lnTo>
                <a:lnTo>
                  <a:pt x="341431" y="1816435"/>
                </a:lnTo>
                <a:lnTo>
                  <a:pt x="345058" y="1822322"/>
                </a:lnTo>
                <a:lnTo>
                  <a:pt x="448309" y="1933702"/>
                </a:lnTo>
                <a:lnTo>
                  <a:pt x="457943" y="1903475"/>
                </a:lnTo>
                <a:lnTo>
                  <a:pt x="423671" y="1903475"/>
                </a:lnTo>
                <a:lnTo>
                  <a:pt x="409560" y="1840327"/>
                </a:lnTo>
                <a:lnTo>
                  <a:pt x="370839" y="1798573"/>
                </a:lnTo>
                <a:lnTo>
                  <a:pt x="365166" y="1794504"/>
                </a:lnTo>
                <a:lnTo>
                  <a:pt x="358600" y="1792970"/>
                </a:lnTo>
                <a:close/>
              </a:path>
              <a:path w="495300" h="1934210">
                <a:moveTo>
                  <a:pt x="409560" y="1840327"/>
                </a:moveTo>
                <a:lnTo>
                  <a:pt x="423671" y="1903475"/>
                </a:lnTo>
                <a:lnTo>
                  <a:pt x="457834" y="1895855"/>
                </a:lnTo>
                <a:lnTo>
                  <a:pt x="457494" y="1894331"/>
                </a:lnTo>
                <a:lnTo>
                  <a:pt x="424052" y="1894331"/>
                </a:lnTo>
                <a:lnTo>
                  <a:pt x="433155" y="1865771"/>
                </a:lnTo>
                <a:lnTo>
                  <a:pt x="409560" y="1840327"/>
                </a:lnTo>
                <a:close/>
              </a:path>
              <a:path w="495300" h="1934210">
                <a:moveTo>
                  <a:pt x="476047" y="1766200"/>
                </a:moveTo>
                <a:lnTo>
                  <a:pt x="469614" y="1768094"/>
                </a:lnTo>
                <a:lnTo>
                  <a:pt x="464371" y="1772273"/>
                </a:lnTo>
                <a:lnTo>
                  <a:pt x="461009" y="1778380"/>
                </a:lnTo>
                <a:lnTo>
                  <a:pt x="443713" y="1832647"/>
                </a:lnTo>
                <a:lnTo>
                  <a:pt x="457834" y="1895855"/>
                </a:lnTo>
                <a:lnTo>
                  <a:pt x="423671" y="1903475"/>
                </a:lnTo>
                <a:lnTo>
                  <a:pt x="457943" y="1903475"/>
                </a:lnTo>
                <a:lnTo>
                  <a:pt x="494410" y="1789048"/>
                </a:lnTo>
                <a:lnTo>
                  <a:pt x="495161" y="1782113"/>
                </a:lnTo>
                <a:lnTo>
                  <a:pt x="493267" y="1775666"/>
                </a:lnTo>
                <a:lnTo>
                  <a:pt x="489088" y="1770385"/>
                </a:lnTo>
                <a:lnTo>
                  <a:pt x="482981" y="1766950"/>
                </a:lnTo>
                <a:lnTo>
                  <a:pt x="476047" y="1766200"/>
                </a:lnTo>
                <a:close/>
              </a:path>
              <a:path w="495300" h="1934210">
                <a:moveTo>
                  <a:pt x="433155" y="1865771"/>
                </a:moveTo>
                <a:lnTo>
                  <a:pt x="424052" y="1894331"/>
                </a:lnTo>
                <a:lnTo>
                  <a:pt x="453516" y="1887727"/>
                </a:lnTo>
                <a:lnTo>
                  <a:pt x="433155" y="1865771"/>
                </a:lnTo>
                <a:close/>
              </a:path>
              <a:path w="495300" h="1934210">
                <a:moveTo>
                  <a:pt x="443713" y="1832647"/>
                </a:moveTo>
                <a:lnTo>
                  <a:pt x="433155" y="1865771"/>
                </a:lnTo>
                <a:lnTo>
                  <a:pt x="453516" y="1887727"/>
                </a:lnTo>
                <a:lnTo>
                  <a:pt x="424052" y="1894331"/>
                </a:lnTo>
                <a:lnTo>
                  <a:pt x="457494" y="1894331"/>
                </a:lnTo>
                <a:lnTo>
                  <a:pt x="443713" y="1832647"/>
                </a:lnTo>
                <a:close/>
              </a:path>
              <a:path w="495300" h="1934210">
                <a:moveTo>
                  <a:pt x="34289" y="0"/>
                </a:moveTo>
                <a:lnTo>
                  <a:pt x="0" y="7619"/>
                </a:lnTo>
                <a:lnTo>
                  <a:pt x="409560" y="1840327"/>
                </a:lnTo>
                <a:lnTo>
                  <a:pt x="433155" y="1865771"/>
                </a:lnTo>
                <a:lnTo>
                  <a:pt x="443713" y="1832647"/>
                </a:lnTo>
                <a:lnTo>
                  <a:pt x="3428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30346" y="4704341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79926" y="4642865"/>
            <a:ext cx="288036" cy="288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79926" y="464286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48734" y="469367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91195" y="4161154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79" h="358139">
                <a:moveTo>
                  <a:pt x="84667" y="246254"/>
                </a:moveTo>
                <a:lnTo>
                  <a:pt x="77993" y="246522"/>
                </a:lnTo>
                <a:lnTo>
                  <a:pt x="71915" y="249291"/>
                </a:lnTo>
                <a:lnTo>
                  <a:pt x="67182" y="254381"/>
                </a:lnTo>
                <a:lnTo>
                  <a:pt x="64770" y="260846"/>
                </a:lnTo>
                <a:lnTo>
                  <a:pt x="65024" y="267525"/>
                </a:lnTo>
                <a:lnTo>
                  <a:pt x="67754" y="273633"/>
                </a:lnTo>
                <a:lnTo>
                  <a:pt x="72820" y="278414"/>
                </a:lnTo>
                <a:lnTo>
                  <a:pt x="201422" y="357886"/>
                </a:lnTo>
                <a:lnTo>
                  <a:pt x="202304" y="335534"/>
                </a:lnTo>
                <a:lnTo>
                  <a:pt x="169672" y="335534"/>
                </a:lnTo>
                <a:lnTo>
                  <a:pt x="139305" y="278414"/>
                </a:lnTo>
                <a:lnTo>
                  <a:pt x="91185" y="248666"/>
                </a:lnTo>
                <a:lnTo>
                  <a:pt x="84667" y="246254"/>
                </a:lnTo>
                <a:close/>
              </a:path>
              <a:path w="208279" h="358139">
                <a:moveTo>
                  <a:pt x="139305" y="278414"/>
                </a:moveTo>
                <a:lnTo>
                  <a:pt x="169672" y="335534"/>
                </a:lnTo>
                <a:lnTo>
                  <a:pt x="186418" y="326644"/>
                </a:lnTo>
                <a:lnTo>
                  <a:pt x="167639" y="326644"/>
                </a:lnTo>
                <a:lnTo>
                  <a:pt x="168833" y="296669"/>
                </a:lnTo>
                <a:lnTo>
                  <a:pt x="139305" y="278414"/>
                </a:lnTo>
                <a:close/>
              </a:path>
              <a:path w="208279" h="358139">
                <a:moveTo>
                  <a:pt x="180975" y="188341"/>
                </a:moveTo>
                <a:lnTo>
                  <a:pt x="172847" y="195834"/>
                </a:lnTo>
                <a:lnTo>
                  <a:pt x="170208" y="262111"/>
                </a:lnTo>
                <a:lnTo>
                  <a:pt x="200532" y="319151"/>
                </a:lnTo>
                <a:lnTo>
                  <a:pt x="169672" y="335534"/>
                </a:lnTo>
                <a:lnTo>
                  <a:pt x="202304" y="335534"/>
                </a:lnTo>
                <a:lnTo>
                  <a:pt x="207772" y="197231"/>
                </a:lnTo>
                <a:lnTo>
                  <a:pt x="200278" y="189103"/>
                </a:lnTo>
                <a:lnTo>
                  <a:pt x="180975" y="188341"/>
                </a:lnTo>
                <a:close/>
              </a:path>
              <a:path w="208279" h="358139">
                <a:moveTo>
                  <a:pt x="168833" y="296669"/>
                </a:moveTo>
                <a:lnTo>
                  <a:pt x="167639" y="326644"/>
                </a:lnTo>
                <a:lnTo>
                  <a:pt x="194309" y="312420"/>
                </a:lnTo>
                <a:lnTo>
                  <a:pt x="168833" y="296669"/>
                </a:lnTo>
                <a:close/>
              </a:path>
              <a:path w="208279" h="358139">
                <a:moveTo>
                  <a:pt x="170208" y="262111"/>
                </a:moveTo>
                <a:lnTo>
                  <a:pt x="168833" y="296669"/>
                </a:lnTo>
                <a:lnTo>
                  <a:pt x="194309" y="312420"/>
                </a:lnTo>
                <a:lnTo>
                  <a:pt x="167639" y="326644"/>
                </a:lnTo>
                <a:lnTo>
                  <a:pt x="186418" y="326644"/>
                </a:lnTo>
                <a:lnTo>
                  <a:pt x="200532" y="319151"/>
                </a:lnTo>
                <a:lnTo>
                  <a:pt x="170208" y="262111"/>
                </a:lnTo>
                <a:close/>
              </a:path>
              <a:path w="208279" h="358139">
                <a:moveTo>
                  <a:pt x="30860" y="0"/>
                </a:moveTo>
                <a:lnTo>
                  <a:pt x="0" y="16383"/>
                </a:lnTo>
                <a:lnTo>
                  <a:pt x="139305" y="278414"/>
                </a:lnTo>
                <a:lnTo>
                  <a:pt x="168833" y="296669"/>
                </a:lnTo>
                <a:lnTo>
                  <a:pt x="170208" y="262111"/>
                </a:lnTo>
                <a:lnTo>
                  <a:pt x="3086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3530" y="2223325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9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6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2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5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5" y="63563"/>
                </a:moveTo>
                <a:lnTo>
                  <a:pt x="7091780" y="78692"/>
                </a:lnTo>
                <a:lnTo>
                  <a:pt x="7117715" y="93789"/>
                </a:lnTo>
                <a:lnTo>
                  <a:pt x="7117715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5" y="63563"/>
                </a:lnTo>
                <a:lnTo>
                  <a:pt x="7117715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5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9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9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2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35355" y="2043429"/>
            <a:ext cx="889000" cy="120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ma</a:t>
            </a:r>
            <a:r>
              <a:rPr sz="2400" spc="-165" dirty="0">
                <a:latin typeface="Arial"/>
                <a:cs typeface="Arial"/>
              </a:rPr>
              <a:t>s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5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hotfix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79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60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62294" y="2157222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144017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7" y="289560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5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7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62294" y="2157222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5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60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41347" y="2434589"/>
            <a:ext cx="1758314" cy="598170"/>
          </a:xfrm>
          <a:custGeom>
            <a:avLst/>
            <a:gdLst/>
            <a:ahLst/>
            <a:cxnLst/>
            <a:rect l="l" t="t" r="r" b="b"/>
            <a:pathLst>
              <a:path w="1758314" h="598169">
                <a:moveTo>
                  <a:pt x="1658173" y="550582"/>
                </a:moveTo>
                <a:lnTo>
                  <a:pt x="1602613" y="563372"/>
                </a:lnTo>
                <a:lnTo>
                  <a:pt x="1596227" y="566235"/>
                </a:lnTo>
                <a:lnTo>
                  <a:pt x="1591627" y="571134"/>
                </a:lnTo>
                <a:lnTo>
                  <a:pt x="1589218" y="577391"/>
                </a:lnTo>
                <a:lnTo>
                  <a:pt x="1589404" y="584326"/>
                </a:lnTo>
                <a:lnTo>
                  <a:pt x="1592270" y="590659"/>
                </a:lnTo>
                <a:lnTo>
                  <a:pt x="1597183" y="595264"/>
                </a:lnTo>
                <a:lnTo>
                  <a:pt x="1603478" y="597703"/>
                </a:lnTo>
                <a:lnTo>
                  <a:pt x="1610487" y="597535"/>
                </a:lnTo>
                <a:lnTo>
                  <a:pt x="1730735" y="569849"/>
                </a:lnTo>
                <a:lnTo>
                  <a:pt x="1719961" y="569849"/>
                </a:lnTo>
                <a:lnTo>
                  <a:pt x="1658173" y="550582"/>
                </a:lnTo>
                <a:close/>
              </a:path>
              <a:path w="1758314" h="598169">
                <a:moveTo>
                  <a:pt x="1691918" y="542814"/>
                </a:moveTo>
                <a:lnTo>
                  <a:pt x="1658173" y="550582"/>
                </a:lnTo>
                <a:lnTo>
                  <a:pt x="1719961" y="569849"/>
                </a:lnTo>
                <a:lnTo>
                  <a:pt x="1721465" y="565023"/>
                </a:lnTo>
                <a:lnTo>
                  <a:pt x="1712214" y="565023"/>
                </a:lnTo>
                <a:lnTo>
                  <a:pt x="1691918" y="542814"/>
                </a:lnTo>
                <a:close/>
              </a:path>
              <a:path w="1758314" h="598169">
                <a:moveTo>
                  <a:pt x="1643808" y="445817"/>
                </a:moveTo>
                <a:lnTo>
                  <a:pt x="1637147" y="446787"/>
                </a:lnTo>
                <a:lnTo>
                  <a:pt x="1631188" y="450342"/>
                </a:lnTo>
                <a:lnTo>
                  <a:pt x="1627098" y="455943"/>
                </a:lnTo>
                <a:lnTo>
                  <a:pt x="1625520" y="462486"/>
                </a:lnTo>
                <a:lnTo>
                  <a:pt x="1626490" y="469147"/>
                </a:lnTo>
                <a:lnTo>
                  <a:pt x="1630044" y="475107"/>
                </a:lnTo>
                <a:lnTo>
                  <a:pt x="1668451" y="517134"/>
                </a:lnTo>
                <a:lnTo>
                  <a:pt x="1730375" y="536448"/>
                </a:lnTo>
                <a:lnTo>
                  <a:pt x="1719961" y="569849"/>
                </a:lnTo>
                <a:lnTo>
                  <a:pt x="1730735" y="569849"/>
                </a:lnTo>
                <a:lnTo>
                  <a:pt x="1758314" y="563499"/>
                </a:lnTo>
                <a:lnTo>
                  <a:pt x="1655952" y="451485"/>
                </a:lnTo>
                <a:lnTo>
                  <a:pt x="1650351" y="447395"/>
                </a:lnTo>
                <a:lnTo>
                  <a:pt x="1643808" y="445817"/>
                </a:lnTo>
                <a:close/>
              </a:path>
              <a:path w="1758314" h="598169">
                <a:moveTo>
                  <a:pt x="1721230" y="536067"/>
                </a:moveTo>
                <a:lnTo>
                  <a:pt x="1691918" y="542814"/>
                </a:lnTo>
                <a:lnTo>
                  <a:pt x="1712214" y="565023"/>
                </a:lnTo>
                <a:lnTo>
                  <a:pt x="1721230" y="536067"/>
                </a:lnTo>
                <a:close/>
              </a:path>
              <a:path w="1758314" h="598169">
                <a:moveTo>
                  <a:pt x="1729153" y="536067"/>
                </a:moveTo>
                <a:lnTo>
                  <a:pt x="1721230" y="536067"/>
                </a:lnTo>
                <a:lnTo>
                  <a:pt x="1712214" y="565023"/>
                </a:lnTo>
                <a:lnTo>
                  <a:pt x="1721465" y="565023"/>
                </a:lnTo>
                <a:lnTo>
                  <a:pt x="1730375" y="536448"/>
                </a:lnTo>
                <a:lnTo>
                  <a:pt x="1729153" y="536067"/>
                </a:lnTo>
                <a:close/>
              </a:path>
              <a:path w="1758314" h="598169">
                <a:moveTo>
                  <a:pt x="10413" y="0"/>
                </a:moveTo>
                <a:lnTo>
                  <a:pt x="0" y="33527"/>
                </a:lnTo>
                <a:lnTo>
                  <a:pt x="1658173" y="550582"/>
                </a:lnTo>
                <a:lnTo>
                  <a:pt x="1691918" y="542814"/>
                </a:lnTo>
                <a:lnTo>
                  <a:pt x="1668451" y="517134"/>
                </a:lnTo>
                <a:lnTo>
                  <a:pt x="10413" y="0"/>
                </a:lnTo>
                <a:close/>
              </a:path>
              <a:path w="1758314" h="598169">
                <a:moveTo>
                  <a:pt x="1668451" y="517134"/>
                </a:moveTo>
                <a:lnTo>
                  <a:pt x="1691918" y="542814"/>
                </a:lnTo>
                <a:lnTo>
                  <a:pt x="1721230" y="536067"/>
                </a:lnTo>
                <a:lnTo>
                  <a:pt x="1729153" y="536067"/>
                </a:lnTo>
                <a:lnTo>
                  <a:pt x="1668451" y="51713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57370" y="2398776"/>
            <a:ext cx="1745614" cy="635635"/>
          </a:xfrm>
          <a:custGeom>
            <a:avLst/>
            <a:gdLst/>
            <a:ahLst/>
            <a:cxnLst/>
            <a:rect l="l" t="t" r="r" b="b"/>
            <a:pathLst>
              <a:path w="1745614" h="635635">
                <a:moveTo>
                  <a:pt x="1645732" y="45688"/>
                </a:moveTo>
                <a:lnTo>
                  <a:pt x="0" y="601979"/>
                </a:lnTo>
                <a:lnTo>
                  <a:pt x="11302" y="635126"/>
                </a:lnTo>
                <a:lnTo>
                  <a:pt x="1657015" y="78678"/>
                </a:lnTo>
                <a:lnTo>
                  <a:pt x="1679710" y="52657"/>
                </a:lnTo>
                <a:lnTo>
                  <a:pt x="1645732" y="45688"/>
                </a:lnTo>
                <a:close/>
              </a:path>
              <a:path w="1745614" h="635635">
                <a:moveTo>
                  <a:pt x="1719315" y="25018"/>
                </a:moveTo>
                <a:lnTo>
                  <a:pt x="1706879" y="25018"/>
                </a:lnTo>
                <a:lnTo>
                  <a:pt x="1718055" y="58038"/>
                </a:lnTo>
                <a:lnTo>
                  <a:pt x="1657015" y="78678"/>
                </a:lnTo>
                <a:lnTo>
                  <a:pt x="1619630" y="121538"/>
                </a:lnTo>
                <a:lnTo>
                  <a:pt x="1616194" y="127549"/>
                </a:lnTo>
                <a:lnTo>
                  <a:pt x="1615376" y="134191"/>
                </a:lnTo>
                <a:lnTo>
                  <a:pt x="1617130" y="140666"/>
                </a:lnTo>
                <a:lnTo>
                  <a:pt x="1621408" y="146176"/>
                </a:lnTo>
                <a:lnTo>
                  <a:pt x="1627419" y="149613"/>
                </a:lnTo>
                <a:lnTo>
                  <a:pt x="1634061" y="150431"/>
                </a:lnTo>
                <a:lnTo>
                  <a:pt x="1640536" y="148677"/>
                </a:lnTo>
                <a:lnTo>
                  <a:pt x="1646046" y="144398"/>
                </a:lnTo>
                <a:lnTo>
                  <a:pt x="1745360" y="30352"/>
                </a:lnTo>
                <a:lnTo>
                  <a:pt x="1719315" y="25018"/>
                </a:lnTo>
                <a:close/>
              </a:path>
              <a:path w="1745614" h="635635">
                <a:moveTo>
                  <a:pt x="1679710" y="52657"/>
                </a:moveTo>
                <a:lnTo>
                  <a:pt x="1657015" y="78678"/>
                </a:lnTo>
                <a:lnTo>
                  <a:pt x="1716177" y="58673"/>
                </a:lnTo>
                <a:lnTo>
                  <a:pt x="1709039" y="58673"/>
                </a:lnTo>
                <a:lnTo>
                  <a:pt x="1679710" y="52657"/>
                </a:lnTo>
                <a:close/>
              </a:path>
              <a:path w="1745614" h="635635">
                <a:moveTo>
                  <a:pt x="1699387" y="30098"/>
                </a:moveTo>
                <a:lnTo>
                  <a:pt x="1679710" y="52657"/>
                </a:lnTo>
                <a:lnTo>
                  <a:pt x="1709039" y="58673"/>
                </a:lnTo>
                <a:lnTo>
                  <a:pt x="1699387" y="30098"/>
                </a:lnTo>
                <a:close/>
              </a:path>
              <a:path w="1745614" h="635635">
                <a:moveTo>
                  <a:pt x="1708599" y="30098"/>
                </a:moveTo>
                <a:lnTo>
                  <a:pt x="1699387" y="30098"/>
                </a:lnTo>
                <a:lnTo>
                  <a:pt x="1709039" y="58673"/>
                </a:lnTo>
                <a:lnTo>
                  <a:pt x="1716177" y="58673"/>
                </a:lnTo>
                <a:lnTo>
                  <a:pt x="1718055" y="58038"/>
                </a:lnTo>
                <a:lnTo>
                  <a:pt x="1708599" y="30098"/>
                </a:lnTo>
                <a:close/>
              </a:path>
              <a:path w="1745614" h="635635">
                <a:moveTo>
                  <a:pt x="1706879" y="25018"/>
                </a:moveTo>
                <a:lnTo>
                  <a:pt x="1645732" y="45688"/>
                </a:lnTo>
                <a:lnTo>
                  <a:pt x="1679710" y="52657"/>
                </a:lnTo>
                <a:lnTo>
                  <a:pt x="1699387" y="30098"/>
                </a:lnTo>
                <a:lnTo>
                  <a:pt x="1708599" y="30098"/>
                </a:lnTo>
                <a:lnTo>
                  <a:pt x="1706879" y="25018"/>
                </a:lnTo>
                <a:close/>
              </a:path>
              <a:path w="1745614" h="635635">
                <a:moveTo>
                  <a:pt x="1597152" y="0"/>
                </a:moveTo>
                <a:lnTo>
                  <a:pt x="1590240" y="0"/>
                </a:lnTo>
                <a:lnTo>
                  <a:pt x="1584055" y="2571"/>
                </a:lnTo>
                <a:lnTo>
                  <a:pt x="1579274" y="7286"/>
                </a:lnTo>
                <a:lnTo>
                  <a:pt x="1576577" y="13715"/>
                </a:lnTo>
                <a:lnTo>
                  <a:pt x="1576576" y="20627"/>
                </a:lnTo>
                <a:lnTo>
                  <a:pt x="1579133" y="26812"/>
                </a:lnTo>
                <a:lnTo>
                  <a:pt x="1583811" y="31593"/>
                </a:lnTo>
                <a:lnTo>
                  <a:pt x="1590166" y="34289"/>
                </a:lnTo>
                <a:lnTo>
                  <a:pt x="1645732" y="45688"/>
                </a:lnTo>
                <a:lnTo>
                  <a:pt x="1706879" y="25018"/>
                </a:lnTo>
                <a:lnTo>
                  <a:pt x="1719315" y="25018"/>
                </a:lnTo>
                <a:lnTo>
                  <a:pt x="159715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96845" y="2223269"/>
            <a:ext cx="3889375" cy="157480"/>
          </a:xfrm>
          <a:custGeom>
            <a:avLst/>
            <a:gdLst/>
            <a:ahLst/>
            <a:cxnLst/>
            <a:rect l="l" t="t" r="r" b="b"/>
            <a:pathLst>
              <a:path w="3889375" h="157480">
                <a:moveTo>
                  <a:pt x="3819905" y="78732"/>
                </a:moveTo>
                <a:lnTo>
                  <a:pt x="3740657" y="124960"/>
                </a:lnTo>
                <a:lnTo>
                  <a:pt x="3735451" y="129567"/>
                </a:lnTo>
                <a:lnTo>
                  <a:pt x="3732529" y="135628"/>
                </a:lnTo>
                <a:lnTo>
                  <a:pt x="3732085" y="142355"/>
                </a:lnTo>
                <a:lnTo>
                  <a:pt x="3734307" y="148963"/>
                </a:lnTo>
                <a:lnTo>
                  <a:pt x="3738969" y="154114"/>
                </a:lnTo>
                <a:lnTo>
                  <a:pt x="3745023" y="157027"/>
                </a:lnTo>
                <a:lnTo>
                  <a:pt x="3751720" y="157464"/>
                </a:lnTo>
                <a:lnTo>
                  <a:pt x="3758311" y="155186"/>
                </a:lnTo>
                <a:lnTo>
                  <a:pt x="3859330" y="96258"/>
                </a:lnTo>
                <a:lnTo>
                  <a:pt x="3854704" y="96258"/>
                </a:lnTo>
                <a:lnTo>
                  <a:pt x="3854704" y="93845"/>
                </a:lnTo>
                <a:lnTo>
                  <a:pt x="3845814" y="93845"/>
                </a:lnTo>
                <a:lnTo>
                  <a:pt x="3819905" y="78732"/>
                </a:lnTo>
                <a:close/>
              </a:path>
              <a:path w="3889375" h="157480">
                <a:moveTo>
                  <a:pt x="3789861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3789861" y="96258"/>
                </a:lnTo>
                <a:lnTo>
                  <a:pt x="3819905" y="78732"/>
                </a:lnTo>
                <a:lnTo>
                  <a:pt x="3789861" y="61206"/>
                </a:lnTo>
                <a:close/>
              </a:path>
              <a:path w="3889375" h="157480">
                <a:moveTo>
                  <a:pt x="3859330" y="61206"/>
                </a:moveTo>
                <a:lnTo>
                  <a:pt x="3854704" y="61206"/>
                </a:lnTo>
                <a:lnTo>
                  <a:pt x="3854704" y="96258"/>
                </a:lnTo>
                <a:lnTo>
                  <a:pt x="3859330" y="96258"/>
                </a:lnTo>
                <a:lnTo>
                  <a:pt x="3889375" y="78732"/>
                </a:lnTo>
                <a:lnTo>
                  <a:pt x="3859330" y="61206"/>
                </a:lnTo>
                <a:close/>
              </a:path>
              <a:path w="3889375" h="157480">
                <a:moveTo>
                  <a:pt x="3845814" y="63619"/>
                </a:moveTo>
                <a:lnTo>
                  <a:pt x="3819905" y="78732"/>
                </a:lnTo>
                <a:lnTo>
                  <a:pt x="3845814" y="93845"/>
                </a:lnTo>
                <a:lnTo>
                  <a:pt x="3845814" y="63619"/>
                </a:lnTo>
                <a:close/>
              </a:path>
              <a:path w="3889375" h="157480">
                <a:moveTo>
                  <a:pt x="3854704" y="63619"/>
                </a:moveTo>
                <a:lnTo>
                  <a:pt x="3845814" y="63619"/>
                </a:lnTo>
                <a:lnTo>
                  <a:pt x="3845814" y="93845"/>
                </a:lnTo>
                <a:lnTo>
                  <a:pt x="3854704" y="93845"/>
                </a:lnTo>
                <a:lnTo>
                  <a:pt x="3854704" y="63619"/>
                </a:lnTo>
                <a:close/>
              </a:path>
              <a:path w="3889375" h="157480">
                <a:moveTo>
                  <a:pt x="3751720" y="0"/>
                </a:moveTo>
                <a:lnTo>
                  <a:pt x="3745023" y="436"/>
                </a:lnTo>
                <a:lnTo>
                  <a:pt x="3738969" y="3349"/>
                </a:lnTo>
                <a:lnTo>
                  <a:pt x="3734307" y="8501"/>
                </a:lnTo>
                <a:lnTo>
                  <a:pt x="3732085" y="15109"/>
                </a:lnTo>
                <a:lnTo>
                  <a:pt x="3732529" y="21836"/>
                </a:lnTo>
                <a:lnTo>
                  <a:pt x="3735451" y="27896"/>
                </a:lnTo>
                <a:lnTo>
                  <a:pt x="3740657" y="32504"/>
                </a:lnTo>
                <a:lnTo>
                  <a:pt x="3819905" y="78732"/>
                </a:lnTo>
                <a:lnTo>
                  <a:pt x="3845814" y="63619"/>
                </a:lnTo>
                <a:lnTo>
                  <a:pt x="3854704" y="63619"/>
                </a:lnTo>
                <a:lnTo>
                  <a:pt x="3854704" y="61206"/>
                </a:lnTo>
                <a:lnTo>
                  <a:pt x="3859330" y="61206"/>
                </a:lnTo>
                <a:lnTo>
                  <a:pt x="3758311" y="2278"/>
                </a:lnTo>
                <a:lnTo>
                  <a:pt x="375172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2275" y="3336925"/>
            <a:ext cx="645160" cy="1237615"/>
          </a:xfrm>
          <a:custGeom>
            <a:avLst/>
            <a:gdLst/>
            <a:ahLst/>
            <a:cxnLst/>
            <a:rect l="l" t="t" r="r" b="b"/>
            <a:pathLst>
              <a:path w="645160" h="1237614">
                <a:moveTo>
                  <a:pt x="521144" y="1122945"/>
                </a:moveTo>
                <a:lnTo>
                  <a:pt x="514445" y="1123061"/>
                </a:lnTo>
                <a:lnTo>
                  <a:pt x="508269" y="1125652"/>
                </a:lnTo>
                <a:lnTo>
                  <a:pt x="503427" y="1130554"/>
                </a:lnTo>
                <a:lnTo>
                  <a:pt x="500901" y="1137023"/>
                </a:lnTo>
                <a:lnTo>
                  <a:pt x="501030" y="1143730"/>
                </a:lnTo>
                <a:lnTo>
                  <a:pt x="503660" y="1149913"/>
                </a:lnTo>
                <a:lnTo>
                  <a:pt x="508635" y="1154811"/>
                </a:lnTo>
                <a:lnTo>
                  <a:pt x="635380" y="1237107"/>
                </a:lnTo>
                <a:lnTo>
                  <a:pt x="636800" y="1213993"/>
                </a:lnTo>
                <a:lnTo>
                  <a:pt x="604265" y="1213993"/>
                </a:lnTo>
                <a:lnTo>
                  <a:pt x="575239" y="1156428"/>
                </a:lnTo>
                <a:lnTo>
                  <a:pt x="527558" y="1125474"/>
                </a:lnTo>
                <a:lnTo>
                  <a:pt x="521144" y="1122945"/>
                </a:lnTo>
                <a:close/>
              </a:path>
              <a:path w="645160" h="1237614">
                <a:moveTo>
                  <a:pt x="575239" y="1156428"/>
                </a:moveTo>
                <a:lnTo>
                  <a:pt x="604265" y="1213993"/>
                </a:lnTo>
                <a:lnTo>
                  <a:pt x="621830" y="1205102"/>
                </a:lnTo>
                <a:lnTo>
                  <a:pt x="602361" y="1205102"/>
                </a:lnTo>
                <a:lnTo>
                  <a:pt x="604208" y="1175234"/>
                </a:lnTo>
                <a:lnTo>
                  <a:pt x="575239" y="1156428"/>
                </a:lnTo>
                <a:close/>
              </a:path>
              <a:path w="645160" h="1237614">
                <a:moveTo>
                  <a:pt x="628269" y="1067689"/>
                </a:moveTo>
                <a:lnTo>
                  <a:pt x="606345" y="1140669"/>
                </a:lnTo>
                <a:lnTo>
                  <a:pt x="635380" y="1198245"/>
                </a:lnTo>
                <a:lnTo>
                  <a:pt x="604265" y="1213993"/>
                </a:lnTo>
                <a:lnTo>
                  <a:pt x="636800" y="1213993"/>
                </a:lnTo>
                <a:lnTo>
                  <a:pt x="644651" y="1086104"/>
                </a:lnTo>
                <a:lnTo>
                  <a:pt x="643717" y="1079226"/>
                </a:lnTo>
                <a:lnTo>
                  <a:pt x="640318" y="1073467"/>
                </a:lnTo>
                <a:lnTo>
                  <a:pt x="634990" y="1069423"/>
                </a:lnTo>
                <a:lnTo>
                  <a:pt x="628269" y="1067689"/>
                </a:lnTo>
                <a:close/>
              </a:path>
              <a:path w="645160" h="1237614">
                <a:moveTo>
                  <a:pt x="604208" y="1175234"/>
                </a:moveTo>
                <a:lnTo>
                  <a:pt x="602361" y="1205102"/>
                </a:lnTo>
                <a:lnTo>
                  <a:pt x="629285" y="1191514"/>
                </a:lnTo>
                <a:lnTo>
                  <a:pt x="604208" y="1175234"/>
                </a:lnTo>
                <a:close/>
              </a:path>
              <a:path w="645160" h="1237614">
                <a:moveTo>
                  <a:pt x="606345" y="1140669"/>
                </a:moveTo>
                <a:lnTo>
                  <a:pt x="604208" y="1175234"/>
                </a:lnTo>
                <a:lnTo>
                  <a:pt x="629285" y="1191514"/>
                </a:lnTo>
                <a:lnTo>
                  <a:pt x="602361" y="1205102"/>
                </a:lnTo>
                <a:lnTo>
                  <a:pt x="621830" y="1205102"/>
                </a:lnTo>
                <a:lnTo>
                  <a:pt x="635380" y="1198245"/>
                </a:lnTo>
                <a:lnTo>
                  <a:pt x="606345" y="1140669"/>
                </a:lnTo>
                <a:close/>
              </a:path>
              <a:path w="645160" h="1237614">
                <a:moveTo>
                  <a:pt x="31114" y="0"/>
                </a:moveTo>
                <a:lnTo>
                  <a:pt x="0" y="15621"/>
                </a:lnTo>
                <a:lnTo>
                  <a:pt x="575239" y="1156428"/>
                </a:lnTo>
                <a:lnTo>
                  <a:pt x="604208" y="1175234"/>
                </a:lnTo>
                <a:lnTo>
                  <a:pt x="606345" y="1140669"/>
                </a:lnTo>
                <a:lnTo>
                  <a:pt x="3111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86779" y="1826641"/>
            <a:ext cx="218440" cy="173355"/>
          </a:xfrm>
          <a:custGeom>
            <a:avLst/>
            <a:gdLst/>
            <a:ahLst/>
            <a:cxnLst/>
            <a:rect l="l" t="t" r="r" b="b"/>
            <a:pathLst>
              <a:path w="218439" h="173355">
                <a:moveTo>
                  <a:pt x="0" y="0"/>
                </a:moveTo>
                <a:lnTo>
                  <a:pt x="102616" y="0"/>
                </a:lnTo>
                <a:lnTo>
                  <a:pt x="218312" y="17297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050535" y="1781555"/>
            <a:ext cx="901065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895"/>
              </a:lnSpc>
            </a:pPr>
            <a:r>
              <a:rPr sz="2000" b="1" spc="-190" dirty="0">
                <a:solidFill>
                  <a:srgbClr val="252525"/>
                </a:solidFill>
                <a:latin typeface="Trebuchet MS"/>
                <a:cs typeface="Trebuchet MS"/>
              </a:rPr>
              <a:t>v.0.0.1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533515" y="3512184"/>
            <a:ext cx="244475" cy="173355"/>
          </a:xfrm>
          <a:custGeom>
            <a:avLst/>
            <a:gdLst/>
            <a:ahLst/>
            <a:cxnLst/>
            <a:rect l="l" t="t" r="r" b="b"/>
            <a:pathLst>
              <a:path w="244475" h="173354">
                <a:moveTo>
                  <a:pt x="0" y="0"/>
                </a:moveTo>
                <a:lnTo>
                  <a:pt x="114807" y="0"/>
                </a:lnTo>
                <a:lnTo>
                  <a:pt x="244093" y="17297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486400" y="3467100"/>
            <a:ext cx="1007744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895"/>
              </a:lnSpc>
            </a:pPr>
            <a:r>
              <a:rPr sz="2000" b="1" spc="-175" dirty="0">
                <a:solidFill>
                  <a:srgbClr val="252525"/>
                </a:solidFill>
                <a:latin typeface="Trebuchet MS"/>
                <a:cs typeface="Trebuchet MS"/>
              </a:rPr>
              <a:t>v.0.1.0a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79926" y="297865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144018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8" y="289559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6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79926" y="297865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8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8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1319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650" y="702640"/>
            <a:ext cx="30626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Fluxo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215" dirty="0"/>
              <a:t>Trabalho</a:t>
            </a:r>
          </a:p>
        </p:txBody>
      </p:sp>
      <p:sp>
        <p:nvSpPr>
          <p:cNvPr id="3" name="object 3"/>
          <p:cNvSpPr/>
          <p:nvPr/>
        </p:nvSpPr>
        <p:spPr>
          <a:xfrm>
            <a:off x="1585722" y="5528881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51" y="61163"/>
                </a:moveTo>
                <a:lnTo>
                  <a:pt x="7126605" y="61163"/>
                </a:lnTo>
                <a:lnTo>
                  <a:pt x="7126732" y="96215"/>
                </a:lnTo>
                <a:lnTo>
                  <a:pt x="7061719" y="96234"/>
                </a:lnTo>
                <a:lnTo>
                  <a:pt x="7012558" y="124929"/>
                </a:lnTo>
                <a:lnTo>
                  <a:pt x="7007353" y="129556"/>
                </a:lnTo>
                <a:lnTo>
                  <a:pt x="7004446" y="135607"/>
                </a:lnTo>
                <a:lnTo>
                  <a:pt x="7004040" y="142310"/>
                </a:lnTo>
                <a:lnTo>
                  <a:pt x="7006335" y="148894"/>
                </a:lnTo>
                <a:lnTo>
                  <a:pt x="7010941" y="154090"/>
                </a:lnTo>
                <a:lnTo>
                  <a:pt x="7016988" y="157006"/>
                </a:lnTo>
                <a:lnTo>
                  <a:pt x="7023677" y="157442"/>
                </a:lnTo>
                <a:lnTo>
                  <a:pt x="7030211" y="155193"/>
                </a:lnTo>
                <a:lnTo>
                  <a:pt x="7161403" y="78676"/>
                </a:lnTo>
                <a:lnTo>
                  <a:pt x="7131351" y="61163"/>
                </a:lnTo>
                <a:close/>
              </a:path>
              <a:path w="7161530" h="157479">
                <a:moveTo>
                  <a:pt x="7061671" y="61182"/>
                </a:moveTo>
                <a:lnTo>
                  <a:pt x="0" y="63322"/>
                </a:lnTo>
                <a:lnTo>
                  <a:pt x="0" y="98374"/>
                </a:lnTo>
                <a:lnTo>
                  <a:pt x="7061719" y="96234"/>
                </a:lnTo>
                <a:lnTo>
                  <a:pt x="7091752" y="78704"/>
                </a:lnTo>
                <a:lnTo>
                  <a:pt x="7061671" y="61182"/>
                </a:lnTo>
                <a:close/>
              </a:path>
              <a:path w="7161530" h="157479">
                <a:moveTo>
                  <a:pt x="7091752" y="78704"/>
                </a:moveTo>
                <a:lnTo>
                  <a:pt x="7061719" y="96234"/>
                </a:lnTo>
                <a:lnTo>
                  <a:pt x="7126732" y="96215"/>
                </a:lnTo>
                <a:lnTo>
                  <a:pt x="7126723" y="93827"/>
                </a:lnTo>
                <a:lnTo>
                  <a:pt x="7117714" y="93827"/>
                </a:lnTo>
                <a:lnTo>
                  <a:pt x="7091752" y="78704"/>
                </a:lnTo>
                <a:close/>
              </a:path>
              <a:path w="7161530" h="157479">
                <a:moveTo>
                  <a:pt x="7117714" y="63550"/>
                </a:moveTo>
                <a:lnTo>
                  <a:pt x="7091752" y="78704"/>
                </a:lnTo>
                <a:lnTo>
                  <a:pt x="7117714" y="93827"/>
                </a:lnTo>
                <a:lnTo>
                  <a:pt x="7117714" y="63550"/>
                </a:lnTo>
                <a:close/>
              </a:path>
              <a:path w="7161530" h="157479">
                <a:moveTo>
                  <a:pt x="7126613" y="63550"/>
                </a:moveTo>
                <a:lnTo>
                  <a:pt x="7117714" y="63550"/>
                </a:lnTo>
                <a:lnTo>
                  <a:pt x="7117714" y="93827"/>
                </a:lnTo>
                <a:lnTo>
                  <a:pt x="7126723" y="93827"/>
                </a:lnTo>
                <a:lnTo>
                  <a:pt x="7126613" y="63550"/>
                </a:lnTo>
                <a:close/>
              </a:path>
              <a:path w="7161530" h="157479">
                <a:moveTo>
                  <a:pt x="7126605" y="61163"/>
                </a:moveTo>
                <a:lnTo>
                  <a:pt x="7061671" y="61182"/>
                </a:lnTo>
                <a:lnTo>
                  <a:pt x="7091752" y="78704"/>
                </a:lnTo>
                <a:lnTo>
                  <a:pt x="7117714" y="63550"/>
                </a:lnTo>
                <a:lnTo>
                  <a:pt x="7126613" y="63550"/>
                </a:lnTo>
                <a:lnTo>
                  <a:pt x="7126605" y="61163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71" y="61182"/>
                </a:lnTo>
                <a:lnTo>
                  <a:pt x="7131351" y="61163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722" y="4702873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79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79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79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79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79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5722" y="3849433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79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79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79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79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79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79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79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79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0294" y="3037141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8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5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1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4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4" y="63563"/>
                </a:moveTo>
                <a:lnTo>
                  <a:pt x="7091780" y="78692"/>
                </a:lnTo>
                <a:lnTo>
                  <a:pt x="7117714" y="93789"/>
                </a:lnTo>
                <a:lnTo>
                  <a:pt x="7117714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4" y="63563"/>
                </a:lnTo>
                <a:lnTo>
                  <a:pt x="7117714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4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8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8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1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0850" y="4701750"/>
            <a:ext cx="1052195" cy="157480"/>
          </a:xfrm>
          <a:custGeom>
            <a:avLst/>
            <a:gdLst/>
            <a:ahLst/>
            <a:cxnLst/>
            <a:rect l="l" t="t" r="r" b="b"/>
            <a:pathLst>
              <a:path w="1052195" h="157479">
                <a:moveTo>
                  <a:pt x="1021779" y="60876"/>
                </a:moveTo>
                <a:lnTo>
                  <a:pt x="1017016" y="60876"/>
                </a:lnTo>
                <a:lnTo>
                  <a:pt x="1017143" y="95928"/>
                </a:lnTo>
                <a:lnTo>
                  <a:pt x="952327" y="96155"/>
                </a:lnTo>
                <a:lnTo>
                  <a:pt x="903224" y="125011"/>
                </a:lnTo>
                <a:lnTo>
                  <a:pt x="898090" y="129672"/>
                </a:lnTo>
                <a:lnTo>
                  <a:pt x="895207" y="135727"/>
                </a:lnTo>
                <a:lnTo>
                  <a:pt x="894776" y="142424"/>
                </a:lnTo>
                <a:lnTo>
                  <a:pt x="897001" y="149014"/>
                </a:lnTo>
                <a:lnTo>
                  <a:pt x="901662" y="154148"/>
                </a:lnTo>
                <a:lnTo>
                  <a:pt x="907716" y="157031"/>
                </a:lnTo>
                <a:lnTo>
                  <a:pt x="914413" y="157462"/>
                </a:lnTo>
                <a:lnTo>
                  <a:pt x="921003" y="155237"/>
                </a:lnTo>
                <a:lnTo>
                  <a:pt x="1051814" y="78275"/>
                </a:lnTo>
                <a:lnTo>
                  <a:pt x="1021779" y="60876"/>
                </a:lnTo>
                <a:close/>
              </a:path>
              <a:path w="1052195" h="157479">
                <a:moveTo>
                  <a:pt x="952273" y="61103"/>
                </a:moveTo>
                <a:lnTo>
                  <a:pt x="0" y="64432"/>
                </a:lnTo>
                <a:lnTo>
                  <a:pt x="0" y="99484"/>
                </a:lnTo>
                <a:lnTo>
                  <a:pt x="952327" y="96155"/>
                </a:lnTo>
                <a:lnTo>
                  <a:pt x="982345" y="78514"/>
                </a:lnTo>
                <a:lnTo>
                  <a:pt x="952273" y="61103"/>
                </a:lnTo>
                <a:close/>
              </a:path>
              <a:path w="1052195" h="157479">
                <a:moveTo>
                  <a:pt x="982345" y="78514"/>
                </a:moveTo>
                <a:lnTo>
                  <a:pt x="952327" y="96155"/>
                </a:lnTo>
                <a:lnTo>
                  <a:pt x="1017143" y="95928"/>
                </a:lnTo>
                <a:lnTo>
                  <a:pt x="1017134" y="93515"/>
                </a:lnTo>
                <a:lnTo>
                  <a:pt x="1008252" y="93515"/>
                </a:lnTo>
                <a:lnTo>
                  <a:pt x="982345" y="78514"/>
                </a:lnTo>
                <a:close/>
              </a:path>
              <a:path w="1052195" h="157479">
                <a:moveTo>
                  <a:pt x="1008252" y="63289"/>
                </a:moveTo>
                <a:lnTo>
                  <a:pt x="982345" y="78514"/>
                </a:lnTo>
                <a:lnTo>
                  <a:pt x="1008252" y="93515"/>
                </a:lnTo>
                <a:lnTo>
                  <a:pt x="1008252" y="63289"/>
                </a:lnTo>
                <a:close/>
              </a:path>
              <a:path w="1052195" h="157479">
                <a:moveTo>
                  <a:pt x="1017024" y="63289"/>
                </a:moveTo>
                <a:lnTo>
                  <a:pt x="1008252" y="63289"/>
                </a:lnTo>
                <a:lnTo>
                  <a:pt x="1008252" y="93515"/>
                </a:lnTo>
                <a:lnTo>
                  <a:pt x="1017134" y="93515"/>
                </a:lnTo>
                <a:lnTo>
                  <a:pt x="1017024" y="63289"/>
                </a:lnTo>
                <a:close/>
              </a:path>
              <a:path w="1052195" h="157479">
                <a:moveTo>
                  <a:pt x="1017016" y="60876"/>
                </a:moveTo>
                <a:lnTo>
                  <a:pt x="952273" y="61103"/>
                </a:lnTo>
                <a:lnTo>
                  <a:pt x="982345" y="78514"/>
                </a:lnTo>
                <a:lnTo>
                  <a:pt x="1008252" y="63289"/>
                </a:lnTo>
                <a:lnTo>
                  <a:pt x="1017024" y="63289"/>
                </a:lnTo>
                <a:lnTo>
                  <a:pt x="1017016" y="60876"/>
                </a:lnTo>
                <a:close/>
              </a:path>
              <a:path w="1052195" h="157479">
                <a:moveTo>
                  <a:pt x="913905" y="0"/>
                </a:moveTo>
                <a:lnTo>
                  <a:pt x="907208" y="488"/>
                </a:lnTo>
                <a:lnTo>
                  <a:pt x="901154" y="3452"/>
                </a:lnTo>
                <a:lnTo>
                  <a:pt x="896493" y="8679"/>
                </a:lnTo>
                <a:lnTo>
                  <a:pt x="894290" y="15267"/>
                </a:lnTo>
                <a:lnTo>
                  <a:pt x="894778" y="21951"/>
                </a:lnTo>
                <a:lnTo>
                  <a:pt x="897743" y="27967"/>
                </a:lnTo>
                <a:lnTo>
                  <a:pt x="902970" y="32555"/>
                </a:lnTo>
                <a:lnTo>
                  <a:pt x="952273" y="61103"/>
                </a:lnTo>
                <a:lnTo>
                  <a:pt x="1021779" y="60876"/>
                </a:lnTo>
                <a:lnTo>
                  <a:pt x="920496" y="2202"/>
                </a:lnTo>
                <a:lnTo>
                  <a:pt x="91390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9026" y="3689984"/>
            <a:ext cx="1014094" cy="205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realese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95" dirty="0">
                <a:latin typeface="Arial"/>
                <a:cs typeface="Arial"/>
              </a:rPr>
              <a:t>develop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2400" spc="-60" dirty="0"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8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0829" y="54658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8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9638" y="552425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60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7694" y="54612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60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80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16502" y="5519682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52" y="7873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8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52" y="7873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06" y="96258"/>
                </a:lnTo>
                <a:lnTo>
                  <a:pt x="299952" y="7873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52" y="78738"/>
                </a:lnTo>
                <a:lnTo>
                  <a:pt x="325882" y="93870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63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39"/>
                </a:lnTo>
                <a:lnTo>
                  <a:pt x="27797" y="229073"/>
                </a:lnTo>
                <a:lnTo>
                  <a:pt x="58978" y="260249"/>
                </a:lnTo>
                <a:lnTo>
                  <a:pt x="98511" y="280693"/>
                </a:lnTo>
                <a:lnTo>
                  <a:pt x="144017" y="288036"/>
                </a:lnTo>
                <a:lnTo>
                  <a:pt x="189524" y="280693"/>
                </a:lnTo>
                <a:lnTo>
                  <a:pt x="229057" y="260249"/>
                </a:lnTo>
                <a:lnTo>
                  <a:pt x="260238" y="229073"/>
                </a:lnTo>
                <a:lnTo>
                  <a:pt x="280690" y="189539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6082" y="54582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39"/>
                </a:lnTo>
                <a:lnTo>
                  <a:pt x="260238" y="229073"/>
                </a:lnTo>
                <a:lnTo>
                  <a:pt x="229057" y="260249"/>
                </a:lnTo>
                <a:lnTo>
                  <a:pt x="189524" y="280693"/>
                </a:lnTo>
                <a:lnTo>
                  <a:pt x="144017" y="288036"/>
                </a:lnTo>
                <a:lnTo>
                  <a:pt x="98511" y="280693"/>
                </a:lnTo>
                <a:lnTo>
                  <a:pt x="58978" y="260249"/>
                </a:lnTo>
                <a:lnTo>
                  <a:pt x="27797" y="229073"/>
                </a:lnTo>
                <a:lnTo>
                  <a:pt x="7345" y="189539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3365" y="5530350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35" y="78728"/>
                </a:moveTo>
                <a:lnTo>
                  <a:pt x="220725" y="124934"/>
                </a:lnTo>
                <a:lnTo>
                  <a:pt x="215519" y="129561"/>
                </a:lnTo>
                <a:lnTo>
                  <a:pt x="212598" y="135612"/>
                </a:lnTo>
                <a:lnTo>
                  <a:pt x="212153" y="142315"/>
                </a:lnTo>
                <a:lnTo>
                  <a:pt x="214375" y="148899"/>
                </a:lnTo>
                <a:lnTo>
                  <a:pt x="218983" y="154102"/>
                </a:lnTo>
                <a:lnTo>
                  <a:pt x="225043" y="157022"/>
                </a:lnTo>
                <a:lnTo>
                  <a:pt x="231771" y="157459"/>
                </a:lnTo>
                <a:lnTo>
                  <a:pt x="238379" y="155211"/>
                </a:lnTo>
                <a:lnTo>
                  <a:pt x="339408" y="96258"/>
                </a:lnTo>
                <a:lnTo>
                  <a:pt x="334645" y="96258"/>
                </a:lnTo>
                <a:lnTo>
                  <a:pt x="334645" y="93870"/>
                </a:lnTo>
                <a:lnTo>
                  <a:pt x="325882" y="93870"/>
                </a:lnTo>
                <a:lnTo>
                  <a:pt x="299935" y="78728"/>
                </a:lnTo>
                <a:close/>
              </a:path>
              <a:path w="369570" h="157479">
                <a:moveTo>
                  <a:pt x="26990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885" y="96258"/>
                </a:lnTo>
                <a:lnTo>
                  <a:pt x="299935" y="78728"/>
                </a:lnTo>
                <a:lnTo>
                  <a:pt x="26990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40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593"/>
                </a:moveTo>
                <a:lnTo>
                  <a:pt x="299935" y="78728"/>
                </a:lnTo>
                <a:lnTo>
                  <a:pt x="325882" y="93870"/>
                </a:lnTo>
                <a:lnTo>
                  <a:pt x="325882" y="63593"/>
                </a:lnTo>
                <a:close/>
              </a:path>
              <a:path w="369570" h="157479">
                <a:moveTo>
                  <a:pt x="334645" y="63593"/>
                </a:moveTo>
                <a:lnTo>
                  <a:pt x="325882" y="63593"/>
                </a:lnTo>
                <a:lnTo>
                  <a:pt x="325882" y="93870"/>
                </a:lnTo>
                <a:lnTo>
                  <a:pt x="334645" y="93870"/>
                </a:lnTo>
                <a:lnTo>
                  <a:pt x="334645" y="63593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35" y="78728"/>
                </a:lnTo>
                <a:lnTo>
                  <a:pt x="325882" y="63593"/>
                </a:lnTo>
                <a:lnTo>
                  <a:pt x="334645" y="63593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41"/>
                </a:lnTo>
                <a:lnTo>
                  <a:pt x="27919" y="230284"/>
                </a:lnTo>
                <a:lnTo>
                  <a:pt x="59253" y="261625"/>
                </a:lnTo>
                <a:lnTo>
                  <a:pt x="98999" y="282178"/>
                </a:lnTo>
                <a:lnTo>
                  <a:pt x="144779" y="289559"/>
                </a:lnTo>
                <a:lnTo>
                  <a:pt x="190560" y="282178"/>
                </a:lnTo>
                <a:lnTo>
                  <a:pt x="230306" y="261625"/>
                </a:lnTo>
                <a:lnTo>
                  <a:pt x="261640" y="230284"/>
                </a:lnTo>
                <a:lnTo>
                  <a:pt x="282183" y="190541"/>
                </a:lnTo>
                <a:lnTo>
                  <a:pt x="289559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2946" y="546887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79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79"/>
                </a:lnTo>
                <a:lnTo>
                  <a:pt x="282183" y="190541"/>
                </a:lnTo>
                <a:lnTo>
                  <a:pt x="261640" y="230284"/>
                </a:lnTo>
                <a:lnTo>
                  <a:pt x="230306" y="261625"/>
                </a:lnTo>
                <a:lnTo>
                  <a:pt x="190560" y="282178"/>
                </a:lnTo>
                <a:lnTo>
                  <a:pt x="144779" y="289559"/>
                </a:lnTo>
                <a:lnTo>
                  <a:pt x="98999" y="282178"/>
                </a:lnTo>
                <a:lnTo>
                  <a:pt x="59253" y="261625"/>
                </a:lnTo>
                <a:lnTo>
                  <a:pt x="27919" y="230284"/>
                </a:lnTo>
                <a:lnTo>
                  <a:pt x="7376" y="190541"/>
                </a:lnTo>
                <a:lnTo>
                  <a:pt x="0" y="144779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4673" y="4644390"/>
            <a:ext cx="289559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4673" y="4644390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59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3482" y="470281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69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4" y="157027"/>
                </a:lnTo>
                <a:lnTo>
                  <a:pt x="231771" y="157464"/>
                </a:lnTo>
                <a:lnTo>
                  <a:pt x="238379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69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69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69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69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69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63061" y="4639817"/>
            <a:ext cx="288036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63061" y="463981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6790" y="4633721"/>
            <a:ext cx="289560" cy="288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96790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60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5597" y="4705865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15178" y="4644390"/>
            <a:ext cx="2880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15178" y="464439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82461" y="4695197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5" y="96258"/>
                </a:lnTo>
                <a:lnTo>
                  <a:pt x="334645" y="93845"/>
                </a:lnTo>
                <a:lnTo>
                  <a:pt x="325882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74" y="78732"/>
                </a:lnTo>
                <a:lnTo>
                  <a:pt x="325882" y="93845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45"/>
                </a:lnTo>
                <a:lnTo>
                  <a:pt x="334645" y="93845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32041" y="4633721"/>
            <a:ext cx="289560" cy="288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32041" y="4633721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59" h="288289">
                <a:moveTo>
                  <a:pt x="0" y="144017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7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5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31657" y="4612385"/>
            <a:ext cx="289560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31657" y="4612385"/>
            <a:ext cx="289560" cy="288290"/>
          </a:xfrm>
          <a:custGeom>
            <a:avLst/>
            <a:gdLst/>
            <a:ahLst/>
            <a:cxnLst/>
            <a:rect l="l" t="t" r="r" b="b"/>
            <a:pathLst>
              <a:path w="289559" h="288289">
                <a:moveTo>
                  <a:pt x="0" y="144018"/>
                </a:moveTo>
                <a:lnTo>
                  <a:pt x="7376" y="98511"/>
                </a:lnTo>
                <a:lnTo>
                  <a:pt x="27919" y="58978"/>
                </a:lnTo>
                <a:lnTo>
                  <a:pt x="59253" y="27797"/>
                </a:lnTo>
                <a:lnTo>
                  <a:pt x="98999" y="7345"/>
                </a:lnTo>
                <a:lnTo>
                  <a:pt x="144780" y="0"/>
                </a:lnTo>
                <a:lnTo>
                  <a:pt x="190560" y="7345"/>
                </a:lnTo>
                <a:lnTo>
                  <a:pt x="230306" y="27797"/>
                </a:lnTo>
                <a:lnTo>
                  <a:pt x="261640" y="58978"/>
                </a:lnTo>
                <a:lnTo>
                  <a:pt x="282183" y="98511"/>
                </a:lnTo>
                <a:lnTo>
                  <a:pt x="289560" y="144018"/>
                </a:lnTo>
                <a:lnTo>
                  <a:pt x="282183" y="189524"/>
                </a:lnTo>
                <a:lnTo>
                  <a:pt x="261640" y="229057"/>
                </a:lnTo>
                <a:lnTo>
                  <a:pt x="230306" y="260238"/>
                </a:lnTo>
                <a:lnTo>
                  <a:pt x="190560" y="280690"/>
                </a:lnTo>
                <a:lnTo>
                  <a:pt x="144780" y="288036"/>
                </a:lnTo>
                <a:lnTo>
                  <a:pt x="98999" y="280690"/>
                </a:lnTo>
                <a:lnTo>
                  <a:pt x="59253" y="260238"/>
                </a:lnTo>
                <a:lnTo>
                  <a:pt x="27919" y="229057"/>
                </a:lnTo>
                <a:lnTo>
                  <a:pt x="7376" y="189524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6654" y="37848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79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60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56654" y="3784853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60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60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  <a:close/>
              </a:path>
            </a:pathLst>
          </a:custGeom>
          <a:ln w="3810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25461" y="3843282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6" y="124960"/>
                </a:lnTo>
                <a:lnTo>
                  <a:pt x="215501" y="129567"/>
                </a:lnTo>
                <a:lnTo>
                  <a:pt x="212550" y="135628"/>
                </a:lnTo>
                <a:lnTo>
                  <a:pt x="212099" y="142355"/>
                </a:lnTo>
                <a:lnTo>
                  <a:pt x="214376" y="148963"/>
                </a:lnTo>
                <a:lnTo>
                  <a:pt x="218983" y="154114"/>
                </a:lnTo>
                <a:lnTo>
                  <a:pt x="225044" y="157027"/>
                </a:lnTo>
                <a:lnTo>
                  <a:pt x="231771" y="157464"/>
                </a:lnTo>
                <a:lnTo>
                  <a:pt x="238379" y="155186"/>
                </a:lnTo>
                <a:lnTo>
                  <a:pt x="339398" y="96258"/>
                </a:lnTo>
                <a:lnTo>
                  <a:pt x="334645" y="96258"/>
                </a:lnTo>
                <a:lnTo>
                  <a:pt x="334645" y="93845"/>
                </a:lnTo>
                <a:lnTo>
                  <a:pt x="325882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5" y="61206"/>
                </a:lnTo>
                <a:lnTo>
                  <a:pt x="334645" y="96258"/>
                </a:lnTo>
                <a:lnTo>
                  <a:pt x="339398" y="96258"/>
                </a:lnTo>
                <a:lnTo>
                  <a:pt x="369443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2" y="63619"/>
                </a:moveTo>
                <a:lnTo>
                  <a:pt x="299974" y="78732"/>
                </a:lnTo>
                <a:lnTo>
                  <a:pt x="325882" y="93845"/>
                </a:lnTo>
                <a:lnTo>
                  <a:pt x="325882" y="63619"/>
                </a:lnTo>
                <a:close/>
              </a:path>
              <a:path w="369570" h="157479">
                <a:moveTo>
                  <a:pt x="334645" y="63619"/>
                </a:moveTo>
                <a:lnTo>
                  <a:pt x="325882" y="63619"/>
                </a:lnTo>
                <a:lnTo>
                  <a:pt x="325882" y="93845"/>
                </a:lnTo>
                <a:lnTo>
                  <a:pt x="334645" y="93845"/>
                </a:lnTo>
                <a:lnTo>
                  <a:pt x="334645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6" y="8501"/>
                </a:lnTo>
                <a:lnTo>
                  <a:pt x="212153" y="15109"/>
                </a:lnTo>
                <a:lnTo>
                  <a:pt x="212598" y="21836"/>
                </a:lnTo>
                <a:lnTo>
                  <a:pt x="215519" y="27896"/>
                </a:lnTo>
                <a:lnTo>
                  <a:pt x="220726" y="32504"/>
                </a:lnTo>
                <a:lnTo>
                  <a:pt x="299974" y="78732"/>
                </a:lnTo>
                <a:lnTo>
                  <a:pt x="325882" y="63619"/>
                </a:lnTo>
                <a:lnTo>
                  <a:pt x="334645" y="63619"/>
                </a:lnTo>
                <a:lnTo>
                  <a:pt x="334645" y="61206"/>
                </a:lnTo>
                <a:lnTo>
                  <a:pt x="339398" y="61206"/>
                </a:lnTo>
                <a:lnTo>
                  <a:pt x="238379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75042" y="37818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75042" y="378180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38099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65468" y="4176140"/>
            <a:ext cx="197485" cy="366395"/>
          </a:xfrm>
          <a:custGeom>
            <a:avLst/>
            <a:gdLst/>
            <a:ahLst/>
            <a:cxnLst/>
            <a:rect l="l" t="t" r="r" b="b"/>
            <a:pathLst>
              <a:path w="197484" h="366395">
                <a:moveTo>
                  <a:pt x="153898" y="62938"/>
                </a:moveTo>
                <a:lnTo>
                  <a:pt x="125497" y="82620"/>
                </a:lnTo>
                <a:lnTo>
                  <a:pt x="0" y="351662"/>
                </a:lnTo>
                <a:lnTo>
                  <a:pt x="31623" y="366394"/>
                </a:lnTo>
                <a:lnTo>
                  <a:pt x="157089" y="97419"/>
                </a:lnTo>
                <a:lnTo>
                  <a:pt x="153898" y="62938"/>
                </a:lnTo>
                <a:close/>
              </a:path>
              <a:path w="197484" h="366395">
                <a:moveTo>
                  <a:pt x="185478" y="24129"/>
                </a:moveTo>
                <a:lnTo>
                  <a:pt x="152780" y="24129"/>
                </a:lnTo>
                <a:lnTo>
                  <a:pt x="184403" y="38861"/>
                </a:lnTo>
                <a:lnTo>
                  <a:pt x="157089" y="97419"/>
                </a:lnTo>
                <a:lnTo>
                  <a:pt x="162305" y="153796"/>
                </a:lnTo>
                <a:lnTo>
                  <a:pt x="181228" y="169671"/>
                </a:lnTo>
                <a:lnTo>
                  <a:pt x="187906" y="167677"/>
                </a:lnTo>
                <a:lnTo>
                  <a:pt x="193119" y="163433"/>
                </a:lnTo>
                <a:lnTo>
                  <a:pt x="196355" y="157545"/>
                </a:lnTo>
                <a:lnTo>
                  <a:pt x="197103" y="150621"/>
                </a:lnTo>
                <a:lnTo>
                  <a:pt x="185478" y="24129"/>
                </a:lnTo>
                <a:close/>
              </a:path>
              <a:path w="197484" h="366395">
                <a:moveTo>
                  <a:pt x="183260" y="0"/>
                </a:moveTo>
                <a:lnTo>
                  <a:pt x="58927" y="86232"/>
                </a:lnTo>
                <a:lnTo>
                  <a:pt x="54145" y="91219"/>
                </a:lnTo>
                <a:lnTo>
                  <a:pt x="51735" y="97419"/>
                </a:lnTo>
                <a:lnTo>
                  <a:pt x="51819" y="104145"/>
                </a:lnTo>
                <a:lnTo>
                  <a:pt x="54609" y="110489"/>
                </a:lnTo>
                <a:lnTo>
                  <a:pt x="59596" y="115327"/>
                </a:lnTo>
                <a:lnTo>
                  <a:pt x="65833" y="117760"/>
                </a:lnTo>
                <a:lnTo>
                  <a:pt x="72522" y="117669"/>
                </a:lnTo>
                <a:lnTo>
                  <a:pt x="78866" y="114934"/>
                </a:lnTo>
                <a:lnTo>
                  <a:pt x="125497" y="82620"/>
                </a:lnTo>
                <a:lnTo>
                  <a:pt x="152780" y="24129"/>
                </a:lnTo>
                <a:lnTo>
                  <a:pt x="185478" y="24129"/>
                </a:lnTo>
                <a:lnTo>
                  <a:pt x="183260" y="0"/>
                </a:lnTo>
                <a:close/>
              </a:path>
              <a:path w="197484" h="366395">
                <a:moveTo>
                  <a:pt x="171863" y="33019"/>
                </a:moveTo>
                <a:lnTo>
                  <a:pt x="151129" y="33019"/>
                </a:lnTo>
                <a:lnTo>
                  <a:pt x="178561" y="45846"/>
                </a:lnTo>
                <a:lnTo>
                  <a:pt x="153898" y="62938"/>
                </a:lnTo>
                <a:lnTo>
                  <a:pt x="157089" y="97419"/>
                </a:lnTo>
                <a:lnTo>
                  <a:pt x="184403" y="38861"/>
                </a:lnTo>
                <a:lnTo>
                  <a:pt x="171863" y="33019"/>
                </a:lnTo>
                <a:close/>
              </a:path>
              <a:path w="197484" h="366395">
                <a:moveTo>
                  <a:pt x="152780" y="24129"/>
                </a:moveTo>
                <a:lnTo>
                  <a:pt x="125497" y="82620"/>
                </a:lnTo>
                <a:lnTo>
                  <a:pt x="153898" y="62938"/>
                </a:lnTo>
                <a:lnTo>
                  <a:pt x="151129" y="33019"/>
                </a:lnTo>
                <a:lnTo>
                  <a:pt x="171863" y="33019"/>
                </a:lnTo>
                <a:lnTo>
                  <a:pt x="152780" y="24129"/>
                </a:lnTo>
                <a:close/>
              </a:path>
              <a:path w="197484" h="366395">
                <a:moveTo>
                  <a:pt x="151129" y="33019"/>
                </a:moveTo>
                <a:lnTo>
                  <a:pt x="153898" y="62938"/>
                </a:lnTo>
                <a:lnTo>
                  <a:pt x="178561" y="45846"/>
                </a:lnTo>
                <a:lnTo>
                  <a:pt x="151129" y="330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95768" y="2548001"/>
            <a:ext cx="492759" cy="1146810"/>
          </a:xfrm>
          <a:custGeom>
            <a:avLst/>
            <a:gdLst/>
            <a:ahLst/>
            <a:cxnLst/>
            <a:rect l="l" t="t" r="r" b="b"/>
            <a:pathLst>
              <a:path w="492759" h="1146810">
                <a:moveTo>
                  <a:pt x="444128" y="64443"/>
                </a:moveTo>
                <a:lnTo>
                  <a:pt x="416801" y="85819"/>
                </a:lnTo>
                <a:lnTo>
                  <a:pt x="0" y="1133348"/>
                </a:lnTo>
                <a:lnTo>
                  <a:pt x="32511" y="1146302"/>
                </a:lnTo>
                <a:lnTo>
                  <a:pt x="449294" y="98820"/>
                </a:lnTo>
                <a:lnTo>
                  <a:pt x="444128" y="64443"/>
                </a:lnTo>
                <a:close/>
              </a:path>
              <a:path w="492759" h="1146810">
                <a:moveTo>
                  <a:pt x="473646" y="25781"/>
                </a:moveTo>
                <a:lnTo>
                  <a:pt x="440689" y="25781"/>
                </a:lnTo>
                <a:lnTo>
                  <a:pt x="473201" y="38735"/>
                </a:lnTo>
                <a:lnTo>
                  <a:pt x="449294" y="98820"/>
                </a:lnTo>
                <a:lnTo>
                  <a:pt x="457707" y="154812"/>
                </a:lnTo>
                <a:lnTo>
                  <a:pt x="477520" y="169418"/>
                </a:lnTo>
                <a:lnTo>
                  <a:pt x="484090" y="167072"/>
                </a:lnTo>
                <a:lnTo>
                  <a:pt x="489029" y="162560"/>
                </a:lnTo>
                <a:lnTo>
                  <a:pt x="491896" y="156523"/>
                </a:lnTo>
                <a:lnTo>
                  <a:pt x="492251" y="149606"/>
                </a:lnTo>
                <a:lnTo>
                  <a:pt x="473646" y="25781"/>
                </a:lnTo>
                <a:close/>
              </a:path>
              <a:path w="492759" h="1146810">
                <a:moveTo>
                  <a:pt x="469773" y="0"/>
                </a:moveTo>
                <a:lnTo>
                  <a:pt x="350647" y="93218"/>
                </a:lnTo>
                <a:lnTo>
                  <a:pt x="346134" y="98494"/>
                </a:lnTo>
                <a:lnTo>
                  <a:pt x="344074" y="104854"/>
                </a:lnTo>
                <a:lnTo>
                  <a:pt x="344539" y="111523"/>
                </a:lnTo>
                <a:lnTo>
                  <a:pt x="347599" y="117728"/>
                </a:lnTo>
                <a:lnTo>
                  <a:pt x="352893" y="122241"/>
                </a:lnTo>
                <a:lnTo>
                  <a:pt x="359282" y="124301"/>
                </a:lnTo>
                <a:lnTo>
                  <a:pt x="365958" y="123836"/>
                </a:lnTo>
                <a:lnTo>
                  <a:pt x="372109" y="120776"/>
                </a:lnTo>
                <a:lnTo>
                  <a:pt x="416801" y="85819"/>
                </a:lnTo>
                <a:lnTo>
                  <a:pt x="440689" y="25781"/>
                </a:lnTo>
                <a:lnTo>
                  <a:pt x="473646" y="25781"/>
                </a:lnTo>
                <a:lnTo>
                  <a:pt x="469773" y="0"/>
                </a:lnTo>
                <a:close/>
              </a:path>
              <a:path w="492759" h="1146810">
                <a:moveTo>
                  <a:pt x="463320" y="34798"/>
                </a:moveTo>
                <a:lnTo>
                  <a:pt x="439674" y="34798"/>
                </a:lnTo>
                <a:lnTo>
                  <a:pt x="467740" y="45974"/>
                </a:lnTo>
                <a:lnTo>
                  <a:pt x="444128" y="64443"/>
                </a:lnTo>
                <a:lnTo>
                  <a:pt x="449294" y="98820"/>
                </a:lnTo>
                <a:lnTo>
                  <a:pt x="473201" y="38735"/>
                </a:lnTo>
                <a:lnTo>
                  <a:pt x="463320" y="34798"/>
                </a:lnTo>
                <a:close/>
              </a:path>
              <a:path w="492759" h="1146810">
                <a:moveTo>
                  <a:pt x="440689" y="25781"/>
                </a:moveTo>
                <a:lnTo>
                  <a:pt x="416801" y="85819"/>
                </a:lnTo>
                <a:lnTo>
                  <a:pt x="444128" y="64443"/>
                </a:lnTo>
                <a:lnTo>
                  <a:pt x="439674" y="34798"/>
                </a:lnTo>
                <a:lnTo>
                  <a:pt x="463320" y="34798"/>
                </a:lnTo>
                <a:lnTo>
                  <a:pt x="440689" y="25781"/>
                </a:lnTo>
                <a:close/>
              </a:path>
              <a:path w="492759" h="1146810">
                <a:moveTo>
                  <a:pt x="439674" y="34798"/>
                </a:moveTo>
                <a:lnTo>
                  <a:pt x="444128" y="64443"/>
                </a:lnTo>
                <a:lnTo>
                  <a:pt x="467740" y="45974"/>
                </a:lnTo>
                <a:lnTo>
                  <a:pt x="439674" y="3479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6211" y="5032883"/>
            <a:ext cx="207645" cy="358140"/>
          </a:xfrm>
          <a:custGeom>
            <a:avLst/>
            <a:gdLst/>
            <a:ahLst/>
            <a:cxnLst/>
            <a:rect l="l" t="t" r="r" b="b"/>
            <a:pathLst>
              <a:path w="207645" h="358139">
                <a:moveTo>
                  <a:pt x="168800" y="61158"/>
                </a:moveTo>
                <a:lnTo>
                  <a:pt x="139367" y="79354"/>
                </a:lnTo>
                <a:lnTo>
                  <a:pt x="0" y="341503"/>
                </a:lnTo>
                <a:lnTo>
                  <a:pt x="30734" y="357886"/>
                </a:lnTo>
                <a:lnTo>
                  <a:pt x="170143" y="95763"/>
                </a:lnTo>
                <a:lnTo>
                  <a:pt x="168800" y="61158"/>
                </a:lnTo>
                <a:close/>
              </a:path>
              <a:path w="207645" h="358139">
                <a:moveTo>
                  <a:pt x="202177" y="22352"/>
                </a:moveTo>
                <a:lnTo>
                  <a:pt x="169672" y="22352"/>
                </a:lnTo>
                <a:lnTo>
                  <a:pt x="200405" y="38862"/>
                </a:lnTo>
                <a:lnTo>
                  <a:pt x="170143" y="95763"/>
                </a:lnTo>
                <a:lnTo>
                  <a:pt x="172720" y="162179"/>
                </a:lnTo>
                <a:lnTo>
                  <a:pt x="180848" y="169672"/>
                </a:lnTo>
                <a:lnTo>
                  <a:pt x="200151" y="168910"/>
                </a:lnTo>
                <a:lnTo>
                  <a:pt x="207645" y="160782"/>
                </a:lnTo>
                <a:lnTo>
                  <a:pt x="202177" y="22352"/>
                </a:lnTo>
                <a:close/>
              </a:path>
              <a:path w="207645" h="358139">
                <a:moveTo>
                  <a:pt x="201295" y="0"/>
                </a:moveTo>
                <a:lnTo>
                  <a:pt x="72643" y="79629"/>
                </a:lnTo>
                <a:lnTo>
                  <a:pt x="67627" y="84308"/>
                </a:lnTo>
                <a:lnTo>
                  <a:pt x="64896" y="90392"/>
                </a:lnTo>
                <a:lnTo>
                  <a:pt x="64642" y="97095"/>
                </a:lnTo>
                <a:lnTo>
                  <a:pt x="67055" y="103632"/>
                </a:lnTo>
                <a:lnTo>
                  <a:pt x="71806" y="108648"/>
                </a:lnTo>
                <a:lnTo>
                  <a:pt x="77914" y="111379"/>
                </a:lnTo>
                <a:lnTo>
                  <a:pt x="84593" y="111633"/>
                </a:lnTo>
                <a:lnTo>
                  <a:pt x="91059" y="109220"/>
                </a:lnTo>
                <a:lnTo>
                  <a:pt x="139367" y="79354"/>
                </a:lnTo>
                <a:lnTo>
                  <a:pt x="169672" y="22352"/>
                </a:lnTo>
                <a:lnTo>
                  <a:pt x="202177" y="22352"/>
                </a:lnTo>
                <a:lnTo>
                  <a:pt x="201295" y="0"/>
                </a:lnTo>
                <a:close/>
              </a:path>
              <a:path w="207645" h="358139">
                <a:moveTo>
                  <a:pt x="186221" y="31242"/>
                </a:moveTo>
                <a:lnTo>
                  <a:pt x="167639" y="31242"/>
                </a:lnTo>
                <a:lnTo>
                  <a:pt x="194183" y="45466"/>
                </a:lnTo>
                <a:lnTo>
                  <a:pt x="168800" y="61158"/>
                </a:lnTo>
                <a:lnTo>
                  <a:pt x="170143" y="95763"/>
                </a:lnTo>
                <a:lnTo>
                  <a:pt x="200405" y="38862"/>
                </a:lnTo>
                <a:lnTo>
                  <a:pt x="186221" y="31242"/>
                </a:lnTo>
                <a:close/>
              </a:path>
              <a:path w="207645" h="358139">
                <a:moveTo>
                  <a:pt x="169672" y="22352"/>
                </a:moveTo>
                <a:lnTo>
                  <a:pt x="139367" y="79354"/>
                </a:lnTo>
                <a:lnTo>
                  <a:pt x="168800" y="61158"/>
                </a:lnTo>
                <a:lnTo>
                  <a:pt x="167639" y="31242"/>
                </a:lnTo>
                <a:lnTo>
                  <a:pt x="186221" y="31242"/>
                </a:lnTo>
                <a:lnTo>
                  <a:pt x="169672" y="22352"/>
                </a:lnTo>
                <a:close/>
              </a:path>
              <a:path w="207645" h="358139">
                <a:moveTo>
                  <a:pt x="167639" y="31242"/>
                </a:moveTo>
                <a:lnTo>
                  <a:pt x="168800" y="61158"/>
                </a:lnTo>
                <a:lnTo>
                  <a:pt x="194183" y="45466"/>
                </a:lnTo>
                <a:lnTo>
                  <a:pt x="167639" y="31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33726" y="5024882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80" h="358139">
                <a:moveTo>
                  <a:pt x="84667" y="246127"/>
                </a:moveTo>
                <a:lnTo>
                  <a:pt x="77993" y="246395"/>
                </a:lnTo>
                <a:lnTo>
                  <a:pt x="71915" y="249164"/>
                </a:lnTo>
                <a:lnTo>
                  <a:pt x="67182" y="254254"/>
                </a:lnTo>
                <a:lnTo>
                  <a:pt x="64769" y="260772"/>
                </a:lnTo>
                <a:lnTo>
                  <a:pt x="65024" y="267446"/>
                </a:lnTo>
                <a:lnTo>
                  <a:pt x="67754" y="273524"/>
                </a:lnTo>
                <a:lnTo>
                  <a:pt x="72771" y="278257"/>
                </a:lnTo>
                <a:lnTo>
                  <a:pt x="201422" y="357886"/>
                </a:lnTo>
                <a:lnTo>
                  <a:pt x="202309" y="335407"/>
                </a:lnTo>
                <a:lnTo>
                  <a:pt x="169672" y="335407"/>
                </a:lnTo>
                <a:lnTo>
                  <a:pt x="139334" y="278364"/>
                </a:lnTo>
                <a:lnTo>
                  <a:pt x="91186" y="248539"/>
                </a:lnTo>
                <a:lnTo>
                  <a:pt x="84667" y="246127"/>
                </a:lnTo>
                <a:close/>
              </a:path>
              <a:path w="208280" h="358139">
                <a:moveTo>
                  <a:pt x="139334" y="278364"/>
                </a:moveTo>
                <a:lnTo>
                  <a:pt x="169672" y="335407"/>
                </a:lnTo>
                <a:lnTo>
                  <a:pt x="186418" y="326517"/>
                </a:lnTo>
                <a:lnTo>
                  <a:pt x="167640" y="326517"/>
                </a:lnTo>
                <a:lnTo>
                  <a:pt x="168829" y="296635"/>
                </a:lnTo>
                <a:lnTo>
                  <a:pt x="139334" y="278364"/>
                </a:lnTo>
                <a:close/>
              </a:path>
              <a:path w="208280" h="358139">
                <a:moveTo>
                  <a:pt x="180975" y="188214"/>
                </a:moveTo>
                <a:lnTo>
                  <a:pt x="172847" y="195707"/>
                </a:lnTo>
                <a:lnTo>
                  <a:pt x="170207" y="262005"/>
                </a:lnTo>
                <a:lnTo>
                  <a:pt x="200532" y="319024"/>
                </a:lnTo>
                <a:lnTo>
                  <a:pt x="169672" y="335407"/>
                </a:lnTo>
                <a:lnTo>
                  <a:pt x="202309" y="335407"/>
                </a:lnTo>
                <a:lnTo>
                  <a:pt x="207772" y="197104"/>
                </a:lnTo>
                <a:lnTo>
                  <a:pt x="200279" y="188976"/>
                </a:lnTo>
                <a:lnTo>
                  <a:pt x="180975" y="188214"/>
                </a:lnTo>
                <a:close/>
              </a:path>
              <a:path w="208280" h="358139">
                <a:moveTo>
                  <a:pt x="168829" y="296635"/>
                </a:moveTo>
                <a:lnTo>
                  <a:pt x="167640" y="326517"/>
                </a:lnTo>
                <a:lnTo>
                  <a:pt x="194310" y="312420"/>
                </a:lnTo>
                <a:lnTo>
                  <a:pt x="168829" y="296635"/>
                </a:lnTo>
                <a:close/>
              </a:path>
              <a:path w="208280" h="358139">
                <a:moveTo>
                  <a:pt x="170207" y="262005"/>
                </a:moveTo>
                <a:lnTo>
                  <a:pt x="168829" y="296635"/>
                </a:lnTo>
                <a:lnTo>
                  <a:pt x="194310" y="312420"/>
                </a:lnTo>
                <a:lnTo>
                  <a:pt x="167640" y="326517"/>
                </a:lnTo>
                <a:lnTo>
                  <a:pt x="186418" y="326517"/>
                </a:lnTo>
                <a:lnTo>
                  <a:pt x="200532" y="319024"/>
                </a:lnTo>
                <a:lnTo>
                  <a:pt x="170207" y="262005"/>
                </a:lnTo>
                <a:close/>
              </a:path>
              <a:path w="208280" h="358139">
                <a:moveTo>
                  <a:pt x="30861" y="0"/>
                </a:moveTo>
                <a:lnTo>
                  <a:pt x="0" y="16383"/>
                </a:lnTo>
                <a:lnTo>
                  <a:pt x="139334" y="278364"/>
                </a:lnTo>
                <a:lnTo>
                  <a:pt x="168829" y="296635"/>
                </a:lnTo>
                <a:lnTo>
                  <a:pt x="170207" y="262005"/>
                </a:lnTo>
                <a:lnTo>
                  <a:pt x="308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64817" y="2578607"/>
            <a:ext cx="495300" cy="1934210"/>
          </a:xfrm>
          <a:custGeom>
            <a:avLst/>
            <a:gdLst/>
            <a:ahLst/>
            <a:cxnLst/>
            <a:rect l="l" t="t" r="r" b="b"/>
            <a:pathLst>
              <a:path w="495300" h="1934210">
                <a:moveTo>
                  <a:pt x="358600" y="1792970"/>
                </a:moveTo>
                <a:lnTo>
                  <a:pt x="351962" y="1793984"/>
                </a:lnTo>
                <a:lnTo>
                  <a:pt x="346075" y="1797558"/>
                </a:lnTo>
                <a:lnTo>
                  <a:pt x="341987" y="1803231"/>
                </a:lnTo>
                <a:lnTo>
                  <a:pt x="340423" y="1809797"/>
                </a:lnTo>
                <a:lnTo>
                  <a:pt x="341431" y="1816435"/>
                </a:lnTo>
                <a:lnTo>
                  <a:pt x="345058" y="1822322"/>
                </a:lnTo>
                <a:lnTo>
                  <a:pt x="448309" y="1933702"/>
                </a:lnTo>
                <a:lnTo>
                  <a:pt x="457943" y="1903475"/>
                </a:lnTo>
                <a:lnTo>
                  <a:pt x="423671" y="1903475"/>
                </a:lnTo>
                <a:lnTo>
                  <a:pt x="409560" y="1840327"/>
                </a:lnTo>
                <a:lnTo>
                  <a:pt x="370839" y="1798573"/>
                </a:lnTo>
                <a:lnTo>
                  <a:pt x="365166" y="1794504"/>
                </a:lnTo>
                <a:lnTo>
                  <a:pt x="358600" y="1792970"/>
                </a:lnTo>
                <a:close/>
              </a:path>
              <a:path w="495300" h="1934210">
                <a:moveTo>
                  <a:pt x="409560" y="1840327"/>
                </a:moveTo>
                <a:lnTo>
                  <a:pt x="423671" y="1903475"/>
                </a:lnTo>
                <a:lnTo>
                  <a:pt x="457834" y="1895855"/>
                </a:lnTo>
                <a:lnTo>
                  <a:pt x="457494" y="1894331"/>
                </a:lnTo>
                <a:lnTo>
                  <a:pt x="424052" y="1894331"/>
                </a:lnTo>
                <a:lnTo>
                  <a:pt x="433155" y="1865771"/>
                </a:lnTo>
                <a:lnTo>
                  <a:pt x="409560" y="1840327"/>
                </a:lnTo>
                <a:close/>
              </a:path>
              <a:path w="495300" h="1934210">
                <a:moveTo>
                  <a:pt x="476047" y="1766200"/>
                </a:moveTo>
                <a:lnTo>
                  <a:pt x="469614" y="1768094"/>
                </a:lnTo>
                <a:lnTo>
                  <a:pt x="464371" y="1772273"/>
                </a:lnTo>
                <a:lnTo>
                  <a:pt x="461009" y="1778380"/>
                </a:lnTo>
                <a:lnTo>
                  <a:pt x="443713" y="1832647"/>
                </a:lnTo>
                <a:lnTo>
                  <a:pt x="457834" y="1895855"/>
                </a:lnTo>
                <a:lnTo>
                  <a:pt x="423671" y="1903475"/>
                </a:lnTo>
                <a:lnTo>
                  <a:pt x="457943" y="1903475"/>
                </a:lnTo>
                <a:lnTo>
                  <a:pt x="494410" y="1789048"/>
                </a:lnTo>
                <a:lnTo>
                  <a:pt x="495161" y="1782113"/>
                </a:lnTo>
                <a:lnTo>
                  <a:pt x="493267" y="1775666"/>
                </a:lnTo>
                <a:lnTo>
                  <a:pt x="489088" y="1770385"/>
                </a:lnTo>
                <a:lnTo>
                  <a:pt x="482981" y="1766950"/>
                </a:lnTo>
                <a:lnTo>
                  <a:pt x="476047" y="1766200"/>
                </a:lnTo>
                <a:close/>
              </a:path>
              <a:path w="495300" h="1934210">
                <a:moveTo>
                  <a:pt x="433155" y="1865771"/>
                </a:moveTo>
                <a:lnTo>
                  <a:pt x="424052" y="1894331"/>
                </a:lnTo>
                <a:lnTo>
                  <a:pt x="453516" y="1887727"/>
                </a:lnTo>
                <a:lnTo>
                  <a:pt x="433155" y="1865771"/>
                </a:lnTo>
                <a:close/>
              </a:path>
              <a:path w="495300" h="1934210">
                <a:moveTo>
                  <a:pt x="443713" y="1832647"/>
                </a:moveTo>
                <a:lnTo>
                  <a:pt x="433155" y="1865771"/>
                </a:lnTo>
                <a:lnTo>
                  <a:pt x="453516" y="1887727"/>
                </a:lnTo>
                <a:lnTo>
                  <a:pt x="424052" y="1894331"/>
                </a:lnTo>
                <a:lnTo>
                  <a:pt x="457494" y="1894331"/>
                </a:lnTo>
                <a:lnTo>
                  <a:pt x="443713" y="1832647"/>
                </a:lnTo>
                <a:close/>
              </a:path>
              <a:path w="495300" h="1934210">
                <a:moveTo>
                  <a:pt x="34289" y="0"/>
                </a:moveTo>
                <a:lnTo>
                  <a:pt x="0" y="7619"/>
                </a:lnTo>
                <a:lnTo>
                  <a:pt x="409560" y="1840327"/>
                </a:lnTo>
                <a:lnTo>
                  <a:pt x="433155" y="1865771"/>
                </a:lnTo>
                <a:lnTo>
                  <a:pt x="443713" y="1832647"/>
                </a:lnTo>
                <a:lnTo>
                  <a:pt x="3428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30346" y="4704341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79926" y="4642865"/>
            <a:ext cx="288036" cy="288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79926" y="464286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48734" y="4693673"/>
            <a:ext cx="369570" cy="157480"/>
          </a:xfrm>
          <a:custGeom>
            <a:avLst/>
            <a:gdLst/>
            <a:ahLst/>
            <a:cxnLst/>
            <a:rect l="l" t="t" r="r" b="b"/>
            <a:pathLst>
              <a:path w="369570" h="157479">
                <a:moveTo>
                  <a:pt x="299974" y="78732"/>
                </a:moveTo>
                <a:lnTo>
                  <a:pt x="220725" y="124960"/>
                </a:lnTo>
                <a:lnTo>
                  <a:pt x="215518" y="129567"/>
                </a:lnTo>
                <a:lnTo>
                  <a:pt x="212597" y="135628"/>
                </a:lnTo>
                <a:lnTo>
                  <a:pt x="212153" y="142355"/>
                </a:lnTo>
                <a:lnTo>
                  <a:pt x="214375" y="148963"/>
                </a:lnTo>
                <a:lnTo>
                  <a:pt x="218983" y="154114"/>
                </a:lnTo>
                <a:lnTo>
                  <a:pt x="225043" y="157027"/>
                </a:lnTo>
                <a:lnTo>
                  <a:pt x="231771" y="157464"/>
                </a:lnTo>
                <a:lnTo>
                  <a:pt x="238378" y="155186"/>
                </a:lnTo>
                <a:lnTo>
                  <a:pt x="339398" y="96258"/>
                </a:lnTo>
                <a:lnTo>
                  <a:pt x="334644" y="96258"/>
                </a:lnTo>
                <a:lnTo>
                  <a:pt x="334644" y="93845"/>
                </a:lnTo>
                <a:lnTo>
                  <a:pt x="325881" y="93845"/>
                </a:lnTo>
                <a:lnTo>
                  <a:pt x="299974" y="78732"/>
                </a:lnTo>
                <a:close/>
              </a:path>
              <a:path w="369570" h="157479">
                <a:moveTo>
                  <a:pt x="269929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269929" y="96258"/>
                </a:lnTo>
                <a:lnTo>
                  <a:pt x="299974" y="78732"/>
                </a:lnTo>
                <a:lnTo>
                  <a:pt x="269929" y="61206"/>
                </a:lnTo>
                <a:close/>
              </a:path>
              <a:path w="369570" h="157479">
                <a:moveTo>
                  <a:pt x="339398" y="61206"/>
                </a:moveTo>
                <a:lnTo>
                  <a:pt x="334644" y="61206"/>
                </a:lnTo>
                <a:lnTo>
                  <a:pt x="334644" y="96258"/>
                </a:lnTo>
                <a:lnTo>
                  <a:pt x="339398" y="96258"/>
                </a:lnTo>
                <a:lnTo>
                  <a:pt x="369442" y="78732"/>
                </a:lnTo>
                <a:lnTo>
                  <a:pt x="339398" y="61206"/>
                </a:lnTo>
                <a:close/>
              </a:path>
              <a:path w="369570" h="157479">
                <a:moveTo>
                  <a:pt x="325881" y="63619"/>
                </a:moveTo>
                <a:lnTo>
                  <a:pt x="299974" y="78732"/>
                </a:lnTo>
                <a:lnTo>
                  <a:pt x="325881" y="93845"/>
                </a:lnTo>
                <a:lnTo>
                  <a:pt x="325881" y="63619"/>
                </a:lnTo>
                <a:close/>
              </a:path>
              <a:path w="369570" h="157479">
                <a:moveTo>
                  <a:pt x="334644" y="63619"/>
                </a:moveTo>
                <a:lnTo>
                  <a:pt x="325881" y="63619"/>
                </a:lnTo>
                <a:lnTo>
                  <a:pt x="325881" y="93845"/>
                </a:lnTo>
                <a:lnTo>
                  <a:pt x="334644" y="93845"/>
                </a:lnTo>
                <a:lnTo>
                  <a:pt x="334644" y="63619"/>
                </a:lnTo>
                <a:close/>
              </a:path>
              <a:path w="369570" h="157479">
                <a:moveTo>
                  <a:pt x="231771" y="0"/>
                </a:moveTo>
                <a:lnTo>
                  <a:pt x="225044" y="436"/>
                </a:lnTo>
                <a:lnTo>
                  <a:pt x="218983" y="3349"/>
                </a:lnTo>
                <a:lnTo>
                  <a:pt x="214375" y="8501"/>
                </a:lnTo>
                <a:lnTo>
                  <a:pt x="212153" y="15109"/>
                </a:lnTo>
                <a:lnTo>
                  <a:pt x="212597" y="21836"/>
                </a:lnTo>
                <a:lnTo>
                  <a:pt x="215518" y="27896"/>
                </a:lnTo>
                <a:lnTo>
                  <a:pt x="220725" y="32504"/>
                </a:lnTo>
                <a:lnTo>
                  <a:pt x="299974" y="78732"/>
                </a:lnTo>
                <a:lnTo>
                  <a:pt x="325881" y="63619"/>
                </a:lnTo>
                <a:lnTo>
                  <a:pt x="334644" y="63619"/>
                </a:lnTo>
                <a:lnTo>
                  <a:pt x="334644" y="61206"/>
                </a:lnTo>
                <a:lnTo>
                  <a:pt x="339398" y="61206"/>
                </a:lnTo>
                <a:lnTo>
                  <a:pt x="238378" y="2278"/>
                </a:lnTo>
                <a:lnTo>
                  <a:pt x="231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91195" y="4161154"/>
            <a:ext cx="208279" cy="358140"/>
          </a:xfrm>
          <a:custGeom>
            <a:avLst/>
            <a:gdLst/>
            <a:ahLst/>
            <a:cxnLst/>
            <a:rect l="l" t="t" r="r" b="b"/>
            <a:pathLst>
              <a:path w="208279" h="358139">
                <a:moveTo>
                  <a:pt x="84667" y="246254"/>
                </a:moveTo>
                <a:lnTo>
                  <a:pt x="77993" y="246522"/>
                </a:lnTo>
                <a:lnTo>
                  <a:pt x="71915" y="249291"/>
                </a:lnTo>
                <a:lnTo>
                  <a:pt x="67182" y="254381"/>
                </a:lnTo>
                <a:lnTo>
                  <a:pt x="64770" y="260846"/>
                </a:lnTo>
                <a:lnTo>
                  <a:pt x="65024" y="267525"/>
                </a:lnTo>
                <a:lnTo>
                  <a:pt x="67754" y="273633"/>
                </a:lnTo>
                <a:lnTo>
                  <a:pt x="72820" y="278414"/>
                </a:lnTo>
                <a:lnTo>
                  <a:pt x="201422" y="357886"/>
                </a:lnTo>
                <a:lnTo>
                  <a:pt x="202304" y="335534"/>
                </a:lnTo>
                <a:lnTo>
                  <a:pt x="169672" y="335534"/>
                </a:lnTo>
                <a:lnTo>
                  <a:pt x="139305" y="278414"/>
                </a:lnTo>
                <a:lnTo>
                  <a:pt x="91185" y="248666"/>
                </a:lnTo>
                <a:lnTo>
                  <a:pt x="84667" y="246254"/>
                </a:lnTo>
                <a:close/>
              </a:path>
              <a:path w="208279" h="358139">
                <a:moveTo>
                  <a:pt x="139305" y="278414"/>
                </a:moveTo>
                <a:lnTo>
                  <a:pt x="169672" y="335534"/>
                </a:lnTo>
                <a:lnTo>
                  <a:pt x="186418" y="326644"/>
                </a:lnTo>
                <a:lnTo>
                  <a:pt x="167639" y="326644"/>
                </a:lnTo>
                <a:lnTo>
                  <a:pt x="168833" y="296669"/>
                </a:lnTo>
                <a:lnTo>
                  <a:pt x="139305" y="278414"/>
                </a:lnTo>
                <a:close/>
              </a:path>
              <a:path w="208279" h="358139">
                <a:moveTo>
                  <a:pt x="180975" y="188341"/>
                </a:moveTo>
                <a:lnTo>
                  <a:pt x="172847" y="195834"/>
                </a:lnTo>
                <a:lnTo>
                  <a:pt x="170208" y="262111"/>
                </a:lnTo>
                <a:lnTo>
                  <a:pt x="200532" y="319151"/>
                </a:lnTo>
                <a:lnTo>
                  <a:pt x="169672" y="335534"/>
                </a:lnTo>
                <a:lnTo>
                  <a:pt x="202304" y="335534"/>
                </a:lnTo>
                <a:lnTo>
                  <a:pt x="207772" y="197231"/>
                </a:lnTo>
                <a:lnTo>
                  <a:pt x="200278" y="189103"/>
                </a:lnTo>
                <a:lnTo>
                  <a:pt x="180975" y="188341"/>
                </a:lnTo>
                <a:close/>
              </a:path>
              <a:path w="208279" h="358139">
                <a:moveTo>
                  <a:pt x="168833" y="296669"/>
                </a:moveTo>
                <a:lnTo>
                  <a:pt x="167639" y="326644"/>
                </a:lnTo>
                <a:lnTo>
                  <a:pt x="194309" y="312420"/>
                </a:lnTo>
                <a:lnTo>
                  <a:pt x="168833" y="296669"/>
                </a:lnTo>
                <a:close/>
              </a:path>
              <a:path w="208279" h="358139">
                <a:moveTo>
                  <a:pt x="170208" y="262111"/>
                </a:moveTo>
                <a:lnTo>
                  <a:pt x="168833" y="296669"/>
                </a:lnTo>
                <a:lnTo>
                  <a:pt x="194309" y="312420"/>
                </a:lnTo>
                <a:lnTo>
                  <a:pt x="167639" y="326644"/>
                </a:lnTo>
                <a:lnTo>
                  <a:pt x="186418" y="326644"/>
                </a:lnTo>
                <a:lnTo>
                  <a:pt x="200532" y="319151"/>
                </a:lnTo>
                <a:lnTo>
                  <a:pt x="170208" y="262111"/>
                </a:lnTo>
                <a:close/>
              </a:path>
              <a:path w="208279" h="358139">
                <a:moveTo>
                  <a:pt x="30860" y="0"/>
                </a:moveTo>
                <a:lnTo>
                  <a:pt x="0" y="16383"/>
                </a:lnTo>
                <a:lnTo>
                  <a:pt x="139305" y="278414"/>
                </a:lnTo>
                <a:lnTo>
                  <a:pt x="168833" y="296669"/>
                </a:lnTo>
                <a:lnTo>
                  <a:pt x="170208" y="262111"/>
                </a:lnTo>
                <a:lnTo>
                  <a:pt x="3086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73530" y="2223325"/>
            <a:ext cx="7161530" cy="157480"/>
          </a:xfrm>
          <a:custGeom>
            <a:avLst/>
            <a:gdLst/>
            <a:ahLst/>
            <a:cxnLst/>
            <a:rect l="l" t="t" r="r" b="b"/>
            <a:pathLst>
              <a:path w="7161530" h="157480">
                <a:moveTo>
                  <a:pt x="7131329" y="61150"/>
                </a:moveTo>
                <a:lnTo>
                  <a:pt x="7126605" y="61150"/>
                </a:lnTo>
                <a:lnTo>
                  <a:pt x="7126732" y="96202"/>
                </a:lnTo>
                <a:lnTo>
                  <a:pt x="7061728" y="96222"/>
                </a:lnTo>
                <a:lnTo>
                  <a:pt x="7012559" y="124904"/>
                </a:lnTo>
                <a:lnTo>
                  <a:pt x="7007353" y="129565"/>
                </a:lnTo>
                <a:lnTo>
                  <a:pt x="7004446" y="135620"/>
                </a:lnTo>
                <a:lnTo>
                  <a:pt x="7004040" y="142317"/>
                </a:lnTo>
                <a:lnTo>
                  <a:pt x="7006336" y="148907"/>
                </a:lnTo>
                <a:lnTo>
                  <a:pt x="7010941" y="154114"/>
                </a:lnTo>
                <a:lnTo>
                  <a:pt x="7016988" y="157035"/>
                </a:lnTo>
                <a:lnTo>
                  <a:pt x="7023677" y="157480"/>
                </a:lnTo>
                <a:lnTo>
                  <a:pt x="7030212" y="155257"/>
                </a:lnTo>
                <a:lnTo>
                  <a:pt x="7161403" y="78676"/>
                </a:lnTo>
                <a:lnTo>
                  <a:pt x="7131329" y="61150"/>
                </a:lnTo>
                <a:close/>
              </a:path>
              <a:path w="7161530" h="157480">
                <a:moveTo>
                  <a:pt x="7061680" y="61170"/>
                </a:moveTo>
                <a:lnTo>
                  <a:pt x="0" y="63309"/>
                </a:lnTo>
                <a:lnTo>
                  <a:pt x="0" y="98361"/>
                </a:lnTo>
                <a:lnTo>
                  <a:pt x="7061728" y="96222"/>
                </a:lnTo>
                <a:lnTo>
                  <a:pt x="7091780" y="78692"/>
                </a:lnTo>
                <a:lnTo>
                  <a:pt x="7061680" y="61170"/>
                </a:lnTo>
                <a:close/>
              </a:path>
              <a:path w="7161530" h="157480">
                <a:moveTo>
                  <a:pt x="7091780" y="78692"/>
                </a:moveTo>
                <a:lnTo>
                  <a:pt x="7061728" y="96222"/>
                </a:lnTo>
                <a:lnTo>
                  <a:pt x="7126732" y="96202"/>
                </a:lnTo>
                <a:lnTo>
                  <a:pt x="7126723" y="93789"/>
                </a:lnTo>
                <a:lnTo>
                  <a:pt x="7117715" y="93789"/>
                </a:lnTo>
                <a:lnTo>
                  <a:pt x="7091780" y="78692"/>
                </a:lnTo>
                <a:close/>
              </a:path>
              <a:path w="7161530" h="157480">
                <a:moveTo>
                  <a:pt x="7117715" y="63563"/>
                </a:moveTo>
                <a:lnTo>
                  <a:pt x="7091780" y="78692"/>
                </a:lnTo>
                <a:lnTo>
                  <a:pt x="7117715" y="93789"/>
                </a:lnTo>
                <a:lnTo>
                  <a:pt x="7117715" y="63563"/>
                </a:lnTo>
                <a:close/>
              </a:path>
              <a:path w="7161530" h="157480">
                <a:moveTo>
                  <a:pt x="7126613" y="63563"/>
                </a:moveTo>
                <a:lnTo>
                  <a:pt x="7117715" y="63563"/>
                </a:lnTo>
                <a:lnTo>
                  <a:pt x="7117715" y="93789"/>
                </a:lnTo>
                <a:lnTo>
                  <a:pt x="7126723" y="93789"/>
                </a:lnTo>
                <a:lnTo>
                  <a:pt x="7126613" y="63563"/>
                </a:lnTo>
                <a:close/>
              </a:path>
              <a:path w="7161530" h="157480">
                <a:moveTo>
                  <a:pt x="7126605" y="61150"/>
                </a:moveTo>
                <a:lnTo>
                  <a:pt x="7061680" y="61170"/>
                </a:lnTo>
                <a:lnTo>
                  <a:pt x="7091780" y="78692"/>
                </a:lnTo>
                <a:lnTo>
                  <a:pt x="7117715" y="63563"/>
                </a:lnTo>
                <a:lnTo>
                  <a:pt x="7126613" y="63563"/>
                </a:lnTo>
                <a:lnTo>
                  <a:pt x="7126605" y="61150"/>
                </a:lnTo>
                <a:close/>
              </a:path>
              <a:path w="7161530" h="157480">
                <a:moveTo>
                  <a:pt x="7023621" y="0"/>
                </a:moveTo>
                <a:lnTo>
                  <a:pt x="7016924" y="444"/>
                </a:lnTo>
                <a:lnTo>
                  <a:pt x="7010870" y="3365"/>
                </a:lnTo>
                <a:lnTo>
                  <a:pt x="7006209" y="8572"/>
                </a:lnTo>
                <a:lnTo>
                  <a:pt x="7003986" y="15162"/>
                </a:lnTo>
                <a:lnTo>
                  <a:pt x="7004431" y="21859"/>
                </a:lnTo>
                <a:lnTo>
                  <a:pt x="7007352" y="27914"/>
                </a:lnTo>
                <a:lnTo>
                  <a:pt x="7012559" y="32575"/>
                </a:lnTo>
                <a:lnTo>
                  <a:pt x="7061680" y="61170"/>
                </a:lnTo>
                <a:lnTo>
                  <a:pt x="7131329" y="61150"/>
                </a:lnTo>
                <a:lnTo>
                  <a:pt x="7030212" y="2222"/>
                </a:lnTo>
                <a:lnTo>
                  <a:pt x="70236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35355" y="2043429"/>
            <a:ext cx="889000" cy="120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ma</a:t>
            </a:r>
            <a:r>
              <a:rPr sz="2400" spc="-165" dirty="0">
                <a:latin typeface="Arial"/>
                <a:cs typeface="Arial"/>
              </a:rPr>
              <a:t>s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5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hotfix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576821" y="2226317"/>
            <a:ext cx="1514475" cy="157480"/>
          </a:xfrm>
          <a:custGeom>
            <a:avLst/>
            <a:gdLst/>
            <a:ahLst/>
            <a:cxnLst/>
            <a:rect l="l" t="t" r="r" b="b"/>
            <a:pathLst>
              <a:path w="1514475" h="157480">
                <a:moveTo>
                  <a:pt x="1444625" y="78732"/>
                </a:moveTo>
                <a:lnTo>
                  <a:pt x="1365377" y="124960"/>
                </a:lnTo>
                <a:lnTo>
                  <a:pt x="1360225" y="129567"/>
                </a:lnTo>
                <a:lnTo>
                  <a:pt x="1357312" y="135628"/>
                </a:lnTo>
                <a:lnTo>
                  <a:pt x="1356875" y="142355"/>
                </a:lnTo>
                <a:lnTo>
                  <a:pt x="1359153" y="148963"/>
                </a:lnTo>
                <a:lnTo>
                  <a:pt x="1363759" y="154114"/>
                </a:lnTo>
                <a:lnTo>
                  <a:pt x="1369806" y="157027"/>
                </a:lnTo>
                <a:lnTo>
                  <a:pt x="1376495" y="157464"/>
                </a:lnTo>
                <a:lnTo>
                  <a:pt x="1383029" y="155186"/>
                </a:lnTo>
                <a:lnTo>
                  <a:pt x="1484147" y="96258"/>
                </a:lnTo>
                <a:lnTo>
                  <a:pt x="1479423" y="96258"/>
                </a:lnTo>
                <a:lnTo>
                  <a:pt x="1479423" y="93845"/>
                </a:lnTo>
                <a:lnTo>
                  <a:pt x="1470532" y="93845"/>
                </a:lnTo>
                <a:lnTo>
                  <a:pt x="1444625" y="78732"/>
                </a:lnTo>
                <a:close/>
              </a:path>
              <a:path w="1514475" h="157480">
                <a:moveTo>
                  <a:pt x="1414580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414580" y="96258"/>
                </a:lnTo>
                <a:lnTo>
                  <a:pt x="1444625" y="78732"/>
                </a:lnTo>
                <a:lnTo>
                  <a:pt x="1414580" y="61206"/>
                </a:lnTo>
                <a:close/>
              </a:path>
              <a:path w="1514475" h="157480">
                <a:moveTo>
                  <a:pt x="1484147" y="61206"/>
                </a:moveTo>
                <a:lnTo>
                  <a:pt x="1479423" y="61206"/>
                </a:lnTo>
                <a:lnTo>
                  <a:pt x="1479423" y="96258"/>
                </a:lnTo>
                <a:lnTo>
                  <a:pt x="1484147" y="96258"/>
                </a:lnTo>
                <a:lnTo>
                  <a:pt x="1514221" y="78732"/>
                </a:lnTo>
                <a:lnTo>
                  <a:pt x="1484147" y="61206"/>
                </a:lnTo>
                <a:close/>
              </a:path>
              <a:path w="1514475" h="157480">
                <a:moveTo>
                  <a:pt x="1470532" y="63619"/>
                </a:moveTo>
                <a:lnTo>
                  <a:pt x="1444625" y="78732"/>
                </a:lnTo>
                <a:lnTo>
                  <a:pt x="1470532" y="93845"/>
                </a:lnTo>
                <a:lnTo>
                  <a:pt x="1470532" y="63619"/>
                </a:lnTo>
                <a:close/>
              </a:path>
              <a:path w="1514475" h="157480">
                <a:moveTo>
                  <a:pt x="1479423" y="63619"/>
                </a:moveTo>
                <a:lnTo>
                  <a:pt x="1470532" y="63619"/>
                </a:lnTo>
                <a:lnTo>
                  <a:pt x="1470532" y="93845"/>
                </a:lnTo>
                <a:lnTo>
                  <a:pt x="1479423" y="93845"/>
                </a:lnTo>
                <a:lnTo>
                  <a:pt x="1479423" y="63619"/>
                </a:lnTo>
                <a:close/>
              </a:path>
              <a:path w="1514475" h="157480">
                <a:moveTo>
                  <a:pt x="1376495" y="0"/>
                </a:moveTo>
                <a:lnTo>
                  <a:pt x="1369806" y="436"/>
                </a:lnTo>
                <a:lnTo>
                  <a:pt x="1363759" y="3349"/>
                </a:lnTo>
                <a:lnTo>
                  <a:pt x="1359153" y="8501"/>
                </a:lnTo>
                <a:lnTo>
                  <a:pt x="1356875" y="15109"/>
                </a:lnTo>
                <a:lnTo>
                  <a:pt x="1357312" y="21836"/>
                </a:lnTo>
                <a:lnTo>
                  <a:pt x="1360225" y="27896"/>
                </a:lnTo>
                <a:lnTo>
                  <a:pt x="1365377" y="32504"/>
                </a:lnTo>
                <a:lnTo>
                  <a:pt x="1444625" y="78732"/>
                </a:lnTo>
                <a:lnTo>
                  <a:pt x="1470532" y="63619"/>
                </a:lnTo>
                <a:lnTo>
                  <a:pt x="1479423" y="63619"/>
                </a:lnTo>
                <a:lnTo>
                  <a:pt x="1479423" y="61206"/>
                </a:lnTo>
                <a:lnTo>
                  <a:pt x="1484147" y="61206"/>
                </a:lnTo>
                <a:lnTo>
                  <a:pt x="1383029" y="2278"/>
                </a:lnTo>
                <a:lnTo>
                  <a:pt x="137649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79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85366" y="2163317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0" y="144780"/>
                </a:moveTo>
                <a:lnTo>
                  <a:pt x="7376" y="98999"/>
                </a:lnTo>
                <a:lnTo>
                  <a:pt x="27919" y="59253"/>
                </a:lnTo>
                <a:lnTo>
                  <a:pt x="59253" y="27919"/>
                </a:lnTo>
                <a:lnTo>
                  <a:pt x="98999" y="7376"/>
                </a:lnTo>
                <a:lnTo>
                  <a:pt x="144779" y="0"/>
                </a:lnTo>
                <a:lnTo>
                  <a:pt x="190560" y="7376"/>
                </a:lnTo>
                <a:lnTo>
                  <a:pt x="230306" y="27919"/>
                </a:lnTo>
                <a:lnTo>
                  <a:pt x="261640" y="59253"/>
                </a:lnTo>
                <a:lnTo>
                  <a:pt x="282183" y="98999"/>
                </a:lnTo>
                <a:lnTo>
                  <a:pt x="289559" y="144780"/>
                </a:lnTo>
                <a:lnTo>
                  <a:pt x="282183" y="190560"/>
                </a:lnTo>
                <a:lnTo>
                  <a:pt x="261640" y="230306"/>
                </a:lnTo>
                <a:lnTo>
                  <a:pt x="230306" y="261640"/>
                </a:lnTo>
                <a:lnTo>
                  <a:pt x="190560" y="282183"/>
                </a:lnTo>
                <a:lnTo>
                  <a:pt x="144779" y="289560"/>
                </a:lnTo>
                <a:lnTo>
                  <a:pt x="98999" y="282183"/>
                </a:lnTo>
                <a:lnTo>
                  <a:pt x="59253" y="261640"/>
                </a:lnTo>
                <a:lnTo>
                  <a:pt x="27919" y="230306"/>
                </a:lnTo>
                <a:lnTo>
                  <a:pt x="7376" y="190560"/>
                </a:lnTo>
                <a:lnTo>
                  <a:pt x="0" y="144780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80069" y="2157222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90" h="289560">
                <a:moveTo>
                  <a:pt x="144018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8" y="289560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5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8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80069" y="2157222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90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8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5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8" y="289560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62294" y="2157222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144017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7" y="289560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5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7" y="0"/>
                </a:lnTo>
                <a:close/>
              </a:path>
            </a:pathLst>
          </a:custGeom>
          <a:solidFill>
            <a:srgbClr val="41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2294" y="2157222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5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60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41347" y="2434589"/>
            <a:ext cx="1758314" cy="598170"/>
          </a:xfrm>
          <a:custGeom>
            <a:avLst/>
            <a:gdLst/>
            <a:ahLst/>
            <a:cxnLst/>
            <a:rect l="l" t="t" r="r" b="b"/>
            <a:pathLst>
              <a:path w="1758314" h="598169">
                <a:moveTo>
                  <a:pt x="1658173" y="550582"/>
                </a:moveTo>
                <a:lnTo>
                  <a:pt x="1602613" y="563372"/>
                </a:lnTo>
                <a:lnTo>
                  <a:pt x="1596227" y="566235"/>
                </a:lnTo>
                <a:lnTo>
                  <a:pt x="1591627" y="571134"/>
                </a:lnTo>
                <a:lnTo>
                  <a:pt x="1589218" y="577391"/>
                </a:lnTo>
                <a:lnTo>
                  <a:pt x="1589404" y="584326"/>
                </a:lnTo>
                <a:lnTo>
                  <a:pt x="1592270" y="590659"/>
                </a:lnTo>
                <a:lnTo>
                  <a:pt x="1597183" y="595264"/>
                </a:lnTo>
                <a:lnTo>
                  <a:pt x="1603478" y="597703"/>
                </a:lnTo>
                <a:lnTo>
                  <a:pt x="1610487" y="597535"/>
                </a:lnTo>
                <a:lnTo>
                  <a:pt x="1730735" y="569849"/>
                </a:lnTo>
                <a:lnTo>
                  <a:pt x="1719961" y="569849"/>
                </a:lnTo>
                <a:lnTo>
                  <a:pt x="1658173" y="550582"/>
                </a:lnTo>
                <a:close/>
              </a:path>
              <a:path w="1758314" h="598169">
                <a:moveTo>
                  <a:pt x="1691918" y="542814"/>
                </a:moveTo>
                <a:lnTo>
                  <a:pt x="1658173" y="550582"/>
                </a:lnTo>
                <a:lnTo>
                  <a:pt x="1719961" y="569849"/>
                </a:lnTo>
                <a:lnTo>
                  <a:pt x="1721465" y="565023"/>
                </a:lnTo>
                <a:lnTo>
                  <a:pt x="1712214" y="565023"/>
                </a:lnTo>
                <a:lnTo>
                  <a:pt x="1691918" y="542814"/>
                </a:lnTo>
                <a:close/>
              </a:path>
              <a:path w="1758314" h="598169">
                <a:moveTo>
                  <a:pt x="1643808" y="445817"/>
                </a:moveTo>
                <a:lnTo>
                  <a:pt x="1637147" y="446787"/>
                </a:lnTo>
                <a:lnTo>
                  <a:pt x="1631188" y="450342"/>
                </a:lnTo>
                <a:lnTo>
                  <a:pt x="1627098" y="455943"/>
                </a:lnTo>
                <a:lnTo>
                  <a:pt x="1625520" y="462486"/>
                </a:lnTo>
                <a:lnTo>
                  <a:pt x="1626490" y="469147"/>
                </a:lnTo>
                <a:lnTo>
                  <a:pt x="1630044" y="475107"/>
                </a:lnTo>
                <a:lnTo>
                  <a:pt x="1668451" y="517134"/>
                </a:lnTo>
                <a:lnTo>
                  <a:pt x="1730375" y="536448"/>
                </a:lnTo>
                <a:lnTo>
                  <a:pt x="1719961" y="569849"/>
                </a:lnTo>
                <a:lnTo>
                  <a:pt x="1730735" y="569849"/>
                </a:lnTo>
                <a:lnTo>
                  <a:pt x="1758314" y="563499"/>
                </a:lnTo>
                <a:lnTo>
                  <a:pt x="1655952" y="451485"/>
                </a:lnTo>
                <a:lnTo>
                  <a:pt x="1650351" y="447395"/>
                </a:lnTo>
                <a:lnTo>
                  <a:pt x="1643808" y="445817"/>
                </a:lnTo>
                <a:close/>
              </a:path>
              <a:path w="1758314" h="598169">
                <a:moveTo>
                  <a:pt x="1721230" y="536067"/>
                </a:moveTo>
                <a:lnTo>
                  <a:pt x="1691918" y="542814"/>
                </a:lnTo>
                <a:lnTo>
                  <a:pt x="1712214" y="565023"/>
                </a:lnTo>
                <a:lnTo>
                  <a:pt x="1721230" y="536067"/>
                </a:lnTo>
                <a:close/>
              </a:path>
              <a:path w="1758314" h="598169">
                <a:moveTo>
                  <a:pt x="1729153" y="536067"/>
                </a:moveTo>
                <a:lnTo>
                  <a:pt x="1721230" y="536067"/>
                </a:lnTo>
                <a:lnTo>
                  <a:pt x="1712214" y="565023"/>
                </a:lnTo>
                <a:lnTo>
                  <a:pt x="1721465" y="565023"/>
                </a:lnTo>
                <a:lnTo>
                  <a:pt x="1730375" y="536448"/>
                </a:lnTo>
                <a:lnTo>
                  <a:pt x="1729153" y="536067"/>
                </a:lnTo>
                <a:close/>
              </a:path>
              <a:path w="1758314" h="598169">
                <a:moveTo>
                  <a:pt x="10413" y="0"/>
                </a:moveTo>
                <a:lnTo>
                  <a:pt x="0" y="33527"/>
                </a:lnTo>
                <a:lnTo>
                  <a:pt x="1658173" y="550582"/>
                </a:lnTo>
                <a:lnTo>
                  <a:pt x="1691918" y="542814"/>
                </a:lnTo>
                <a:lnTo>
                  <a:pt x="1668451" y="517134"/>
                </a:lnTo>
                <a:lnTo>
                  <a:pt x="10413" y="0"/>
                </a:lnTo>
                <a:close/>
              </a:path>
              <a:path w="1758314" h="598169">
                <a:moveTo>
                  <a:pt x="1668451" y="517134"/>
                </a:moveTo>
                <a:lnTo>
                  <a:pt x="1691918" y="542814"/>
                </a:lnTo>
                <a:lnTo>
                  <a:pt x="1721230" y="536067"/>
                </a:lnTo>
                <a:lnTo>
                  <a:pt x="1729153" y="536067"/>
                </a:lnTo>
                <a:lnTo>
                  <a:pt x="1668451" y="51713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57370" y="2398776"/>
            <a:ext cx="1745614" cy="635635"/>
          </a:xfrm>
          <a:custGeom>
            <a:avLst/>
            <a:gdLst/>
            <a:ahLst/>
            <a:cxnLst/>
            <a:rect l="l" t="t" r="r" b="b"/>
            <a:pathLst>
              <a:path w="1745614" h="635635">
                <a:moveTo>
                  <a:pt x="1645732" y="45688"/>
                </a:moveTo>
                <a:lnTo>
                  <a:pt x="0" y="601979"/>
                </a:lnTo>
                <a:lnTo>
                  <a:pt x="11302" y="635126"/>
                </a:lnTo>
                <a:lnTo>
                  <a:pt x="1657015" y="78678"/>
                </a:lnTo>
                <a:lnTo>
                  <a:pt x="1679710" y="52657"/>
                </a:lnTo>
                <a:lnTo>
                  <a:pt x="1645732" y="45688"/>
                </a:lnTo>
                <a:close/>
              </a:path>
              <a:path w="1745614" h="635635">
                <a:moveTo>
                  <a:pt x="1719315" y="25018"/>
                </a:moveTo>
                <a:lnTo>
                  <a:pt x="1706879" y="25018"/>
                </a:lnTo>
                <a:lnTo>
                  <a:pt x="1718055" y="58038"/>
                </a:lnTo>
                <a:lnTo>
                  <a:pt x="1657015" y="78678"/>
                </a:lnTo>
                <a:lnTo>
                  <a:pt x="1619630" y="121538"/>
                </a:lnTo>
                <a:lnTo>
                  <a:pt x="1616194" y="127549"/>
                </a:lnTo>
                <a:lnTo>
                  <a:pt x="1615376" y="134191"/>
                </a:lnTo>
                <a:lnTo>
                  <a:pt x="1617130" y="140666"/>
                </a:lnTo>
                <a:lnTo>
                  <a:pt x="1621408" y="146176"/>
                </a:lnTo>
                <a:lnTo>
                  <a:pt x="1627419" y="149613"/>
                </a:lnTo>
                <a:lnTo>
                  <a:pt x="1634061" y="150431"/>
                </a:lnTo>
                <a:lnTo>
                  <a:pt x="1640536" y="148677"/>
                </a:lnTo>
                <a:lnTo>
                  <a:pt x="1646046" y="144398"/>
                </a:lnTo>
                <a:lnTo>
                  <a:pt x="1745360" y="30352"/>
                </a:lnTo>
                <a:lnTo>
                  <a:pt x="1719315" y="25018"/>
                </a:lnTo>
                <a:close/>
              </a:path>
              <a:path w="1745614" h="635635">
                <a:moveTo>
                  <a:pt x="1679710" y="52657"/>
                </a:moveTo>
                <a:lnTo>
                  <a:pt x="1657015" y="78678"/>
                </a:lnTo>
                <a:lnTo>
                  <a:pt x="1716177" y="58673"/>
                </a:lnTo>
                <a:lnTo>
                  <a:pt x="1709039" y="58673"/>
                </a:lnTo>
                <a:lnTo>
                  <a:pt x="1679710" y="52657"/>
                </a:lnTo>
                <a:close/>
              </a:path>
              <a:path w="1745614" h="635635">
                <a:moveTo>
                  <a:pt x="1699387" y="30098"/>
                </a:moveTo>
                <a:lnTo>
                  <a:pt x="1679710" y="52657"/>
                </a:lnTo>
                <a:lnTo>
                  <a:pt x="1709039" y="58673"/>
                </a:lnTo>
                <a:lnTo>
                  <a:pt x="1699387" y="30098"/>
                </a:lnTo>
                <a:close/>
              </a:path>
              <a:path w="1745614" h="635635">
                <a:moveTo>
                  <a:pt x="1708599" y="30098"/>
                </a:moveTo>
                <a:lnTo>
                  <a:pt x="1699387" y="30098"/>
                </a:lnTo>
                <a:lnTo>
                  <a:pt x="1709039" y="58673"/>
                </a:lnTo>
                <a:lnTo>
                  <a:pt x="1716177" y="58673"/>
                </a:lnTo>
                <a:lnTo>
                  <a:pt x="1718055" y="58038"/>
                </a:lnTo>
                <a:lnTo>
                  <a:pt x="1708599" y="30098"/>
                </a:lnTo>
                <a:close/>
              </a:path>
              <a:path w="1745614" h="635635">
                <a:moveTo>
                  <a:pt x="1706879" y="25018"/>
                </a:moveTo>
                <a:lnTo>
                  <a:pt x="1645732" y="45688"/>
                </a:lnTo>
                <a:lnTo>
                  <a:pt x="1679710" y="52657"/>
                </a:lnTo>
                <a:lnTo>
                  <a:pt x="1699387" y="30098"/>
                </a:lnTo>
                <a:lnTo>
                  <a:pt x="1708599" y="30098"/>
                </a:lnTo>
                <a:lnTo>
                  <a:pt x="1706879" y="25018"/>
                </a:lnTo>
                <a:close/>
              </a:path>
              <a:path w="1745614" h="635635">
                <a:moveTo>
                  <a:pt x="1597152" y="0"/>
                </a:moveTo>
                <a:lnTo>
                  <a:pt x="1590240" y="0"/>
                </a:lnTo>
                <a:lnTo>
                  <a:pt x="1584055" y="2571"/>
                </a:lnTo>
                <a:lnTo>
                  <a:pt x="1579274" y="7286"/>
                </a:lnTo>
                <a:lnTo>
                  <a:pt x="1576577" y="13715"/>
                </a:lnTo>
                <a:lnTo>
                  <a:pt x="1576576" y="20627"/>
                </a:lnTo>
                <a:lnTo>
                  <a:pt x="1579133" y="26812"/>
                </a:lnTo>
                <a:lnTo>
                  <a:pt x="1583811" y="31593"/>
                </a:lnTo>
                <a:lnTo>
                  <a:pt x="1590166" y="34289"/>
                </a:lnTo>
                <a:lnTo>
                  <a:pt x="1645732" y="45688"/>
                </a:lnTo>
                <a:lnTo>
                  <a:pt x="1706879" y="25018"/>
                </a:lnTo>
                <a:lnTo>
                  <a:pt x="1719315" y="25018"/>
                </a:lnTo>
                <a:lnTo>
                  <a:pt x="159715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96845" y="2223269"/>
            <a:ext cx="3889375" cy="157480"/>
          </a:xfrm>
          <a:custGeom>
            <a:avLst/>
            <a:gdLst/>
            <a:ahLst/>
            <a:cxnLst/>
            <a:rect l="l" t="t" r="r" b="b"/>
            <a:pathLst>
              <a:path w="3889375" h="157480">
                <a:moveTo>
                  <a:pt x="3819905" y="78732"/>
                </a:moveTo>
                <a:lnTo>
                  <a:pt x="3740657" y="124960"/>
                </a:lnTo>
                <a:lnTo>
                  <a:pt x="3735451" y="129567"/>
                </a:lnTo>
                <a:lnTo>
                  <a:pt x="3732529" y="135628"/>
                </a:lnTo>
                <a:lnTo>
                  <a:pt x="3732085" y="142355"/>
                </a:lnTo>
                <a:lnTo>
                  <a:pt x="3734307" y="148963"/>
                </a:lnTo>
                <a:lnTo>
                  <a:pt x="3738969" y="154114"/>
                </a:lnTo>
                <a:lnTo>
                  <a:pt x="3745023" y="157027"/>
                </a:lnTo>
                <a:lnTo>
                  <a:pt x="3751720" y="157464"/>
                </a:lnTo>
                <a:lnTo>
                  <a:pt x="3758311" y="155186"/>
                </a:lnTo>
                <a:lnTo>
                  <a:pt x="3859330" y="96258"/>
                </a:lnTo>
                <a:lnTo>
                  <a:pt x="3854704" y="96258"/>
                </a:lnTo>
                <a:lnTo>
                  <a:pt x="3854704" y="93845"/>
                </a:lnTo>
                <a:lnTo>
                  <a:pt x="3845814" y="93845"/>
                </a:lnTo>
                <a:lnTo>
                  <a:pt x="3819905" y="78732"/>
                </a:lnTo>
                <a:close/>
              </a:path>
              <a:path w="3889375" h="157480">
                <a:moveTo>
                  <a:pt x="3789861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3789861" y="96258"/>
                </a:lnTo>
                <a:lnTo>
                  <a:pt x="3819905" y="78732"/>
                </a:lnTo>
                <a:lnTo>
                  <a:pt x="3789861" y="61206"/>
                </a:lnTo>
                <a:close/>
              </a:path>
              <a:path w="3889375" h="157480">
                <a:moveTo>
                  <a:pt x="3859330" y="61206"/>
                </a:moveTo>
                <a:lnTo>
                  <a:pt x="3854704" y="61206"/>
                </a:lnTo>
                <a:lnTo>
                  <a:pt x="3854704" y="96258"/>
                </a:lnTo>
                <a:lnTo>
                  <a:pt x="3859330" y="96258"/>
                </a:lnTo>
                <a:lnTo>
                  <a:pt x="3889375" y="78732"/>
                </a:lnTo>
                <a:lnTo>
                  <a:pt x="3859330" y="61206"/>
                </a:lnTo>
                <a:close/>
              </a:path>
              <a:path w="3889375" h="157480">
                <a:moveTo>
                  <a:pt x="3845814" y="63619"/>
                </a:moveTo>
                <a:lnTo>
                  <a:pt x="3819905" y="78732"/>
                </a:lnTo>
                <a:lnTo>
                  <a:pt x="3845814" y="93845"/>
                </a:lnTo>
                <a:lnTo>
                  <a:pt x="3845814" y="63619"/>
                </a:lnTo>
                <a:close/>
              </a:path>
              <a:path w="3889375" h="157480">
                <a:moveTo>
                  <a:pt x="3854704" y="63619"/>
                </a:moveTo>
                <a:lnTo>
                  <a:pt x="3845814" y="63619"/>
                </a:lnTo>
                <a:lnTo>
                  <a:pt x="3845814" y="93845"/>
                </a:lnTo>
                <a:lnTo>
                  <a:pt x="3854704" y="93845"/>
                </a:lnTo>
                <a:lnTo>
                  <a:pt x="3854704" y="63619"/>
                </a:lnTo>
                <a:close/>
              </a:path>
              <a:path w="3889375" h="157480">
                <a:moveTo>
                  <a:pt x="3751720" y="0"/>
                </a:moveTo>
                <a:lnTo>
                  <a:pt x="3745023" y="436"/>
                </a:lnTo>
                <a:lnTo>
                  <a:pt x="3738969" y="3349"/>
                </a:lnTo>
                <a:lnTo>
                  <a:pt x="3734307" y="8501"/>
                </a:lnTo>
                <a:lnTo>
                  <a:pt x="3732085" y="15109"/>
                </a:lnTo>
                <a:lnTo>
                  <a:pt x="3732529" y="21836"/>
                </a:lnTo>
                <a:lnTo>
                  <a:pt x="3735451" y="27896"/>
                </a:lnTo>
                <a:lnTo>
                  <a:pt x="3740657" y="32504"/>
                </a:lnTo>
                <a:lnTo>
                  <a:pt x="3819905" y="78732"/>
                </a:lnTo>
                <a:lnTo>
                  <a:pt x="3845814" y="63619"/>
                </a:lnTo>
                <a:lnTo>
                  <a:pt x="3854704" y="63619"/>
                </a:lnTo>
                <a:lnTo>
                  <a:pt x="3854704" y="61206"/>
                </a:lnTo>
                <a:lnTo>
                  <a:pt x="3859330" y="61206"/>
                </a:lnTo>
                <a:lnTo>
                  <a:pt x="3758311" y="2278"/>
                </a:lnTo>
                <a:lnTo>
                  <a:pt x="375172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32275" y="3336925"/>
            <a:ext cx="645160" cy="1237615"/>
          </a:xfrm>
          <a:custGeom>
            <a:avLst/>
            <a:gdLst/>
            <a:ahLst/>
            <a:cxnLst/>
            <a:rect l="l" t="t" r="r" b="b"/>
            <a:pathLst>
              <a:path w="645160" h="1237614">
                <a:moveTo>
                  <a:pt x="521144" y="1122945"/>
                </a:moveTo>
                <a:lnTo>
                  <a:pt x="514445" y="1123061"/>
                </a:lnTo>
                <a:lnTo>
                  <a:pt x="508269" y="1125652"/>
                </a:lnTo>
                <a:lnTo>
                  <a:pt x="503427" y="1130554"/>
                </a:lnTo>
                <a:lnTo>
                  <a:pt x="500901" y="1137023"/>
                </a:lnTo>
                <a:lnTo>
                  <a:pt x="501030" y="1143730"/>
                </a:lnTo>
                <a:lnTo>
                  <a:pt x="503660" y="1149913"/>
                </a:lnTo>
                <a:lnTo>
                  <a:pt x="508635" y="1154811"/>
                </a:lnTo>
                <a:lnTo>
                  <a:pt x="635380" y="1237107"/>
                </a:lnTo>
                <a:lnTo>
                  <a:pt x="636800" y="1213993"/>
                </a:lnTo>
                <a:lnTo>
                  <a:pt x="604265" y="1213993"/>
                </a:lnTo>
                <a:lnTo>
                  <a:pt x="575239" y="1156428"/>
                </a:lnTo>
                <a:lnTo>
                  <a:pt x="527558" y="1125474"/>
                </a:lnTo>
                <a:lnTo>
                  <a:pt x="521144" y="1122945"/>
                </a:lnTo>
                <a:close/>
              </a:path>
              <a:path w="645160" h="1237614">
                <a:moveTo>
                  <a:pt x="575239" y="1156428"/>
                </a:moveTo>
                <a:lnTo>
                  <a:pt x="604265" y="1213993"/>
                </a:lnTo>
                <a:lnTo>
                  <a:pt x="621830" y="1205102"/>
                </a:lnTo>
                <a:lnTo>
                  <a:pt x="602361" y="1205102"/>
                </a:lnTo>
                <a:lnTo>
                  <a:pt x="604208" y="1175234"/>
                </a:lnTo>
                <a:lnTo>
                  <a:pt x="575239" y="1156428"/>
                </a:lnTo>
                <a:close/>
              </a:path>
              <a:path w="645160" h="1237614">
                <a:moveTo>
                  <a:pt x="628269" y="1067689"/>
                </a:moveTo>
                <a:lnTo>
                  <a:pt x="606345" y="1140669"/>
                </a:lnTo>
                <a:lnTo>
                  <a:pt x="635380" y="1198245"/>
                </a:lnTo>
                <a:lnTo>
                  <a:pt x="604265" y="1213993"/>
                </a:lnTo>
                <a:lnTo>
                  <a:pt x="636800" y="1213993"/>
                </a:lnTo>
                <a:lnTo>
                  <a:pt x="644651" y="1086104"/>
                </a:lnTo>
                <a:lnTo>
                  <a:pt x="643717" y="1079226"/>
                </a:lnTo>
                <a:lnTo>
                  <a:pt x="640318" y="1073467"/>
                </a:lnTo>
                <a:lnTo>
                  <a:pt x="634990" y="1069423"/>
                </a:lnTo>
                <a:lnTo>
                  <a:pt x="628269" y="1067689"/>
                </a:lnTo>
                <a:close/>
              </a:path>
              <a:path w="645160" h="1237614">
                <a:moveTo>
                  <a:pt x="604208" y="1175234"/>
                </a:moveTo>
                <a:lnTo>
                  <a:pt x="602361" y="1205102"/>
                </a:lnTo>
                <a:lnTo>
                  <a:pt x="629285" y="1191514"/>
                </a:lnTo>
                <a:lnTo>
                  <a:pt x="604208" y="1175234"/>
                </a:lnTo>
                <a:close/>
              </a:path>
              <a:path w="645160" h="1237614">
                <a:moveTo>
                  <a:pt x="606345" y="1140669"/>
                </a:moveTo>
                <a:lnTo>
                  <a:pt x="604208" y="1175234"/>
                </a:lnTo>
                <a:lnTo>
                  <a:pt x="629285" y="1191514"/>
                </a:lnTo>
                <a:lnTo>
                  <a:pt x="602361" y="1205102"/>
                </a:lnTo>
                <a:lnTo>
                  <a:pt x="621830" y="1205102"/>
                </a:lnTo>
                <a:lnTo>
                  <a:pt x="635380" y="1198245"/>
                </a:lnTo>
                <a:lnTo>
                  <a:pt x="606345" y="1140669"/>
                </a:lnTo>
                <a:close/>
              </a:path>
              <a:path w="645160" h="1237614">
                <a:moveTo>
                  <a:pt x="31114" y="0"/>
                </a:moveTo>
                <a:lnTo>
                  <a:pt x="0" y="15621"/>
                </a:lnTo>
                <a:lnTo>
                  <a:pt x="575239" y="1156428"/>
                </a:lnTo>
                <a:lnTo>
                  <a:pt x="604208" y="1175234"/>
                </a:lnTo>
                <a:lnTo>
                  <a:pt x="606345" y="1140669"/>
                </a:lnTo>
                <a:lnTo>
                  <a:pt x="3111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86779" y="1826641"/>
            <a:ext cx="218440" cy="173355"/>
          </a:xfrm>
          <a:custGeom>
            <a:avLst/>
            <a:gdLst/>
            <a:ahLst/>
            <a:cxnLst/>
            <a:rect l="l" t="t" r="r" b="b"/>
            <a:pathLst>
              <a:path w="218439" h="173355">
                <a:moveTo>
                  <a:pt x="0" y="0"/>
                </a:moveTo>
                <a:lnTo>
                  <a:pt x="102616" y="0"/>
                </a:lnTo>
                <a:lnTo>
                  <a:pt x="218312" y="17297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050535" y="1781555"/>
            <a:ext cx="901065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895"/>
              </a:lnSpc>
            </a:pPr>
            <a:r>
              <a:rPr sz="2000" b="1" spc="-190" dirty="0">
                <a:solidFill>
                  <a:srgbClr val="252525"/>
                </a:solidFill>
                <a:latin typeface="Trebuchet MS"/>
                <a:cs typeface="Trebuchet MS"/>
              </a:rPr>
              <a:t>v.0.0.1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027289" y="1828545"/>
            <a:ext cx="218440" cy="173990"/>
          </a:xfrm>
          <a:custGeom>
            <a:avLst/>
            <a:gdLst/>
            <a:ahLst/>
            <a:cxnLst/>
            <a:rect l="l" t="t" r="r" b="b"/>
            <a:pathLst>
              <a:path w="218440" h="173989">
                <a:moveTo>
                  <a:pt x="0" y="0"/>
                </a:moveTo>
                <a:lnTo>
                  <a:pt x="102488" y="0"/>
                </a:lnTo>
                <a:lnTo>
                  <a:pt x="217931" y="17398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092695" y="1783079"/>
            <a:ext cx="899160" cy="24257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910"/>
              </a:lnSpc>
            </a:pPr>
            <a:r>
              <a:rPr sz="2000" b="1" spc="-190" dirty="0">
                <a:solidFill>
                  <a:srgbClr val="252525"/>
                </a:solidFill>
                <a:latin typeface="Trebuchet MS"/>
                <a:cs typeface="Trebuchet MS"/>
              </a:rPr>
              <a:t>v.0.1.0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533515" y="3512184"/>
            <a:ext cx="244475" cy="173355"/>
          </a:xfrm>
          <a:custGeom>
            <a:avLst/>
            <a:gdLst/>
            <a:ahLst/>
            <a:cxnLst/>
            <a:rect l="l" t="t" r="r" b="b"/>
            <a:pathLst>
              <a:path w="244475" h="173354">
                <a:moveTo>
                  <a:pt x="0" y="0"/>
                </a:moveTo>
                <a:lnTo>
                  <a:pt x="114807" y="0"/>
                </a:lnTo>
                <a:lnTo>
                  <a:pt x="244093" y="17297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486400" y="3467100"/>
            <a:ext cx="1007744" cy="241300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895"/>
              </a:lnSpc>
            </a:pPr>
            <a:r>
              <a:rPr sz="2000" b="1" spc="-175" dirty="0">
                <a:solidFill>
                  <a:srgbClr val="252525"/>
                </a:solidFill>
                <a:latin typeface="Trebuchet MS"/>
                <a:cs typeface="Trebuchet MS"/>
              </a:rPr>
              <a:t>v.0.1.0a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979926" y="297865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144018" y="0"/>
                </a:moveTo>
                <a:lnTo>
                  <a:pt x="98511" y="7376"/>
                </a:lnTo>
                <a:lnTo>
                  <a:pt x="58978" y="27919"/>
                </a:lnTo>
                <a:lnTo>
                  <a:pt x="27797" y="59253"/>
                </a:lnTo>
                <a:lnTo>
                  <a:pt x="7345" y="98999"/>
                </a:lnTo>
                <a:lnTo>
                  <a:pt x="0" y="144779"/>
                </a:lnTo>
                <a:lnTo>
                  <a:pt x="7345" y="190560"/>
                </a:lnTo>
                <a:lnTo>
                  <a:pt x="27797" y="230306"/>
                </a:lnTo>
                <a:lnTo>
                  <a:pt x="58978" y="261640"/>
                </a:lnTo>
                <a:lnTo>
                  <a:pt x="98511" y="282183"/>
                </a:lnTo>
                <a:lnTo>
                  <a:pt x="144018" y="289559"/>
                </a:lnTo>
                <a:lnTo>
                  <a:pt x="189524" y="282183"/>
                </a:lnTo>
                <a:lnTo>
                  <a:pt x="229057" y="261640"/>
                </a:lnTo>
                <a:lnTo>
                  <a:pt x="260238" y="230306"/>
                </a:lnTo>
                <a:lnTo>
                  <a:pt x="280690" y="190560"/>
                </a:lnTo>
                <a:lnTo>
                  <a:pt x="288036" y="144779"/>
                </a:lnTo>
                <a:lnTo>
                  <a:pt x="280690" y="98999"/>
                </a:lnTo>
                <a:lnTo>
                  <a:pt x="260238" y="59253"/>
                </a:lnTo>
                <a:lnTo>
                  <a:pt x="229057" y="27919"/>
                </a:lnTo>
                <a:lnTo>
                  <a:pt x="189524" y="7376"/>
                </a:lnTo>
                <a:lnTo>
                  <a:pt x="144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79926" y="2978657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8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8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38099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2207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650" y="702640"/>
            <a:ext cx="30626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Fluxo </a:t>
            </a:r>
            <a:r>
              <a:rPr spc="-155" dirty="0"/>
              <a:t>de</a:t>
            </a:r>
            <a:r>
              <a:rPr spc="-370" dirty="0"/>
              <a:t> </a:t>
            </a:r>
            <a:r>
              <a:rPr spc="-215" dirty="0"/>
              <a:t>Trabalho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662" y="2857627"/>
            <a:ext cx="742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hotfix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468" y="3689984"/>
            <a:ext cx="919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realese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026" y="4534865"/>
            <a:ext cx="101409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develop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944" y="5357266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spc="-165" dirty="0">
                <a:latin typeface="Arial"/>
                <a:cs typeface="Arial"/>
              </a:rPr>
              <a:t>e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tu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145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355" y="2043429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ma</a:t>
            </a:r>
            <a:r>
              <a:rPr sz="2400" spc="-165" dirty="0">
                <a:latin typeface="Arial"/>
                <a:cs typeface="Arial"/>
              </a:rPr>
              <a:t>s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5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873" y="2043429"/>
            <a:ext cx="2118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latin typeface="Arial"/>
                <a:cs typeface="Arial"/>
              </a:rPr>
              <a:t>Versões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estáveis.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5873" y="2857627"/>
            <a:ext cx="4448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Arial"/>
                <a:cs typeface="Arial"/>
              </a:rPr>
              <a:t>Correção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i="1" spc="-55" dirty="0">
                <a:latin typeface="Trebuchet MS"/>
                <a:cs typeface="Trebuchet MS"/>
              </a:rPr>
              <a:t>bugs </a:t>
            </a:r>
            <a:r>
              <a:rPr sz="2400" spc="-135" dirty="0">
                <a:latin typeface="Arial"/>
                <a:cs typeface="Arial"/>
              </a:rPr>
              <a:t>da versão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estável.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5873" y="3689984"/>
            <a:ext cx="3624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Arial"/>
                <a:cs typeface="Arial"/>
              </a:rPr>
              <a:t>Teste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120" dirty="0">
                <a:latin typeface="Arial"/>
                <a:cs typeface="Arial"/>
              </a:rPr>
              <a:t>correções </a:t>
            </a:r>
            <a:r>
              <a:rPr sz="2400" spc="-110" dirty="0">
                <a:latin typeface="Arial"/>
                <a:cs typeface="Arial"/>
              </a:rPr>
              <a:t>de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versões.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5873" y="4534865"/>
            <a:ext cx="225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Arial"/>
                <a:cs typeface="Arial"/>
              </a:rPr>
              <a:t>Desenvolvimento.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5873" y="5357266"/>
            <a:ext cx="4438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Implementação </a:t>
            </a:r>
            <a:r>
              <a:rPr sz="2400" spc="-110" dirty="0">
                <a:latin typeface="Arial"/>
                <a:cs typeface="Arial"/>
              </a:rPr>
              <a:t>de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funcionalidades.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612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56883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4" dirty="0"/>
              <a:t>Comandos</a:t>
            </a:r>
            <a:r>
              <a:rPr sz="6000" spc="-490" dirty="0"/>
              <a:t> </a:t>
            </a:r>
            <a:r>
              <a:rPr sz="6000" spc="-250" dirty="0"/>
              <a:t>Básicos</a:t>
            </a:r>
            <a:endParaRPr sz="6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870" y="702640"/>
            <a:ext cx="41116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Criando </a:t>
            </a:r>
            <a:r>
              <a:rPr spc="-114" dirty="0"/>
              <a:t>um</a:t>
            </a:r>
            <a:r>
              <a:rPr spc="-425" dirty="0"/>
              <a:t> </a:t>
            </a:r>
            <a:r>
              <a:rPr spc="-155" dirty="0"/>
              <a:t>Repositório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537" y="2259202"/>
            <a:ext cx="1026160" cy="873760"/>
          </a:xfrm>
          <a:custGeom>
            <a:avLst/>
            <a:gdLst/>
            <a:ahLst/>
            <a:cxnLst/>
            <a:rect l="l" t="t" r="r" b="b"/>
            <a:pathLst>
              <a:path w="1026160" h="873760">
                <a:moveTo>
                  <a:pt x="0" y="0"/>
                </a:moveTo>
                <a:lnTo>
                  <a:pt x="0" y="748538"/>
                </a:lnTo>
                <a:lnTo>
                  <a:pt x="4681" y="765480"/>
                </a:lnTo>
                <a:lnTo>
                  <a:pt x="40300" y="797137"/>
                </a:lnTo>
                <a:lnTo>
                  <a:pt x="106854" y="824830"/>
                </a:lnTo>
                <a:lnTo>
                  <a:pt x="150204" y="836818"/>
                </a:lnTo>
                <a:lnTo>
                  <a:pt x="199454" y="847370"/>
                </a:lnTo>
                <a:lnTo>
                  <a:pt x="253994" y="856337"/>
                </a:lnTo>
                <a:lnTo>
                  <a:pt x="313212" y="863570"/>
                </a:lnTo>
                <a:lnTo>
                  <a:pt x="376497" y="868920"/>
                </a:lnTo>
                <a:lnTo>
                  <a:pt x="443239" y="872239"/>
                </a:lnTo>
                <a:lnTo>
                  <a:pt x="512825" y="873379"/>
                </a:lnTo>
                <a:lnTo>
                  <a:pt x="582410" y="872239"/>
                </a:lnTo>
                <a:lnTo>
                  <a:pt x="649149" y="868920"/>
                </a:lnTo>
                <a:lnTo>
                  <a:pt x="712434" y="863570"/>
                </a:lnTo>
                <a:lnTo>
                  <a:pt x="771651" y="856337"/>
                </a:lnTo>
                <a:lnTo>
                  <a:pt x="826191" y="847370"/>
                </a:lnTo>
                <a:lnTo>
                  <a:pt x="875442" y="836818"/>
                </a:lnTo>
                <a:lnTo>
                  <a:pt x="918793" y="824830"/>
                </a:lnTo>
                <a:lnTo>
                  <a:pt x="955632" y="811553"/>
                </a:lnTo>
                <a:lnTo>
                  <a:pt x="1007332" y="781730"/>
                </a:lnTo>
                <a:lnTo>
                  <a:pt x="1025652" y="748538"/>
                </a:lnTo>
                <a:lnTo>
                  <a:pt x="1025652" y="124713"/>
                </a:lnTo>
                <a:lnTo>
                  <a:pt x="512825" y="124713"/>
                </a:lnTo>
                <a:lnTo>
                  <a:pt x="443239" y="123574"/>
                </a:lnTo>
                <a:lnTo>
                  <a:pt x="376497" y="120256"/>
                </a:lnTo>
                <a:lnTo>
                  <a:pt x="313212" y="114907"/>
                </a:lnTo>
                <a:lnTo>
                  <a:pt x="253994" y="107677"/>
                </a:lnTo>
                <a:lnTo>
                  <a:pt x="199454" y="98715"/>
                </a:lnTo>
                <a:lnTo>
                  <a:pt x="150204" y="88169"/>
                </a:lnTo>
                <a:lnTo>
                  <a:pt x="106854" y="76190"/>
                </a:lnTo>
                <a:lnTo>
                  <a:pt x="70016" y="62926"/>
                </a:lnTo>
                <a:lnTo>
                  <a:pt x="18318" y="33138"/>
                </a:lnTo>
                <a:lnTo>
                  <a:pt x="4681" y="16913"/>
                </a:lnTo>
                <a:lnTo>
                  <a:pt x="0" y="0"/>
                </a:lnTo>
                <a:close/>
              </a:path>
              <a:path w="1026160" h="873760">
                <a:moveTo>
                  <a:pt x="1025652" y="0"/>
                </a:moveTo>
                <a:lnTo>
                  <a:pt x="985349" y="48525"/>
                </a:lnTo>
                <a:lnTo>
                  <a:pt x="918793" y="76190"/>
                </a:lnTo>
                <a:lnTo>
                  <a:pt x="875442" y="88169"/>
                </a:lnTo>
                <a:lnTo>
                  <a:pt x="826191" y="98715"/>
                </a:lnTo>
                <a:lnTo>
                  <a:pt x="771652" y="107677"/>
                </a:lnTo>
                <a:lnTo>
                  <a:pt x="712434" y="114907"/>
                </a:lnTo>
                <a:lnTo>
                  <a:pt x="649149" y="120256"/>
                </a:lnTo>
                <a:lnTo>
                  <a:pt x="582410" y="123574"/>
                </a:lnTo>
                <a:lnTo>
                  <a:pt x="512825" y="124713"/>
                </a:lnTo>
                <a:lnTo>
                  <a:pt x="1025652" y="124713"/>
                </a:lnTo>
                <a:lnTo>
                  <a:pt x="1025652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537" y="2134361"/>
            <a:ext cx="1026160" cy="249554"/>
          </a:xfrm>
          <a:custGeom>
            <a:avLst/>
            <a:gdLst/>
            <a:ahLst/>
            <a:cxnLst/>
            <a:rect l="l" t="t" r="r" b="b"/>
            <a:pathLst>
              <a:path w="1026160" h="249555">
                <a:moveTo>
                  <a:pt x="512825" y="0"/>
                </a:moveTo>
                <a:lnTo>
                  <a:pt x="443239" y="1139"/>
                </a:lnTo>
                <a:lnTo>
                  <a:pt x="376497" y="4458"/>
                </a:lnTo>
                <a:lnTo>
                  <a:pt x="313212" y="9808"/>
                </a:lnTo>
                <a:lnTo>
                  <a:pt x="253994" y="17041"/>
                </a:lnTo>
                <a:lnTo>
                  <a:pt x="199454" y="26008"/>
                </a:lnTo>
                <a:lnTo>
                  <a:pt x="150204" y="36560"/>
                </a:lnTo>
                <a:lnTo>
                  <a:pt x="106854" y="48548"/>
                </a:lnTo>
                <a:lnTo>
                  <a:pt x="70016" y="61825"/>
                </a:lnTo>
                <a:lnTo>
                  <a:pt x="18318" y="91648"/>
                </a:lnTo>
                <a:lnTo>
                  <a:pt x="0" y="124840"/>
                </a:lnTo>
                <a:lnTo>
                  <a:pt x="4681" y="141754"/>
                </a:lnTo>
                <a:lnTo>
                  <a:pt x="40300" y="173366"/>
                </a:lnTo>
                <a:lnTo>
                  <a:pt x="106854" y="201031"/>
                </a:lnTo>
                <a:lnTo>
                  <a:pt x="150204" y="213010"/>
                </a:lnTo>
                <a:lnTo>
                  <a:pt x="199454" y="223556"/>
                </a:lnTo>
                <a:lnTo>
                  <a:pt x="253994" y="232518"/>
                </a:lnTo>
                <a:lnTo>
                  <a:pt x="313212" y="239748"/>
                </a:lnTo>
                <a:lnTo>
                  <a:pt x="376497" y="245097"/>
                </a:lnTo>
                <a:lnTo>
                  <a:pt x="443239" y="248415"/>
                </a:lnTo>
                <a:lnTo>
                  <a:pt x="512825" y="249554"/>
                </a:lnTo>
                <a:lnTo>
                  <a:pt x="582410" y="248415"/>
                </a:lnTo>
                <a:lnTo>
                  <a:pt x="649149" y="245097"/>
                </a:lnTo>
                <a:lnTo>
                  <a:pt x="712434" y="239748"/>
                </a:lnTo>
                <a:lnTo>
                  <a:pt x="771652" y="232518"/>
                </a:lnTo>
                <a:lnTo>
                  <a:pt x="826191" y="223556"/>
                </a:lnTo>
                <a:lnTo>
                  <a:pt x="875442" y="213010"/>
                </a:lnTo>
                <a:lnTo>
                  <a:pt x="918793" y="201031"/>
                </a:lnTo>
                <a:lnTo>
                  <a:pt x="955632" y="187767"/>
                </a:lnTo>
                <a:lnTo>
                  <a:pt x="1007332" y="157979"/>
                </a:lnTo>
                <a:lnTo>
                  <a:pt x="1025652" y="124840"/>
                </a:lnTo>
                <a:lnTo>
                  <a:pt x="1020970" y="107898"/>
                </a:lnTo>
                <a:lnTo>
                  <a:pt x="985349" y="76241"/>
                </a:lnTo>
                <a:lnTo>
                  <a:pt x="918793" y="48548"/>
                </a:lnTo>
                <a:lnTo>
                  <a:pt x="875442" y="36560"/>
                </a:lnTo>
                <a:lnTo>
                  <a:pt x="826191" y="26008"/>
                </a:lnTo>
                <a:lnTo>
                  <a:pt x="771652" y="17041"/>
                </a:lnTo>
                <a:lnTo>
                  <a:pt x="712434" y="9808"/>
                </a:lnTo>
                <a:lnTo>
                  <a:pt x="649149" y="4458"/>
                </a:lnTo>
                <a:lnTo>
                  <a:pt x="582410" y="1139"/>
                </a:lnTo>
                <a:lnTo>
                  <a:pt x="512825" y="0"/>
                </a:lnTo>
                <a:close/>
              </a:path>
            </a:pathLst>
          </a:custGeom>
          <a:solidFill>
            <a:srgbClr val="C4D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537" y="2134361"/>
            <a:ext cx="1026160" cy="249554"/>
          </a:xfrm>
          <a:custGeom>
            <a:avLst/>
            <a:gdLst/>
            <a:ahLst/>
            <a:cxnLst/>
            <a:rect l="l" t="t" r="r" b="b"/>
            <a:pathLst>
              <a:path w="1026160" h="249555">
                <a:moveTo>
                  <a:pt x="1025652" y="124840"/>
                </a:moveTo>
                <a:lnTo>
                  <a:pt x="985349" y="173366"/>
                </a:lnTo>
                <a:lnTo>
                  <a:pt x="918793" y="201031"/>
                </a:lnTo>
                <a:lnTo>
                  <a:pt x="875442" y="213010"/>
                </a:lnTo>
                <a:lnTo>
                  <a:pt x="826191" y="223556"/>
                </a:lnTo>
                <a:lnTo>
                  <a:pt x="771652" y="232518"/>
                </a:lnTo>
                <a:lnTo>
                  <a:pt x="712434" y="239748"/>
                </a:lnTo>
                <a:lnTo>
                  <a:pt x="649149" y="245097"/>
                </a:lnTo>
                <a:lnTo>
                  <a:pt x="582410" y="248415"/>
                </a:lnTo>
                <a:lnTo>
                  <a:pt x="512825" y="249554"/>
                </a:lnTo>
                <a:lnTo>
                  <a:pt x="443239" y="248415"/>
                </a:lnTo>
                <a:lnTo>
                  <a:pt x="376497" y="245097"/>
                </a:lnTo>
                <a:lnTo>
                  <a:pt x="313212" y="239748"/>
                </a:lnTo>
                <a:lnTo>
                  <a:pt x="253994" y="232518"/>
                </a:lnTo>
                <a:lnTo>
                  <a:pt x="199454" y="223556"/>
                </a:lnTo>
                <a:lnTo>
                  <a:pt x="150204" y="213010"/>
                </a:lnTo>
                <a:lnTo>
                  <a:pt x="106854" y="201031"/>
                </a:lnTo>
                <a:lnTo>
                  <a:pt x="70016" y="187767"/>
                </a:lnTo>
                <a:lnTo>
                  <a:pt x="18318" y="157979"/>
                </a:lnTo>
                <a:lnTo>
                  <a:pt x="0" y="124840"/>
                </a:lnTo>
                <a:lnTo>
                  <a:pt x="4681" y="107898"/>
                </a:lnTo>
                <a:lnTo>
                  <a:pt x="40300" y="76241"/>
                </a:lnTo>
                <a:lnTo>
                  <a:pt x="106854" y="48548"/>
                </a:lnTo>
                <a:lnTo>
                  <a:pt x="150204" y="36560"/>
                </a:lnTo>
                <a:lnTo>
                  <a:pt x="199454" y="26008"/>
                </a:lnTo>
                <a:lnTo>
                  <a:pt x="253994" y="17041"/>
                </a:lnTo>
                <a:lnTo>
                  <a:pt x="313212" y="9808"/>
                </a:lnTo>
                <a:lnTo>
                  <a:pt x="376497" y="4458"/>
                </a:lnTo>
                <a:lnTo>
                  <a:pt x="443239" y="1139"/>
                </a:lnTo>
                <a:lnTo>
                  <a:pt x="512825" y="0"/>
                </a:lnTo>
                <a:lnTo>
                  <a:pt x="582410" y="1139"/>
                </a:lnTo>
                <a:lnTo>
                  <a:pt x="649149" y="4458"/>
                </a:lnTo>
                <a:lnTo>
                  <a:pt x="712434" y="9808"/>
                </a:lnTo>
                <a:lnTo>
                  <a:pt x="771652" y="17041"/>
                </a:lnTo>
                <a:lnTo>
                  <a:pt x="826191" y="26008"/>
                </a:lnTo>
                <a:lnTo>
                  <a:pt x="875442" y="36560"/>
                </a:lnTo>
                <a:lnTo>
                  <a:pt x="918793" y="48548"/>
                </a:lnTo>
                <a:lnTo>
                  <a:pt x="955632" y="61825"/>
                </a:lnTo>
                <a:lnTo>
                  <a:pt x="1007332" y="91648"/>
                </a:lnTo>
                <a:lnTo>
                  <a:pt x="1025652" y="124840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537" y="2259202"/>
            <a:ext cx="1026160" cy="873760"/>
          </a:xfrm>
          <a:custGeom>
            <a:avLst/>
            <a:gdLst/>
            <a:ahLst/>
            <a:cxnLst/>
            <a:rect l="l" t="t" r="r" b="b"/>
            <a:pathLst>
              <a:path w="1026160" h="873760">
                <a:moveTo>
                  <a:pt x="1025652" y="0"/>
                </a:moveTo>
                <a:lnTo>
                  <a:pt x="1025652" y="748538"/>
                </a:lnTo>
                <a:lnTo>
                  <a:pt x="1020970" y="765480"/>
                </a:lnTo>
                <a:lnTo>
                  <a:pt x="985349" y="797137"/>
                </a:lnTo>
                <a:lnTo>
                  <a:pt x="918793" y="824830"/>
                </a:lnTo>
                <a:lnTo>
                  <a:pt x="875442" y="836818"/>
                </a:lnTo>
                <a:lnTo>
                  <a:pt x="826191" y="847370"/>
                </a:lnTo>
                <a:lnTo>
                  <a:pt x="771652" y="856337"/>
                </a:lnTo>
                <a:lnTo>
                  <a:pt x="712434" y="863570"/>
                </a:lnTo>
                <a:lnTo>
                  <a:pt x="649149" y="868920"/>
                </a:lnTo>
                <a:lnTo>
                  <a:pt x="582410" y="872239"/>
                </a:lnTo>
                <a:lnTo>
                  <a:pt x="512825" y="873379"/>
                </a:lnTo>
                <a:lnTo>
                  <a:pt x="443239" y="872239"/>
                </a:lnTo>
                <a:lnTo>
                  <a:pt x="376497" y="868920"/>
                </a:lnTo>
                <a:lnTo>
                  <a:pt x="313212" y="863570"/>
                </a:lnTo>
                <a:lnTo>
                  <a:pt x="253994" y="856337"/>
                </a:lnTo>
                <a:lnTo>
                  <a:pt x="199454" y="847370"/>
                </a:lnTo>
                <a:lnTo>
                  <a:pt x="150204" y="836818"/>
                </a:lnTo>
                <a:lnTo>
                  <a:pt x="106854" y="824830"/>
                </a:lnTo>
                <a:lnTo>
                  <a:pt x="70016" y="811553"/>
                </a:lnTo>
                <a:lnTo>
                  <a:pt x="18318" y="781730"/>
                </a:lnTo>
                <a:lnTo>
                  <a:pt x="0" y="748538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5608" y="3090672"/>
            <a:ext cx="167640" cy="185420"/>
          </a:xfrm>
          <a:custGeom>
            <a:avLst/>
            <a:gdLst/>
            <a:ahLst/>
            <a:cxnLst/>
            <a:rect l="l" t="t" r="r" b="b"/>
            <a:pathLst>
              <a:path w="167640" h="185420">
                <a:moveTo>
                  <a:pt x="167639" y="0"/>
                </a:moveTo>
                <a:lnTo>
                  <a:pt x="0" y="0"/>
                </a:lnTo>
                <a:lnTo>
                  <a:pt x="0" y="185165"/>
                </a:lnTo>
                <a:lnTo>
                  <a:pt x="167639" y="185165"/>
                </a:lnTo>
                <a:lnTo>
                  <a:pt x="167639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0441" y="2924555"/>
            <a:ext cx="538480" cy="166370"/>
          </a:xfrm>
          <a:custGeom>
            <a:avLst/>
            <a:gdLst/>
            <a:ahLst/>
            <a:cxnLst/>
            <a:rect l="l" t="t" r="r" b="b"/>
            <a:pathLst>
              <a:path w="538480" h="166369">
                <a:moveTo>
                  <a:pt x="537972" y="0"/>
                </a:moveTo>
                <a:lnTo>
                  <a:pt x="0" y="0"/>
                </a:lnTo>
                <a:lnTo>
                  <a:pt x="0" y="166116"/>
                </a:lnTo>
                <a:lnTo>
                  <a:pt x="537972" y="166116"/>
                </a:lnTo>
                <a:lnTo>
                  <a:pt x="5379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5608" y="2739389"/>
            <a:ext cx="167640" cy="185420"/>
          </a:xfrm>
          <a:custGeom>
            <a:avLst/>
            <a:gdLst/>
            <a:ahLst/>
            <a:cxnLst/>
            <a:rect l="l" t="t" r="r" b="b"/>
            <a:pathLst>
              <a:path w="167640" h="185419">
                <a:moveTo>
                  <a:pt x="167639" y="0"/>
                </a:moveTo>
                <a:lnTo>
                  <a:pt x="0" y="0"/>
                </a:lnTo>
                <a:lnTo>
                  <a:pt x="0" y="185165"/>
                </a:lnTo>
                <a:lnTo>
                  <a:pt x="167639" y="185165"/>
                </a:lnTo>
                <a:lnTo>
                  <a:pt x="167639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0441" y="2739389"/>
            <a:ext cx="538480" cy="536575"/>
          </a:xfrm>
          <a:custGeom>
            <a:avLst/>
            <a:gdLst/>
            <a:ahLst/>
            <a:cxnLst/>
            <a:rect l="l" t="t" r="r" b="b"/>
            <a:pathLst>
              <a:path w="538480" h="536575">
                <a:moveTo>
                  <a:pt x="0" y="185165"/>
                </a:moveTo>
                <a:lnTo>
                  <a:pt x="185166" y="185165"/>
                </a:lnTo>
                <a:lnTo>
                  <a:pt x="185166" y="0"/>
                </a:lnTo>
                <a:lnTo>
                  <a:pt x="352806" y="0"/>
                </a:lnTo>
                <a:lnTo>
                  <a:pt x="352806" y="185165"/>
                </a:lnTo>
                <a:lnTo>
                  <a:pt x="537972" y="185165"/>
                </a:lnTo>
                <a:lnTo>
                  <a:pt x="537972" y="351282"/>
                </a:lnTo>
                <a:lnTo>
                  <a:pt x="352806" y="351282"/>
                </a:lnTo>
                <a:lnTo>
                  <a:pt x="352806" y="536448"/>
                </a:lnTo>
                <a:lnTo>
                  <a:pt x="185166" y="536448"/>
                </a:lnTo>
                <a:lnTo>
                  <a:pt x="185166" y="351282"/>
                </a:lnTo>
                <a:lnTo>
                  <a:pt x="0" y="351282"/>
                </a:lnTo>
                <a:lnTo>
                  <a:pt x="0" y="18516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169" y="4348734"/>
            <a:ext cx="791210" cy="586740"/>
          </a:xfrm>
          <a:custGeom>
            <a:avLst/>
            <a:gdLst/>
            <a:ahLst/>
            <a:cxnLst/>
            <a:rect l="l" t="t" r="r" b="b"/>
            <a:pathLst>
              <a:path w="791210" h="586739">
                <a:moveTo>
                  <a:pt x="638581" y="0"/>
                </a:moveTo>
                <a:lnTo>
                  <a:pt x="0" y="0"/>
                </a:lnTo>
                <a:lnTo>
                  <a:pt x="0" y="586740"/>
                </a:lnTo>
                <a:lnTo>
                  <a:pt x="790955" y="586740"/>
                </a:lnTo>
                <a:lnTo>
                  <a:pt x="790955" y="152400"/>
                </a:lnTo>
                <a:lnTo>
                  <a:pt x="638581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169" y="4348734"/>
            <a:ext cx="791210" cy="586740"/>
          </a:xfrm>
          <a:custGeom>
            <a:avLst/>
            <a:gdLst/>
            <a:ahLst/>
            <a:cxnLst/>
            <a:rect l="l" t="t" r="r" b="b"/>
            <a:pathLst>
              <a:path w="791210" h="586739">
                <a:moveTo>
                  <a:pt x="0" y="0"/>
                </a:moveTo>
                <a:lnTo>
                  <a:pt x="638581" y="0"/>
                </a:lnTo>
                <a:lnTo>
                  <a:pt x="790955" y="152400"/>
                </a:lnTo>
                <a:lnTo>
                  <a:pt x="790955" y="586740"/>
                </a:lnTo>
                <a:lnTo>
                  <a:pt x="0" y="58674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737" y="4411217"/>
            <a:ext cx="818515" cy="586740"/>
          </a:xfrm>
          <a:custGeom>
            <a:avLst/>
            <a:gdLst/>
            <a:ahLst/>
            <a:cxnLst/>
            <a:rect l="l" t="t" r="r" b="b"/>
            <a:pathLst>
              <a:path w="818515" h="586739">
                <a:moveTo>
                  <a:pt x="666013" y="0"/>
                </a:moveTo>
                <a:lnTo>
                  <a:pt x="0" y="0"/>
                </a:lnTo>
                <a:lnTo>
                  <a:pt x="0" y="586739"/>
                </a:lnTo>
                <a:lnTo>
                  <a:pt x="818388" y="586739"/>
                </a:lnTo>
                <a:lnTo>
                  <a:pt x="818388" y="152399"/>
                </a:lnTo>
                <a:lnTo>
                  <a:pt x="666013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737" y="4411217"/>
            <a:ext cx="818515" cy="586740"/>
          </a:xfrm>
          <a:custGeom>
            <a:avLst/>
            <a:gdLst/>
            <a:ahLst/>
            <a:cxnLst/>
            <a:rect l="l" t="t" r="r" b="b"/>
            <a:pathLst>
              <a:path w="818515" h="586739">
                <a:moveTo>
                  <a:pt x="0" y="0"/>
                </a:moveTo>
                <a:lnTo>
                  <a:pt x="666013" y="0"/>
                </a:lnTo>
                <a:lnTo>
                  <a:pt x="818388" y="152399"/>
                </a:lnTo>
                <a:lnTo>
                  <a:pt x="818388" y="586739"/>
                </a:lnTo>
                <a:lnTo>
                  <a:pt x="0" y="58673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4392" y="400659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49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49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74392" y="400659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49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49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8327" y="2131263"/>
            <a:ext cx="7824470" cy="331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init</a:t>
            </a:r>
            <a:endParaRPr sz="2400">
              <a:latin typeface="Courier New"/>
              <a:cs typeface="Courier New"/>
            </a:endParaRPr>
          </a:p>
          <a:p>
            <a:pPr marL="1905635" marR="5080">
              <a:lnSpc>
                <a:spcPct val="100000"/>
              </a:lnSpc>
              <a:spcBef>
                <a:spcPts val="2305"/>
              </a:spcBef>
            </a:pPr>
            <a:r>
              <a:rPr sz="2400" spc="-130" dirty="0">
                <a:latin typeface="Arial"/>
                <a:cs typeface="Arial"/>
              </a:rPr>
              <a:t>Transforma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25" dirty="0">
                <a:latin typeface="Arial"/>
                <a:cs typeface="Arial"/>
              </a:rPr>
              <a:t>diretório </a:t>
            </a:r>
            <a:r>
              <a:rPr sz="2400" spc="-65" dirty="0">
                <a:latin typeface="Arial"/>
                <a:cs typeface="Arial"/>
              </a:rPr>
              <a:t>atual </a:t>
            </a:r>
            <a:r>
              <a:rPr sz="2400" spc="-110" dirty="0">
                <a:latin typeface="Arial"/>
                <a:cs typeface="Arial"/>
              </a:rPr>
              <a:t>em </a:t>
            </a:r>
            <a:r>
              <a:rPr sz="2400" spc="-85" dirty="0">
                <a:latin typeface="Arial"/>
                <a:cs typeface="Arial"/>
              </a:rPr>
              <a:t>um </a:t>
            </a:r>
            <a:r>
              <a:rPr sz="2400" spc="-50" dirty="0">
                <a:latin typeface="Arial"/>
                <a:cs typeface="Arial"/>
              </a:rPr>
              <a:t>repositório  </a:t>
            </a:r>
            <a:r>
              <a:rPr sz="2400" spc="-35" dirty="0">
                <a:latin typeface="Arial"/>
                <a:cs typeface="Arial"/>
              </a:rPr>
              <a:t>git, </a:t>
            </a:r>
            <a:r>
              <a:rPr sz="2400" spc="-80" dirty="0">
                <a:latin typeface="Arial"/>
                <a:cs typeface="Arial"/>
              </a:rPr>
              <a:t>criando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55" dirty="0">
                <a:latin typeface="Arial"/>
                <a:cs typeface="Arial"/>
              </a:rPr>
              <a:t>subdiretório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“.git”.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Times New Roman"/>
              <a:cs typeface="Times New Roman"/>
            </a:endParaRPr>
          </a:p>
          <a:p>
            <a:pPr marL="17526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init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&lt;dir&gt;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470"/>
              </a:lnSpc>
              <a:spcBef>
                <a:spcPts val="240"/>
              </a:spcBef>
            </a:pPr>
            <a:r>
              <a:rPr sz="2400" b="1" spc="-515" dirty="0">
                <a:latin typeface="Trebuchet MS"/>
                <a:cs typeface="Trebuchet MS"/>
              </a:rPr>
              <a:t>.</a:t>
            </a:r>
            <a:r>
              <a:rPr sz="3600" b="1" spc="-772" baseline="-11574" dirty="0">
                <a:latin typeface="Trebuchet MS"/>
                <a:cs typeface="Trebuchet MS"/>
              </a:rPr>
              <a:t>.</a:t>
            </a:r>
            <a:r>
              <a:rPr sz="2400" b="1" spc="-515" dirty="0">
                <a:latin typeface="Trebuchet MS"/>
                <a:cs typeface="Trebuchet MS"/>
              </a:rPr>
              <a:t>g</a:t>
            </a:r>
            <a:r>
              <a:rPr sz="3600" b="1" spc="-772" baseline="-11574" dirty="0">
                <a:latin typeface="Trebuchet MS"/>
                <a:cs typeface="Trebuchet MS"/>
              </a:rPr>
              <a:t>g</a:t>
            </a:r>
            <a:r>
              <a:rPr sz="2400" b="1" spc="-515" dirty="0">
                <a:latin typeface="Trebuchet MS"/>
                <a:cs typeface="Trebuchet MS"/>
              </a:rPr>
              <a:t>i</a:t>
            </a:r>
            <a:r>
              <a:rPr sz="3600" b="1" spc="-772" baseline="-11574" dirty="0">
                <a:latin typeface="Trebuchet MS"/>
                <a:cs typeface="Trebuchet MS"/>
              </a:rPr>
              <a:t>i</a:t>
            </a:r>
            <a:r>
              <a:rPr sz="2400" b="1" spc="-515" dirty="0">
                <a:latin typeface="Trebuchet MS"/>
                <a:cs typeface="Trebuchet MS"/>
              </a:rPr>
              <a:t>t</a:t>
            </a:r>
            <a:r>
              <a:rPr sz="3600" b="1" spc="-772" baseline="-11574" dirty="0">
                <a:latin typeface="Trebuchet MS"/>
                <a:cs typeface="Trebuchet MS"/>
              </a:rPr>
              <a:t>t</a:t>
            </a:r>
            <a:endParaRPr sz="3600" baseline="-11574">
              <a:latin typeface="Trebuchet MS"/>
              <a:cs typeface="Trebuchet MS"/>
            </a:endParaRPr>
          </a:p>
          <a:p>
            <a:pPr marL="1905635">
              <a:lnSpc>
                <a:spcPts val="2470"/>
              </a:lnSpc>
            </a:pPr>
            <a:r>
              <a:rPr sz="2400" spc="-150" dirty="0">
                <a:latin typeface="Arial"/>
                <a:cs typeface="Arial"/>
              </a:rPr>
              <a:t>Cria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25" dirty="0">
                <a:latin typeface="Arial"/>
                <a:cs typeface="Arial"/>
              </a:rPr>
              <a:t>diretório </a:t>
            </a:r>
            <a:r>
              <a:rPr sz="2400" spc="-90" dirty="0">
                <a:latin typeface="Arial"/>
                <a:cs typeface="Arial"/>
              </a:rPr>
              <a:t>&lt;dir&gt;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75" dirty="0">
                <a:latin typeface="Arial"/>
                <a:cs typeface="Arial"/>
              </a:rPr>
              <a:t>transforma </a:t>
            </a:r>
            <a:r>
              <a:rPr sz="2400" spc="-114" dirty="0">
                <a:latin typeface="Arial"/>
                <a:cs typeface="Arial"/>
              </a:rPr>
              <a:t>em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um</a:t>
            </a:r>
            <a:endParaRPr sz="2400">
              <a:latin typeface="Arial"/>
              <a:cs typeface="Arial"/>
            </a:endParaRPr>
          </a:p>
          <a:p>
            <a:pPr marL="1905635">
              <a:lnSpc>
                <a:spcPct val="100000"/>
              </a:lnSpc>
            </a:pPr>
            <a:r>
              <a:rPr sz="2400" spc="-50" dirty="0">
                <a:latin typeface="Arial"/>
                <a:cs typeface="Arial"/>
              </a:rPr>
              <a:t>repositório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git.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994" y="702640"/>
            <a:ext cx="44088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Clonando </a:t>
            </a:r>
            <a:r>
              <a:rPr spc="-114" dirty="0"/>
              <a:t>um</a:t>
            </a:r>
            <a:r>
              <a:rPr spc="-445" dirty="0"/>
              <a:t> </a:t>
            </a:r>
            <a:r>
              <a:rPr spc="-155" dirty="0"/>
              <a:t>Repositório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730" y="3898265"/>
            <a:ext cx="1003300" cy="868044"/>
          </a:xfrm>
          <a:custGeom>
            <a:avLst/>
            <a:gdLst/>
            <a:ahLst/>
            <a:cxnLst/>
            <a:rect l="l" t="t" r="r" b="b"/>
            <a:pathLst>
              <a:path w="1003300" h="868045">
                <a:moveTo>
                  <a:pt x="0" y="0"/>
                </a:moveTo>
                <a:lnTo>
                  <a:pt x="0" y="743966"/>
                </a:lnTo>
                <a:lnTo>
                  <a:pt x="5436" y="762313"/>
                </a:lnTo>
                <a:lnTo>
                  <a:pt x="46601" y="796297"/>
                </a:lnTo>
                <a:lnTo>
                  <a:pt x="122984" y="825392"/>
                </a:lnTo>
                <a:lnTo>
                  <a:pt x="172444" y="837628"/>
                </a:lnTo>
                <a:lnTo>
                  <a:pt x="228381" y="848068"/>
                </a:lnTo>
                <a:lnTo>
                  <a:pt x="290021" y="856521"/>
                </a:lnTo>
                <a:lnTo>
                  <a:pt x="356587" y="862795"/>
                </a:lnTo>
                <a:lnTo>
                  <a:pt x="427303" y="866700"/>
                </a:lnTo>
                <a:lnTo>
                  <a:pt x="501395" y="868045"/>
                </a:lnTo>
                <a:lnTo>
                  <a:pt x="575476" y="866700"/>
                </a:lnTo>
                <a:lnTo>
                  <a:pt x="646186" y="862795"/>
                </a:lnTo>
                <a:lnTo>
                  <a:pt x="712748" y="856521"/>
                </a:lnTo>
                <a:lnTo>
                  <a:pt x="774387" y="848068"/>
                </a:lnTo>
                <a:lnTo>
                  <a:pt x="830326" y="837628"/>
                </a:lnTo>
                <a:lnTo>
                  <a:pt x="879789" y="825392"/>
                </a:lnTo>
                <a:lnTo>
                  <a:pt x="922000" y="811551"/>
                </a:lnTo>
                <a:lnTo>
                  <a:pt x="981559" y="779821"/>
                </a:lnTo>
                <a:lnTo>
                  <a:pt x="1002792" y="743966"/>
                </a:lnTo>
                <a:lnTo>
                  <a:pt x="1002792" y="123952"/>
                </a:lnTo>
                <a:lnTo>
                  <a:pt x="501395" y="123952"/>
                </a:lnTo>
                <a:lnTo>
                  <a:pt x="427303" y="122607"/>
                </a:lnTo>
                <a:lnTo>
                  <a:pt x="356587" y="118703"/>
                </a:lnTo>
                <a:lnTo>
                  <a:pt x="290021" y="112430"/>
                </a:lnTo>
                <a:lnTo>
                  <a:pt x="228381" y="103981"/>
                </a:lnTo>
                <a:lnTo>
                  <a:pt x="172444" y="93547"/>
                </a:lnTo>
                <a:lnTo>
                  <a:pt x="122984" y="81320"/>
                </a:lnTo>
                <a:lnTo>
                  <a:pt x="80778" y="67491"/>
                </a:lnTo>
                <a:lnTo>
                  <a:pt x="21228" y="35797"/>
                </a:lnTo>
                <a:lnTo>
                  <a:pt x="5436" y="18315"/>
                </a:lnTo>
                <a:lnTo>
                  <a:pt x="0" y="0"/>
                </a:lnTo>
                <a:close/>
              </a:path>
              <a:path w="1003300" h="868045">
                <a:moveTo>
                  <a:pt x="1002792" y="0"/>
                </a:moveTo>
                <a:lnTo>
                  <a:pt x="981559" y="35797"/>
                </a:lnTo>
                <a:lnTo>
                  <a:pt x="922000" y="67491"/>
                </a:lnTo>
                <a:lnTo>
                  <a:pt x="879789" y="81320"/>
                </a:lnTo>
                <a:lnTo>
                  <a:pt x="830326" y="93547"/>
                </a:lnTo>
                <a:lnTo>
                  <a:pt x="774387" y="103981"/>
                </a:lnTo>
                <a:lnTo>
                  <a:pt x="712748" y="112430"/>
                </a:lnTo>
                <a:lnTo>
                  <a:pt x="646186" y="118703"/>
                </a:lnTo>
                <a:lnTo>
                  <a:pt x="575476" y="122607"/>
                </a:lnTo>
                <a:lnTo>
                  <a:pt x="501395" y="123952"/>
                </a:lnTo>
                <a:lnTo>
                  <a:pt x="1002792" y="123952"/>
                </a:lnTo>
                <a:lnTo>
                  <a:pt x="1002792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730" y="3774185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501395" y="0"/>
                </a:moveTo>
                <a:lnTo>
                  <a:pt x="427303" y="1344"/>
                </a:lnTo>
                <a:lnTo>
                  <a:pt x="356587" y="5249"/>
                </a:lnTo>
                <a:lnTo>
                  <a:pt x="290021" y="11523"/>
                </a:lnTo>
                <a:lnTo>
                  <a:pt x="228381" y="19976"/>
                </a:lnTo>
                <a:lnTo>
                  <a:pt x="172444" y="30416"/>
                </a:lnTo>
                <a:lnTo>
                  <a:pt x="122984" y="42652"/>
                </a:lnTo>
                <a:lnTo>
                  <a:pt x="80778" y="56493"/>
                </a:lnTo>
                <a:lnTo>
                  <a:pt x="21228" y="88223"/>
                </a:lnTo>
                <a:lnTo>
                  <a:pt x="0" y="124078"/>
                </a:lnTo>
                <a:lnTo>
                  <a:pt x="5436" y="142394"/>
                </a:lnTo>
                <a:lnTo>
                  <a:pt x="46601" y="176332"/>
                </a:lnTo>
                <a:lnTo>
                  <a:pt x="122984" y="205399"/>
                </a:lnTo>
                <a:lnTo>
                  <a:pt x="172444" y="217626"/>
                </a:lnTo>
                <a:lnTo>
                  <a:pt x="228381" y="228060"/>
                </a:lnTo>
                <a:lnTo>
                  <a:pt x="290021" y="236509"/>
                </a:lnTo>
                <a:lnTo>
                  <a:pt x="356587" y="242782"/>
                </a:lnTo>
                <a:lnTo>
                  <a:pt x="427303" y="246686"/>
                </a:lnTo>
                <a:lnTo>
                  <a:pt x="501395" y="248031"/>
                </a:lnTo>
                <a:lnTo>
                  <a:pt x="575476" y="246686"/>
                </a:lnTo>
                <a:lnTo>
                  <a:pt x="646186" y="242782"/>
                </a:lnTo>
                <a:lnTo>
                  <a:pt x="712748" y="236509"/>
                </a:lnTo>
                <a:lnTo>
                  <a:pt x="774387" y="228060"/>
                </a:lnTo>
                <a:lnTo>
                  <a:pt x="830326" y="217626"/>
                </a:lnTo>
                <a:lnTo>
                  <a:pt x="879789" y="205399"/>
                </a:lnTo>
                <a:lnTo>
                  <a:pt x="922000" y="191570"/>
                </a:lnTo>
                <a:lnTo>
                  <a:pt x="981559" y="159876"/>
                </a:lnTo>
                <a:lnTo>
                  <a:pt x="1002792" y="124078"/>
                </a:lnTo>
                <a:lnTo>
                  <a:pt x="997354" y="105731"/>
                </a:lnTo>
                <a:lnTo>
                  <a:pt x="956182" y="71747"/>
                </a:lnTo>
                <a:lnTo>
                  <a:pt x="879789" y="42652"/>
                </a:lnTo>
                <a:lnTo>
                  <a:pt x="830326" y="30416"/>
                </a:lnTo>
                <a:lnTo>
                  <a:pt x="774387" y="19976"/>
                </a:lnTo>
                <a:lnTo>
                  <a:pt x="712748" y="11523"/>
                </a:lnTo>
                <a:lnTo>
                  <a:pt x="646186" y="5249"/>
                </a:lnTo>
                <a:lnTo>
                  <a:pt x="575476" y="1344"/>
                </a:lnTo>
                <a:lnTo>
                  <a:pt x="501395" y="0"/>
                </a:lnTo>
                <a:close/>
              </a:path>
            </a:pathLst>
          </a:custGeom>
          <a:solidFill>
            <a:srgbClr val="C4D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730" y="3774185"/>
            <a:ext cx="1003300" cy="248285"/>
          </a:xfrm>
          <a:custGeom>
            <a:avLst/>
            <a:gdLst/>
            <a:ahLst/>
            <a:cxnLst/>
            <a:rect l="l" t="t" r="r" b="b"/>
            <a:pathLst>
              <a:path w="1003300" h="248285">
                <a:moveTo>
                  <a:pt x="1002792" y="124078"/>
                </a:moveTo>
                <a:lnTo>
                  <a:pt x="981559" y="159876"/>
                </a:lnTo>
                <a:lnTo>
                  <a:pt x="922000" y="191570"/>
                </a:lnTo>
                <a:lnTo>
                  <a:pt x="879789" y="205399"/>
                </a:lnTo>
                <a:lnTo>
                  <a:pt x="830326" y="217626"/>
                </a:lnTo>
                <a:lnTo>
                  <a:pt x="774387" y="228060"/>
                </a:lnTo>
                <a:lnTo>
                  <a:pt x="712748" y="236509"/>
                </a:lnTo>
                <a:lnTo>
                  <a:pt x="646186" y="242782"/>
                </a:lnTo>
                <a:lnTo>
                  <a:pt x="575476" y="246686"/>
                </a:lnTo>
                <a:lnTo>
                  <a:pt x="501395" y="248031"/>
                </a:lnTo>
                <a:lnTo>
                  <a:pt x="427303" y="246686"/>
                </a:lnTo>
                <a:lnTo>
                  <a:pt x="356587" y="242782"/>
                </a:lnTo>
                <a:lnTo>
                  <a:pt x="290021" y="236509"/>
                </a:lnTo>
                <a:lnTo>
                  <a:pt x="228381" y="228060"/>
                </a:lnTo>
                <a:lnTo>
                  <a:pt x="172444" y="217626"/>
                </a:lnTo>
                <a:lnTo>
                  <a:pt x="122984" y="205399"/>
                </a:lnTo>
                <a:lnTo>
                  <a:pt x="80778" y="191570"/>
                </a:lnTo>
                <a:lnTo>
                  <a:pt x="21228" y="159876"/>
                </a:lnTo>
                <a:lnTo>
                  <a:pt x="0" y="124078"/>
                </a:lnTo>
                <a:lnTo>
                  <a:pt x="5436" y="105731"/>
                </a:lnTo>
                <a:lnTo>
                  <a:pt x="46601" y="71747"/>
                </a:lnTo>
                <a:lnTo>
                  <a:pt x="122984" y="42652"/>
                </a:lnTo>
                <a:lnTo>
                  <a:pt x="172444" y="30416"/>
                </a:lnTo>
                <a:lnTo>
                  <a:pt x="228381" y="19976"/>
                </a:lnTo>
                <a:lnTo>
                  <a:pt x="290021" y="11523"/>
                </a:lnTo>
                <a:lnTo>
                  <a:pt x="356587" y="5249"/>
                </a:lnTo>
                <a:lnTo>
                  <a:pt x="427303" y="1344"/>
                </a:lnTo>
                <a:lnTo>
                  <a:pt x="501395" y="0"/>
                </a:lnTo>
                <a:lnTo>
                  <a:pt x="575476" y="1344"/>
                </a:lnTo>
                <a:lnTo>
                  <a:pt x="646186" y="5249"/>
                </a:lnTo>
                <a:lnTo>
                  <a:pt x="712748" y="11523"/>
                </a:lnTo>
                <a:lnTo>
                  <a:pt x="774387" y="19976"/>
                </a:lnTo>
                <a:lnTo>
                  <a:pt x="830326" y="30416"/>
                </a:lnTo>
                <a:lnTo>
                  <a:pt x="879789" y="42652"/>
                </a:lnTo>
                <a:lnTo>
                  <a:pt x="922000" y="56493"/>
                </a:lnTo>
                <a:lnTo>
                  <a:pt x="981559" y="88223"/>
                </a:lnTo>
                <a:lnTo>
                  <a:pt x="1002792" y="124078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730" y="3898265"/>
            <a:ext cx="1003300" cy="868044"/>
          </a:xfrm>
          <a:custGeom>
            <a:avLst/>
            <a:gdLst/>
            <a:ahLst/>
            <a:cxnLst/>
            <a:rect l="l" t="t" r="r" b="b"/>
            <a:pathLst>
              <a:path w="1003300" h="868045">
                <a:moveTo>
                  <a:pt x="1002792" y="0"/>
                </a:moveTo>
                <a:lnTo>
                  <a:pt x="1002792" y="743966"/>
                </a:lnTo>
                <a:lnTo>
                  <a:pt x="997354" y="762313"/>
                </a:lnTo>
                <a:lnTo>
                  <a:pt x="956182" y="796297"/>
                </a:lnTo>
                <a:lnTo>
                  <a:pt x="879789" y="825392"/>
                </a:lnTo>
                <a:lnTo>
                  <a:pt x="830326" y="837628"/>
                </a:lnTo>
                <a:lnTo>
                  <a:pt x="774387" y="848068"/>
                </a:lnTo>
                <a:lnTo>
                  <a:pt x="712748" y="856521"/>
                </a:lnTo>
                <a:lnTo>
                  <a:pt x="646186" y="862795"/>
                </a:lnTo>
                <a:lnTo>
                  <a:pt x="575476" y="866700"/>
                </a:lnTo>
                <a:lnTo>
                  <a:pt x="501395" y="868045"/>
                </a:lnTo>
                <a:lnTo>
                  <a:pt x="427303" y="866700"/>
                </a:lnTo>
                <a:lnTo>
                  <a:pt x="356587" y="862795"/>
                </a:lnTo>
                <a:lnTo>
                  <a:pt x="290021" y="856521"/>
                </a:lnTo>
                <a:lnTo>
                  <a:pt x="228381" y="848068"/>
                </a:lnTo>
                <a:lnTo>
                  <a:pt x="172444" y="837628"/>
                </a:lnTo>
                <a:lnTo>
                  <a:pt x="122984" y="825392"/>
                </a:lnTo>
                <a:lnTo>
                  <a:pt x="80778" y="811551"/>
                </a:lnTo>
                <a:lnTo>
                  <a:pt x="21228" y="779821"/>
                </a:lnTo>
                <a:lnTo>
                  <a:pt x="0" y="743966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1409" y="2860294"/>
            <a:ext cx="326390" cy="913765"/>
          </a:xfrm>
          <a:custGeom>
            <a:avLst/>
            <a:gdLst/>
            <a:ahLst/>
            <a:cxnLst/>
            <a:rect l="l" t="t" r="r" b="b"/>
            <a:pathLst>
              <a:path w="326390" h="913764">
                <a:moveTo>
                  <a:pt x="25148" y="627241"/>
                </a:moveTo>
                <a:lnTo>
                  <a:pt x="16385" y="627633"/>
                </a:lnTo>
                <a:lnTo>
                  <a:pt x="8482" y="631465"/>
                </a:lnTo>
                <a:lnTo>
                  <a:pt x="2849" y="637809"/>
                </a:lnTo>
                <a:lnTo>
                  <a:pt x="0" y="645796"/>
                </a:lnTo>
                <a:lnTo>
                  <a:pt x="447" y="654557"/>
                </a:lnTo>
                <a:lnTo>
                  <a:pt x="66716" y="913510"/>
                </a:lnTo>
                <a:lnTo>
                  <a:pt x="103442" y="875156"/>
                </a:lnTo>
                <a:lnTo>
                  <a:pt x="99647" y="875156"/>
                </a:lnTo>
                <a:lnTo>
                  <a:pt x="56886" y="863853"/>
                </a:lnTo>
                <a:lnTo>
                  <a:pt x="78527" y="781370"/>
                </a:lnTo>
                <a:lnTo>
                  <a:pt x="43271" y="643635"/>
                </a:lnTo>
                <a:lnTo>
                  <a:pt x="39453" y="635742"/>
                </a:lnTo>
                <a:lnTo>
                  <a:pt x="33124" y="630110"/>
                </a:lnTo>
                <a:lnTo>
                  <a:pt x="25148" y="627241"/>
                </a:lnTo>
                <a:close/>
              </a:path>
              <a:path w="326390" h="913764">
                <a:moveTo>
                  <a:pt x="78527" y="781370"/>
                </a:moveTo>
                <a:lnTo>
                  <a:pt x="56886" y="863853"/>
                </a:lnTo>
                <a:lnTo>
                  <a:pt x="99647" y="875156"/>
                </a:lnTo>
                <a:lnTo>
                  <a:pt x="102578" y="863980"/>
                </a:lnTo>
                <a:lnTo>
                  <a:pt x="99672" y="863980"/>
                </a:lnTo>
                <a:lnTo>
                  <a:pt x="62309" y="854201"/>
                </a:lnTo>
                <a:lnTo>
                  <a:pt x="89815" y="825472"/>
                </a:lnTo>
                <a:lnTo>
                  <a:pt x="78527" y="781370"/>
                </a:lnTo>
                <a:close/>
              </a:path>
              <a:path w="326390" h="913764">
                <a:moveTo>
                  <a:pt x="235127" y="683069"/>
                </a:moveTo>
                <a:lnTo>
                  <a:pt x="226849" y="684871"/>
                </a:lnTo>
                <a:lnTo>
                  <a:pt x="219649" y="689863"/>
                </a:lnTo>
                <a:lnTo>
                  <a:pt x="121308" y="792578"/>
                </a:lnTo>
                <a:lnTo>
                  <a:pt x="99647" y="875156"/>
                </a:lnTo>
                <a:lnTo>
                  <a:pt x="103442" y="875156"/>
                </a:lnTo>
                <a:lnTo>
                  <a:pt x="251564" y="720470"/>
                </a:lnTo>
                <a:lnTo>
                  <a:pt x="256261" y="713017"/>
                </a:lnTo>
                <a:lnTo>
                  <a:pt x="257700" y="704659"/>
                </a:lnTo>
                <a:lnTo>
                  <a:pt x="255902" y="696396"/>
                </a:lnTo>
                <a:lnTo>
                  <a:pt x="250891" y="689228"/>
                </a:lnTo>
                <a:lnTo>
                  <a:pt x="243477" y="684506"/>
                </a:lnTo>
                <a:lnTo>
                  <a:pt x="235127" y="683069"/>
                </a:lnTo>
                <a:close/>
              </a:path>
              <a:path w="326390" h="913764">
                <a:moveTo>
                  <a:pt x="89815" y="825472"/>
                </a:moveTo>
                <a:lnTo>
                  <a:pt x="62309" y="854201"/>
                </a:lnTo>
                <a:lnTo>
                  <a:pt x="99672" y="863980"/>
                </a:lnTo>
                <a:lnTo>
                  <a:pt x="89815" y="825472"/>
                </a:lnTo>
                <a:close/>
              </a:path>
              <a:path w="326390" h="913764">
                <a:moveTo>
                  <a:pt x="121308" y="792578"/>
                </a:moveTo>
                <a:lnTo>
                  <a:pt x="89815" y="825472"/>
                </a:lnTo>
                <a:lnTo>
                  <a:pt x="99672" y="863980"/>
                </a:lnTo>
                <a:lnTo>
                  <a:pt x="102578" y="863980"/>
                </a:lnTo>
                <a:lnTo>
                  <a:pt x="121308" y="792578"/>
                </a:lnTo>
                <a:close/>
              </a:path>
              <a:path w="326390" h="913764">
                <a:moveTo>
                  <a:pt x="283530" y="0"/>
                </a:moveTo>
                <a:lnTo>
                  <a:pt x="78527" y="781370"/>
                </a:lnTo>
                <a:lnTo>
                  <a:pt x="89815" y="825472"/>
                </a:lnTo>
                <a:lnTo>
                  <a:pt x="121308" y="792578"/>
                </a:lnTo>
                <a:lnTo>
                  <a:pt x="326278" y="11175"/>
                </a:lnTo>
                <a:lnTo>
                  <a:pt x="2835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473" y="1999107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0" y="0"/>
                </a:moveTo>
                <a:lnTo>
                  <a:pt x="0" y="742950"/>
                </a:lnTo>
                <a:lnTo>
                  <a:pt x="5436" y="761234"/>
                </a:lnTo>
                <a:lnTo>
                  <a:pt x="46601" y="795125"/>
                </a:lnTo>
                <a:lnTo>
                  <a:pt x="122984" y="824163"/>
                </a:lnTo>
                <a:lnTo>
                  <a:pt x="172444" y="836382"/>
                </a:lnTo>
                <a:lnTo>
                  <a:pt x="228381" y="846810"/>
                </a:lnTo>
                <a:lnTo>
                  <a:pt x="290021" y="855256"/>
                </a:lnTo>
                <a:lnTo>
                  <a:pt x="356587" y="861527"/>
                </a:lnTo>
                <a:lnTo>
                  <a:pt x="427303" y="865431"/>
                </a:lnTo>
                <a:lnTo>
                  <a:pt x="501395" y="866775"/>
                </a:lnTo>
                <a:lnTo>
                  <a:pt x="575476" y="865431"/>
                </a:lnTo>
                <a:lnTo>
                  <a:pt x="646186" y="861527"/>
                </a:lnTo>
                <a:lnTo>
                  <a:pt x="712748" y="855256"/>
                </a:lnTo>
                <a:lnTo>
                  <a:pt x="774387" y="846810"/>
                </a:lnTo>
                <a:lnTo>
                  <a:pt x="830326" y="836382"/>
                </a:lnTo>
                <a:lnTo>
                  <a:pt x="879789" y="824163"/>
                </a:lnTo>
                <a:lnTo>
                  <a:pt x="922000" y="810347"/>
                </a:lnTo>
                <a:lnTo>
                  <a:pt x="981559" y="778690"/>
                </a:lnTo>
                <a:lnTo>
                  <a:pt x="1002792" y="742950"/>
                </a:lnTo>
                <a:lnTo>
                  <a:pt x="1002792" y="123825"/>
                </a:lnTo>
                <a:lnTo>
                  <a:pt x="501395" y="123825"/>
                </a:lnTo>
                <a:lnTo>
                  <a:pt x="427303" y="122481"/>
                </a:lnTo>
                <a:lnTo>
                  <a:pt x="356587" y="118577"/>
                </a:lnTo>
                <a:lnTo>
                  <a:pt x="290021" y="112306"/>
                </a:lnTo>
                <a:lnTo>
                  <a:pt x="228381" y="103860"/>
                </a:lnTo>
                <a:lnTo>
                  <a:pt x="172444" y="93432"/>
                </a:lnTo>
                <a:lnTo>
                  <a:pt x="122984" y="81213"/>
                </a:lnTo>
                <a:lnTo>
                  <a:pt x="80778" y="67397"/>
                </a:lnTo>
                <a:lnTo>
                  <a:pt x="21228" y="35740"/>
                </a:lnTo>
                <a:lnTo>
                  <a:pt x="5436" y="18284"/>
                </a:lnTo>
                <a:lnTo>
                  <a:pt x="0" y="0"/>
                </a:lnTo>
                <a:close/>
              </a:path>
              <a:path w="1003300" h="866775">
                <a:moveTo>
                  <a:pt x="1002792" y="0"/>
                </a:moveTo>
                <a:lnTo>
                  <a:pt x="981559" y="35740"/>
                </a:lnTo>
                <a:lnTo>
                  <a:pt x="922000" y="67397"/>
                </a:lnTo>
                <a:lnTo>
                  <a:pt x="879789" y="81213"/>
                </a:lnTo>
                <a:lnTo>
                  <a:pt x="830326" y="93432"/>
                </a:lnTo>
                <a:lnTo>
                  <a:pt x="774387" y="103860"/>
                </a:lnTo>
                <a:lnTo>
                  <a:pt x="712748" y="112306"/>
                </a:lnTo>
                <a:lnTo>
                  <a:pt x="646186" y="118577"/>
                </a:lnTo>
                <a:lnTo>
                  <a:pt x="575476" y="122481"/>
                </a:lnTo>
                <a:lnTo>
                  <a:pt x="501395" y="123825"/>
                </a:lnTo>
                <a:lnTo>
                  <a:pt x="1002792" y="123825"/>
                </a:lnTo>
                <a:lnTo>
                  <a:pt x="10027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473" y="1875282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501395" y="0"/>
                </a:moveTo>
                <a:lnTo>
                  <a:pt x="427303" y="1343"/>
                </a:lnTo>
                <a:lnTo>
                  <a:pt x="356587" y="5247"/>
                </a:lnTo>
                <a:lnTo>
                  <a:pt x="290021" y="11518"/>
                </a:lnTo>
                <a:lnTo>
                  <a:pt x="228381" y="19964"/>
                </a:lnTo>
                <a:lnTo>
                  <a:pt x="172444" y="30392"/>
                </a:lnTo>
                <a:lnTo>
                  <a:pt x="122984" y="42611"/>
                </a:lnTo>
                <a:lnTo>
                  <a:pt x="80778" y="56427"/>
                </a:lnTo>
                <a:lnTo>
                  <a:pt x="21228" y="88084"/>
                </a:lnTo>
                <a:lnTo>
                  <a:pt x="0" y="123825"/>
                </a:lnTo>
                <a:lnTo>
                  <a:pt x="5436" y="142109"/>
                </a:lnTo>
                <a:lnTo>
                  <a:pt x="46601" y="176000"/>
                </a:lnTo>
                <a:lnTo>
                  <a:pt x="122984" y="205038"/>
                </a:lnTo>
                <a:lnTo>
                  <a:pt x="172444" y="217257"/>
                </a:lnTo>
                <a:lnTo>
                  <a:pt x="228381" y="227685"/>
                </a:lnTo>
                <a:lnTo>
                  <a:pt x="290021" y="236131"/>
                </a:lnTo>
                <a:lnTo>
                  <a:pt x="356587" y="242402"/>
                </a:lnTo>
                <a:lnTo>
                  <a:pt x="427303" y="246306"/>
                </a:lnTo>
                <a:lnTo>
                  <a:pt x="501395" y="247650"/>
                </a:lnTo>
                <a:lnTo>
                  <a:pt x="575476" y="246306"/>
                </a:lnTo>
                <a:lnTo>
                  <a:pt x="646186" y="242402"/>
                </a:lnTo>
                <a:lnTo>
                  <a:pt x="712748" y="236131"/>
                </a:lnTo>
                <a:lnTo>
                  <a:pt x="774387" y="227685"/>
                </a:lnTo>
                <a:lnTo>
                  <a:pt x="830326" y="217257"/>
                </a:lnTo>
                <a:lnTo>
                  <a:pt x="879789" y="205038"/>
                </a:lnTo>
                <a:lnTo>
                  <a:pt x="922000" y="191222"/>
                </a:lnTo>
                <a:lnTo>
                  <a:pt x="981559" y="159565"/>
                </a:lnTo>
                <a:lnTo>
                  <a:pt x="1002792" y="123825"/>
                </a:lnTo>
                <a:lnTo>
                  <a:pt x="997354" y="105540"/>
                </a:lnTo>
                <a:lnTo>
                  <a:pt x="956182" y="71649"/>
                </a:lnTo>
                <a:lnTo>
                  <a:pt x="879789" y="42611"/>
                </a:lnTo>
                <a:lnTo>
                  <a:pt x="830326" y="30392"/>
                </a:lnTo>
                <a:lnTo>
                  <a:pt x="774387" y="19964"/>
                </a:lnTo>
                <a:lnTo>
                  <a:pt x="712748" y="11518"/>
                </a:lnTo>
                <a:lnTo>
                  <a:pt x="646186" y="5247"/>
                </a:lnTo>
                <a:lnTo>
                  <a:pt x="575476" y="1343"/>
                </a:lnTo>
                <a:lnTo>
                  <a:pt x="501395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4473" y="1875282"/>
            <a:ext cx="1003300" cy="247650"/>
          </a:xfrm>
          <a:custGeom>
            <a:avLst/>
            <a:gdLst/>
            <a:ahLst/>
            <a:cxnLst/>
            <a:rect l="l" t="t" r="r" b="b"/>
            <a:pathLst>
              <a:path w="1003300" h="247650">
                <a:moveTo>
                  <a:pt x="1002792" y="123825"/>
                </a:moveTo>
                <a:lnTo>
                  <a:pt x="981559" y="159565"/>
                </a:lnTo>
                <a:lnTo>
                  <a:pt x="922000" y="191222"/>
                </a:lnTo>
                <a:lnTo>
                  <a:pt x="879789" y="205038"/>
                </a:lnTo>
                <a:lnTo>
                  <a:pt x="830326" y="217257"/>
                </a:lnTo>
                <a:lnTo>
                  <a:pt x="774387" y="227685"/>
                </a:lnTo>
                <a:lnTo>
                  <a:pt x="712748" y="236131"/>
                </a:lnTo>
                <a:lnTo>
                  <a:pt x="646186" y="242402"/>
                </a:lnTo>
                <a:lnTo>
                  <a:pt x="575476" y="246306"/>
                </a:lnTo>
                <a:lnTo>
                  <a:pt x="501395" y="247650"/>
                </a:lnTo>
                <a:lnTo>
                  <a:pt x="427303" y="246306"/>
                </a:lnTo>
                <a:lnTo>
                  <a:pt x="356587" y="242402"/>
                </a:lnTo>
                <a:lnTo>
                  <a:pt x="290021" y="236131"/>
                </a:lnTo>
                <a:lnTo>
                  <a:pt x="228381" y="227685"/>
                </a:lnTo>
                <a:lnTo>
                  <a:pt x="172444" y="217257"/>
                </a:lnTo>
                <a:lnTo>
                  <a:pt x="122984" y="205038"/>
                </a:lnTo>
                <a:lnTo>
                  <a:pt x="80778" y="191222"/>
                </a:lnTo>
                <a:lnTo>
                  <a:pt x="21228" y="159565"/>
                </a:lnTo>
                <a:lnTo>
                  <a:pt x="0" y="123825"/>
                </a:lnTo>
                <a:lnTo>
                  <a:pt x="5436" y="105540"/>
                </a:lnTo>
                <a:lnTo>
                  <a:pt x="46601" y="71649"/>
                </a:lnTo>
                <a:lnTo>
                  <a:pt x="122984" y="42611"/>
                </a:lnTo>
                <a:lnTo>
                  <a:pt x="172444" y="30392"/>
                </a:lnTo>
                <a:lnTo>
                  <a:pt x="228381" y="19964"/>
                </a:lnTo>
                <a:lnTo>
                  <a:pt x="290021" y="11518"/>
                </a:lnTo>
                <a:lnTo>
                  <a:pt x="356587" y="5247"/>
                </a:lnTo>
                <a:lnTo>
                  <a:pt x="427303" y="1343"/>
                </a:lnTo>
                <a:lnTo>
                  <a:pt x="501395" y="0"/>
                </a:lnTo>
                <a:lnTo>
                  <a:pt x="575476" y="1343"/>
                </a:lnTo>
                <a:lnTo>
                  <a:pt x="646186" y="5247"/>
                </a:lnTo>
                <a:lnTo>
                  <a:pt x="712748" y="11518"/>
                </a:lnTo>
                <a:lnTo>
                  <a:pt x="774387" y="19964"/>
                </a:lnTo>
                <a:lnTo>
                  <a:pt x="830326" y="30392"/>
                </a:lnTo>
                <a:lnTo>
                  <a:pt x="879789" y="42611"/>
                </a:lnTo>
                <a:lnTo>
                  <a:pt x="922000" y="56427"/>
                </a:lnTo>
                <a:lnTo>
                  <a:pt x="981559" y="88084"/>
                </a:lnTo>
                <a:lnTo>
                  <a:pt x="1002792" y="12382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473" y="1999107"/>
            <a:ext cx="1003300" cy="866775"/>
          </a:xfrm>
          <a:custGeom>
            <a:avLst/>
            <a:gdLst/>
            <a:ahLst/>
            <a:cxnLst/>
            <a:rect l="l" t="t" r="r" b="b"/>
            <a:pathLst>
              <a:path w="1003300" h="866775">
                <a:moveTo>
                  <a:pt x="1002792" y="0"/>
                </a:moveTo>
                <a:lnTo>
                  <a:pt x="1002792" y="742950"/>
                </a:lnTo>
                <a:lnTo>
                  <a:pt x="997354" y="761234"/>
                </a:lnTo>
                <a:lnTo>
                  <a:pt x="956182" y="795125"/>
                </a:lnTo>
                <a:lnTo>
                  <a:pt x="879789" y="824163"/>
                </a:lnTo>
                <a:lnTo>
                  <a:pt x="830326" y="836382"/>
                </a:lnTo>
                <a:lnTo>
                  <a:pt x="774387" y="846810"/>
                </a:lnTo>
                <a:lnTo>
                  <a:pt x="712748" y="855256"/>
                </a:lnTo>
                <a:lnTo>
                  <a:pt x="646186" y="861527"/>
                </a:lnTo>
                <a:lnTo>
                  <a:pt x="575476" y="865431"/>
                </a:lnTo>
                <a:lnTo>
                  <a:pt x="501395" y="866775"/>
                </a:lnTo>
                <a:lnTo>
                  <a:pt x="427303" y="865431"/>
                </a:lnTo>
                <a:lnTo>
                  <a:pt x="356587" y="861527"/>
                </a:lnTo>
                <a:lnTo>
                  <a:pt x="290021" y="855256"/>
                </a:lnTo>
                <a:lnTo>
                  <a:pt x="228381" y="846810"/>
                </a:lnTo>
                <a:lnTo>
                  <a:pt x="172444" y="836382"/>
                </a:lnTo>
                <a:lnTo>
                  <a:pt x="122984" y="824163"/>
                </a:lnTo>
                <a:lnTo>
                  <a:pt x="80778" y="810347"/>
                </a:lnTo>
                <a:lnTo>
                  <a:pt x="21228" y="778690"/>
                </a:lnTo>
                <a:lnTo>
                  <a:pt x="0" y="742950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74392" y="3631691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49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49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4392" y="3631691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49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49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78785" y="2131263"/>
            <a:ext cx="6267450" cy="257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clone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&lt;repo&gt;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spc="-160" dirty="0">
                <a:latin typeface="Arial"/>
                <a:cs typeface="Arial"/>
              </a:rPr>
              <a:t>Clona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50" dirty="0">
                <a:latin typeface="Arial"/>
                <a:cs typeface="Arial"/>
              </a:rPr>
              <a:t>repositório </a:t>
            </a:r>
            <a:r>
              <a:rPr sz="2400" spc="-120" dirty="0">
                <a:latin typeface="Arial"/>
                <a:cs typeface="Arial"/>
              </a:rPr>
              <a:t>&lt;repo&gt; para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máquina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local.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clone &lt;repo&gt;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&lt;dir&gt;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spc="-160" dirty="0">
                <a:latin typeface="Arial"/>
                <a:cs typeface="Arial"/>
              </a:rPr>
              <a:t>Clona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50" dirty="0">
                <a:latin typeface="Arial"/>
                <a:cs typeface="Arial"/>
              </a:rPr>
              <a:t>repositório </a:t>
            </a:r>
            <a:r>
              <a:rPr sz="2400" spc="-120" dirty="0">
                <a:latin typeface="Arial"/>
                <a:cs typeface="Arial"/>
              </a:rPr>
              <a:t>&lt;repo&gt; 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25" dirty="0">
                <a:latin typeface="Arial"/>
                <a:cs typeface="Arial"/>
              </a:rPr>
              <a:t>diretório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&lt;dir&gt;.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8055" y="5349240"/>
            <a:ext cx="8248015" cy="10166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40"/>
              </a:spcBef>
            </a:pPr>
            <a:r>
              <a:rPr sz="20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git clone git@github.com:user/Project.git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git clone</a:t>
            </a:r>
            <a:r>
              <a:rPr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https://github.com/user/Project.git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982" y="702640"/>
            <a:ext cx="53670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Tipos </a:t>
            </a:r>
            <a:r>
              <a:rPr spc="-160" dirty="0"/>
              <a:t>de </a:t>
            </a:r>
            <a:r>
              <a:rPr spc="-155" dirty="0"/>
              <a:t>Estado de </a:t>
            </a:r>
            <a:r>
              <a:rPr spc="-114" dirty="0"/>
              <a:t>um</a:t>
            </a:r>
            <a:r>
              <a:rPr spc="-730" dirty="0"/>
              <a:t> </a:t>
            </a:r>
            <a:r>
              <a:rPr spc="-150" dirty="0"/>
              <a:t>Arquivo</a:t>
            </a:r>
          </a:p>
        </p:txBody>
      </p:sp>
      <p:sp>
        <p:nvSpPr>
          <p:cNvPr id="3" name="object 3"/>
          <p:cNvSpPr/>
          <p:nvPr/>
        </p:nvSpPr>
        <p:spPr>
          <a:xfrm>
            <a:off x="608076" y="5044440"/>
            <a:ext cx="1529080" cy="551815"/>
          </a:xfrm>
          <a:custGeom>
            <a:avLst/>
            <a:gdLst/>
            <a:ahLst/>
            <a:cxnLst/>
            <a:rect l="l" t="t" r="r" b="b"/>
            <a:pathLst>
              <a:path w="1529080" h="551814">
                <a:moveTo>
                  <a:pt x="1436624" y="0"/>
                </a:moveTo>
                <a:lnTo>
                  <a:pt x="91947" y="0"/>
                </a:lnTo>
                <a:lnTo>
                  <a:pt x="56160" y="7223"/>
                </a:lnTo>
                <a:lnTo>
                  <a:pt x="26933" y="26924"/>
                </a:lnTo>
                <a:lnTo>
                  <a:pt x="7226" y="56149"/>
                </a:lnTo>
                <a:lnTo>
                  <a:pt x="0" y="91948"/>
                </a:lnTo>
                <a:lnTo>
                  <a:pt x="0" y="459740"/>
                </a:lnTo>
                <a:lnTo>
                  <a:pt x="7226" y="495538"/>
                </a:lnTo>
                <a:lnTo>
                  <a:pt x="26933" y="524764"/>
                </a:lnTo>
                <a:lnTo>
                  <a:pt x="56160" y="544464"/>
                </a:lnTo>
                <a:lnTo>
                  <a:pt x="91947" y="551688"/>
                </a:lnTo>
                <a:lnTo>
                  <a:pt x="1436624" y="551688"/>
                </a:lnTo>
                <a:lnTo>
                  <a:pt x="1472422" y="544464"/>
                </a:lnTo>
                <a:lnTo>
                  <a:pt x="1501647" y="524764"/>
                </a:lnTo>
                <a:lnTo>
                  <a:pt x="1521348" y="495538"/>
                </a:lnTo>
                <a:lnTo>
                  <a:pt x="1528572" y="459740"/>
                </a:lnTo>
                <a:lnTo>
                  <a:pt x="1528572" y="91948"/>
                </a:lnTo>
                <a:lnTo>
                  <a:pt x="1521348" y="56149"/>
                </a:lnTo>
                <a:lnTo>
                  <a:pt x="1501648" y="26924"/>
                </a:lnTo>
                <a:lnTo>
                  <a:pt x="1472422" y="7223"/>
                </a:lnTo>
                <a:lnTo>
                  <a:pt x="1436624" y="0"/>
                </a:lnTo>
                <a:close/>
              </a:path>
            </a:pathLst>
          </a:custGeom>
          <a:solidFill>
            <a:srgbClr val="FF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8076" y="5044440"/>
            <a:ext cx="1529080" cy="551815"/>
          </a:xfrm>
          <a:custGeom>
            <a:avLst/>
            <a:gdLst/>
            <a:ahLst/>
            <a:cxnLst/>
            <a:rect l="l" t="t" r="r" b="b"/>
            <a:pathLst>
              <a:path w="1529080" h="551814">
                <a:moveTo>
                  <a:pt x="0" y="91948"/>
                </a:moveTo>
                <a:lnTo>
                  <a:pt x="7226" y="56149"/>
                </a:lnTo>
                <a:lnTo>
                  <a:pt x="26933" y="26924"/>
                </a:lnTo>
                <a:lnTo>
                  <a:pt x="56160" y="7223"/>
                </a:lnTo>
                <a:lnTo>
                  <a:pt x="91947" y="0"/>
                </a:lnTo>
                <a:lnTo>
                  <a:pt x="1436624" y="0"/>
                </a:lnTo>
                <a:lnTo>
                  <a:pt x="1472422" y="7223"/>
                </a:lnTo>
                <a:lnTo>
                  <a:pt x="1501648" y="26924"/>
                </a:lnTo>
                <a:lnTo>
                  <a:pt x="1521348" y="56149"/>
                </a:lnTo>
                <a:lnTo>
                  <a:pt x="1528572" y="91948"/>
                </a:lnTo>
                <a:lnTo>
                  <a:pt x="1528572" y="459740"/>
                </a:lnTo>
                <a:lnTo>
                  <a:pt x="1521348" y="495538"/>
                </a:lnTo>
                <a:lnTo>
                  <a:pt x="1501648" y="524764"/>
                </a:lnTo>
                <a:lnTo>
                  <a:pt x="1472422" y="544464"/>
                </a:lnTo>
                <a:lnTo>
                  <a:pt x="1436624" y="551688"/>
                </a:lnTo>
                <a:lnTo>
                  <a:pt x="91947" y="551688"/>
                </a:lnTo>
                <a:lnTo>
                  <a:pt x="56160" y="544464"/>
                </a:lnTo>
                <a:lnTo>
                  <a:pt x="26933" y="524764"/>
                </a:lnTo>
                <a:lnTo>
                  <a:pt x="7226" y="495538"/>
                </a:lnTo>
                <a:lnTo>
                  <a:pt x="0" y="459740"/>
                </a:lnTo>
                <a:lnTo>
                  <a:pt x="0" y="9194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2175" y="4103242"/>
            <a:ext cx="1439672" cy="1716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3915" y="1801367"/>
            <a:ext cx="1824355" cy="551815"/>
          </a:xfrm>
          <a:custGeom>
            <a:avLst/>
            <a:gdLst/>
            <a:ahLst/>
            <a:cxnLst/>
            <a:rect l="l" t="t" r="r" b="b"/>
            <a:pathLst>
              <a:path w="1824354" h="551814">
                <a:moveTo>
                  <a:pt x="1732280" y="0"/>
                </a:moveTo>
                <a:lnTo>
                  <a:pt x="91948" y="0"/>
                </a:lnTo>
                <a:lnTo>
                  <a:pt x="56149" y="7223"/>
                </a:lnTo>
                <a:lnTo>
                  <a:pt x="26924" y="26924"/>
                </a:lnTo>
                <a:lnTo>
                  <a:pt x="7223" y="56149"/>
                </a:lnTo>
                <a:lnTo>
                  <a:pt x="0" y="91948"/>
                </a:lnTo>
                <a:lnTo>
                  <a:pt x="0" y="459740"/>
                </a:lnTo>
                <a:lnTo>
                  <a:pt x="7223" y="495538"/>
                </a:lnTo>
                <a:lnTo>
                  <a:pt x="26924" y="524764"/>
                </a:lnTo>
                <a:lnTo>
                  <a:pt x="56149" y="544464"/>
                </a:lnTo>
                <a:lnTo>
                  <a:pt x="91948" y="551688"/>
                </a:lnTo>
                <a:lnTo>
                  <a:pt x="1732280" y="551688"/>
                </a:lnTo>
                <a:lnTo>
                  <a:pt x="1768078" y="544464"/>
                </a:lnTo>
                <a:lnTo>
                  <a:pt x="1797303" y="524764"/>
                </a:lnTo>
                <a:lnTo>
                  <a:pt x="1817004" y="495538"/>
                </a:lnTo>
                <a:lnTo>
                  <a:pt x="1824228" y="459740"/>
                </a:lnTo>
                <a:lnTo>
                  <a:pt x="1824228" y="91948"/>
                </a:lnTo>
                <a:lnTo>
                  <a:pt x="1817004" y="56149"/>
                </a:lnTo>
                <a:lnTo>
                  <a:pt x="1797304" y="26924"/>
                </a:lnTo>
                <a:lnTo>
                  <a:pt x="1768078" y="7223"/>
                </a:lnTo>
                <a:lnTo>
                  <a:pt x="1732280" y="0"/>
                </a:lnTo>
                <a:close/>
              </a:path>
            </a:pathLst>
          </a:custGeom>
          <a:solidFill>
            <a:srgbClr val="53823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3915" y="1801367"/>
            <a:ext cx="1824355" cy="551815"/>
          </a:xfrm>
          <a:custGeom>
            <a:avLst/>
            <a:gdLst/>
            <a:ahLst/>
            <a:cxnLst/>
            <a:rect l="l" t="t" r="r" b="b"/>
            <a:pathLst>
              <a:path w="1824354" h="551814">
                <a:moveTo>
                  <a:pt x="0" y="91948"/>
                </a:moveTo>
                <a:lnTo>
                  <a:pt x="7223" y="56149"/>
                </a:lnTo>
                <a:lnTo>
                  <a:pt x="26924" y="26924"/>
                </a:lnTo>
                <a:lnTo>
                  <a:pt x="56149" y="7223"/>
                </a:lnTo>
                <a:lnTo>
                  <a:pt x="91948" y="0"/>
                </a:lnTo>
                <a:lnTo>
                  <a:pt x="1732280" y="0"/>
                </a:lnTo>
                <a:lnTo>
                  <a:pt x="1768078" y="7223"/>
                </a:lnTo>
                <a:lnTo>
                  <a:pt x="1797304" y="26924"/>
                </a:lnTo>
                <a:lnTo>
                  <a:pt x="1817004" y="56149"/>
                </a:lnTo>
                <a:lnTo>
                  <a:pt x="1824228" y="91948"/>
                </a:lnTo>
                <a:lnTo>
                  <a:pt x="1824228" y="459740"/>
                </a:lnTo>
                <a:lnTo>
                  <a:pt x="1817004" y="495538"/>
                </a:lnTo>
                <a:lnTo>
                  <a:pt x="1797304" y="524763"/>
                </a:lnTo>
                <a:lnTo>
                  <a:pt x="1768078" y="544464"/>
                </a:lnTo>
                <a:lnTo>
                  <a:pt x="1732280" y="551688"/>
                </a:lnTo>
                <a:lnTo>
                  <a:pt x="91948" y="551688"/>
                </a:lnTo>
                <a:lnTo>
                  <a:pt x="56149" y="544464"/>
                </a:lnTo>
                <a:lnTo>
                  <a:pt x="26924" y="524764"/>
                </a:lnTo>
                <a:lnTo>
                  <a:pt x="7223" y="495538"/>
                </a:lnTo>
                <a:lnTo>
                  <a:pt x="0" y="459740"/>
                </a:lnTo>
                <a:lnTo>
                  <a:pt x="0" y="9194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5700" y="4126991"/>
            <a:ext cx="1527175" cy="553720"/>
          </a:xfrm>
          <a:custGeom>
            <a:avLst/>
            <a:gdLst/>
            <a:ahLst/>
            <a:cxnLst/>
            <a:rect l="l" t="t" r="r" b="b"/>
            <a:pathLst>
              <a:path w="1527175" h="553720">
                <a:moveTo>
                  <a:pt x="1434846" y="0"/>
                </a:moveTo>
                <a:lnTo>
                  <a:pt x="92201" y="0"/>
                </a:lnTo>
                <a:lnTo>
                  <a:pt x="56310" y="7244"/>
                </a:lnTo>
                <a:lnTo>
                  <a:pt x="27003" y="27003"/>
                </a:lnTo>
                <a:lnTo>
                  <a:pt x="7244" y="56310"/>
                </a:lnTo>
                <a:lnTo>
                  <a:pt x="0" y="92201"/>
                </a:lnTo>
                <a:lnTo>
                  <a:pt x="0" y="461009"/>
                </a:lnTo>
                <a:lnTo>
                  <a:pt x="7244" y="496901"/>
                </a:lnTo>
                <a:lnTo>
                  <a:pt x="27003" y="526208"/>
                </a:lnTo>
                <a:lnTo>
                  <a:pt x="56310" y="545967"/>
                </a:lnTo>
                <a:lnTo>
                  <a:pt x="92201" y="553211"/>
                </a:lnTo>
                <a:lnTo>
                  <a:pt x="1434846" y="553211"/>
                </a:lnTo>
                <a:lnTo>
                  <a:pt x="1470737" y="545967"/>
                </a:lnTo>
                <a:lnTo>
                  <a:pt x="1500044" y="526208"/>
                </a:lnTo>
                <a:lnTo>
                  <a:pt x="1519803" y="496901"/>
                </a:lnTo>
                <a:lnTo>
                  <a:pt x="1527048" y="461009"/>
                </a:lnTo>
                <a:lnTo>
                  <a:pt x="1527048" y="92201"/>
                </a:lnTo>
                <a:lnTo>
                  <a:pt x="1519803" y="56310"/>
                </a:lnTo>
                <a:lnTo>
                  <a:pt x="1500044" y="27003"/>
                </a:lnTo>
                <a:lnTo>
                  <a:pt x="1470737" y="7244"/>
                </a:lnTo>
                <a:lnTo>
                  <a:pt x="1434846" y="0"/>
                </a:lnTo>
                <a:close/>
              </a:path>
            </a:pathLst>
          </a:custGeom>
          <a:solidFill>
            <a:srgbClr val="FFFF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5700" y="4126991"/>
            <a:ext cx="1527175" cy="553720"/>
          </a:xfrm>
          <a:custGeom>
            <a:avLst/>
            <a:gdLst/>
            <a:ahLst/>
            <a:cxnLst/>
            <a:rect l="l" t="t" r="r" b="b"/>
            <a:pathLst>
              <a:path w="1527175" h="553720">
                <a:moveTo>
                  <a:pt x="0" y="92201"/>
                </a:move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1" y="0"/>
                </a:lnTo>
                <a:lnTo>
                  <a:pt x="1434846" y="0"/>
                </a:lnTo>
                <a:lnTo>
                  <a:pt x="1470737" y="7244"/>
                </a:lnTo>
                <a:lnTo>
                  <a:pt x="1500044" y="27003"/>
                </a:lnTo>
                <a:lnTo>
                  <a:pt x="1519803" y="56310"/>
                </a:lnTo>
                <a:lnTo>
                  <a:pt x="1527048" y="92201"/>
                </a:lnTo>
                <a:lnTo>
                  <a:pt x="1527048" y="461009"/>
                </a:lnTo>
                <a:lnTo>
                  <a:pt x="1519803" y="496901"/>
                </a:lnTo>
                <a:lnTo>
                  <a:pt x="1500044" y="526208"/>
                </a:lnTo>
                <a:lnTo>
                  <a:pt x="1470737" y="545967"/>
                </a:lnTo>
                <a:lnTo>
                  <a:pt x="1434846" y="553211"/>
                </a:lnTo>
                <a:lnTo>
                  <a:pt x="92201" y="553211"/>
                </a:lnTo>
                <a:lnTo>
                  <a:pt x="56310" y="545967"/>
                </a:lnTo>
                <a:lnTo>
                  <a:pt x="27003" y="526208"/>
                </a:lnTo>
                <a:lnTo>
                  <a:pt x="7244" y="496901"/>
                </a:lnTo>
                <a:lnTo>
                  <a:pt x="0" y="461009"/>
                </a:lnTo>
                <a:lnTo>
                  <a:pt x="0" y="9220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4844" y="4157471"/>
            <a:ext cx="1529080" cy="553720"/>
          </a:xfrm>
          <a:custGeom>
            <a:avLst/>
            <a:gdLst/>
            <a:ahLst/>
            <a:cxnLst/>
            <a:rect l="l" t="t" r="r" b="b"/>
            <a:pathLst>
              <a:path w="1529079" h="553720">
                <a:moveTo>
                  <a:pt x="1436369" y="0"/>
                </a:moveTo>
                <a:lnTo>
                  <a:pt x="92201" y="0"/>
                </a:lnTo>
                <a:lnTo>
                  <a:pt x="56310" y="7244"/>
                </a:lnTo>
                <a:lnTo>
                  <a:pt x="27003" y="27003"/>
                </a:lnTo>
                <a:lnTo>
                  <a:pt x="7244" y="56310"/>
                </a:lnTo>
                <a:lnTo>
                  <a:pt x="0" y="92201"/>
                </a:lnTo>
                <a:lnTo>
                  <a:pt x="0" y="461009"/>
                </a:lnTo>
                <a:lnTo>
                  <a:pt x="7244" y="496901"/>
                </a:lnTo>
                <a:lnTo>
                  <a:pt x="27003" y="526208"/>
                </a:lnTo>
                <a:lnTo>
                  <a:pt x="56310" y="545967"/>
                </a:lnTo>
                <a:lnTo>
                  <a:pt x="92201" y="553211"/>
                </a:lnTo>
                <a:lnTo>
                  <a:pt x="1436369" y="553211"/>
                </a:lnTo>
                <a:lnTo>
                  <a:pt x="1472261" y="545967"/>
                </a:lnTo>
                <a:lnTo>
                  <a:pt x="1501568" y="526208"/>
                </a:lnTo>
                <a:lnTo>
                  <a:pt x="1521327" y="496901"/>
                </a:lnTo>
                <a:lnTo>
                  <a:pt x="1528571" y="461009"/>
                </a:lnTo>
                <a:lnTo>
                  <a:pt x="1528571" y="92201"/>
                </a:lnTo>
                <a:lnTo>
                  <a:pt x="1521327" y="56310"/>
                </a:lnTo>
                <a:lnTo>
                  <a:pt x="1501568" y="27003"/>
                </a:lnTo>
                <a:lnTo>
                  <a:pt x="1472261" y="7244"/>
                </a:lnTo>
                <a:lnTo>
                  <a:pt x="1436369" y="0"/>
                </a:lnTo>
                <a:close/>
              </a:path>
            </a:pathLst>
          </a:custGeom>
          <a:solidFill>
            <a:srgbClr val="5B9BD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4844" y="4157471"/>
            <a:ext cx="1529080" cy="553720"/>
          </a:xfrm>
          <a:custGeom>
            <a:avLst/>
            <a:gdLst/>
            <a:ahLst/>
            <a:cxnLst/>
            <a:rect l="l" t="t" r="r" b="b"/>
            <a:pathLst>
              <a:path w="1529079" h="553720">
                <a:moveTo>
                  <a:pt x="0" y="92201"/>
                </a:move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1" y="0"/>
                </a:lnTo>
                <a:lnTo>
                  <a:pt x="1436369" y="0"/>
                </a:lnTo>
                <a:lnTo>
                  <a:pt x="1472261" y="7244"/>
                </a:lnTo>
                <a:lnTo>
                  <a:pt x="1501568" y="27003"/>
                </a:lnTo>
                <a:lnTo>
                  <a:pt x="1521327" y="56310"/>
                </a:lnTo>
                <a:lnTo>
                  <a:pt x="1528571" y="92201"/>
                </a:lnTo>
                <a:lnTo>
                  <a:pt x="1528571" y="461009"/>
                </a:lnTo>
                <a:lnTo>
                  <a:pt x="1521327" y="496901"/>
                </a:lnTo>
                <a:lnTo>
                  <a:pt x="1501568" y="526208"/>
                </a:lnTo>
                <a:lnTo>
                  <a:pt x="1472261" y="545967"/>
                </a:lnTo>
                <a:lnTo>
                  <a:pt x="1436369" y="553211"/>
                </a:lnTo>
                <a:lnTo>
                  <a:pt x="92201" y="553211"/>
                </a:lnTo>
                <a:lnTo>
                  <a:pt x="56310" y="545967"/>
                </a:lnTo>
                <a:lnTo>
                  <a:pt x="27003" y="526208"/>
                </a:lnTo>
                <a:lnTo>
                  <a:pt x="7244" y="496901"/>
                </a:lnTo>
                <a:lnTo>
                  <a:pt x="0" y="461009"/>
                </a:lnTo>
                <a:lnTo>
                  <a:pt x="0" y="9220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7309" y="5129276"/>
            <a:ext cx="2499614" cy="731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88986" y="2091435"/>
            <a:ext cx="1339596" cy="1847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1150" y="2250820"/>
            <a:ext cx="1066291" cy="1604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9066" y="2572257"/>
            <a:ext cx="662686" cy="10212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1561" y="2324100"/>
            <a:ext cx="862696" cy="1351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1705" y="5515864"/>
            <a:ext cx="267692" cy="2041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3152" y="5572252"/>
            <a:ext cx="101428" cy="1251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4702" y="5503164"/>
            <a:ext cx="250305" cy="191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1438" y="4374260"/>
            <a:ext cx="682244" cy="4406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85617" y="5211190"/>
            <a:ext cx="577215" cy="372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9336" y="4049506"/>
            <a:ext cx="1260475" cy="100901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440"/>
              </a:spcBef>
            </a:pPr>
            <a:r>
              <a:rPr sz="2400" b="1" spc="-120" dirty="0">
                <a:latin typeface="Trebuchet MS"/>
                <a:cs typeface="Trebuchet MS"/>
              </a:rPr>
              <a:t>staged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2000" spc="-140" dirty="0">
                <a:latin typeface="Arial"/>
                <a:cs typeface="Arial"/>
              </a:rPr>
              <a:t>se</a:t>
            </a:r>
            <a:r>
              <a:rPr sz="2000" spc="-70" dirty="0">
                <a:latin typeface="Arial"/>
                <a:cs typeface="Arial"/>
              </a:rPr>
              <a:t>l</a:t>
            </a:r>
            <a:r>
              <a:rPr sz="2000" spc="-80" dirty="0">
                <a:latin typeface="Arial"/>
                <a:cs typeface="Arial"/>
              </a:rPr>
              <a:t>ecionado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2317" y="1753933"/>
            <a:ext cx="1489710" cy="8953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2400" b="1" spc="-130" dirty="0">
                <a:latin typeface="Trebuchet MS"/>
                <a:cs typeface="Trebuchet MS"/>
              </a:rPr>
              <a:t>u</a:t>
            </a:r>
            <a:r>
              <a:rPr sz="2400" b="1" spc="-140" dirty="0">
                <a:latin typeface="Trebuchet MS"/>
                <a:cs typeface="Trebuchet MS"/>
              </a:rPr>
              <a:t>n</a:t>
            </a:r>
            <a:r>
              <a:rPr sz="2400" b="1" spc="-114" dirty="0">
                <a:latin typeface="Trebuchet MS"/>
                <a:cs typeface="Trebuchet MS"/>
              </a:rPr>
              <a:t>m</a:t>
            </a:r>
            <a:r>
              <a:rPr sz="2400" b="1" spc="-70" dirty="0">
                <a:latin typeface="Trebuchet MS"/>
                <a:cs typeface="Trebuchet MS"/>
              </a:rPr>
              <a:t>o</a:t>
            </a:r>
            <a:r>
              <a:rPr sz="2400" b="1" spc="-155" dirty="0">
                <a:latin typeface="Trebuchet MS"/>
                <a:cs typeface="Trebuchet MS"/>
              </a:rPr>
              <a:t>d</a:t>
            </a:r>
            <a:r>
              <a:rPr sz="2400" b="1" spc="-90" dirty="0">
                <a:latin typeface="Trebuchet MS"/>
                <a:cs typeface="Trebuchet MS"/>
              </a:rPr>
              <a:t>i</a:t>
            </a:r>
            <a:r>
              <a:rPr sz="2400" b="1" spc="-140" dirty="0">
                <a:latin typeface="Trebuchet MS"/>
                <a:cs typeface="Trebuchet MS"/>
              </a:rPr>
              <a:t>fied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2000" spc="-50" dirty="0">
                <a:latin typeface="Arial"/>
                <a:cs typeface="Arial"/>
              </a:rPr>
              <a:t>inalterado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76515" y="4019559"/>
            <a:ext cx="1186815" cy="100901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435"/>
              </a:spcBef>
            </a:pPr>
            <a:r>
              <a:rPr sz="2400" b="1" spc="-125" dirty="0">
                <a:latin typeface="Trebuchet MS"/>
                <a:cs typeface="Trebuchet MS"/>
              </a:rPr>
              <a:t>modified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000" spc="-50" dirty="0">
                <a:latin typeface="Arial"/>
                <a:cs typeface="Arial"/>
              </a:rPr>
              <a:t>mod</a:t>
            </a:r>
            <a:r>
              <a:rPr sz="2000" spc="-30" dirty="0">
                <a:latin typeface="Arial"/>
                <a:cs typeface="Arial"/>
              </a:rPr>
              <a:t>ifi</a:t>
            </a:r>
            <a:r>
              <a:rPr sz="2000" spc="-60" dirty="0">
                <a:latin typeface="Arial"/>
                <a:cs typeface="Arial"/>
              </a:rPr>
              <a:t>c</a:t>
            </a:r>
            <a:r>
              <a:rPr sz="2000" spc="-90" dirty="0">
                <a:latin typeface="Arial"/>
                <a:cs typeface="Arial"/>
              </a:rPr>
              <a:t>ado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1400" y="4970796"/>
            <a:ext cx="1461770" cy="94551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65"/>
              </a:spcBef>
            </a:pPr>
            <a:r>
              <a:rPr sz="2400" b="1" spc="-165" dirty="0">
                <a:latin typeface="Trebuchet MS"/>
                <a:cs typeface="Trebuchet MS"/>
              </a:rPr>
              <a:t>untracked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000" spc="-90" dirty="0">
                <a:latin typeface="Arial"/>
                <a:cs typeface="Arial"/>
              </a:rPr>
              <a:t>não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rastreado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927" y="702640"/>
            <a:ext cx="16776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.gitignore</a:t>
            </a:r>
          </a:p>
        </p:txBody>
      </p:sp>
      <p:sp>
        <p:nvSpPr>
          <p:cNvPr id="3" name="object 3"/>
          <p:cNvSpPr/>
          <p:nvPr/>
        </p:nvSpPr>
        <p:spPr>
          <a:xfrm>
            <a:off x="713994" y="2815589"/>
            <a:ext cx="7516495" cy="2353310"/>
          </a:xfrm>
          <a:custGeom>
            <a:avLst/>
            <a:gdLst/>
            <a:ahLst/>
            <a:cxnLst/>
            <a:rect l="l" t="t" r="r" b="b"/>
            <a:pathLst>
              <a:path w="7516495" h="2353310">
                <a:moveTo>
                  <a:pt x="7516367" y="0"/>
                </a:moveTo>
                <a:lnTo>
                  <a:pt x="306578" y="0"/>
                </a:lnTo>
                <a:lnTo>
                  <a:pt x="0" y="306577"/>
                </a:lnTo>
                <a:lnTo>
                  <a:pt x="0" y="2353056"/>
                </a:lnTo>
                <a:lnTo>
                  <a:pt x="7516367" y="2353056"/>
                </a:lnTo>
                <a:lnTo>
                  <a:pt x="751636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3994" y="2815589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306578" y="0"/>
                </a:moveTo>
                <a:lnTo>
                  <a:pt x="0" y="306577"/>
                </a:lnTo>
                <a:lnTo>
                  <a:pt x="245262" y="245237"/>
                </a:lnTo>
                <a:lnTo>
                  <a:pt x="306578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994" y="2815589"/>
            <a:ext cx="7516495" cy="2353310"/>
          </a:xfrm>
          <a:custGeom>
            <a:avLst/>
            <a:gdLst/>
            <a:ahLst/>
            <a:cxnLst/>
            <a:rect l="l" t="t" r="r" b="b"/>
            <a:pathLst>
              <a:path w="7516495" h="2353310">
                <a:moveTo>
                  <a:pt x="306578" y="0"/>
                </a:moveTo>
                <a:lnTo>
                  <a:pt x="245262" y="245237"/>
                </a:lnTo>
                <a:lnTo>
                  <a:pt x="0" y="306577"/>
                </a:lnTo>
                <a:lnTo>
                  <a:pt x="306578" y="0"/>
                </a:lnTo>
                <a:lnTo>
                  <a:pt x="7516367" y="0"/>
                </a:lnTo>
                <a:lnTo>
                  <a:pt x="7516367" y="2353056"/>
                </a:lnTo>
                <a:lnTo>
                  <a:pt x="0" y="2353056"/>
                </a:lnTo>
                <a:lnTo>
                  <a:pt x="0" y="306577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5337" y="1704594"/>
            <a:ext cx="7844155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Arial"/>
                <a:cs typeface="Arial"/>
              </a:rPr>
              <a:t>Arquivo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85" dirty="0">
                <a:latin typeface="Arial"/>
                <a:cs typeface="Arial"/>
              </a:rPr>
              <a:t>contém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14" dirty="0">
                <a:latin typeface="Arial"/>
                <a:cs typeface="Arial"/>
              </a:rPr>
              <a:t>não </a:t>
            </a:r>
            <a:r>
              <a:rPr sz="2400" spc="-140" dirty="0">
                <a:latin typeface="Arial"/>
                <a:cs typeface="Arial"/>
              </a:rPr>
              <a:t>serão </a:t>
            </a:r>
            <a:r>
              <a:rPr sz="2400" spc="-130" dirty="0">
                <a:latin typeface="Arial"/>
                <a:cs typeface="Arial"/>
              </a:rPr>
              <a:t>visíveis </a:t>
            </a:r>
            <a:r>
              <a:rPr sz="2400" spc="-75" dirty="0">
                <a:latin typeface="Arial"/>
                <a:cs typeface="Arial"/>
              </a:rPr>
              <a:t>pelo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git.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sz="2400" spc="-85" dirty="0">
                <a:latin typeface="Arial"/>
                <a:cs typeface="Arial"/>
              </a:rPr>
              <a:t>Arquivo </a:t>
            </a:r>
            <a:r>
              <a:rPr sz="2400" spc="-60" dirty="0">
                <a:latin typeface="Arial"/>
                <a:cs typeface="Arial"/>
              </a:rPr>
              <a:t>.gitignore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(exemplo)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1953" y="2908893"/>
            <a:ext cx="1444625" cy="21120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spc="-130" dirty="0">
                <a:latin typeface="Arial"/>
                <a:cs typeface="Arial"/>
              </a:rPr>
              <a:t>Thumbs.db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25" dirty="0">
                <a:latin typeface="Arial"/>
                <a:cs typeface="Arial"/>
              </a:rPr>
              <a:t>*.html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3700"/>
              </a:lnSpc>
            </a:pPr>
            <a:r>
              <a:rPr sz="2400" spc="-30" dirty="0">
                <a:latin typeface="Arial"/>
                <a:cs typeface="Arial"/>
              </a:rPr>
              <a:t>!ind</a:t>
            </a:r>
            <a:r>
              <a:rPr sz="2400" spc="-75" dirty="0">
                <a:latin typeface="Arial"/>
                <a:cs typeface="Arial"/>
              </a:rPr>
              <a:t>e</a:t>
            </a:r>
            <a:r>
              <a:rPr sz="2400" spc="-95" dirty="0">
                <a:latin typeface="Arial"/>
                <a:cs typeface="Arial"/>
              </a:rPr>
              <a:t>x.</a:t>
            </a:r>
            <a:r>
              <a:rPr sz="2400" spc="-150" dirty="0">
                <a:latin typeface="Arial"/>
                <a:cs typeface="Arial"/>
              </a:rPr>
              <a:t>h</a:t>
            </a:r>
            <a:r>
              <a:rPr sz="2400" spc="20" dirty="0">
                <a:latin typeface="Arial"/>
                <a:cs typeface="Arial"/>
              </a:rPr>
              <a:t>tml  </a:t>
            </a:r>
            <a:r>
              <a:rPr sz="2400" spc="15" dirty="0">
                <a:latin typeface="Arial"/>
                <a:cs typeface="Arial"/>
              </a:rPr>
              <a:t>log/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400" spc="125" dirty="0">
                <a:latin typeface="Arial"/>
                <a:cs typeface="Arial"/>
              </a:rPr>
              <a:t>**/tmp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9029" y="2908893"/>
            <a:ext cx="5048250" cy="21120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spc="-90" dirty="0">
                <a:latin typeface="Arial"/>
                <a:cs typeface="Arial"/>
              </a:rPr>
              <a:t>#Arquivo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específico</a:t>
            </a:r>
            <a:endParaRPr sz="2400">
              <a:latin typeface="Arial"/>
              <a:cs typeface="Arial"/>
            </a:endParaRPr>
          </a:p>
          <a:p>
            <a:pPr marL="14604" marR="5080" indent="24765">
              <a:lnSpc>
                <a:spcPct val="113700"/>
              </a:lnSpc>
              <a:spcBef>
                <a:spcPts val="15"/>
              </a:spcBef>
            </a:pPr>
            <a:r>
              <a:rPr sz="2400" spc="-110" dirty="0">
                <a:latin typeface="Arial"/>
                <a:cs typeface="Arial"/>
              </a:rPr>
              <a:t>#Arquivos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50" dirty="0">
                <a:latin typeface="Arial"/>
                <a:cs typeface="Arial"/>
              </a:rPr>
              <a:t>terminam </a:t>
            </a:r>
            <a:r>
              <a:rPr sz="2400" spc="-125" dirty="0">
                <a:latin typeface="Arial"/>
                <a:cs typeface="Arial"/>
              </a:rPr>
              <a:t>com </a:t>
            </a:r>
            <a:r>
              <a:rPr sz="2400" spc="10" dirty="0">
                <a:latin typeface="Arial"/>
                <a:cs typeface="Arial"/>
              </a:rPr>
              <a:t>“.html”  </a:t>
            </a:r>
            <a:r>
              <a:rPr sz="2400" spc="-190" dirty="0">
                <a:latin typeface="Arial"/>
                <a:cs typeface="Arial"/>
              </a:rPr>
              <a:t>#Exceção, </a:t>
            </a:r>
            <a:r>
              <a:rPr sz="2400" spc="-204" dirty="0">
                <a:latin typeface="Arial"/>
                <a:cs typeface="Arial"/>
              </a:rPr>
              <a:t>esse </a:t>
            </a:r>
            <a:r>
              <a:rPr sz="2400" spc="-80" dirty="0">
                <a:latin typeface="Arial"/>
                <a:cs typeface="Arial"/>
              </a:rPr>
              <a:t>arquivo </a:t>
            </a:r>
            <a:r>
              <a:rPr sz="2400" spc="-150" dirty="0">
                <a:latin typeface="Arial"/>
                <a:cs typeface="Arial"/>
              </a:rPr>
              <a:t>será </a:t>
            </a:r>
            <a:r>
              <a:rPr sz="2400" spc="-110" dirty="0">
                <a:latin typeface="Arial"/>
                <a:cs typeface="Arial"/>
              </a:rPr>
              <a:t>visível </a:t>
            </a:r>
            <a:r>
              <a:rPr sz="2400" spc="-130" dirty="0">
                <a:latin typeface="Arial"/>
                <a:cs typeface="Arial"/>
              </a:rPr>
              <a:t>ao </a:t>
            </a:r>
            <a:r>
              <a:rPr sz="2400" spc="-20" dirty="0">
                <a:latin typeface="Arial"/>
                <a:cs typeface="Arial"/>
              </a:rPr>
              <a:t>git  </a:t>
            </a:r>
            <a:r>
              <a:rPr sz="2400" spc="-55" dirty="0">
                <a:latin typeface="Arial"/>
                <a:cs typeface="Arial"/>
              </a:rPr>
              <a:t>#Diretório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específico</a:t>
            </a:r>
            <a:endParaRPr sz="24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409"/>
              </a:spcBef>
            </a:pPr>
            <a:r>
              <a:rPr sz="2400" spc="-105" dirty="0">
                <a:latin typeface="Arial"/>
                <a:cs typeface="Arial"/>
              </a:rPr>
              <a:t>#Qualquer </a:t>
            </a:r>
            <a:r>
              <a:rPr sz="2400" spc="-25" dirty="0">
                <a:latin typeface="Arial"/>
                <a:cs typeface="Arial"/>
              </a:rPr>
              <a:t>diretório </a:t>
            </a:r>
            <a:r>
              <a:rPr sz="2400" spc="-105" dirty="0">
                <a:latin typeface="Arial"/>
                <a:cs typeface="Arial"/>
              </a:rPr>
              <a:t>nomeado </a:t>
            </a:r>
            <a:r>
              <a:rPr sz="2400" spc="-110" dirty="0">
                <a:latin typeface="Arial"/>
                <a:cs typeface="Arial"/>
              </a:rPr>
              <a:t>de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“tmp”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409" y="5566359"/>
            <a:ext cx="780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75" dirty="0">
                <a:latin typeface="Arial"/>
                <a:cs typeface="Arial"/>
              </a:rPr>
              <a:t>já </a:t>
            </a:r>
            <a:r>
              <a:rPr sz="2400" spc="-140" dirty="0">
                <a:latin typeface="Arial"/>
                <a:cs typeface="Arial"/>
              </a:rPr>
              <a:t>estavam </a:t>
            </a:r>
            <a:r>
              <a:rPr sz="2400" spc="-130" dirty="0">
                <a:latin typeface="Arial"/>
                <a:cs typeface="Arial"/>
              </a:rPr>
              <a:t>sendo </a:t>
            </a:r>
            <a:r>
              <a:rPr sz="2400" spc="-110" dirty="0">
                <a:latin typeface="Arial"/>
                <a:cs typeface="Arial"/>
              </a:rPr>
              <a:t>rastreados </a:t>
            </a:r>
            <a:r>
              <a:rPr sz="2400" spc="-114" dirty="0">
                <a:latin typeface="Arial"/>
                <a:cs typeface="Arial"/>
              </a:rPr>
              <a:t>não </a:t>
            </a:r>
            <a:r>
              <a:rPr sz="2400" spc="-180" dirty="0">
                <a:latin typeface="Arial"/>
                <a:cs typeface="Arial"/>
              </a:rPr>
              <a:t>são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afetados.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517" y="702640"/>
            <a:ext cx="59366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Preparando </a:t>
            </a:r>
            <a:r>
              <a:rPr spc="-215" dirty="0"/>
              <a:t>Para </a:t>
            </a:r>
            <a:r>
              <a:rPr spc="-185" dirty="0"/>
              <a:t>Salvar</a:t>
            </a:r>
            <a:r>
              <a:rPr spc="-375" dirty="0"/>
              <a:t> </a:t>
            </a:r>
            <a:r>
              <a:rPr spc="-180" dirty="0"/>
              <a:t>Alterações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1863851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1863851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78785" y="1885950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add</a:t>
            </a:r>
            <a:r>
              <a:rPr sz="2400" b="1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&lt;arquivo|dir&gt;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1439" y="2516885"/>
            <a:ext cx="5917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583555" algn="l"/>
              </a:tabLst>
            </a:pPr>
            <a:r>
              <a:rPr sz="2400" spc="-114" dirty="0">
                <a:latin typeface="Arial"/>
                <a:cs typeface="Arial"/>
              </a:rPr>
              <a:t>Adic</a:t>
            </a:r>
            <a:r>
              <a:rPr sz="2400" spc="-80" dirty="0">
                <a:latin typeface="Arial"/>
                <a:cs typeface="Arial"/>
              </a:rPr>
              <a:t>iona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mudan</a:t>
            </a:r>
            <a:r>
              <a:rPr sz="2400" spc="-114" dirty="0">
                <a:latin typeface="Arial"/>
                <a:cs typeface="Arial"/>
              </a:rPr>
              <a:t>ç</a:t>
            </a:r>
            <a:r>
              <a:rPr sz="2400" spc="-225" dirty="0">
                <a:latin typeface="Arial"/>
                <a:cs typeface="Arial"/>
              </a:rPr>
              <a:t>as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</a:t>
            </a:r>
            <a:r>
              <a:rPr sz="2400" spc="-75" dirty="0">
                <a:latin typeface="Arial"/>
                <a:cs typeface="Arial"/>
              </a:rPr>
              <a:t>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ar</a:t>
            </a:r>
            <a:r>
              <a:rPr sz="2400" spc="-65" dirty="0">
                <a:latin typeface="Arial"/>
                <a:cs typeface="Arial"/>
              </a:rPr>
              <a:t>qui</a:t>
            </a:r>
            <a:r>
              <a:rPr sz="2400" spc="-100" dirty="0">
                <a:latin typeface="Arial"/>
                <a:cs typeface="Arial"/>
              </a:rPr>
              <a:t>v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&lt;</a:t>
            </a:r>
            <a:r>
              <a:rPr sz="2400" spc="-95" dirty="0">
                <a:latin typeface="Arial"/>
                <a:cs typeface="Arial"/>
              </a:rPr>
              <a:t>ar</a:t>
            </a:r>
            <a:r>
              <a:rPr sz="2400" spc="-65" dirty="0">
                <a:latin typeface="Arial"/>
                <a:cs typeface="Arial"/>
              </a:rPr>
              <a:t>qui</a:t>
            </a:r>
            <a:r>
              <a:rPr sz="2400" spc="-100" dirty="0">
                <a:latin typeface="Arial"/>
                <a:cs typeface="Arial"/>
              </a:rPr>
              <a:t>v</a:t>
            </a:r>
            <a:r>
              <a:rPr sz="2400" spc="-60" dirty="0">
                <a:latin typeface="Arial"/>
                <a:cs typeface="Arial"/>
              </a:rPr>
              <a:t>o</a:t>
            </a:r>
            <a:r>
              <a:rPr sz="2400" spc="-210" dirty="0">
                <a:latin typeface="Arial"/>
                <a:cs typeface="Arial"/>
              </a:rPr>
              <a:t>&gt;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60" dirty="0">
                <a:latin typeface="Arial"/>
                <a:cs typeface="Arial"/>
              </a:rPr>
              <a:t>ou 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25" dirty="0">
                <a:latin typeface="Arial"/>
                <a:cs typeface="Arial"/>
              </a:rPr>
              <a:t>diretório </a:t>
            </a:r>
            <a:r>
              <a:rPr sz="2400" spc="-90" dirty="0">
                <a:latin typeface="Arial"/>
                <a:cs typeface="Arial"/>
              </a:rPr>
              <a:t>&lt;dir&gt;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75" dirty="0">
                <a:latin typeface="Arial"/>
                <a:cs typeface="Arial"/>
              </a:rPr>
              <a:t>próximo </a:t>
            </a:r>
            <a:r>
              <a:rPr sz="2400" i="1" spc="-125" dirty="0">
                <a:latin typeface="Trebuchet MS"/>
                <a:cs typeface="Trebuchet MS"/>
              </a:rPr>
              <a:t>commit</a:t>
            </a:r>
            <a:r>
              <a:rPr sz="2400" spc="-125" dirty="0">
                <a:latin typeface="Arial"/>
                <a:cs typeface="Arial"/>
              </a:rPr>
              <a:t>. </a:t>
            </a:r>
            <a:r>
              <a:rPr sz="2400" spc="-280" dirty="0">
                <a:latin typeface="Arial"/>
                <a:cs typeface="Arial"/>
              </a:rPr>
              <a:t>O  </a:t>
            </a:r>
            <a:r>
              <a:rPr sz="2400" spc="-80" dirty="0">
                <a:latin typeface="Arial"/>
                <a:cs typeface="Arial"/>
              </a:rPr>
              <a:t>arquivo </a:t>
            </a:r>
            <a:r>
              <a:rPr sz="2400" spc="-200" dirty="0">
                <a:latin typeface="Arial"/>
                <a:cs typeface="Arial"/>
              </a:rPr>
              <a:t>passa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ser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rastreado.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3973" y="2000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2" y="0"/>
                </a:moveTo>
                <a:lnTo>
                  <a:pt x="182892" y="0"/>
                </a:lnTo>
                <a:lnTo>
                  <a:pt x="0" y="182879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973" y="2000250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182892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92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3973" y="2000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92" y="0"/>
                </a:moveTo>
                <a:lnTo>
                  <a:pt x="146304" y="146303"/>
                </a:lnTo>
                <a:lnTo>
                  <a:pt x="0" y="182879"/>
                </a:lnTo>
                <a:lnTo>
                  <a:pt x="182892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462" y="2071877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7" y="859536"/>
                </a:lnTo>
                <a:lnTo>
                  <a:pt x="711707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462" y="207187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9" y="0"/>
                </a:moveTo>
                <a:lnTo>
                  <a:pt x="0" y="182499"/>
                </a:lnTo>
                <a:lnTo>
                  <a:pt x="145999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462" y="2071877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9" y="0"/>
                </a:moveTo>
                <a:lnTo>
                  <a:pt x="145999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7" y="0"/>
                </a:lnTo>
                <a:lnTo>
                  <a:pt x="711707" y="859536"/>
                </a:lnTo>
                <a:lnTo>
                  <a:pt x="0" y="859536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2950" y="2141982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8" y="0"/>
                </a:moveTo>
                <a:lnTo>
                  <a:pt x="182499" y="0"/>
                </a:lnTo>
                <a:lnTo>
                  <a:pt x="0" y="182498"/>
                </a:lnTo>
                <a:lnTo>
                  <a:pt x="0" y="861059"/>
                </a:lnTo>
                <a:lnTo>
                  <a:pt x="711708" y="861059"/>
                </a:lnTo>
                <a:lnTo>
                  <a:pt x="71170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2950" y="214198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9" y="0"/>
                </a:moveTo>
                <a:lnTo>
                  <a:pt x="0" y="182498"/>
                </a:lnTo>
                <a:lnTo>
                  <a:pt x="145999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950" y="2141982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9" y="0"/>
                </a:moveTo>
                <a:lnTo>
                  <a:pt x="145999" y="146050"/>
                </a:lnTo>
                <a:lnTo>
                  <a:pt x="0" y="182498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59"/>
                </a:lnTo>
                <a:lnTo>
                  <a:pt x="0" y="861059"/>
                </a:lnTo>
                <a:lnTo>
                  <a:pt x="0" y="182498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4473" y="39174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1" y="374903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4" y="187451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4473" y="39174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1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1"/>
                </a:lnTo>
                <a:lnTo>
                  <a:pt x="368208" y="137627"/>
                </a:lnTo>
                <a:lnTo>
                  <a:pt x="374904" y="187451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1" y="374903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9458" y="3003042"/>
            <a:ext cx="265430" cy="915669"/>
          </a:xfrm>
          <a:custGeom>
            <a:avLst/>
            <a:gdLst/>
            <a:ahLst/>
            <a:cxnLst/>
            <a:rect l="l" t="t" r="r" b="b"/>
            <a:pathLst>
              <a:path w="265430" h="915670">
                <a:moveTo>
                  <a:pt x="19607" y="648948"/>
                </a:moveTo>
                <a:lnTo>
                  <a:pt x="11246" y="651637"/>
                </a:lnTo>
                <a:lnTo>
                  <a:pt x="4570" y="657284"/>
                </a:lnTo>
                <a:lnTo>
                  <a:pt x="728" y="664813"/>
                </a:lnTo>
                <a:lnTo>
                  <a:pt x="0" y="673246"/>
                </a:lnTo>
                <a:lnTo>
                  <a:pt x="2660" y="681609"/>
                </a:lnTo>
                <a:lnTo>
                  <a:pt x="132467" y="915289"/>
                </a:lnTo>
                <a:lnTo>
                  <a:pt x="157723" y="869823"/>
                </a:lnTo>
                <a:lnTo>
                  <a:pt x="110369" y="869823"/>
                </a:lnTo>
                <a:lnTo>
                  <a:pt x="110369" y="784481"/>
                </a:lnTo>
                <a:lnTo>
                  <a:pt x="41294" y="660146"/>
                </a:lnTo>
                <a:lnTo>
                  <a:pt x="35597" y="653476"/>
                </a:lnTo>
                <a:lnTo>
                  <a:pt x="28046" y="649652"/>
                </a:lnTo>
                <a:lnTo>
                  <a:pt x="19607" y="648948"/>
                </a:lnTo>
                <a:close/>
              </a:path>
              <a:path w="265430" h="915670">
                <a:moveTo>
                  <a:pt x="110369" y="784481"/>
                </a:moveTo>
                <a:lnTo>
                  <a:pt x="110369" y="869823"/>
                </a:lnTo>
                <a:lnTo>
                  <a:pt x="154565" y="869823"/>
                </a:lnTo>
                <a:lnTo>
                  <a:pt x="154565" y="859028"/>
                </a:lnTo>
                <a:lnTo>
                  <a:pt x="113150" y="859028"/>
                </a:lnTo>
                <a:lnTo>
                  <a:pt x="132467" y="824257"/>
                </a:lnTo>
                <a:lnTo>
                  <a:pt x="110369" y="784481"/>
                </a:lnTo>
                <a:close/>
              </a:path>
              <a:path w="265430" h="915670">
                <a:moveTo>
                  <a:pt x="245327" y="648948"/>
                </a:moveTo>
                <a:lnTo>
                  <a:pt x="236888" y="649652"/>
                </a:lnTo>
                <a:lnTo>
                  <a:pt x="229337" y="653476"/>
                </a:lnTo>
                <a:lnTo>
                  <a:pt x="223640" y="660146"/>
                </a:lnTo>
                <a:lnTo>
                  <a:pt x="154565" y="784481"/>
                </a:lnTo>
                <a:lnTo>
                  <a:pt x="154565" y="869823"/>
                </a:lnTo>
                <a:lnTo>
                  <a:pt x="157723" y="869823"/>
                </a:lnTo>
                <a:lnTo>
                  <a:pt x="262274" y="681609"/>
                </a:lnTo>
                <a:lnTo>
                  <a:pt x="264935" y="673246"/>
                </a:lnTo>
                <a:lnTo>
                  <a:pt x="264206" y="664813"/>
                </a:lnTo>
                <a:lnTo>
                  <a:pt x="260365" y="657284"/>
                </a:lnTo>
                <a:lnTo>
                  <a:pt x="253689" y="651637"/>
                </a:lnTo>
                <a:lnTo>
                  <a:pt x="245327" y="648948"/>
                </a:lnTo>
                <a:close/>
              </a:path>
              <a:path w="265430" h="915670">
                <a:moveTo>
                  <a:pt x="132467" y="824257"/>
                </a:moveTo>
                <a:lnTo>
                  <a:pt x="113150" y="859028"/>
                </a:lnTo>
                <a:lnTo>
                  <a:pt x="151784" y="859028"/>
                </a:lnTo>
                <a:lnTo>
                  <a:pt x="132467" y="824257"/>
                </a:lnTo>
                <a:close/>
              </a:path>
              <a:path w="265430" h="915670">
                <a:moveTo>
                  <a:pt x="154565" y="784481"/>
                </a:moveTo>
                <a:lnTo>
                  <a:pt x="132467" y="824257"/>
                </a:lnTo>
                <a:lnTo>
                  <a:pt x="151784" y="859028"/>
                </a:lnTo>
                <a:lnTo>
                  <a:pt x="154565" y="859028"/>
                </a:lnTo>
                <a:lnTo>
                  <a:pt x="154565" y="784481"/>
                </a:lnTo>
                <a:close/>
              </a:path>
              <a:path w="265430" h="915670">
                <a:moveTo>
                  <a:pt x="154565" y="0"/>
                </a:moveTo>
                <a:lnTo>
                  <a:pt x="110369" y="0"/>
                </a:lnTo>
                <a:lnTo>
                  <a:pt x="110369" y="784481"/>
                </a:lnTo>
                <a:lnTo>
                  <a:pt x="132467" y="824257"/>
                </a:lnTo>
                <a:lnTo>
                  <a:pt x="154565" y="784481"/>
                </a:lnTo>
                <a:lnTo>
                  <a:pt x="1545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70228" y="3236722"/>
            <a:ext cx="424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85" dirty="0">
                <a:latin typeface="Trebuchet MS"/>
                <a:cs typeface="Trebuchet MS"/>
              </a:rPr>
              <a:t>add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74392" y="5526023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74392" y="5526023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78785" y="5548376"/>
            <a:ext cx="6544945" cy="156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rm --cached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&lt;arquivo&gt;</a:t>
            </a:r>
            <a:endParaRPr sz="2400" dirty="0">
              <a:latin typeface="Courier New"/>
              <a:cs typeface="Courier New"/>
            </a:endParaRPr>
          </a:p>
          <a:p>
            <a:pPr marL="165100">
              <a:spcBef>
                <a:spcPts val="2085"/>
              </a:spcBef>
            </a:pPr>
            <a:r>
              <a:rPr sz="2400" spc="-200" dirty="0">
                <a:latin typeface="Arial"/>
                <a:cs typeface="Arial"/>
              </a:rPr>
              <a:t>Para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80" dirty="0">
                <a:latin typeface="Arial"/>
                <a:cs typeface="Arial"/>
              </a:rPr>
              <a:t>rastrear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80" dirty="0" err="1">
                <a:latin typeface="Arial"/>
                <a:cs typeface="Arial"/>
              </a:rPr>
              <a:t>arquivo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lang="pt-BR"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&lt;arquivo&gt;</a:t>
            </a:r>
            <a:endParaRPr lang="pt-BR" sz="2400" dirty="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085"/>
              </a:spcBef>
            </a:pPr>
            <a:endParaRPr sz="2700" baseline="-2932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74392" y="3921252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90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74392" y="3921252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90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78785" y="3944239"/>
            <a:ext cx="386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reset</a:t>
            </a:r>
            <a:r>
              <a:rPr sz="2400" b="1" spc="-8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31439" y="4561458"/>
            <a:ext cx="5386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latin typeface="Arial"/>
                <a:cs typeface="Arial"/>
              </a:rPr>
              <a:t>Remove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45" dirty="0">
                <a:latin typeface="Arial"/>
                <a:cs typeface="Arial"/>
              </a:rPr>
              <a:t>mudanças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80" dirty="0">
                <a:latin typeface="Arial"/>
                <a:cs typeface="Arial"/>
              </a:rPr>
              <a:t>arquivo </a:t>
            </a:r>
            <a:r>
              <a:rPr sz="2400" spc="-110" dirty="0">
                <a:latin typeface="Arial"/>
                <a:cs typeface="Arial"/>
              </a:rPr>
              <a:t>&lt;arquivo&gt; 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75" dirty="0">
                <a:latin typeface="Arial"/>
                <a:cs typeface="Arial"/>
              </a:rPr>
              <a:t>próximo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i="1" spc="-125" dirty="0">
                <a:latin typeface="Trebuchet MS"/>
                <a:cs typeface="Trebuchet MS"/>
              </a:rPr>
              <a:t>commit</a:t>
            </a:r>
            <a:r>
              <a:rPr sz="2400" spc="-1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2839" y="4420361"/>
            <a:ext cx="1374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marR="5080" indent="-250825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latin typeface="Trebuchet MS"/>
                <a:cs typeface="Trebuchet MS"/>
              </a:rPr>
              <a:t>Stage</a:t>
            </a:r>
            <a:r>
              <a:rPr sz="2400" i="1" spc="-260" dirty="0">
                <a:latin typeface="Trebuchet MS"/>
                <a:cs typeface="Trebuchet MS"/>
              </a:rPr>
              <a:t> </a:t>
            </a:r>
            <a:r>
              <a:rPr sz="2400" i="1" spc="-105" dirty="0">
                <a:latin typeface="Trebuchet MS"/>
                <a:cs typeface="Trebuchet MS"/>
              </a:rPr>
              <a:t>Area  </a:t>
            </a:r>
            <a:r>
              <a:rPr sz="2400" i="1" spc="-135" dirty="0">
                <a:latin typeface="Trebuchet MS"/>
                <a:cs typeface="Trebuchet MS"/>
              </a:rPr>
              <a:t>(Index)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2861" y="2061210"/>
            <a:ext cx="1076325" cy="917575"/>
          </a:xfrm>
          <a:custGeom>
            <a:avLst/>
            <a:gdLst/>
            <a:ahLst/>
            <a:cxnLst/>
            <a:rect l="l" t="t" r="r" b="b"/>
            <a:pathLst>
              <a:path w="1076325" h="917575">
                <a:moveTo>
                  <a:pt x="0" y="0"/>
                </a:moveTo>
                <a:lnTo>
                  <a:pt x="0" y="786384"/>
                </a:lnTo>
                <a:lnTo>
                  <a:pt x="4912" y="804169"/>
                </a:lnTo>
                <a:lnTo>
                  <a:pt x="42285" y="837402"/>
                </a:lnTo>
                <a:lnTo>
                  <a:pt x="112111" y="866475"/>
                </a:lnTo>
                <a:lnTo>
                  <a:pt x="157591" y="879062"/>
                </a:lnTo>
                <a:lnTo>
                  <a:pt x="209259" y="890140"/>
                </a:lnTo>
                <a:lnTo>
                  <a:pt x="266474" y="899555"/>
                </a:lnTo>
                <a:lnTo>
                  <a:pt x="328594" y="907149"/>
                </a:lnTo>
                <a:lnTo>
                  <a:pt x="394978" y="912766"/>
                </a:lnTo>
                <a:lnTo>
                  <a:pt x="464985" y="916251"/>
                </a:lnTo>
                <a:lnTo>
                  <a:pt x="537971" y="917448"/>
                </a:lnTo>
                <a:lnTo>
                  <a:pt x="610958" y="916251"/>
                </a:lnTo>
                <a:lnTo>
                  <a:pt x="680965" y="912766"/>
                </a:lnTo>
                <a:lnTo>
                  <a:pt x="747349" y="907149"/>
                </a:lnTo>
                <a:lnTo>
                  <a:pt x="809469" y="899555"/>
                </a:lnTo>
                <a:lnTo>
                  <a:pt x="866684" y="890140"/>
                </a:lnTo>
                <a:lnTo>
                  <a:pt x="918352" y="879062"/>
                </a:lnTo>
                <a:lnTo>
                  <a:pt x="963832" y="866475"/>
                </a:lnTo>
                <a:lnTo>
                  <a:pt x="1002481" y="852536"/>
                </a:lnTo>
                <a:lnTo>
                  <a:pt x="1056722" y="821227"/>
                </a:lnTo>
                <a:lnTo>
                  <a:pt x="1075944" y="786384"/>
                </a:lnTo>
                <a:lnTo>
                  <a:pt x="1075944" y="131063"/>
                </a:lnTo>
                <a:lnTo>
                  <a:pt x="537971" y="131063"/>
                </a:lnTo>
                <a:lnTo>
                  <a:pt x="464985" y="129867"/>
                </a:lnTo>
                <a:lnTo>
                  <a:pt x="394978" y="126382"/>
                </a:lnTo>
                <a:lnTo>
                  <a:pt x="328594" y="120765"/>
                </a:lnTo>
                <a:lnTo>
                  <a:pt x="266474" y="113171"/>
                </a:lnTo>
                <a:lnTo>
                  <a:pt x="209259" y="103756"/>
                </a:lnTo>
                <a:lnTo>
                  <a:pt x="157591" y="92678"/>
                </a:lnTo>
                <a:lnTo>
                  <a:pt x="112111" y="80091"/>
                </a:lnTo>
                <a:lnTo>
                  <a:pt x="73462" y="66152"/>
                </a:lnTo>
                <a:lnTo>
                  <a:pt x="19221" y="34843"/>
                </a:lnTo>
                <a:lnTo>
                  <a:pt x="4912" y="17785"/>
                </a:lnTo>
                <a:lnTo>
                  <a:pt x="0" y="0"/>
                </a:lnTo>
                <a:close/>
              </a:path>
              <a:path w="1076325" h="917575">
                <a:moveTo>
                  <a:pt x="1075944" y="0"/>
                </a:moveTo>
                <a:lnTo>
                  <a:pt x="1056722" y="34843"/>
                </a:lnTo>
                <a:lnTo>
                  <a:pt x="1002481" y="66152"/>
                </a:lnTo>
                <a:lnTo>
                  <a:pt x="963832" y="80091"/>
                </a:lnTo>
                <a:lnTo>
                  <a:pt x="918352" y="92678"/>
                </a:lnTo>
                <a:lnTo>
                  <a:pt x="866684" y="103756"/>
                </a:lnTo>
                <a:lnTo>
                  <a:pt x="809469" y="113171"/>
                </a:lnTo>
                <a:lnTo>
                  <a:pt x="747349" y="120765"/>
                </a:lnTo>
                <a:lnTo>
                  <a:pt x="680965" y="126382"/>
                </a:lnTo>
                <a:lnTo>
                  <a:pt x="610958" y="129867"/>
                </a:lnTo>
                <a:lnTo>
                  <a:pt x="537971" y="131063"/>
                </a:lnTo>
                <a:lnTo>
                  <a:pt x="1075944" y="131063"/>
                </a:lnTo>
                <a:lnTo>
                  <a:pt x="107594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2861" y="1930145"/>
            <a:ext cx="1076325" cy="262255"/>
          </a:xfrm>
          <a:custGeom>
            <a:avLst/>
            <a:gdLst/>
            <a:ahLst/>
            <a:cxnLst/>
            <a:rect l="l" t="t" r="r" b="b"/>
            <a:pathLst>
              <a:path w="1076325" h="262255">
                <a:moveTo>
                  <a:pt x="537971" y="0"/>
                </a:moveTo>
                <a:lnTo>
                  <a:pt x="464985" y="1196"/>
                </a:lnTo>
                <a:lnTo>
                  <a:pt x="394978" y="4681"/>
                </a:lnTo>
                <a:lnTo>
                  <a:pt x="328594" y="10298"/>
                </a:lnTo>
                <a:lnTo>
                  <a:pt x="266474" y="17892"/>
                </a:lnTo>
                <a:lnTo>
                  <a:pt x="209259" y="27307"/>
                </a:lnTo>
                <a:lnTo>
                  <a:pt x="157591" y="38385"/>
                </a:lnTo>
                <a:lnTo>
                  <a:pt x="112111" y="50972"/>
                </a:lnTo>
                <a:lnTo>
                  <a:pt x="73462" y="64911"/>
                </a:lnTo>
                <a:lnTo>
                  <a:pt x="19221" y="96220"/>
                </a:lnTo>
                <a:lnTo>
                  <a:pt x="0" y="131063"/>
                </a:lnTo>
                <a:lnTo>
                  <a:pt x="4912" y="148849"/>
                </a:lnTo>
                <a:lnTo>
                  <a:pt x="42285" y="182082"/>
                </a:lnTo>
                <a:lnTo>
                  <a:pt x="112111" y="211155"/>
                </a:lnTo>
                <a:lnTo>
                  <a:pt x="157591" y="223742"/>
                </a:lnTo>
                <a:lnTo>
                  <a:pt x="209259" y="234820"/>
                </a:lnTo>
                <a:lnTo>
                  <a:pt x="266474" y="244235"/>
                </a:lnTo>
                <a:lnTo>
                  <a:pt x="328594" y="251829"/>
                </a:lnTo>
                <a:lnTo>
                  <a:pt x="394978" y="257446"/>
                </a:lnTo>
                <a:lnTo>
                  <a:pt x="464985" y="260931"/>
                </a:lnTo>
                <a:lnTo>
                  <a:pt x="537971" y="262127"/>
                </a:lnTo>
                <a:lnTo>
                  <a:pt x="610958" y="260931"/>
                </a:lnTo>
                <a:lnTo>
                  <a:pt x="680965" y="257446"/>
                </a:lnTo>
                <a:lnTo>
                  <a:pt x="747349" y="251829"/>
                </a:lnTo>
                <a:lnTo>
                  <a:pt x="809469" y="244235"/>
                </a:lnTo>
                <a:lnTo>
                  <a:pt x="866684" y="234820"/>
                </a:lnTo>
                <a:lnTo>
                  <a:pt x="918352" y="223742"/>
                </a:lnTo>
                <a:lnTo>
                  <a:pt x="963832" y="211155"/>
                </a:lnTo>
                <a:lnTo>
                  <a:pt x="1002481" y="197216"/>
                </a:lnTo>
                <a:lnTo>
                  <a:pt x="1056722" y="165907"/>
                </a:lnTo>
                <a:lnTo>
                  <a:pt x="1075944" y="131063"/>
                </a:lnTo>
                <a:lnTo>
                  <a:pt x="1071031" y="113278"/>
                </a:lnTo>
                <a:lnTo>
                  <a:pt x="1033658" y="80045"/>
                </a:lnTo>
                <a:lnTo>
                  <a:pt x="963832" y="50972"/>
                </a:lnTo>
                <a:lnTo>
                  <a:pt x="918352" y="38385"/>
                </a:lnTo>
                <a:lnTo>
                  <a:pt x="866684" y="27307"/>
                </a:lnTo>
                <a:lnTo>
                  <a:pt x="809469" y="17892"/>
                </a:lnTo>
                <a:lnTo>
                  <a:pt x="747349" y="10298"/>
                </a:lnTo>
                <a:lnTo>
                  <a:pt x="680965" y="4681"/>
                </a:lnTo>
                <a:lnTo>
                  <a:pt x="610958" y="1196"/>
                </a:lnTo>
                <a:lnTo>
                  <a:pt x="537971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2861" y="1930145"/>
            <a:ext cx="1076325" cy="262255"/>
          </a:xfrm>
          <a:custGeom>
            <a:avLst/>
            <a:gdLst/>
            <a:ahLst/>
            <a:cxnLst/>
            <a:rect l="l" t="t" r="r" b="b"/>
            <a:pathLst>
              <a:path w="1076325" h="262255">
                <a:moveTo>
                  <a:pt x="1075944" y="131063"/>
                </a:moveTo>
                <a:lnTo>
                  <a:pt x="1056722" y="165907"/>
                </a:lnTo>
                <a:lnTo>
                  <a:pt x="1002481" y="197216"/>
                </a:lnTo>
                <a:lnTo>
                  <a:pt x="963832" y="211155"/>
                </a:lnTo>
                <a:lnTo>
                  <a:pt x="918352" y="223742"/>
                </a:lnTo>
                <a:lnTo>
                  <a:pt x="866684" y="234820"/>
                </a:lnTo>
                <a:lnTo>
                  <a:pt x="809469" y="244235"/>
                </a:lnTo>
                <a:lnTo>
                  <a:pt x="747349" y="251829"/>
                </a:lnTo>
                <a:lnTo>
                  <a:pt x="680965" y="257446"/>
                </a:lnTo>
                <a:lnTo>
                  <a:pt x="610958" y="260931"/>
                </a:lnTo>
                <a:lnTo>
                  <a:pt x="537971" y="262127"/>
                </a:lnTo>
                <a:lnTo>
                  <a:pt x="464985" y="260931"/>
                </a:lnTo>
                <a:lnTo>
                  <a:pt x="394978" y="257446"/>
                </a:lnTo>
                <a:lnTo>
                  <a:pt x="328594" y="251829"/>
                </a:lnTo>
                <a:lnTo>
                  <a:pt x="266474" y="244235"/>
                </a:lnTo>
                <a:lnTo>
                  <a:pt x="209259" y="234820"/>
                </a:lnTo>
                <a:lnTo>
                  <a:pt x="157591" y="223742"/>
                </a:lnTo>
                <a:lnTo>
                  <a:pt x="112111" y="211155"/>
                </a:lnTo>
                <a:lnTo>
                  <a:pt x="73462" y="197216"/>
                </a:lnTo>
                <a:lnTo>
                  <a:pt x="19221" y="165907"/>
                </a:lnTo>
                <a:lnTo>
                  <a:pt x="0" y="131063"/>
                </a:lnTo>
                <a:lnTo>
                  <a:pt x="4912" y="113278"/>
                </a:lnTo>
                <a:lnTo>
                  <a:pt x="42285" y="80045"/>
                </a:lnTo>
                <a:lnTo>
                  <a:pt x="112111" y="50972"/>
                </a:lnTo>
                <a:lnTo>
                  <a:pt x="157591" y="38385"/>
                </a:lnTo>
                <a:lnTo>
                  <a:pt x="209259" y="27307"/>
                </a:lnTo>
                <a:lnTo>
                  <a:pt x="266474" y="17892"/>
                </a:lnTo>
                <a:lnTo>
                  <a:pt x="328594" y="10298"/>
                </a:lnTo>
                <a:lnTo>
                  <a:pt x="394978" y="4681"/>
                </a:lnTo>
                <a:lnTo>
                  <a:pt x="464985" y="1196"/>
                </a:lnTo>
                <a:lnTo>
                  <a:pt x="537971" y="0"/>
                </a:lnTo>
                <a:lnTo>
                  <a:pt x="610958" y="1196"/>
                </a:lnTo>
                <a:lnTo>
                  <a:pt x="680965" y="4681"/>
                </a:lnTo>
                <a:lnTo>
                  <a:pt x="747349" y="10298"/>
                </a:lnTo>
                <a:lnTo>
                  <a:pt x="809469" y="17892"/>
                </a:lnTo>
                <a:lnTo>
                  <a:pt x="866684" y="27307"/>
                </a:lnTo>
                <a:lnTo>
                  <a:pt x="918352" y="38385"/>
                </a:lnTo>
                <a:lnTo>
                  <a:pt x="963832" y="50972"/>
                </a:lnTo>
                <a:lnTo>
                  <a:pt x="1002481" y="64911"/>
                </a:lnTo>
                <a:lnTo>
                  <a:pt x="1056722" y="96220"/>
                </a:lnTo>
                <a:lnTo>
                  <a:pt x="1075944" y="131063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2861" y="2061210"/>
            <a:ext cx="1076325" cy="917575"/>
          </a:xfrm>
          <a:custGeom>
            <a:avLst/>
            <a:gdLst/>
            <a:ahLst/>
            <a:cxnLst/>
            <a:rect l="l" t="t" r="r" b="b"/>
            <a:pathLst>
              <a:path w="1076325" h="917575">
                <a:moveTo>
                  <a:pt x="1075944" y="0"/>
                </a:moveTo>
                <a:lnTo>
                  <a:pt x="1075944" y="786384"/>
                </a:lnTo>
                <a:lnTo>
                  <a:pt x="1071031" y="804169"/>
                </a:lnTo>
                <a:lnTo>
                  <a:pt x="1033658" y="837402"/>
                </a:lnTo>
                <a:lnTo>
                  <a:pt x="963832" y="866475"/>
                </a:lnTo>
                <a:lnTo>
                  <a:pt x="918352" y="879062"/>
                </a:lnTo>
                <a:lnTo>
                  <a:pt x="866684" y="890140"/>
                </a:lnTo>
                <a:lnTo>
                  <a:pt x="809469" y="899555"/>
                </a:lnTo>
                <a:lnTo>
                  <a:pt x="747349" y="907149"/>
                </a:lnTo>
                <a:lnTo>
                  <a:pt x="680965" y="912766"/>
                </a:lnTo>
                <a:lnTo>
                  <a:pt x="610958" y="916251"/>
                </a:lnTo>
                <a:lnTo>
                  <a:pt x="537971" y="917448"/>
                </a:lnTo>
                <a:lnTo>
                  <a:pt x="464985" y="916251"/>
                </a:lnTo>
                <a:lnTo>
                  <a:pt x="394978" y="912766"/>
                </a:lnTo>
                <a:lnTo>
                  <a:pt x="328594" y="907149"/>
                </a:lnTo>
                <a:lnTo>
                  <a:pt x="266474" y="899555"/>
                </a:lnTo>
                <a:lnTo>
                  <a:pt x="209259" y="890140"/>
                </a:lnTo>
                <a:lnTo>
                  <a:pt x="157591" y="879062"/>
                </a:lnTo>
                <a:lnTo>
                  <a:pt x="112111" y="866475"/>
                </a:lnTo>
                <a:lnTo>
                  <a:pt x="73462" y="852536"/>
                </a:lnTo>
                <a:lnTo>
                  <a:pt x="19221" y="821227"/>
                </a:lnTo>
                <a:lnTo>
                  <a:pt x="0" y="786384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06320" y="2204465"/>
            <a:ext cx="587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70" dirty="0">
                <a:solidFill>
                  <a:srgbClr val="252525"/>
                </a:solidFill>
                <a:latin typeface="Trebuchet MS"/>
                <a:cs typeface="Trebuchet MS"/>
              </a:rPr>
              <a:t>Git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0829" y="5037582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435102" y="0"/>
                </a:moveTo>
                <a:lnTo>
                  <a:pt x="387695" y="2481"/>
                </a:lnTo>
                <a:lnTo>
                  <a:pt x="341767" y="9754"/>
                </a:lnTo>
                <a:lnTo>
                  <a:pt x="297582" y="21561"/>
                </a:lnTo>
                <a:lnTo>
                  <a:pt x="255406" y="37643"/>
                </a:lnTo>
                <a:lnTo>
                  <a:pt x="215504" y="57742"/>
                </a:lnTo>
                <a:lnTo>
                  <a:pt x="178143" y="81601"/>
                </a:lnTo>
                <a:lnTo>
                  <a:pt x="143587" y="108960"/>
                </a:lnTo>
                <a:lnTo>
                  <a:pt x="112102" y="139563"/>
                </a:lnTo>
                <a:lnTo>
                  <a:pt x="83954" y="173150"/>
                </a:lnTo>
                <a:lnTo>
                  <a:pt x="59407" y="209465"/>
                </a:lnTo>
                <a:lnTo>
                  <a:pt x="38729" y="248248"/>
                </a:lnTo>
                <a:lnTo>
                  <a:pt x="22183" y="289243"/>
                </a:lnTo>
                <a:lnTo>
                  <a:pt x="10036" y="332190"/>
                </a:lnTo>
                <a:lnTo>
                  <a:pt x="2553" y="376831"/>
                </a:lnTo>
                <a:lnTo>
                  <a:pt x="0" y="422910"/>
                </a:lnTo>
                <a:lnTo>
                  <a:pt x="0" y="845820"/>
                </a:lnTo>
                <a:lnTo>
                  <a:pt x="870204" y="845820"/>
                </a:lnTo>
                <a:lnTo>
                  <a:pt x="870204" y="422910"/>
                </a:lnTo>
                <a:lnTo>
                  <a:pt x="867650" y="376831"/>
                </a:lnTo>
                <a:lnTo>
                  <a:pt x="860167" y="332190"/>
                </a:lnTo>
                <a:lnTo>
                  <a:pt x="848020" y="289243"/>
                </a:lnTo>
                <a:lnTo>
                  <a:pt x="831474" y="248248"/>
                </a:lnTo>
                <a:lnTo>
                  <a:pt x="810796" y="209465"/>
                </a:lnTo>
                <a:lnTo>
                  <a:pt x="786249" y="173150"/>
                </a:lnTo>
                <a:lnTo>
                  <a:pt x="758101" y="139563"/>
                </a:lnTo>
                <a:lnTo>
                  <a:pt x="726616" y="108960"/>
                </a:lnTo>
                <a:lnTo>
                  <a:pt x="692060" y="81601"/>
                </a:lnTo>
                <a:lnTo>
                  <a:pt x="654699" y="57742"/>
                </a:lnTo>
                <a:lnTo>
                  <a:pt x="614797" y="37643"/>
                </a:lnTo>
                <a:lnTo>
                  <a:pt x="572621" y="21561"/>
                </a:lnTo>
                <a:lnTo>
                  <a:pt x="528436" y="9754"/>
                </a:lnTo>
                <a:lnTo>
                  <a:pt x="482508" y="2481"/>
                </a:lnTo>
                <a:lnTo>
                  <a:pt x="43510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0829" y="5037582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0" y="845820"/>
                </a:moveTo>
                <a:lnTo>
                  <a:pt x="0" y="422910"/>
                </a:lnTo>
                <a:lnTo>
                  <a:pt x="2553" y="376831"/>
                </a:lnTo>
                <a:lnTo>
                  <a:pt x="10036" y="332190"/>
                </a:lnTo>
                <a:lnTo>
                  <a:pt x="22183" y="289243"/>
                </a:lnTo>
                <a:lnTo>
                  <a:pt x="38729" y="248248"/>
                </a:lnTo>
                <a:lnTo>
                  <a:pt x="59407" y="209465"/>
                </a:lnTo>
                <a:lnTo>
                  <a:pt x="83954" y="173150"/>
                </a:lnTo>
                <a:lnTo>
                  <a:pt x="112102" y="139563"/>
                </a:lnTo>
                <a:lnTo>
                  <a:pt x="143587" y="108960"/>
                </a:lnTo>
                <a:lnTo>
                  <a:pt x="178143" y="81601"/>
                </a:lnTo>
                <a:lnTo>
                  <a:pt x="215504" y="57742"/>
                </a:lnTo>
                <a:lnTo>
                  <a:pt x="255406" y="37643"/>
                </a:lnTo>
                <a:lnTo>
                  <a:pt x="297582" y="21561"/>
                </a:lnTo>
                <a:lnTo>
                  <a:pt x="341767" y="9754"/>
                </a:lnTo>
                <a:lnTo>
                  <a:pt x="387695" y="2481"/>
                </a:lnTo>
                <a:lnTo>
                  <a:pt x="435102" y="0"/>
                </a:lnTo>
                <a:lnTo>
                  <a:pt x="482508" y="2481"/>
                </a:lnTo>
                <a:lnTo>
                  <a:pt x="528436" y="9754"/>
                </a:lnTo>
                <a:lnTo>
                  <a:pt x="572621" y="21561"/>
                </a:lnTo>
                <a:lnTo>
                  <a:pt x="614797" y="37643"/>
                </a:lnTo>
                <a:lnTo>
                  <a:pt x="654699" y="57742"/>
                </a:lnTo>
                <a:lnTo>
                  <a:pt x="692060" y="81601"/>
                </a:lnTo>
                <a:lnTo>
                  <a:pt x="726616" y="108960"/>
                </a:lnTo>
                <a:lnTo>
                  <a:pt x="758101" y="139563"/>
                </a:lnTo>
                <a:lnTo>
                  <a:pt x="786249" y="173150"/>
                </a:lnTo>
                <a:lnTo>
                  <a:pt x="810796" y="209465"/>
                </a:lnTo>
                <a:lnTo>
                  <a:pt x="831474" y="248248"/>
                </a:lnTo>
                <a:lnTo>
                  <a:pt x="848020" y="289243"/>
                </a:lnTo>
                <a:lnTo>
                  <a:pt x="860167" y="332190"/>
                </a:lnTo>
                <a:lnTo>
                  <a:pt x="867650" y="376831"/>
                </a:lnTo>
                <a:lnTo>
                  <a:pt x="870204" y="422910"/>
                </a:lnTo>
                <a:lnTo>
                  <a:pt x="870204" y="845820"/>
                </a:lnTo>
                <a:lnTo>
                  <a:pt x="0" y="845820"/>
                </a:lnTo>
                <a:close/>
              </a:path>
            </a:pathLst>
          </a:custGeom>
          <a:ln w="3809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7322" y="4543805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20" h="609600">
                <a:moveTo>
                  <a:pt x="308610" y="0"/>
                </a:moveTo>
                <a:lnTo>
                  <a:pt x="258553" y="3990"/>
                </a:lnTo>
                <a:lnTo>
                  <a:pt x="211067" y="15544"/>
                </a:lnTo>
                <a:lnTo>
                  <a:pt x="166788" y="34032"/>
                </a:lnTo>
                <a:lnTo>
                  <a:pt x="126351" y="58826"/>
                </a:lnTo>
                <a:lnTo>
                  <a:pt x="90392" y="89296"/>
                </a:lnTo>
                <a:lnTo>
                  <a:pt x="59545" y="124815"/>
                </a:lnTo>
                <a:lnTo>
                  <a:pt x="34447" y="164753"/>
                </a:lnTo>
                <a:lnTo>
                  <a:pt x="15733" y="208483"/>
                </a:lnTo>
                <a:lnTo>
                  <a:pt x="4039" y="255374"/>
                </a:lnTo>
                <a:lnTo>
                  <a:pt x="0" y="304800"/>
                </a:lnTo>
                <a:lnTo>
                  <a:pt x="4039" y="354225"/>
                </a:lnTo>
                <a:lnTo>
                  <a:pt x="15733" y="401116"/>
                </a:lnTo>
                <a:lnTo>
                  <a:pt x="34447" y="444846"/>
                </a:lnTo>
                <a:lnTo>
                  <a:pt x="59545" y="484784"/>
                </a:lnTo>
                <a:lnTo>
                  <a:pt x="90392" y="520303"/>
                </a:lnTo>
                <a:lnTo>
                  <a:pt x="126351" y="550773"/>
                </a:lnTo>
                <a:lnTo>
                  <a:pt x="166788" y="575567"/>
                </a:lnTo>
                <a:lnTo>
                  <a:pt x="211067" y="594055"/>
                </a:lnTo>
                <a:lnTo>
                  <a:pt x="258553" y="605609"/>
                </a:lnTo>
                <a:lnTo>
                  <a:pt x="308610" y="609600"/>
                </a:lnTo>
                <a:lnTo>
                  <a:pt x="358666" y="605609"/>
                </a:lnTo>
                <a:lnTo>
                  <a:pt x="406152" y="594055"/>
                </a:lnTo>
                <a:lnTo>
                  <a:pt x="450431" y="575567"/>
                </a:lnTo>
                <a:lnTo>
                  <a:pt x="490868" y="550773"/>
                </a:lnTo>
                <a:lnTo>
                  <a:pt x="526827" y="520303"/>
                </a:lnTo>
                <a:lnTo>
                  <a:pt x="557674" y="484784"/>
                </a:lnTo>
                <a:lnTo>
                  <a:pt x="582772" y="444846"/>
                </a:lnTo>
                <a:lnTo>
                  <a:pt x="601486" y="401116"/>
                </a:lnTo>
                <a:lnTo>
                  <a:pt x="613180" y="354225"/>
                </a:lnTo>
                <a:lnTo>
                  <a:pt x="617219" y="304800"/>
                </a:lnTo>
                <a:lnTo>
                  <a:pt x="613180" y="255374"/>
                </a:lnTo>
                <a:lnTo>
                  <a:pt x="601486" y="208483"/>
                </a:lnTo>
                <a:lnTo>
                  <a:pt x="582772" y="164753"/>
                </a:lnTo>
                <a:lnTo>
                  <a:pt x="557674" y="124815"/>
                </a:lnTo>
                <a:lnTo>
                  <a:pt x="526827" y="89296"/>
                </a:lnTo>
                <a:lnTo>
                  <a:pt x="490868" y="58826"/>
                </a:lnTo>
                <a:lnTo>
                  <a:pt x="450431" y="34032"/>
                </a:lnTo>
                <a:lnTo>
                  <a:pt x="406152" y="15544"/>
                </a:lnTo>
                <a:lnTo>
                  <a:pt x="358666" y="3990"/>
                </a:lnTo>
                <a:lnTo>
                  <a:pt x="30861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7322" y="4543805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20" h="609600">
                <a:moveTo>
                  <a:pt x="0" y="304800"/>
                </a:moveTo>
                <a:lnTo>
                  <a:pt x="4039" y="255374"/>
                </a:lnTo>
                <a:lnTo>
                  <a:pt x="15733" y="208483"/>
                </a:lnTo>
                <a:lnTo>
                  <a:pt x="34447" y="164753"/>
                </a:lnTo>
                <a:lnTo>
                  <a:pt x="59545" y="124815"/>
                </a:lnTo>
                <a:lnTo>
                  <a:pt x="90392" y="89296"/>
                </a:lnTo>
                <a:lnTo>
                  <a:pt x="126351" y="58826"/>
                </a:lnTo>
                <a:lnTo>
                  <a:pt x="166788" y="34032"/>
                </a:lnTo>
                <a:lnTo>
                  <a:pt x="211067" y="15544"/>
                </a:lnTo>
                <a:lnTo>
                  <a:pt x="258553" y="3990"/>
                </a:lnTo>
                <a:lnTo>
                  <a:pt x="308610" y="0"/>
                </a:lnTo>
                <a:lnTo>
                  <a:pt x="358666" y="3990"/>
                </a:lnTo>
                <a:lnTo>
                  <a:pt x="406152" y="15544"/>
                </a:lnTo>
                <a:lnTo>
                  <a:pt x="450431" y="34032"/>
                </a:lnTo>
                <a:lnTo>
                  <a:pt x="490868" y="58826"/>
                </a:lnTo>
                <a:lnTo>
                  <a:pt x="526827" y="89296"/>
                </a:lnTo>
                <a:lnTo>
                  <a:pt x="557674" y="124815"/>
                </a:lnTo>
                <a:lnTo>
                  <a:pt x="582772" y="164753"/>
                </a:lnTo>
                <a:lnTo>
                  <a:pt x="601486" y="208483"/>
                </a:lnTo>
                <a:lnTo>
                  <a:pt x="613180" y="255374"/>
                </a:lnTo>
                <a:lnTo>
                  <a:pt x="617219" y="304800"/>
                </a:lnTo>
                <a:lnTo>
                  <a:pt x="613180" y="354225"/>
                </a:lnTo>
                <a:lnTo>
                  <a:pt x="601486" y="401116"/>
                </a:lnTo>
                <a:lnTo>
                  <a:pt x="582772" y="444846"/>
                </a:lnTo>
                <a:lnTo>
                  <a:pt x="557674" y="484784"/>
                </a:lnTo>
                <a:lnTo>
                  <a:pt x="526827" y="520303"/>
                </a:lnTo>
                <a:lnTo>
                  <a:pt x="490868" y="550773"/>
                </a:lnTo>
                <a:lnTo>
                  <a:pt x="450431" y="575567"/>
                </a:lnTo>
                <a:lnTo>
                  <a:pt x="406152" y="594055"/>
                </a:lnTo>
                <a:lnTo>
                  <a:pt x="358666" y="605609"/>
                </a:lnTo>
                <a:lnTo>
                  <a:pt x="308610" y="609600"/>
                </a:lnTo>
                <a:lnTo>
                  <a:pt x="258553" y="605609"/>
                </a:lnTo>
                <a:lnTo>
                  <a:pt x="211067" y="594055"/>
                </a:lnTo>
                <a:lnTo>
                  <a:pt x="166788" y="575567"/>
                </a:lnTo>
                <a:lnTo>
                  <a:pt x="126351" y="550773"/>
                </a:lnTo>
                <a:lnTo>
                  <a:pt x="90392" y="520303"/>
                </a:lnTo>
                <a:lnTo>
                  <a:pt x="59545" y="484784"/>
                </a:lnTo>
                <a:lnTo>
                  <a:pt x="34447" y="444846"/>
                </a:lnTo>
                <a:lnTo>
                  <a:pt x="15733" y="401116"/>
                </a:lnTo>
                <a:lnTo>
                  <a:pt x="4039" y="354225"/>
                </a:lnTo>
                <a:lnTo>
                  <a:pt x="0" y="304800"/>
                </a:lnTo>
                <a:close/>
              </a:path>
            </a:pathLst>
          </a:custGeom>
          <a:ln w="3809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733" y="5028438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435102" y="0"/>
                </a:moveTo>
                <a:lnTo>
                  <a:pt x="387693" y="2481"/>
                </a:lnTo>
                <a:lnTo>
                  <a:pt x="341763" y="9754"/>
                </a:lnTo>
                <a:lnTo>
                  <a:pt x="297577" y="21561"/>
                </a:lnTo>
                <a:lnTo>
                  <a:pt x="255400" y="37643"/>
                </a:lnTo>
                <a:lnTo>
                  <a:pt x="215499" y="57742"/>
                </a:lnTo>
                <a:lnTo>
                  <a:pt x="178137" y="81601"/>
                </a:lnTo>
                <a:lnTo>
                  <a:pt x="143582" y="108960"/>
                </a:lnTo>
                <a:lnTo>
                  <a:pt x="112098" y="139563"/>
                </a:lnTo>
                <a:lnTo>
                  <a:pt x="83950" y="173150"/>
                </a:lnTo>
                <a:lnTo>
                  <a:pt x="59404" y="209465"/>
                </a:lnTo>
                <a:lnTo>
                  <a:pt x="38727" y="248248"/>
                </a:lnTo>
                <a:lnTo>
                  <a:pt x="22182" y="289243"/>
                </a:lnTo>
                <a:lnTo>
                  <a:pt x="10035" y="332190"/>
                </a:lnTo>
                <a:lnTo>
                  <a:pt x="2553" y="376831"/>
                </a:lnTo>
                <a:lnTo>
                  <a:pt x="0" y="422909"/>
                </a:lnTo>
                <a:lnTo>
                  <a:pt x="0" y="845820"/>
                </a:lnTo>
                <a:lnTo>
                  <a:pt x="870204" y="845820"/>
                </a:lnTo>
                <a:lnTo>
                  <a:pt x="870204" y="422909"/>
                </a:lnTo>
                <a:lnTo>
                  <a:pt x="867650" y="376831"/>
                </a:lnTo>
                <a:lnTo>
                  <a:pt x="860168" y="332190"/>
                </a:lnTo>
                <a:lnTo>
                  <a:pt x="848021" y="289243"/>
                </a:lnTo>
                <a:lnTo>
                  <a:pt x="831476" y="248248"/>
                </a:lnTo>
                <a:lnTo>
                  <a:pt x="810799" y="209465"/>
                </a:lnTo>
                <a:lnTo>
                  <a:pt x="786253" y="173150"/>
                </a:lnTo>
                <a:lnTo>
                  <a:pt x="758105" y="139563"/>
                </a:lnTo>
                <a:lnTo>
                  <a:pt x="726621" y="108960"/>
                </a:lnTo>
                <a:lnTo>
                  <a:pt x="692066" y="81601"/>
                </a:lnTo>
                <a:lnTo>
                  <a:pt x="654704" y="57742"/>
                </a:lnTo>
                <a:lnTo>
                  <a:pt x="614803" y="37643"/>
                </a:lnTo>
                <a:lnTo>
                  <a:pt x="572626" y="21561"/>
                </a:lnTo>
                <a:lnTo>
                  <a:pt x="528440" y="9754"/>
                </a:lnTo>
                <a:lnTo>
                  <a:pt x="482510" y="2481"/>
                </a:lnTo>
                <a:lnTo>
                  <a:pt x="43510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733" y="5028438"/>
            <a:ext cx="870585" cy="845819"/>
          </a:xfrm>
          <a:custGeom>
            <a:avLst/>
            <a:gdLst/>
            <a:ahLst/>
            <a:cxnLst/>
            <a:rect l="l" t="t" r="r" b="b"/>
            <a:pathLst>
              <a:path w="870585" h="845820">
                <a:moveTo>
                  <a:pt x="0" y="845820"/>
                </a:moveTo>
                <a:lnTo>
                  <a:pt x="0" y="422909"/>
                </a:lnTo>
                <a:lnTo>
                  <a:pt x="2553" y="376831"/>
                </a:lnTo>
                <a:lnTo>
                  <a:pt x="10035" y="332190"/>
                </a:lnTo>
                <a:lnTo>
                  <a:pt x="22182" y="289243"/>
                </a:lnTo>
                <a:lnTo>
                  <a:pt x="38727" y="248248"/>
                </a:lnTo>
                <a:lnTo>
                  <a:pt x="59404" y="209465"/>
                </a:lnTo>
                <a:lnTo>
                  <a:pt x="83950" y="173150"/>
                </a:lnTo>
                <a:lnTo>
                  <a:pt x="112098" y="139563"/>
                </a:lnTo>
                <a:lnTo>
                  <a:pt x="143582" y="108960"/>
                </a:lnTo>
                <a:lnTo>
                  <a:pt x="178137" y="81601"/>
                </a:lnTo>
                <a:lnTo>
                  <a:pt x="215499" y="57742"/>
                </a:lnTo>
                <a:lnTo>
                  <a:pt x="255400" y="37643"/>
                </a:lnTo>
                <a:lnTo>
                  <a:pt x="297577" y="21561"/>
                </a:lnTo>
                <a:lnTo>
                  <a:pt x="341763" y="9754"/>
                </a:lnTo>
                <a:lnTo>
                  <a:pt x="387693" y="2481"/>
                </a:lnTo>
                <a:lnTo>
                  <a:pt x="435102" y="0"/>
                </a:lnTo>
                <a:lnTo>
                  <a:pt x="482510" y="2481"/>
                </a:lnTo>
                <a:lnTo>
                  <a:pt x="528440" y="9754"/>
                </a:lnTo>
                <a:lnTo>
                  <a:pt x="572626" y="21561"/>
                </a:lnTo>
                <a:lnTo>
                  <a:pt x="614803" y="37643"/>
                </a:lnTo>
                <a:lnTo>
                  <a:pt x="654704" y="57742"/>
                </a:lnTo>
                <a:lnTo>
                  <a:pt x="692066" y="81601"/>
                </a:lnTo>
                <a:lnTo>
                  <a:pt x="726621" y="108960"/>
                </a:lnTo>
                <a:lnTo>
                  <a:pt x="758105" y="139563"/>
                </a:lnTo>
                <a:lnTo>
                  <a:pt x="786253" y="173150"/>
                </a:lnTo>
                <a:lnTo>
                  <a:pt x="810799" y="209465"/>
                </a:lnTo>
                <a:lnTo>
                  <a:pt x="831476" y="248248"/>
                </a:lnTo>
                <a:lnTo>
                  <a:pt x="848021" y="289243"/>
                </a:lnTo>
                <a:lnTo>
                  <a:pt x="860168" y="332190"/>
                </a:lnTo>
                <a:lnTo>
                  <a:pt x="867650" y="376831"/>
                </a:lnTo>
                <a:lnTo>
                  <a:pt x="870204" y="422909"/>
                </a:lnTo>
                <a:lnTo>
                  <a:pt x="870204" y="845820"/>
                </a:lnTo>
                <a:lnTo>
                  <a:pt x="0" y="845820"/>
                </a:lnTo>
                <a:close/>
              </a:path>
            </a:pathLst>
          </a:custGeom>
          <a:ln w="3810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226" y="4534661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19" h="609600">
                <a:moveTo>
                  <a:pt x="308610" y="0"/>
                </a:moveTo>
                <a:lnTo>
                  <a:pt x="258550" y="3990"/>
                </a:lnTo>
                <a:lnTo>
                  <a:pt x="211063" y="15544"/>
                </a:lnTo>
                <a:lnTo>
                  <a:pt x="166783" y="34032"/>
                </a:lnTo>
                <a:lnTo>
                  <a:pt x="126346" y="58826"/>
                </a:lnTo>
                <a:lnTo>
                  <a:pt x="90387" y="89296"/>
                </a:lnTo>
                <a:lnTo>
                  <a:pt x="59542" y="124815"/>
                </a:lnTo>
                <a:lnTo>
                  <a:pt x="34445" y="164753"/>
                </a:lnTo>
                <a:lnTo>
                  <a:pt x="15732" y="208483"/>
                </a:lnTo>
                <a:lnTo>
                  <a:pt x="4039" y="255374"/>
                </a:lnTo>
                <a:lnTo>
                  <a:pt x="0" y="304800"/>
                </a:lnTo>
                <a:lnTo>
                  <a:pt x="4039" y="354225"/>
                </a:lnTo>
                <a:lnTo>
                  <a:pt x="15732" y="401116"/>
                </a:lnTo>
                <a:lnTo>
                  <a:pt x="34445" y="444846"/>
                </a:lnTo>
                <a:lnTo>
                  <a:pt x="59542" y="484784"/>
                </a:lnTo>
                <a:lnTo>
                  <a:pt x="90387" y="520303"/>
                </a:lnTo>
                <a:lnTo>
                  <a:pt x="126346" y="550773"/>
                </a:lnTo>
                <a:lnTo>
                  <a:pt x="166783" y="575567"/>
                </a:lnTo>
                <a:lnTo>
                  <a:pt x="211063" y="594055"/>
                </a:lnTo>
                <a:lnTo>
                  <a:pt x="258550" y="605609"/>
                </a:lnTo>
                <a:lnTo>
                  <a:pt x="308610" y="609600"/>
                </a:lnTo>
                <a:lnTo>
                  <a:pt x="358669" y="605609"/>
                </a:lnTo>
                <a:lnTo>
                  <a:pt x="406156" y="594055"/>
                </a:lnTo>
                <a:lnTo>
                  <a:pt x="450436" y="575567"/>
                </a:lnTo>
                <a:lnTo>
                  <a:pt x="490873" y="550773"/>
                </a:lnTo>
                <a:lnTo>
                  <a:pt x="526832" y="520303"/>
                </a:lnTo>
                <a:lnTo>
                  <a:pt x="557677" y="484784"/>
                </a:lnTo>
                <a:lnTo>
                  <a:pt x="582774" y="444846"/>
                </a:lnTo>
                <a:lnTo>
                  <a:pt x="601487" y="401116"/>
                </a:lnTo>
                <a:lnTo>
                  <a:pt x="613180" y="354225"/>
                </a:lnTo>
                <a:lnTo>
                  <a:pt x="617220" y="304800"/>
                </a:lnTo>
                <a:lnTo>
                  <a:pt x="613180" y="255374"/>
                </a:lnTo>
                <a:lnTo>
                  <a:pt x="601487" y="208483"/>
                </a:lnTo>
                <a:lnTo>
                  <a:pt x="582774" y="164753"/>
                </a:lnTo>
                <a:lnTo>
                  <a:pt x="557677" y="124815"/>
                </a:lnTo>
                <a:lnTo>
                  <a:pt x="526832" y="89296"/>
                </a:lnTo>
                <a:lnTo>
                  <a:pt x="490873" y="58826"/>
                </a:lnTo>
                <a:lnTo>
                  <a:pt x="450436" y="34032"/>
                </a:lnTo>
                <a:lnTo>
                  <a:pt x="406156" y="15544"/>
                </a:lnTo>
                <a:lnTo>
                  <a:pt x="358669" y="3990"/>
                </a:lnTo>
                <a:lnTo>
                  <a:pt x="30861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5226" y="4534661"/>
            <a:ext cx="617220" cy="609600"/>
          </a:xfrm>
          <a:custGeom>
            <a:avLst/>
            <a:gdLst/>
            <a:ahLst/>
            <a:cxnLst/>
            <a:rect l="l" t="t" r="r" b="b"/>
            <a:pathLst>
              <a:path w="617219" h="609600">
                <a:moveTo>
                  <a:pt x="0" y="304800"/>
                </a:moveTo>
                <a:lnTo>
                  <a:pt x="4039" y="255374"/>
                </a:lnTo>
                <a:lnTo>
                  <a:pt x="15732" y="208483"/>
                </a:lnTo>
                <a:lnTo>
                  <a:pt x="34445" y="164753"/>
                </a:lnTo>
                <a:lnTo>
                  <a:pt x="59542" y="124815"/>
                </a:lnTo>
                <a:lnTo>
                  <a:pt x="90387" y="89296"/>
                </a:lnTo>
                <a:lnTo>
                  <a:pt x="126346" y="58826"/>
                </a:lnTo>
                <a:lnTo>
                  <a:pt x="166783" y="34032"/>
                </a:lnTo>
                <a:lnTo>
                  <a:pt x="211063" y="15544"/>
                </a:lnTo>
                <a:lnTo>
                  <a:pt x="258550" y="3990"/>
                </a:lnTo>
                <a:lnTo>
                  <a:pt x="308610" y="0"/>
                </a:lnTo>
                <a:lnTo>
                  <a:pt x="358669" y="3990"/>
                </a:lnTo>
                <a:lnTo>
                  <a:pt x="406156" y="15544"/>
                </a:lnTo>
                <a:lnTo>
                  <a:pt x="450436" y="34032"/>
                </a:lnTo>
                <a:lnTo>
                  <a:pt x="490873" y="58826"/>
                </a:lnTo>
                <a:lnTo>
                  <a:pt x="526832" y="89296"/>
                </a:lnTo>
                <a:lnTo>
                  <a:pt x="557677" y="124815"/>
                </a:lnTo>
                <a:lnTo>
                  <a:pt x="582774" y="164753"/>
                </a:lnTo>
                <a:lnTo>
                  <a:pt x="601487" y="208483"/>
                </a:lnTo>
                <a:lnTo>
                  <a:pt x="613180" y="255374"/>
                </a:lnTo>
                <a:lnTo>
                  <a:pt x="617220" y="304800"/>
                </a:lnTo>
                <a:lnTo>
                  <a:pt x="613180" y="354225"/>
                </a:lnTo>
                <a:lnTo>
                  <a:pt x="601487" y="401116"/>
                </a:lnTo>
                <a:lnTo>
                  <a:pt x="582774" y="444846"/>
                </a:lnTo>
                <a:lnTo>
                  <a:pt x="557677" y="484784"/>
                </a:lnTo>
                <a:lnTo>
                  <a:pt x="526832" y="520303"/>
                </a:lnTo>
                <a:lnTo>
                  <a:pt x="490873" y="550773"/>
                </a:lnTo>
                <a:lnTo>
                  <a:pt x="450436" y="575567"/>
                </a:lnTo>
                <a:lnTo>
                  <a:pt x="406156" y="594055"/>
                </a:lnTo>
                <a:lnTo>
                  <a:pt x="358669" y="605609"/>
                </a:lnTo>
                <a:lnTo>
                  <a:pt x="308610" y="609600"/>
                </a:lnTo>
                <a:lnTo>
                  <a:pt x="258550" y="605609"/>
                </a:lnTo>
                <a:lnTo>
                  <a:pt x="211063" y="594055"/>
                </a:lnTo>
                <a:lnTo>
                  <a:pt x="166783" y="575567"/>
                </a:lnTo>
                <a:lnTo>
                  <a:pt x="126346" y="550773"/>
                </a:lnTo>
                <a:lnTo>
                  <a:pt x="90387" y="520303"/>
                </a:lnTo>
                <a:lnTo>
                  <a:pt x="59542" y="484784"/>
                </a:lnTo>
                <a:lnTo>
                  <a:pt x="34445" y="444846"/>
                </a:lnTo>
                <a:lnTo>
                  <a:pt x="15732" y="401116"/>
                </a:lnTo>
                <a:lnTo>
                  <a:pt x="4039" y="354225"/>
                </a:lnTo>
                <a:lnTo>
                  <a:pt x="0" y="304800"/>
                </a:lnTo>
                <a:close/>
              </a:path>
            </a:pathLst>
          </a:custGeom>
          <a:ln w="3810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4889" y="3140836"/>
            <a:ext cx="719455" cy="1247775"/>
          </a:xfrm>
          <a:custGeom>
            <a:avLst/>
            <a:gdLst/>
            <a:ahLst/>
            <a:cxnLst/>
            <a:rect l="l" t="t" r="r" b="b"/>
            <a:pathLst>
              <a:path w="719455" h="1247775">
                <a:moveTo>
                  <a:pt x="26809" y="956944"/>
                </a:moveTo>
                <a:lnTo>
                  <a:pt x="0" y="1247648"/>
                </a:lnTo>
                <a:lnTo>
                  <a:pt x="47562" y="1219073"/>
                </a:lnTo>
                <a:lnTo>
                  <a:pt x="42100" y="1219073"/>
                </a:lnTo>
                <a:lnTo>
                  <a:pt x="3594" y="1196848"/>
                </a:lnTo>
                <a:lnTo>
                  <a:pt x="46424" y="1122537"/>
                </a:lnTo>
                <a:lnTo>
                  <a:pt x="48679" y="979551"/>
                </a:lnTo>
                <a:lnTo>
                  <a:pt x="47067" y="970857"/>
                </a:lnTo>
                <a:lnTo>
                  <a:pt x="42416" y="963723"/>
                </a:lnTo>
                <a:lnTo>
                  <a:pt x="35429" y="958851"/>
                </a:lnTo>
                <a:lnTo>
                  <a:pt x="26809" y="956944"/>
                </a:lnTo>
                <a:close/>
              </a:path>
              <a:path w="719455" h="1247775">
                <a:moveTo>
                  <a:pt x="46424" y="1122537"/>
                </a:moveTo>
                <a:lnTo>
                  <a:pt x="3594" y="1196848"/>
                </a:lnTo>
                <a:lnTo>
                  <a:pt x="42100" y="1219073"/>
                </a:lnTo>
                <a:lnTo>
                  <a:pt x="48322" y="1208277"/>
                </a:lnTo>
                <a:lnTo>
                  <a:pt x="45072" y="1208277"/>
                </a:lnTo>
                <a:lnTo>
                  <a:pt x="11404" y="1188974"/>
                </a:lnTo>
                <a:lnTo>
                  <a:pt x="45701" y="1168366"/>
                </a:lnTo>
                <a:lnTo>
                  <a:pt x="46424" y="1122537"/>
                </a:lnTo>
                <a:close/>
              </a:path>
              <a:path w="719455" h="1247775">
                <a:moveTo>
                  <a:pt x="215872" y="1068147"/>
                </a:moveTo>
                <a:lnTo>
                  <a:pt x="207556" y="1071118"/>
                </a:lnTo>
                <a:lnTo>
                  <a:pt x="84898" y="1144815"/>
                </a:lnTo>
                <a:lnTo>
                  <a:pt x="42100" y="1219073"/>
                </a:lnTo>
                <a:lnTo>
                  <a:pt x="47562" y="1219073"/>
                </a:lnTo>
                <a:lnTo>
                  <a:pt x="230416" y="1109218"/>
                </a:lnTo>
                <a:lnTo>
                  <a:pt x="236946" y="1103258"/>
                </a:lnTo>
                <a:lnTo>
                  <a:pt x="240560" y="1095549"/>
                </a:lnTo>
                <a:lnTo>
                  <a:pt x="241006" y="1087054"/>
                </a:lnTo>
                <a:lnTo>
                  <a:pt x="238036" y="1078738"/>
                </a:lnTo>
                <a:lnTo>
                  <a:pt x="232077" y="1072207"/>
                </a:lnTo>
                <a:lnTo>
                  <a:pt x="224367" y="1068593"/>
                </a:lnTo>
                <a:lnTo>
                  <a:pt x="215872" y="1068147"/>
                </a:lnTo>
                <a:close/>
              </a:path>
              <a:path w="719455" h="1247775">
                <a:moveTo>
                  <a:pt x="45701" y="1168366"/>
                </a:moveTo>
                <a:lnTo>
                  <a:pt x="11404" y="1188974"/>
                </a:lnTo>
                <a:lnTo>
                  <a:pt x="45072" y="1208277"/>
                </a:lnTo>
                <a:lnTo>
                  <a:pt x="45701" y="1168366"/>
                </a:lnTo>
                <a:close/>
              </a:path>
              <a:path w="719455" h="1247775">
                <a:moveTo>
                  <a:pt x="84898" y="1144815"/>
                </a:moveTo>
                <a:lnTo>
                  <a:pt x="45701" y="1168366"/>
                </a:lnTo>
                <a:lnTo>
                  <a:pt x="45072" y="1208277"/>
                </a:lnTo>
                <a:lnTo>
                  <a:pt x="48322" y="1208277"/>
                </a:lnTo>
                <a:lnTo>
                  <a:pt x="84898" y="1144815"/>
                </a:lnTo>
                <a:close/>
              </a:path>
              <a:path w="719455" h="1247775">
                <a:moveTo>
                  <a:pt x="673382" y="79380"/>
                </a:moveTo>
                <a:lnTo>
                  <a:pt x="634070" y="102968"/>
                </a:lnTo>
                <a:lnTo>
                  <a:pt x="46424" y="1122537"/>
                </a:lnTo>
                <a:lnTo>
                  <a:pt x="45701" y="1168366"/>
                </a:lnTo>
                <a:lnTo>
                  <a:pt x="84898" y="1144815"/>
                </a:lnTo>
                <a:lnTo>
                  <a:pt x="672647" y="125028"/>
                </a:lnTo>
                <a:lnTo>
                  <a:pt x="673382" y="79380"/>
                </a:lnTo>
                <a:close/>
              </a:path>
              <a:path w="719455" h="1247775">
                <a:moveTo>
                  <a:pt x="718653" y="28575"/>
                </a:moveTo>
                <a:lnTo>
                  <a:pt x="676948" y="28575"/>
                </a:lnTo>
                <a:lnTo>
                  <a:pt x="715429" y="50800"/>
                </a:lnTo>
                <a:lnTo>
                  <a:pt x="672647" y="125028"/>
                </a:lnTo>
                <a:lnTo>
                  <a:pt x="670344" y="268097"/>
                </a:lnTo>
                <a:lnTo>
                  <a:pt x="671989" y="276808"/>
                </a:lnTo>
                <a:lnTo>
                  <a:pt x="676646" y="283972"/>
                </a:lnTo>
                <a:lnTo>
                  <a:pt x="683613" y="288849"/>
                </a:lnTo>
                <a:lnTo>
                  <a:pt x="692188" y="290702"/>
                </a:lnTo>
                <a:lnTo>
                  <a:pt x="700899" y="289129"/>
                </a:lnTo>
                <a:lnTo>
                  <a:pt x="708063" y="284495"/>
                </a:lnTo>
                <a:lnTo>
                  <a:pt x="712940" y="277504"/>
                </a:lnTo>
                <a:lnTo>
                  <a:pt x="714794" y="268859"/>
                </a:lnTo>
                <a:lnTo>
                  <a:pt x="718653" y="28575"/>
                </a:lnTo>
                <a:close/>
              </a:path>
              <a:path w="719455" h="1247775">
                <a:moveTo>
                  <a:pt x="719112" y="0"/>
                </a:moveTo>
                <a:lnTo>
                  <a:pt x="488607" y="138429"/>
                </a:lnTo>
                <a:lnTo>
                  <a:pt x="482076" y="144406"/>
                </a:lnTo>
                <a:lnTo>
                  <a:pt x="478462" y="152146"/>
                </a:lnTo>
                <a:lnTo>
                  <a:pt x="478016" y="160647"/>
                </a:lnTo>
                <a:lnTo>
                  <a:pt x="480987" y="168910"/>
                </a:lnTo>
                <a:lnTo>
                  <a:pt x="486946" y="175440"/>
                </a:lnTo>
                <a:lnTo>
                  <a:pt x="494655" y="179054"/>
                </a:lnTo>
                <a:lnTo>
                  <a:pt x="503150" y="179500"/>
                </a:lnTo>
                <a:lnTo>
                  <a:pt x="511467" y="176529"/>
                </a:lnTo>
                <a:lnTo>
                  <a:pt x="634070" y="102968"/>
                </a:lnTo>
                <a:lnTo>
                  <a:pt x="676948" y="28575"/>
                </a:lnTo>
                <a:lnTo>
                  <a:pt x="718653" y="28575"/>
                </a:lnTo>
                <a:lnTo>
                  <a:pt x="719112" y="0"/>
                </a:lnTo>
                <a:close/>
              </a:path>
              <a:path w="719455" h="1247775">
                <a:moveTo>
                  <a:pt x="695638" y="39370"/>
                </a:moveTo>
                <a:lnTo>
                  <a:pt x="674027" y="39370"/>
                </a:lnTo>
                <a:lnTo>
                  <a:pt x="707682" y="58800"/>
                </a:lnTo>
                <a:lnTo>
                  <a:pt x="673382" y="79380"/>
                </a:lnTo>
                <a:lnTo>
                  <a:pt x="672647" y="125028"/>
                </a:lnTo>
                <a:lnTo>
                  <a:pt x="715429" y="50800"/>
                </a:lnTo>
                <a:lnTo>
                  <a:pt x="695638" y="39370"/>
                </a:lnTo>
                <a:close/>
              </a:path>
              <a:path w="719455" h="1247775">
                <a:moveTo>
                  <a:pt x="676948" y="28575"/>
                </a:moveTo>
                <a:lnTo>
                  <a:pt x="634070" y="102968"/>
                </a:lnTo>
                <a:lnTo>
                  <a:pt x="673382" y="79380"/>
                </a:lnTo>
                <a:lnTo>
                  <a:pt x="674027" y="39370"/>
                </a:lnTo>
                <a:lnTo>
                  <a:pt x="695638" y="39370"/>
                </a:lnTo>
                <a:lnTo>
                  <a:pt x="676948" y="28575"/>
                </a:lnTo>
                <a:close/>
              </a:path>
              <a:path w="719455" h="1247775">
                <a:moveTo>
                  <a:pt x="674027" y="39370"/>
                </a:moveTo>
                <a:lnTo>
                  <a:pt x="673382" y="79380"/>
                </a:lnTo>
                <a:lnTo>
                  <a:pt x="707682" y="58800"/>
                </a:lnTo>
                <a:lnTo>
                  <a:pt x="674027" y="3937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8769" y="5194645"/>
            <a:ext cx="1056005" cy="272415"/>
          </a:xfrm>
          <a:custGeom>
            <a:avLst/>
            <a:gdLst/>
            <a:ahLst/>
            <a:cxnLst/>
            <a:rect l="l" t="t" r="r" b="b"/>
            <a:pathLst>
              <a:path w="1056005" h="272414">
                <a:moveTo>
                  <a:pt x="924926" y="163054"/>
                </a:moveTo>
                <a:lnTo>
                  <a:pt x="799719" y="230540"/>
                </a:lnTo>
                <a:lnTo>
                  <a:pt x="793007" y="236170"/>
                </a:lnTo>
                <a:lnTo>
                  <a:pt x="789082" y="243669"/>
                </a:lnTo>
                <a:lnTo>
                  <a:pt x="788253" y="252096"/>
                </a:lnTo>
                <a:lnTo>
                  <a:pt x="790829" y="260512"/>
                </a:lnTo>
                <a:lnTo>
                  <a:pt x="796403" y="267279"/>
                </a:lnTo>
                <a:lnTo>
                  <a:pt x="803894" y="271212"/>
                </a:lnTo>
                <a:lnTo>
                  <a:pt x="812313" y="272049"/>
                </a:lnTo>
                <a:lnTo>
                  <a:pt x="820674" y="269529"/>
                </a:lnTo>
                <a:lnTo>
                  <a:pt x="1015998" y="164119"/>
                </a:lnTo>
                <a:lnTo>
                  <a:pt x="1010157" y="164119"/>
                </a:lnTo>
                <a:lnTo>
                  <a:pt x="924926" y="163054"/>
                </a:lnTo>
                <a:close/>
              </a:path>
              <a:path w="1056005" h="272414">
                <a:moveTo>
                  <a:pt x="243691" y="0"/>
                </a:moveTo>
                <a:lnTo>
                  <a:pt x="235331" y="2575"/>
                </a:lnTo>
                <a:lnTo>
                  <a:pt x="0" y="129448"/>
                </a:lnTo>
                <a:lnTo>
                  <a:pt x="232029" y="262163"/>
                </a:lnTo>
                <a:lnTo>
                  <a:pt x="240341" y="264945"/>
                </a:lnTo>
                <a:lnTo>
                  <a:pt x="248808" y="264322"/>
                </a:lnTo>
                <a:lnTo>
                  <a:pt x="256442" y="260556"/>
                </a:lnTo>
                <a:lnTo>
                  <a:pt x="262255" y="253908"/>
                </a:lnTo>
                <a:lnTo>
                  <a:pt x="264965" y="245616"/>
                </a:lnTo>
                <a:lnTo>
                  <a:pt x="264318" y="237192"/>
                </a:lnTo>
                <a:lnTo>
                  <a:pt x="260576" y="229602"/>
                </a:lnTo>
                <a:lnTo>
                  <a:pt x="254000" y="223809"/>
                </a:lnTo>
                <a:lnTo>
                  <a:pt x="130493" y="153121"/>
                </a:lnTo>
                <a:lnTo>
                  <a:pt x="45212" y="152054"/>
                </a:lnTo>
                <a:lnTo>
                  <a:pt x="45847" y="107858"/>
                </a:lnTo>
                <a:lnTo>
                  <a:pt x="133200" y="107858"/>
                </a:lnTo>
                <a:lnTo>
                  <a:pt x="256286" y="41437"/>
                </a:lnTo>
                <a:lnTo>
                  <a:pt x="262997" y="35861"/>
                </a:lnTo>
                <a:lnTo>
                  <a:pt x="266922" y="28356"/>
                </a:lnTo>
                <a:lnTo>
                  <a:pt x="267751" y="19899"/>
                </a:lnTo>
                <a:lnTo>
                  <a:pt x="265175" y="11465"/>
                </a:lnTo>
                <a:lnTo>
                  <a:pt x="259601" y="4754"/>
                </a:lnTo>
                <a:lnTo>
                  <a:pt x="252110" y="829"/>
                </a:lnTo>
                <a:lnTo>
                  <a:pt x="243691" y="0"/>
                </a:lnTo>
                <a:close/>
              </a:path>
              <a:path w="1056005" h="272414">
                <a:moveTo>
                  <a:pt x="964976" y="141467"/>
                </a:moveTo>
                <a:lnTo>
                  <a:pt x="924926" y="163054"/>
                </a:lnTo>
                <a:lnTo>
                  <a:pt x="1010157" y="164119"/>
                </a:lnTo>
                <a:lnTo>
                  <a:pt x="1010199" y="161198"/>
                </a:lnTo>
                <a:lnTo>
                  <a:pt x="999490" y="161198"/>
                </a:lnTo>
                <a:lnTo>
                  <a:pt x="964976" y="141467"/>
                </a:lnTo>
                <a:close/>
              </a:path>
              <a:path w="1056005" h="272414">
                <a:moveTo>
                  <a:pt x="815609" y="7157"/>
                </a:moveTo>
                <a:lnTo>
                  <a:pt x="807148" y="7766"/>
                </a:lnTo>
                <a:lnTo>
                  <a:pt x="799544" y="11495"/>
                </a:lnTo>
                <a:lnTo>
                  <a:pt x="793750" y="18069"/>
                </a:lnTo>
                <a:lnTo>
                  <a:pt x="791039" y="26435"/>
                </a:lnTo>
                <a:lnTo>
                  <a:pt x="791686" y="34897"/>
                </a:lnTo>
                <a:lnTo>
                  <a:pt x="795428" y="42501"/>
                </a:lnTo>
                <a:lnTo>
                  <a:pt x="802005" y="48295"/>
                </a:lnTo>
                <a:lnTo>
                  <a:pt x="925426" y="118856"/>
                </a:lnTo>
                <a:lnTo>
                  <a:pt x="1010793" y="119923"/>
                </a:lnTo>
                <a:lnTo>
                  <a:pt x="1010157" y="164119"/>
                </a:lnTo>
                <a:lnTo>
                  <a:pt x="1015998" y="164119"/>
                </a:lnTo>
                <a:lnTo>
                  <a:pt x="1056005" y="142529"/>
                </a:lnTo>
                <a:lnTo>
                  <a:pt x="823976" y="9941"/>
                </a:lnTo>
                <a:lnTo>
                  <a:pt x="815609" y="7157"/>
                </a:lnTo>
                <a:close/>
              </a:path>
              <a:path w="1056005" h="272414">
                <a:moveTo>
                  <a:pt x="131222" y="108926"/>
                </a:moveTo>
                <a:lnTo>
                  <a:pt x="91102" y="130575"/>
                </a:lnTo>
                <a:lnTo>
                  <a:pt x="130493" y="153121"/>
                </a:lnTo>
                <a:lnTo>
                  <a:pt x="924926" y="163054"/>
                </a:lnTo>
                <a:lnTo>
                  <a:pt x="964976" y="141467"/>
                </a:lnTo>
                <a:lnTo>
                  <a:pt x="925426" y="118856"/>
                </a:lnTo>
                <a:lnTo>
                  <a:pt x="131222" y="108926"/>
                </a:lnTo>
                <a:close/>
              </a:path>
              <a:path w="1056005" h="272414">
                <a:moveTo>
                  <a:pt x="999998" y="122590"/>
                </a:moveTo>
                <a:lnTo>
                  <a:pt x="964976" y="141467"/>
                </a:lnTo>
                <a:lnTo>
                  <a:pt x="999490" y="161198"/>
                </a:lnTo>
                <a:lnTo>
                  <a:pt x="999998" y="122590"/>
                </a:lnTo>
                <a:close/>
              </a:path>
              <a:path w="1056005" h="272414">
                <a:moveTo>
                  <a:pt x="1010754" y="122590"/>
                </a:moveTo>
                <a:lnTo>
                  <a:pt x="999998" y="122590"/>
                </a:lnTo>
                <a:lnTo>
                  <a:pt x="999490" y="161198"/>
                </a:lnTo>
                <a:lnTo>
                  <a:pt x="1010199" y="161198"/>
                </a:lnTo>
                <a:lnTo>
                  <a:pt x="1010754" y="122590"/>
                </a:lnTo>
                <a:close/>
              </a:path>
              <a:path w="1056005" h="272414">
                <a:moveTo>
                  <a:pt x="45847" y="107858"/>
                </a:moveTo>
                <a:lnTo>
                  <a:pt x="45212" y="152054"/>
                </a:lnTo>
                <a:lnTo>
                  <a:pt x="130493" y="153121"/>
                </a:lnTo>
                <a:lnTo>
                  <a:pt x="124192" y="149514"/>
                </a:lnTo>
                <a:lnTo>
                  <a:pt x="56006" y="149514"/>
                </a:lnTo>
                <a:lnTo>
                  <a:pt x="56515" y="110779"/>
                </a:lnTo>
                <a:lnTo>
                  <a:pt x="127787" y="110779"/>
                </a:lnTo>
                <a:lnTo>
                  <a:pt x="131222" y="108926"/>
                </a:lnTo>
                <a:lnTo>
                  <a:pt x="45847" y="107858"/>
                </a:lnTo>
                <a:close/>
              </a:path>
              <a:path w="1056005" h="272414">
                <a:moveTo>
                  <a:pt x="56515" y="110779"/>
                </a:moveTo>
                <a:lnTo>
                  <a:pt x="56006" y="149514"/>
                </a:lnTo>
                <a:lnTo>
                  <a:pt x="91102" y="130575"/>
                </a:lnTo>
                <a:lnTo>
                  <a:pt x="56515" y="110779"/>
                </a:lnTo>
                <a:close/>
              </a:path>
              <a:path w="1056005" h="272414">
                <a:moveTo>
                  <a:pt x="91102" y="130575"/>
                </a:moveTo>
                <a:lnTo>
                  <a:pt x="56006" y="149514"/>
                </a:lnTo>
                <a:lnTo>
                  <a:pt x="124192" y="149514"/>
                </a:lnTo>
                <a:lnTo>
                  <a:pt x="91102" y="130575"/>
                </a:lnTo>
                <a:close/>
              </a:path>
              <a:path w="1056005" h="272414">
                <a:moveTo>
                  <a:pt x="925426" y="118856"/>
                </a:moveTo>
                <a:lnTo>
                  <a:pt x="964976" y="141467"/>
                </a:lnTo>
                <a:lnTo>
                  <a:pt x="999998" y="122590"/>
                </a:lnTo>
                <a:lnTo>
                  <a:pt x="1010754" y="122590"/>
                </a:lnTo>
                <a:lnTo>
                  <a:pt x="1010793" y="119923"/>
                </a:lnTo>
                <a:lnTo>
                  <a:pt x="925426" y="118856"/>
                </a:lnTo>
                <a:close/>
              </a:path>
              <a:path w="1056005" h="272414">
                <a:moveTo>
                  <a:pt x="127787" y="110779"/>
                </a:moveTo>
                <a:lnTo>
                  <a:pt x="56515" y="110779"/>
                </a:lnTo>
                <a:lnTo>
                  <a:pt x="91102" y="130575"/>
                </a:lnTo>
                <a:lnTo>
                  <a:pt x="127787" y="110779"/>
                </a:lnTo>
                <a:close/>
              </a:path>
              <a:path w="1056005" h="272414">
                <a:moveTo>
                  <a:pt x="133200" y="107858"/>
                </a:moveTo>
                <a:lnTo>
                  <a:pt x="45847" y="107858"/>
                </a:lnTo>
                <a:lnTo>
                  <a:pt x="131222" y="108926"/>
                </a:lnTo>
                <a:lnTo>
                  <a:pt x="133200" y="10785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29132" y="702640"/>
            <a:ext cx="72821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Sistema </a:t>
            </a:r>
            <a:r>
              <a:rPr spc="-155" dirty="0"/>
              <a:t>de </a:t>
            </a:r>
            <a:r>
              <a:rPr spc="-175" dirty="0"/>
              <a:t>Controle </a:t>
            </a:r>
            <a:r>
              <a:rPr spc="-155" dirty="0"/>
              <a:t>de </a:t>
            </a:r>
            <a:r>
              <a:rPr spc="-170" dirty="0"/>
              <a:t>Versão</a:t>
            </a:r>
            <a:r>
              <a:rPr spc="-620" dirty="0"/>
              <a:t> </a:t>
            </a:r>
            <a:r>
              <a:rPr spc="-150" dirty="0"/>
              <a:t>Distribuído</a:t>
            </a:r>
          </a:p>
        </p:txBody>
      </p:sp>
      <p:sp>
        <p:nvSpPr>
          <p:cNvPr id="18" name="object 18"/>
          <p:cNvSpPr/>
          <p:nvPr/>
        </p:nvSpPr>
        <p:spPr>
          <a:xfrm>
            <a:off x="2391664" y="3141472"/>
            <a:ext cx="721360" cy="1246505"/>
          </a:xfrm>
          <a:custGeom>
            <a:avLst/>
            <a:gdLst/>
            <a:ahLst/>
            <a:cxnLst/>
            <a:rect l="l" t="t" r="r" b="b"/>
            <a:pathLst>
              <a:path w="721360" h="1246504">
                <a:moveTo>
                  <a:pt x="504763" y="1067331"/>
                </a:moveTo>
                <a:lnTo>
                  <a:pt x="496268" y="1067815"/>
                </a:lnTo>
                <a:lnTo>
                  <a:pt x="488559" y="1071443"/>
                </a:lnTo>
                <a:lnTo>
                  <a:pt x="482600" y="1077976"/>
                </a:lnTo>
                <a:lnTo>
                  <a:pt x="479629" y="1086238"/>
                </a:lnTo>
                <a:lnTo>
                  <a:pt x="480075" y="1094739"/>
                </a:lnTo>
                <a:lnTo>
                  <a:pt x="483689" y="1102479"/>
                </a:lnTo>
                <a:lnTo>
                  <a:pt x="490219" y="1108455"/>
                </a:lnTo>
                <a:lnTo>
                  <a:pt x="720979" y="1246504"/>
                </a:lnTo>
                <a:lnTo>
                  <a:pt x="720479" y="1217929"/>
                </a:lnTo>
                <a:lnTo>
                  <a:pt x="678815" y="1217929"/>
                </a:lnTo>
                <a:lnTo>
                  <a:pt x="635953" y="1143826"/>
                </a:lnTo>
                <a:lnTo>
                  <a:pt x="513080" y="1070228"/>
                </a:lnTo>
                <a:lnTo>
                  <a:pt x="504763" y="1067331"/>
                </a:lnTo>
                <a:close/>
              </a:path>
              <a:path w="721360" h="1246504">
                <a:moveTo>
                  <a:pt x="635953" y="1143826"/>
                </a:moveTo>
                <a:lnTo>
                  <a:pt x="678815" y="1217929"/>
                </a:lnTo>
                <a:lnTo>
                  <a:pt x="697285" y="1207261"/>
                </a:lnTo>
                <a:lnTo>
                  <a:pt x="675767" y="1207261"/>
                </a:lnTo>
                <a:lnTo>
                  <a:pt x="675078" y="1167260"/>
                </a:lnTo>
                <a:lnTo>
                  <a:pt x="635953" y="1143826"/>
                </a:lnTo>
                <a:close/>
              </a:path>
              <a:path w="721360" h="1246504">
                <a:moveTo>
                  <a:pt x="693674" y="955801"/>
                </a:moveTo>
                <a:lnTo>
                  <a:pt x="685099" y="957726"/>
                </a:lnTo>
                <a:lnTo>
                  <a:pt x="678132" y="962628"/>
                </a:lnTo>
                <a:lnTo>
                  <a:pt x="673475" y="969768"/>
                </a:lnTo>
                <a:lnTo>
                  <a:pt x="671830" y="978407"/>
                </a:lnTo>
                <a:lnTo>
                  <a:pt x="674289" y="1121348"/>
                </a:lnTo>
                <a:lnTo>
                  <a:pt x="717296" y="1195704"/>
                </a:lnTo>
                <a:lnTo>
                  <a:pt x="678815" y="1217929"/>
                </a:lnTo>
                <a:lnTo>
                  <a:pt x="720479" y="1217929"/>
                </a:lnTo>
                <a:lnTo>
                  <a:pt x="716280" y="977645"/>
                </a:lnTo>
                <a:lnTo>
                  <a:pt x="714373" y="969071"/>
                </a:lnTo>
                <a:lnTo>
                  <a:pt x="709501" y="962104"/>
                </a:lnTo>
                <a:lnTo>
                  <a:pt x="702367" y="957447"/>
                </a:lnTo>
                <a:lnTo>
                  <a:pt x="693674" y="955801"/>
                </a:lnTo>
                <a:close/>
              </a:path>
              <a:path w="721360" h="1246504">
                <a:moveTo>
                  <a:pt x="675078" y="1167260"/>
                </a:moveTo>
                <a:lnTo>
                  <a:pt x="675767" y="1207261"/>
                </a:lnTo>
                <a:lnTo>
                  <a:pt x="709422" y="1187830"/>
                </a:lnTo>
                <a:lnTo>
                  <a:pt x="675078" y="1167260"/>
                </a:lnTo>
                <a:close/>
              </a:path>
              <a:path w="721360" h="1246504">
                <a:moveTo>
                  <a:pt x="674289" y="1121348"/>
                </a:moveTo>
                <a:lnTo>
                  <a:pt x="675078" y="1167260"/>
                </a:lnTo>
                <a:lnTo>
                  <a:pt x="709422" y="1187830"/>
                </a:lnTo>
                <a:lnTo>
                  <a:pt x="675767" y="1207261"/>
                </a:lnTo>
                <a:lnTo>
                  <a:pt x="697285" y="1207261"/>
                </a:lnTo>
                <a:lnTo>
                  <a:pt x="717296" y="1195704"/>
                </a:lnTo>
                <a:lnTo>
                  <a:pt x="674289" y="1121348"/>
                </a:lnTo>
                <a:close/>
              </a:path>
              <a:path w="721360" h="1246504">
                <a:moveTo>
                  <a:pt x="45900" y="79222"/>
                </a:moveTo>
                <a:lnTo>
                  <a:pt x="46688" y="125026"/>
                </a:lnTo>
                <a:lnTo>
                  <a:pt x="635953" y="1143826"/>
                </a:lnTo>
                <a:lnTo>
                  <a:pt x="675078" y="1167260"/>
                </a:lnTo>
                <a:lnTo>
                  <a:pt x="674289" y="1121348"/>
                </a:lnTo>
                <a:lnTo>
                  <a:pt x="85095" y="102673"/>
                </a:lnTo>
                <a:lnTo>
                  <a:pt x="45900" y="79222"/>
                </a:lnTo>
                <a:close/>
              </a:path>
              <a:path w="721360" h="1246504">
                <a:moveTo>
                  <a:pt x="0" y="0"/>
                </a:moveTo>
                <a:lnTo>
                  <a:pt x="4699" y="268731"/>
                </a:lnTo>
                <a:lnTo>
                  <a:pt x="27305" y="290575"/>
                </a:lnTo>
                <a:lnTo>
                  <a:pt x="35879" y="288669"/>
                </a:lnTo>
                <a:lnTo>
                  <a:pt x="42846" y="283797"/>
                </a:lnTo>
                <a:lnTo>
                  <a:pt x="47503" y="276663"/>
                </a:lnTo>
                <a:lnTo>
                  <a:pt x="49149" y="267969"/>
                </a:lnTo>
                <a:lnTo>
                  <a:pt x="46688" y="125026"/>
                </a:lnTo>
                <a:lnTo>
                  <a:pt x="3683" y="50673"/>
                </a:lnTo>
                <a:lnTo>
                  <a:pt x="42163" y="28448"/>
                </a:lnTo>
                <a:lnTo>
                  <a:pt x="47526" y="28448"/>
                </a:lnTo>
                <a:lnTo>
                  <a:pt x="0" y="0"/>
                </a:lnTo>
                <a:close/>
              </a:path>
              <a:path w="721360" h="1246504">
                <a:moveTo>
                  <a:pt x="47526" y="28448"/>
                </a:moveTo>
                <a:lnTo>
                  <a:pt x="42163" y="28448"/>
                </a:lnTo>
                <a:lnTo>
                  <a:pt x="85095" y="102673"/>
                </a:lnTo>
                <a:lnTo>
                  <a:pt x="207899" y="176149"/>
                </a:lnTo>
                <a:lnTo>
                  <a:pt x="216215" y="179119"/>
                </a:lnTo>
                <a:lnTo>
                  <a:pt x="224710" y="178673"/>
                </a:lnTo>
                <a:lnTo>
                  <a:pt x="232419" y="175059"/>
                </a:lnTo>
                <a:lnTo>
                  <a:pt x="238379" y="168528"/>
                </a:lnTo>
                <a:lnTo>
                  <a:pt x="241276" y="160194"/>
                </a:lnTo>
                <a:lnTo>
                  <a:pt x="240792" y="151669"/>
                </a:lnTo>
                <a:lnTo>
                  <a:pt x="237164" y="143954"/>
                </a:lnTo>
                <a:lnTo>
                  <a:pt x="230631" y="138049"/>
                </a:lnTo>
                <a:lnTo>
                  <a:pt x="47526" y="28448"/>
                </a:lnTo>
                <a:close/>
              </a:path>
              <a:path w="721360" h="1246504">
                <a:moveTo>
                  <a:pt x="42163" y="28448"/>
                </a:moveTo>
                <a:lnTo>
                  <a:pt x="3683" y="50673"/>
                </a:lnTo>
                <a:lnTo>
                  <a:pt x="46688" y="125026"/>
                </a:lnTo>
                <a:lnTo>
                  <a:pt x="45900" y="79222"/>
                </a:lnTo>
                <a:lnTo>
                  <a:pt x="11556" y="58674"/>
                </a:lnTo>
                <a:lnTo>
                  <a:pt x="45212" y="39242"/>
                </a:lnTo>
                <a:lnTo>
                  <a:pt x="48407" y="39242"/>
                </a:lnTo>
                <a:lnTo>
                  <a:pt x="42163" y="28448"/>
                </a:lnTo>
                <a:close/>
              </a:path>
              <a:path w="721360" h="1246504">
                <a:moveTo>
                  <a:pt x="48407" y="39242"/>
                </a:moveTo>
                <a:lnTo>
                  <a:pt x="45212" y="39242"/>
                </a:lnTo>
                <a:lnTo>
                  <a:pt x="45900" y="79222"/>
                </a:lnTo>
                <a:lnTo>
                  <a:pt x="85095" y="102673"/>
                </a:lnTo>
                <a:lnTo>
                  <a:pt x="48407" y="39242"/>
                </a:lnTo>
                <a:close/>
              </a:path>
              <a:path w="721360" h="1246504">
                <a:moveTo>
                  <a:pt x="45212" y="39242"/>
                </a:moveTo>
                <a:lnTo>
                  <a:pt x="11556" y="58674"/>
                </a:lnTo>
                <a:lnTo>
                  <a:pt x="45900" y="79222"/>
                </a:lnTo>
                <a:lnTo>
                  <a:pt x="45212" y="392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93819" y="1947417"/>
            <a:ext cx="293306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75" dirty="0">
                <a:latin typeface="Arial"/>
                <a:cs typeface="Arial"/>
              </a:rPr>
              <a:t>Autonomia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000" spc="-150" dirty="0">
                <a:latin typeface="Arial"/>
                <a:cs typeface="Arial"/>
              </a:rPr>
              <a:t>Ações </a:t>
            </a:r>
            <a:r>
              <a:rPr sz="2000" spc="-140" dirty="0">
                <a:latin typeface="Arial"/>
                <a:cs typeface="Arial"/>
              </a:rPr>
              <a:t>básicas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i="1" spc="-185" dirty="0">
                <a:latin typeface="Trebuchet MS"/>
                <a:cs typeface="Trebuchet MS"/>
              </a:rPr>
              <a:t>“off-line”.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93819" y="2846959"/>
            <a:ext cx="4486275" cy="310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170" dirty="0">
                <a:latin typeface="Arial"/>
                <a:cs typeface="Arial"/>
              </a:rPr>
              <a:t>Rapidez</a:t>
            </a:r>
            <a:endParaRPr sz="24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25"/>
              </a:spcBef>
            </a:pPr>
            <a:r>
              <a:rPr sz="2000" spc="-155" dirty="0">
                <a:latin typeface="Arial"/>
                <a:cs typeface="Arial"/>
              </a:rPr>
              <a:t>Processos </a:t>
            </a:r>
            <a:r>
              <a:rPr sz="2000" spc="-145" dirty="0">
                <a:latin typeface="Arial"/>
                <a:cs typeface="Arial"/>
              </a:rPr>
              <a:t>são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locais.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77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130" dirty="0">
                <a:latin typeface="Arial"/>
                <a:cs typeface="Arial"/>
              </a:rPr>
              <a:t>Trabalho </a:t>
            </a:r>
            <a:r>
              <a:rPr sz="2400" spc="-75" dirty="0">
                <a:latin typeface="Arial"/>
                <a:cs typeface="Arial"/>
              </a:rPr>
              <a:t>privado</a:t>
            </a:r>
            <a:endParaRPr sz="24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30"/>
              </a:spcBef>
            </a:pPr>
            <a:r>
              <a:rPr sz="2000" spc="-110" dirty="0">
                <a:latin typeface="Arial"/>
                <a:cs typeface="Arial"/>
              </a:rPr>
              <a:t>Trabalho </a:t>
            </a:r>
            <a:r>
              <a:rPr sz="2000" spc="-75" dirty="0">
                <a:latin typeface="Arial"/>
                <a:cs typeface="Arial"/>
              </a:rPr>
              <a:t>local </a:t>
            </a:r>
            <a:r>
              <a:rPr sz="2000" spc="-95" dirty="0">
                <a:latin typeface="Arial"/>
                <a:cs typeface="Arial"/>
              </a:rPr>
              <a:t>não </a:t>
            </a:r>
            <a:r>
              <a:rPr sz="2000" spc="-75" dirty="0">
                <a:latin typeface="Arial"/>
                <a:cs typeface="Arial"/>
              </a:rPr>
              <a:t>afeta </a:t>
            </a:r>
            <a:r>
              <a:rPr sz="2000" spc="-140" dirty="0">
                <a:latin typeface="Arial"/>
                <a:cs typeface="Arial"/>
              </a:rPr>
              <a:t>os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demais.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77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95" dirty="0">
                <a:latin typeface="Arial"/>
                <a:cs typeface="Arial"/>
              </a:rPr>
              <a:t>Confiabilidade</a:t>
            </a:r>
            <a:endParaRPr sz="2400">
              <a:latin typeface="Arial"/>
              <a:cs typeface="Arial"/>
            </a:endParaRPr>
          </a:p>
          <a:p>
            <a:pPr marL="469900" marR="5080" algn="just">
              <a:lnSpc>
                <a:spcPct val="100000"/>
              </a:lnSpc>
              <a:spcBef>
                <a:spcPts val="30"/>
              </a:spcBef>
            </a:pPr>
            <a:r>
              <a:rPr sz="2000" spc="-155" dirty="0">
                <a:latin typeface="Arial"/>
                <a:cs typeface="Arial"/>
              </a:rPr>
              <a:t>Todo </a:t>
            </a:r>
            <a:r>
              <a:rPr sz="2000" spc="-40" dirty="0">
                <a:latin typeface="Arial"/>
                <a:cs typeface="Arial"/>
              </a:rPr>
              <a:t>repositório </a:t>
            </a:r>
            <a:r>
              <a:rPr sz="2000" spc="-120" dirty="0">
                <a:latin typeface="Arial"/>
                <a:cs typeface="Arial"/>
              </a:rPr>
              <a:t>é </a:t>
            </a:r>
            <a:r>
              <a:rPr sz="2000" spc="-65" dirty="0">
                <a:latin typeface="Arial"/>
                <a:cs typeface="Arial"/>
              </a:rPr>
              <a:t>um </a:t>
            </a:r>
            <a:r>
              <a:rPr sz="2000" i="1" spc="-85" dirty="0">
                <a:latin typeface="Trebuchet MS"/>
                <a:cs typeface="Trebuchet MS"/>
              </a:rPr>
              <a:t>backup</a:t>
            </a:r>
            <a:r>
              <a:rPr sz="2000" spc="-85" dirty="0">
                <a:latin typeface="Arial"/>
                <a:cs typeface="Arial"/>
              </a:rPr>
              <a:t>, </a:t>
            </a:r>
            <a:r>
              <a:rPr sz="2000" spc="-60" dirty="0">
                <a:latin typeface="Arial"/>
                <a:cs typeface="Arial"/>
              </a:rPr>
              <a:t>ou </a:t>
            </a:r>
            <a:r>
              <a:rPr sz="2000" spc="-110" dirty="0">
                <a:latin typeface="Arial"/>
                <a:cs typeface="Arial"/>
              </a:rPr>
              <a:t>seja,  </a:t>
            </a:r>
            <a:r>
              <a:rPr sz="2000" spc="-100" dirty="0">
                <a:latin typeface="Arial"/>
                <a:cs typeface="Arial"/>
              </a:rPr>
              <a:t>uma </a:t>
            </a:r>
            <a:r>
              <a:rPr sz="2000" spc="-90" dirty="0">
                <a:latin typeface="Arial"/>
                <a:cs typeface="Arial"/>
              </a:rPr>
              <a:t>cópia </a:t>
            </a:r>
            <a:r>
              <a:rPr sz="2000" spc="-70" dirty="0">
                <a:latin typeface="Arial"/>
                <a:cs typeface="Arial"/>
              </a:rPr>
              <a:t>completa </a:t>
            </a:r>
            <a:r>
              <a:rPr sz="2000" spc="-60" dirty="0">
                <a:latin typeface="Arial"/>
                <a:cs typeface="Arial"/>
              </a:rPr>
              <a:t>do </a:t>
            </a:r>
            <a:r>
              <a:rPr sz="2000" spc="-45" dirty="0">
                <a:latin typeface="Arial"/>
                <a:cs typeface="Arial"/>
              </a:rPr>
              <a:t>repositório,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in-  </a:t>
            </a:r>
            <a:r>
              <a:rPr sz="2000" spc="-55" dirty="0">
                <a:latin typeface="Arial"/>
                <a:cs typeface="Arial"/>
              </a:rPr>
              <a:t>cluindo </a:t>
            </a:r>
            <a:r>
              <a:rPr sz="2000" spc="-125" dirty="0">
                <a:latin typeface="Arial"/>
                <a:cs typeface="Arial"/>
              </a:rPr>
              <a:t>versões </a:t>
            </a:r>
            <a:r>
              <a:rPr sz="2000" spc="-65" dirty="0">
                <a:latin typeface="Arial"/>
                <a:cs typeface="Arial"/>
              </a:rPr>
              <a:t>anteriores 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histórico.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65170" y="5578983"/>
            <a:ext cx="759460" cy="676275"/>
          </a:xfrm>
          <a:custGeom>
            <a:avLst/>
            <a:gdLst/>
            <a:ahLst/>
            <a:cxnLst/>
            <a:rect l="l" t="t" r="r" b="b"/>
            <a:pathLst>
              <a:path w="759460" h="676275">
                <a:moveTo>
                  <a:pt x="0" y="0"/>
                </a:moveTo>
                <a:lnTo>
                  <a:pt x="0" y="581405"/>
                </a:lnTo>
                <a:lnTo>
                  <a:pt x="6114" y="598460"/>
                </a:lnTo>
                <a:lnTo>
                  <a:pt x="51815" y="629290"/>
                </a:lnTo>
                <a:lnTo>
                  <a:pt x="89257" y="642531"/>
                </a:lnTo>
                <a:lnTo>
                  <a:pt x="134996" y="653964"/>
                </a:lnTo>
                <a:lnTo>
                  <a:pt x="187960" y="663323"/>
                </a:lnTo>
                <a:lnTo>
                  <a:pt x="247076" y="670340"/>
                </a:lnTo>
                <a:lnTo>
                  <a:pt x="311272" y="674746"/>
                </a:lnTo>
                <a:lnTo>
                  <a:pt x="379475" y="676274"/>
                </a:lnTo>
                <a:lnTo>
                  <a:pt x="447679" y="674746"/>
                </a:lnTo>
                <a:lnTo>
                  <a:pt x="511875" y="670340"/>
                </a:lnTo>
                <a:lnTo>
                  <a:pt x="570991" y="663323"/>
                </a:lnTo>
                <a:lnTo>
                  <a:pt x="623955" y="653964"/>
                </a:lnTo>
                <a:lnTo>
                  <a:pt x="669694" y="642531"/>
                </a:lnTo>
                <a:lnTo>
                  <a:pt x="707136" y="629290"/>
                </a:lnTo>
                <a:lnTo>
                  <a:pt x="752837" y="598460"/>
                </a:lnTo>
                <a:lnTo>
                  <a:pt x="758951" y="581405"/>
                </a:lnTo>
                <a:lnTo>
                  <a:pt x="758951" y="94868"/>
                </a:lnTo>
                <a:lnTo>
                  <a:pt x="379475" y="94868"/>
                </a:lnTo>
                <a:lnTo>
                  <a:pt x="311272" y="93340"/>
                </a:lnTo>
                <a:lnTo>
                  <a:pt x="247076" y="88934"/>
                </a:lnTo>
                <a:lnTo>
                  <a:pt x="187960" y="81917"/>
                </a:lnTo>
                <a:lnTo>
                  <a:pt x="134996" y="72558"/>
                </a:lnTo>
                <a:lnTo>
                  <a:pt x="89257" y="61125"/>
                </a:lnTo>
                <a:lnTo>
                  <a:pt x="51815" y="47884"/>
                </a:lnTo>
                <a:lnTo>
                  <a:pt x="6114" y="17054"/>
                </a:lnTo>
                <a:lnTo>
                  <a:pt x="0" y="0"/>
                </a:lnTo>
                <a:close/>
              </a:path>
              <a:path w="759460" h="676275">
                <a:moveTo>
                  <a:pt x="758951" y="0"/>
                </a:moveTo>
                <a:lnTo>
                  <a:pt x="735207" y="33105"/>
                </a:lnTo>
                <a:lnTo>
                  <a:pt x="669694" y="61125"/>
                </a:lnTo>
                <a:lnTo>
                  <a:pt x="623955" y="72558"/>
                </a:lnTo>
                <a:lnTo>
                  <a:pt x="570991" y="81917"/>
                </a:lnTo>
                <a:lnTo>
                  <a:pt x="511875" y="88934"/>
                </a:lnTo>
                <a:lnTo>
                  <a:pt x="447679" y="93340"/>
                </a:lnTo>
                <a:lnTo>
                  <a:pt x="379475" y="94868"/>
                </a:lnTo>
                <a:lnTo>
                  <a:pt x="758951" y="94868"/>
                </a:lnTo>
                <a:lnTo>
                  <a:pt x="7589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5170" y="5484114"/>
            <a:ext cx="759460" cy="189865"/>
          </a:xfrm>
          <a:custGeom>
            <a:avLst/>
            <a:gdLst/>
            <a:ahLst/>
            <a:cxnLst/>
            <a:rect l="l" t="t" r="r" b="b"/>
            <a:pathLst>
              <a:path w="759460" h="189864">
                <a:moveTo>
                  <a:pt x="379475" y="0"/>
                </a:moveTo>
                <a:lnTo>
                  <a:pt x="311272" y="1526"/>
                </a:lnTo>
                <a:lnTo>
                  <a:pt x="247076" y="5928"/>
                </a:lnTo>
                <a:lnTo>
                  <a:pt x="187960" y="12939"/>
                </a:lnTo>
                <a:lnTo>
                  <a:pt x="134996" y="22293"/>
                </a:lnTo>
                <a:lnTo>
                  <a:pt x="89257" y="33722"/>
                </a:lnTo>
                <a:lnTo>
                  <a:pt x="51815" y="46961"/>
                </a:lnTo>
                <a:lnTo>
                  <a:pt x="6114" y="77801"/>
                </a:lnTo>
                <a:lnTo>
                  <a:pt x="0" y="94869"/>
                </a:lnTo>
                <a:lnTo>
                  <a:pt x="6114" y="111923"/>
                </a:lnTo>
                <a:lnTo>
                  <a:pt x="51816" y="142753"/>
                </a:lnTo>
                <a:lnTo>
                  <a:pt x="89257" y="155994"/>
                </a:lnTo>
                <a:lnTo>
                  <a:pt x="134996" y="167427"/>
                </a:lnTo>
                <a:lnTo>
                  <a:pt x="187960" y="176786"/>
                </a:lnTo>
                <a:lnTo>
                  <a:pt x="247076" y="183803"/>
                </a:lnTo>
                <a:lnTo>
                  <a:pt x="311272" y="188209"/>
                </a:lnTo>
                <a:lnTo>
                  <a:pt x="379475" y="189738"/>
                </a:lnTo>
                <a:lnTo>
                  <a:pt x="447679" y="188209"/>
                </a:lnTo>
                <a:lnTo>
                  <a:pt x="511875" y="183803"/>
                </a:lnTo>
                <a:lnTo>
                  <a:pt x="570991" y="176786"/>
                </a:lnTo>
                <a:lnTo>
                  <a:pt x="623955" y="167427"/>
                </a:lnTo>
                <a:lnTo>
                  <a:pt x="669694" y="155994"/>
                </a:lnTo>
                <a:lnTo>
                  <a:pt x="707136" y="142753"/>
                </a:lnTo>
                <a:lnTo>
                  <a:pt x="752837" y="111923"/>
                </a:lnTo>
                <a:lnTo>
                  <a:pt x="758951" y="94869"/>
                </a:lnTo>
                <a:lnTo>
                  <a:pt x="752837" y="77801"/>
                </a:lnTo>
                <a:lnTo>
                  <a:pt x="707136" y="46961"/>
                </a:lnTo>
                <a:lnTo>
                  <a:pt x="669694" y="33722"/>
                </a:lnTo>
                <a:lnTo>
                  <a:pt x="623955" y="22293"/>
                </a:lnTo>
                <a:lnTo>
                  <a:pt x="570992" y="12939"/>
                </a:lnTo>
                <a:lnTo>
                  <a:pt x="511875" y="5928"/>
                </a:lnTo>
                <a:lnTo>
                  <a:pt x="447679" y="1526"/>
                </a:lnTo>
                <a:lnTo>
                  <a:pt x="379475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5170" y="5484114"/>
            <a:ext cx="759460" cy="189865"/>
          </a:xfrm>
          <a:custGeom>
            <a:avLst/>
            <a:gdLst/>
            <a:ahLst/>
            <a:cxnLst/>
            <a:rect l="l" t="t" r="r" b="b"/>
            <a:pathLst>
              <a:path w="759460" h="189864">
                <a:moveTo>
                  <a:pt x="758951" y="94869"/>
                </a:moveTo>
                <a:lnTo>
                  <a:pt x="735207" y="127974"/>
                </a:lnTo>
                <a:lnTo>
                  <a:pt x="669694" y="155994"/>
                </a:lnTo>
                <a:lnTo>
                  <a:pt x="623955" y="167427"/>
                </a:lnTo>
                <a:lnTo>
                  <a:pt x="570991" y="176786"/>
                </a:lnTo>
                <a:lnTo>
                  <a:pt x="511875" y="183803"/>
                </a:lnTo>
                <a:lnTo>
                  <a:pt x="447679" y="188209"/>
                </a:lnTo>
                <a:lnTo>
                  <a:pt x="379475" y="189738"/>
                </a:lnTo>
                <a:lnTo>
                  <a:pt x="311272" y="188209"/>
                </a:lnTo>
                <a:lnTo>
                  <a:pt x="247076" y="183803"/>
                </a:lnTo>
                <a:lnTo>
                  <a:pt x="187960" y="176786"/>
                </a:lnTo>
                <a:lnTo>
                  <a:pt x="134996" y="167427"/>
                </a:lnTo>
                <a:lnTo>
                  <a:pt x="89257" y="155994"/>
                </a:lnTo>
                <a:lnTo>
                  <a:pt x="51815" y="142753"/>
                </a:lnTo>
                <a:lnTo>
                  <a:pt x="6114" y="111923"/>
                </a:lnTo>
                <a:lnTo>
                  <a:pt x="0" y="94869"/>
                </a:lnTo>
                <a:lnTo>
                  <a:pt x="6114" y="77801"/>
                </a:lnTo>
                <a:lnTo>
                  <a:pt x="51815" y="46961"/>
                </a:lnTo>
                <a:lnTo>
                  <a:pt x="89257" y="33722"/>
                </a:lnTo>
                <a:lnTo>
                  <a:pt x="134996" y="22293"/>
                </a:lnTo>
                <a:lnTo>
                  <a:pt x="187960" y="12939"/>
                </a:lnTo>
                <a:lnTo>
                  <a:pt x="247076" y="5928"/>
                </a:lnTo>
                <a:lnTo>
                  <a:pt x="311272" y="1526"/>
                </a:lnTo>
                <a:lnTo>
                  <a:pt x="379475" y="0"/>
                </a:lnTo>
                <a:lnTo>
                  <a:pt x="447679" y="1526"/>
                </a:lnTo>
                <a:lnTo>
                  <a:pt x="511875" y="5928"/>
                </a:lnTo>
                <a:lnTo>
                  <a:pt x="570991" y="12939"/>
                </a:lnTo>
                <a:lnTo>
                  <a:pt x="623955" y="22293"/>
                </a:lnTo>
                <a:lnTo>
                  <a:pt x="669694" y="33722"/>
                </a:lnTo>
                <a:lnTo>
                  <a:pt x="707136" y="46961"/>
                </a:lnTo>
                <a:lnTo>
                  <a:pt x="752837" y="77801"/>
                </a:lnTo>
                <a:lnTo>
                  <a:pt x="758951" y="9486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65170" y="5578983"/>
            <a:ext cx="759460" cy="676275"/>
          </a:xfrm>
          <a:custGeom>
            <a:avLst/>
            <a:gdLst/>
            <a:ahLst/>
            <a:cxnLst/>
            <a:rect l="l" t="t" r="r" b="b"/>
            <a:pathLst>
              <a:path w="759460" h="676275">
                <a:moveTo>
                  <a:pt x="758951" y="0"/>
                </a:moveTo>
                <a:lnTo>
                  <a:pt x="758951" y="581405"/>
                </a:lnTo>
                <a:lnTo>
                  <a:pt x="752837" y="598460"/>
                </a:lnTo>
                <a:lnTo>
                  <a:pt x="707136" y="629290"/>
                </a:lnTo>
                <a:lnTo>
                  <a:pt x="669694" y="642531"/>
                </a:lnTo>
                <a:lnTo>
                  <a:pt x="623955" y="653964"/>
                </a:lnTo>
                <a:lnTo>
                  <a:pt x="570991" y="663323"/>
                </a:lnTo>
                <a:lnTo>
                  <a:pt x="511875" y="670340"/>
                </a:lnTo>
                <a:lnTo>
                  <a:pt x="447679" y="674746"/>
                </a:lnTo>
                <a:lnTo>
                  <a:pt x="379475" y="676274"/>
                </a:lnTo>
                <a:lnTo>
                  <a:pt x="311272" y="674746"/>
                </a:lnTo>
                <a:lnTo>
                  <a:pt x="247076" y="670340"/>
                </a:lnTo>
                <a:lnTo>
                  <a:pt x="187960" y="663323"/>
                </a:lnTo>
                <a:lnTo>
                  <a:pt x="134996" y="653964"/>
                </a:lnTo>
                <a:lnTo>
                  <a:pt x="89257" y="642531"/>
                </a:lnTo>
                <a:lnTo>
                  <a:pt x="51815" y="629290"/>
                </a:lnTo>
                <a:lnTo>
                  <a:pt x="6114" y="598460"/>
                </a:lnTo>
                <a:lnTo>
                  <a:pt x="0" y="581405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1361" y="5578728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0" y="0"/>
                </a:moveTo>
                <a:lnTo>
                  <a:pt x="0" y="581850"/>
                </a:lnTo>
                <a:lnTo>
                  <a:pt x="6101" y="598868"/>
                </a:lnTo>
                <a:lnTo>
                  <a:pt x="51705" y="629634"/>
                </a:lnTo>
                <a:lnTo>
                  <a:pt x="89069" y="642849"/>
                </a:lnTo>
                <a:lnTo>
                  <a:pt x="134714" y="654260"/>
                </a:lnTo>
                <a:lnTo>
                  <a:pt x="187570" y="663601"/>
                </a:lnTo>
                <a:lnTo>
                  <a:pt x="246569" y="670605"/>
                </a:lnTo>
                <a:lnTo>
                  <a:pt x="310640" y="675003"/>
                </a:lnTo>
                <a:lnTo>
                  <a:pt x="378713" y="676529"/>
                </a:lnTo>
                <a:lnTo>
                  <a:pt x="446791" y="675003"/>
                </a:lnTo>
                <a:lnTo>
                  <a:pt x="510864" y="670605"/>
                </a:lnTo>
                <a:lnTo>
                  <a:pt x="569863" y="663601"/>
                </a:lnTo>
                <a:lnTo>
                  <a:pt x="622719" y="654260"/>
                </a:lnTo>
                <a:lnTo>
                  <a:pt x="668362" y="642849"/>
                </a:lnTo>
                <a:lnTo>
                  <a:pt x="705724" y="629634"/>
                </a:lnTo>
                <a:lnTo>
                  <a:pt x="751326" y="598868"/>
                </a:lnTo>
                <a:lnTo>
                  <a:pt x="757427" y="581850"/>
                </a:lnTo>
                <a:lnTo>
                  <a:pt x="757427" y="94742"/>
                </a:lnTo>
                <a:lnTo>
                  <a:pt x="378713" y="94742"/>
                </a:lnTo>
                <a:lnTo>
                  <a:pt x="310640" y="93216"/>
                </a:lnTo>
                <a:lnTo>
                  <a:pt x="246569" y="88817"/>
                </a:lnTo>
                <a:lnTo>
                  <a:pt x="187570" y="81812"/>
                </a:lnTo>
                <a:lnTo>
                  <a:pt x="134714" y="72468"/>
                </a:lnTo>
                <a:lnTo>
                  <a:pt x="89069" y="61051"/>
                </a:lnTo>
                <a:lnTo>
                  <a:pt x="51705" y="47829"/>
                </a:lnTo>
                <a:lnTo>
                  <a:pt x="6101" y="17036"/>
                </a:lnTo>
                <a:lnTo>
                  <a:pt x="0" y="0"/>
                </a:lnTo>
                <a:close/>
              </a:path>
              <a:path w="757555" h="676910">
                <a:moveTo>
                  <a:pt x="757427" y="0"/>
                </a:moveTo>
                <a:lnTo>
                  <a:pt x="733735" y="33068"/>
                </a:lnTo>
                <a:lnTo>
                  <a:pt x="668362" y="61051"/>
                </a:lnTo>
                <a:lnTo>
                  <a:pt x="622719" y="72468"/>
                </a:lnTo>
                <a:lnTo>
                  <a:pt x="569863" y="81812"/>
                </a:lnTo>
                <a:lnTo>
                  <a:pt x="510864" y="88817"/>
                </a:lnTo>
                <a:lnTo>
                  <a:pt x="446791" y="93216"/>
                </a:lnTo>
                <a:lnTo>
                  <a:pt x="378713" y="94742"/>
                </a:lnTo>
                <a:lnTo>
                  <a:pt x="757427" y="94742"/>
                </a:lnTo>
                <a:lnTo>
                  <a:pt x="7574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1361" y="5484114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378713" y="0"/>
                </a:moveTo>
                <a:lnTo>
                  <a:pt x="310640" y="1526"/>
                </a:lnTo>
                <a:lnTo>
                  <a:pt x="246569" y="5925"/>
                </a:lnTo>
                <a:lnTo>
                  <a:pt x="187570" y="12930"/>
                </a:lnTo>
                <a:lnTo>
                  <a:pt x="134714" y="22271"/>
                </a:lnTo>
                <a:lnTo>
                  <a:pt x="89069" y="33679"/>
                </a:lnTo>
                <a:lnTo>
                  <a:pt x="51705" y="46886"/>
                </a:lnTo>
                <a:lnTo>
                  <a:pt x="6101" y="77622"/>
                </a:lnTo>
                <a:lnTo>
                  <a:pt x="0" y="94615"/>
                </a:lnTo>
                <a:lnTo>
                  <a:pt x="6101" y="111651"/>
                </a:lnTo>
                <a:lnTo>
                  <a:pt x="51705" y="142444"/>
                </a:lnTo>
                <a:lnTo>
                  <a:pt x="89069" y="155666"/>
                </a:lnTo>
                <a:lnTo>
                  <a:pt x="134714" y="167083"/>
                </a:lnTo>
                <a:lnTo>
                  <a:pt x="187570" y="176427"/>
                </a:lnTo>
                <a:lnTo>
                  <a:pt x="246569" y="183432"/>
                </a:lnTo>
                <a:lnTo>
                  <a:pt x="310640" y="187831"/>
                </a:lnTo>
                <a:lnTo>
                  <a:pt x="378713" y="189357"/>
                </a:lnTo>
                <a:lnTo>
                  <a:pt x="446791" y="187831"/>
                </a:lnTo>
                <a:lnTo>
                  <a:pt x="510864" y="183432"/>
                </a:lnTo>
                <a:lnTo>
                  <a:pt x="569863" y="176427"/>
                </a:lnTo>
                <a:lnTo>
                  <a:pt x="622719" y="167083"/>
                </a:lnTo>
                <a:lnTo>
                  <a:pt x="668362" y="155666"/>
                </a:lnTo>
                <a:lnTo>
                  <a:pt x="705724" y="142444"/>
                </a:lnTo>
                <a:lnTo>
                  <a:pt x="751326" y="111651"/>
                </a:lnTo>
                <a:lnTo>
                  <a:pt x="757427" y="94615"/>
                </a:lnTo>
                <a:lnTo>
                  <a:pt x="751326" y="77622"/>
                </a:lnTo>
                <a:lnTo>
                  <a:pt x="705724" y="46886"/>
                </a:lnTo>
                <a:lnTo>
                  <a:pt x="668362" y="33679"/>
                </a:lnTo>
                <a:lnTo>
                  <a:pt x="622719" y="22271"/>
                </a:lnTo>
                <a:lnTo>
                  <a:pt x="569863" y="12930"/>
                </a:lnTo>
                <a:lnTo>
                  <a:pt x="510864" y="5925"/>
                </a:lnTo>
                <a:lnTo>
                  <a:pt x="446791" y="1526"/>
                </a:lnTo>
                <a:lnTo>
                  <a:pt x="378713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1361" y="5484114"/>
            <a:ext cx="757555" cy="189865"/>
          </a:xfrm>
          <a:custGeom>
            <a:avLst/>
            <a:gdLst/>
            <a:ahLst/>
            <a:cxnLst/>
            <a:rect l="l" t="t" r="r" b="b"/>
            <a:pathLst>
              <a:path w="757555" h="189864">
                <a:moveTo>
                  <a:pt x="757427" y="94615"/>
                </a:moveTo>
                <a:lnTo>
                  <a:pt x="733735" y="127683"/>
                </a:lnTo>
                <a:lnTo>
                  <a:pt x="668362" y="155666"/>
                </a:lnTo>
                <a:lnTo>
                  <a:pt x="622719" y="167083"/>
                </a:lnTo>
                <a:lnTo>
                  <a:pt x="569863" y="176427"/>
                </a:lnTo>
                <a:lnTo>
                  <a:pt x="510864" y="183432"/>
                </a:lnTo>
                <a:lnTo>
                  <a:pt x="446791" y="187831"/>
                </a:lnTo>
                <a:lnTo>
                  <a:pt x="378713" y="189357"/>
                </a:lnTo>
                <a:lnTo>
                  <a:pt x="310640" y="187831"/>
                </a:lnTo>
                <a:lnTo>
                  <a:pt x="246569" y="183432"/>
                </a:lnTo>
                <a:lnTo>
                  <a:pt x="187570" y="176427"/>
                </a:lnTo>
                <a:lnTo>
                  <a:pt x="134714" y="167083"/>
                </a:lnTo>
                <a:lnTo>
                  <a:pt x="89069" y="155666"/>
                </a:lnTo>
                <a:lnTo>
                  <a:pt x="51705" y="142444"/>
                </a:lnTo>
                <a:lnTo>
                  <a:pt x="6101" y="111651"/>
                </a:lnTo>
                <a:lnTo>
                  <a:pt x="0" y="94615"/>
                </a:lnTo>
                <a:lnTo>
                  <a:pt x="6101" y="77622"/>
                </a:lnTo>
                <a:lnTo>
                  <a:pt x="51705" y="46886"/>
                </a:lnTo>
                <a:lnTo>
                  <a:pt x="89069" y="33679"/>
                </a:lnTo>
                <a:lnTo>
                  <a:pt x="134714" y="22271"/>
                </a:lnTo>
                <a:lnTo>
                  <a:pt x="187570" y="12930"/>
                </a:lnTo>
                <a:lnTo>
                  <a:pt x="246569" y="5925"/>
                </a:lnTo>
                <a:lnTo>
                  <a:pt x="310640" y="1526"/>
                </a:lnTo>
                <a:lnTo>
                  <a:pt x="378713" y="0"/>
                </a:lnTo>
                <a:lnTo>
                  <a:pt x="446791" y="1526"/>
                </a:lnTo>
                <a:lnTo>
                  <a:pt x="510864" y="5925"/>
                </a:lnTo>
                <a:lnTo>
                  <a:pt x="569863" y="12930"/>
                </a:lnTo>
                <a:lnTo>
                  <a:pt x="622719" y="22271"/>
                </a:lnTo>
                <a:lnTo>
                  <a:pt x="668362" y="33679"/>
                </a:lnTo>
                <a:lnTo>
                  <a:pt x="705724" y="46886"/>
                </a:lnTo>
                <a:lnTo>
                  <a:pt x="751326" y="77622"/>
                </a:lnTo>
                <a:lnTo>
                  <a:pt x="757427" y="94615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1361" y="5578728"/>
            <a:ext cx="757555" cy="676910"/>
          </a:xfrm>
          <a:custGeom>
            <a:avLst/>
            <a:gdLst/>
            <a:ahLst/>
            <a:cxnLst/>
            <a:rect l="l" t="t" r="r" b="b"/>
            <a:pathLst>
              <a:path w="757555" h="676910">
                <a:moveTo>
                  <a:pt x="757427" y="0"/>
                </a:moveTo>
                <a:lnTo>
                  <a:pt x="757427" y="581850"/>
                </a:lnTo>
                <a:lnTo>
                  <a:pt x="751326" y="598868"/>
                </a:lnTo>
                <a:lnTo>
                  <a:pt x="705724" y="629634"/>
                </a:lnTo>
                <a:lnTo>
                  <a:pt x="668362" y="642849"/>
                </a:lnTo>
                <a:lnTo>
                  <a:pt x="622719" y="654260"/>
                </a:lnTo>
                <a:lnTo>
                  <a:pt x="569863" y="663601"/>
                </a:lnTo>
                <a:lnTo>
                  <a:pt x="510864" y="670605"/>
                </a:lnTo>
                <a:lnTo>
                  <a:pt x="446791" y="675003"/>
                </a:lnTo>
                <a:lnTo>
                  <a:pt x="378713" y="676529"/>
                </a:lnTo>
                <a:lnTo>
                  <a:pt x="310640" y="675003"/>
                </a:lnTo>
                <a:lnTo>
                  <a:pt x="246569" y="670605"/>
                </a:lnTo>
                <a:lnTo>
                  <a:pt x="187570" y="663601"/>
                </a:lnTo>
                <a:lnTo>
                  <a:pt x="134714" y="654260"/>
                </a:lnTo>
                <a:lnTo>
                  <a:pt x="89069" y="642849"/>
                </a:lnTo>
                <a:lnTo>
                  <a:pt x="51705" y="629634"/>
                </a:lnTo>
                <a:lnTo>
                  <a:pt x="6101" y="598868"/>
                </a:lnTo>
                <a:lnTo>
                  <a:pt x="0" y="581850"/>
                </a:lnTo>
                <a:lnTo>
                  <a:pt x="0" y="0"/>
                </a:lnTo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5242" y="702640"/>
            <a:ext cx="34963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Salvando</a:t>
            </a:r>
            <a:r>
              <a:rPr spc="-300" dirty="0"/>
              <a:t> </a:t>
            </a:r>
            <a:r>
              <a:rPr spc="-180" dirty="0"/>
              <a:t>Alterações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78785" y="2131263"/>
            <a:ext cx="2218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</a:t>
            </a:r>
            <a:r>
              <a:rPr sz="2400" b="1" spc="-8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1439" y="2789935"/>
            <a:ext cx="5487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Arial"/>
                <a:cs typeface="Arial"/>
              </a:rPr>
              <a:t>Realiza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100" dirty="0">
                <a:latin typeface="Arial"/>
                <a:cs typeface="Arial"/>
              </a:rPr>
              <a:t>abre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25" dirty="0">
                <a:latin typeface="Arial"/>
                <a:cs typeface="Arial"/>
              </a:rPr>
              <a:t>editor </a:t>
            </a:r>
            <a:r>
              <a:rPr sz="2400" spc="-120" dirty="0">
                <a:latin typeface="Arial"/>
                <a:cs typeface="Arial"/>
              </a:rPr>
              <a:t>para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inserir  </a:t>
            </a:r>
            <a:r>
              <a:rPr sz="2400" spc="-120" dirty="0">
                <a:latin typeface="Arial"/>
                <a:cs typeface="Arial"/>
              </a:rPr>
              <a:t>uma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mensagem.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3973" y="2000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2" y="0"/>
                </a:moveTo>
                <a:lnTo>
                  <a:pt x="182892" y="0"/>
                </a:lnTo>
                <a:lnTo>
                  <a:pt x="0" y="182879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973" y="2000250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182892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92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3973" y="2000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92" y="0"/>
                </a:moveTo>
                <a:lnTo>
                  <a:pt x="146304" y="146303"/>
                </a:lnTo>
                <a:lnTo>
                  <a:pt x="0" y="182879"/>
                </a:lnTo>
                <a:lnTo>
                  <a:pt x="182892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462" y="2071877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7" y="859536"/>
                </a:lnTo>
                <a:lnTo>
                  <a:pt x="711707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462" y="207187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9" y="0"/>
                </a:moveTo>
                <a:lnTo>
                  <a:pt x="0" y="182499"/>
                </a:lnTo>
                <a:lnTo>
                  <a:pt x="145999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462" y="2071877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9" y="0"/>
                </a:moveTo>
                <a:lnTo>
                  <a:pt x="145999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7" y="0"/>
                </a:lnTo>
                <a:lnTo>
                  <a:pt x="711707" y="859536"/>
                </a:lnTo>
                <a:lnTo>
                  <a:pt x="0" y="859536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2950" y="2141982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8" y="0"/>
                </a:moveTo>
                <a:lnTo>
                  <a:pt x="182499" y="0"/>
                </a:lnTo>
                <a:lnTo>
                  <a:pt x="0" y="182498"/>
                </a:lnTo>
                <a:lnTo>
                  <a:pt x="0" y="861059"/>
                </a:lnTo>
                <a:lnTo>
                  <a:pt x="711708" y="861059"/>
                </a:lnTo>
                <a:lnTo>
                  <a:pt x="71170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2950" y="214198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9" y="0"/>
                </a:moveTo>
                <a:lnTo>
                  <a:pt x="0" y="182498"/>
                </a:lnTo>
                <a:lnTo>
                  <a:pt x="145999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950" y="2141982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9" y="0"/>
                </a:moveTo>
                <a:lnTo>
                  <a:pt x="145999" y="146050"/>
                </a:lnTo>
                <a:lnTo>
                  <a:pt x="0" y="182498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59"/>
                </a:lnTo>
                <a:lnTo>
                  <a:pt x="0" y="861059"/>
                </a:lnTo>
                <a:lnTo>
                  <a:pt x="0" y="182498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4473" y="39174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1" y="374903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4" y="187451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4473" y="39174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1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1"/>
                </a:lnTo>
                <a:lnTo>
                  <a:pt x="368208" y="137627"/>
                </a:lnTo>
                <a:lnTo>
                  <a:pt x="374904" y="187451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1" y="374903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9458" y="3003042"/>
            <a:ext cx="265430" cy="915669"/>
          </a:xfrm>
          <a:custGeom>
            <a:avLst/>
            <a:gdLst/>
            <a:ahLst/>
            <a:cxnLst/>
            <a:rect l="l" t="t" r="r" b="b"/>
            <a:pathLst>
              <a:path w="265430" h="915670">
                <a:moveTo>
                  <a:pt x="19607" y="648948"/>
                </a:moveTo>
                <a:lnTo>
                  <a:pt x="11246" y="651637"/>
                </a:lnTo>
                <a:lnTo>
                  <a:pt x="4570" y="657284"/>
                </a:lnTo>
                <a:lnTo>
                  <a:pt x="728" y="664813"/>
                </a:lnTo>
                <a:lnTo>
                  <a:pt x="0" y="673246"/>
                </a:lnTo>
                <a:lnTo>
                  <a:pt x="2660" y="681609"/>
                </a:lnTo>
                <a:lnTo>
                  <a:pt x="132467" y="915289"/>
                </a:lnTo>
                <a:lnTo>
                  <a:pt x="157723" y="869823"/>
                </a:lnTo>
                <a:lnTo>
                  <a:pt x="110369" y="869823"/>
                </a:lnTo>
                <a:lnTo>
                  <a:pt x="110369" y="784481"/>
                </a:lnTo>
                <a:lnTo>
                  <a:pt x="41294" y="660146"/>
                </a:lnTo>
                <a:lnTo>
                  <a:pt x="35597" y="653476"/>
                </a:lnTo>
                <a:lnTo>
                  <a:pt x="28046" y="649652"/>
                </a:lnTo>
                <a:lnTo>
                  <a:pt x="19607" y="648948"/>
                </a:lnTo>
                <a:close/>
              </a:path>
              <a:path w="265430" h="915670">
                <a:moveTo>
                  <a:pt x="110369" y="784481"/>
                </a:moveTo>
                <a:lnTo>
                  <a:pt x="110369" y="869823"/>
                </a:lnTo>
                <a:lnTo>
                  <a:pt x="154565" y="869823"/>
                </a:lnTo>
                <a:lnTo>
                  <a:pt x="154565" y="859028"/>
                </a:lnTo>
                <a:lnTo>
                  <a:pt x="113150" y="859028"/>
                </a:lnTo>
                <a:lnTo>
                  <a:pt x="132467" y="824257"/>
                </a:lnTo>
                <a:lnTo>
                  <a:pt x="110369" y="784481"/>
                </a:lnTo>
                <a:close/>
              </a:path>
              <a:path w="265430" h="915670">
                <a:moveTo>
                  <a:pt x="245327" y="648948"/>
                </a:moveTo>
                <a:lnTo>
                  <a:pt x="236888" y="649652"/>
                </a:lnTo>
                <a:lnTo>
                  <a:pt x="229337" y="653476"/>
                </a:lnTo>
                <a:lnTo>
                  <a:pt x="223640" y="660146"/>
                </a:lnTo>
                <a:lnTo>
                  <a:pt x="154565" y="784481"/>
                </a:lnTo>
                <a:lnTo>
                  <a:pt x="154565" y="869823"/>
                </a:lnTo>
                <a:lnTo>
                  <a:pt x="157723" y="869823"/>
                </a:lnTo>
                <a:lnTo>
                  <a:pt x="262274" y="681609"/>
                </a:lnTo>
                <a:lnTo>
                  <a:pt x="264935" y="673246"/>
                </a:lnTo>
                <a:lnTo>
                  <a:pt x="264206" y="664813"/>
                </a:lnTo>
                <a:lnTo>
                  <a:pt x="260365" y="657284"/>
                </a:lnTo>
                <a:lnTo>
                  <a:pt x="253689" y="651637"/>
                </a:lnTo>
                <a:lnTo>
                  <a:pt x="245327" y="648948"/>
                </a:lnTo>
                <a:close/>
              </a:path>
              <a:path w="265430" h="915670">
                <a:moveTo>
                  <a:pt x="132467" y="824257"/>
                </a:moveTo>
                <a:lnTo>
                  <a:pt x="113150" y="859028"/>
                </a:lnTo>
                <a:lnTo>
                  <a:pt x="151784" y="859028"/>
                </a:lnTo>
                <a:lnTo>
                  <a:pt x="132467" y="824257"/>
                </a:lnTo>
                <a:close/>
              </a:path>
              <a:path w="265430" h="915670">
                <a:moveTo>
                  <a:pt x="154565" y="784481"/>
                </a:moveTo>
                <a:lnTo>
                  <a:pt x="132467" y="824257"/>
                </a:lnTo>
                <a:lnTo>
                  <a:pt x="151784" y="859028"/>
                </a:lnTo>
                <a:lnTo>
                  <a:pt x="154565" y="859028"/>
                </a:lnTo>
                <a:lnTo>
                  <a:pt x="154565" y="784481"/>
                </a:lnTo>
                <a:close/>
              </a:path>
              <a:path w="265430" h="915670">
                <a:moveTo>
                  <a:pt x="154565" y="0"/>
                </a:moveTo>
                <a:lnTo>
                  <a:pt x="110369" y="0"/>
                </a:lnTo>
                <a:lnTo>
                  <a:pt x="110369" y="784481"/>
                </a:lnTo>
                <a:lnTo>
                  <a:pt x="132467" y="824257"/>
                </a:lnTo>
                <a:lnTo>
                  <a:pt x="154565" y="784481"/>
                </a:lnTo>
                <a:lnTo>
                  <a:pt x="1545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70228" y="3236722"/>
            <a:ext cx="4152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Arial"/>
                <a:cs typeface="Arial"/>
              </a:rPr>
              <a:t>add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4473" y="520674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1" y="374903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4" y="187451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473" y="520674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1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1"/>
                </a:lnTo>
                <a:lnTo>
                  <a:pt x="368208" y="137627"/>
                </a:lnTo>
                <a:lnTo>
                  <a:pt x="374904" y="187451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1" y="374903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9458" y="4292346"/>
            <a:ext cx="265430" cy="915669"/>
          </a:xfrm>
          <a:custGeom>
            <a:avLst/>
            <a:gdLst/>
            <a:ahLst/>
            <a:cxnLst/>
            <a:rect l="l" t="t" r="r" b="b"/>
            <a:pathLst>
              <a:path w="265430" h="915670">
                <a:moveTo>
                  <a:pt x="19607" y="648948"/>
                </a:moveTo>
                <a:lnTo>
                  <a:pt x="11246" y="651636"/>
                </a:lnTo>
                <a:lnTo>
                  <a:pt x="4570" y="657284"/>
                </a:lnTo>
                <a:lnTo>
                  <a:pt x="728" y="664813"/>
                </a:lnTo>
                <a:lnTo>
                  <a:pt x="0" y="673246"/>
                </a:lnTo>
                <a:lnTo>
                  <a:pt x="2660" y="681608"/>
                </a:lnTo>
                <a:lnTo>
                  <a:pt x="132467" y="915288"/>
                </a:lnTo>
                <a:lnTo>
                  <a:pt x="157723" y="869822"/>
                </a:lnTo>
                <a:lnTo>
                  <a:pt x="110369" y="869822"/>
                </a:lnTo>
                <a:lnTo>
                  <a:pt x="110369" y="784481"/>
                </a:lnTo>
                <a:lnTo>
                  <a:pt x="41294" y="660145"/>
                </a:lnTo>
                <a:lnTo>
                  <a:pt x="35597" y="653476"/>
                </a:lnTo>
                <a:lnTo>
                  <a:pt x="28046" y="649652"/>
                </a:lnTo>
                <a:lnTo>
                  <a:pt x="19607" y="648948"/>
                </a:lnTo>
                <a:close/>
              </a:path>
              <a:path w="265430" h="915670">
                <a:moveTo>
                  <a:pt x="110369" y="784481"/>
                </a:moveTo>
                <a:lnTo>
                  <a:pt x="110369" y="869822"/>
                </a:lnTo>
                <a:lnTo>
                  <a:pt x="154565" y="869822"/>
                </a:lnTo>
                <a:lnTo>
                  <a:pt x="154565" y="859027"/>
                </a:lnTo>
                <a:lnTo>
                  <a:pt x="113150" y="859027"/>
                </a:lnTo>
                <a:lnTo>
                  <a:pt x="132467" y="824257"/>
                </a:lnTo>
                <a:lnTo>
                  <a:pt x="110369" y="784481"/>
                </a:lnTo>
                <a:close/>
              </a:path>
              <a:path w="265430" h="915670">
                <a:moveTo>
                  <a:pt x="245327" y="648948"/>
                </a:moveTo>
                <a:lnTo>
                  <a:pt x="236888" y="649652"/>
                </a:lnTo>
                <a:lnTo>
                  <a:pt x="229337" y="653476"/>
                </a:lnTo>
                <a:lnTo>
                  <a:pt x="223640" y="660145"/>
                </a:lnTo>
                <a:lnTo>
                  <a:pt x="154565" y="784481"/>
                </a:lnTo>
                <a:lnTo>
                  <a:pt x="154565" y="869822"/>
                </a:lnTo>
                <a:lnTo>
                  <a:pt x="157723" y="869822"/>
                </a:lnTo>
                <a:lnTo>
                  <a:pt x="262274" y="681608"/>
                </a:lnTo>
                <a:lnTo>
                  <a:pt x="264935" y="673246"/>
                </a:lnTo>
                <a:lnTo>
                  <a:pt x="264206" y="664813"/>
                </a:lnTo>
                <a:lnTo>
                  <a:pt x="260365" y="657284"/>
                </a:lnTo>
                <a:lnTo>
                  <a:pt x="253689" y="651636"/>
                </a:lnTo>
                <a:lnTo>
                  <a:pt x="245327" y="648948"/>
                </a:lnTo>
                <a:close/>
              </a:path>
              <a:path w="265430" h="915670">
                <a:moveTo>
                  <a:pt x="132467" y="824257"/>
                </a:moveTo>
                <a:lnTo>
                  <a:pt x="113150" y="859027"/>
                </a:lnTo>
                <a:lnTo>
                  <a:pt x="151784" y="859027"/>
                </a:lnTo>
                <a:lnTo>
                  <a:pt x="132467" y="824257"/>
                </a:lnTo>
                <a:close/>
              </a:path>
              <a:path w="265430" h="915670">
                <a:moveTo>
                  <a:pt x="154565" y="784481"/>
                </a:moveTo>
                <a:lnTo>
                  <a:pt x="132467" y="824257"/>
                </a:lnTo>
                <a:lnTo>
                  <a:pt x="151784" y="859027"/>
                </a:lnTo>
                <a:lnTo>
                  <a:pt x="154565" y="859027"/>
                </a:lnTo>
                <a:lnTo>
                  <a:pt x="154565" y="784481"/>
                </a:lnTo>
                <a:close/>
              </a:path>
              <a:path w="265430" h="915670">
                <a:moveTo>
                  <a:pt x="154565" y="0"/>
                </a:moveTo>
                <a:lnTo>
                  <a:pt x="110369" y="0"/>
                </a:lnTo>
                <a:lnTo>
                  <a:pt x="110369" y="784481"/>
                </a:lnTo>
                <a:lnTo>
                  <a:pt x="132467" y="824257"/>
                </a:lnTo>
                <a:lnTo>
                  <a:pt x="154565" y="784481"/>
                </a:lnTo>
                <a:lnTo>
                  <a:pt x="1545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70228" y="4536440"/>
            <a:ext cx="833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0" dirty="0">
                <a:latin typeface="Trebuchet MS"/>
                <a:cs typeface="Trebuchet MS"/>
              </a:rPr>
              <a:t>c</a:t>
            </a:r>
            <a:r>
              <a:rPr sz="2000" b="1" spc="-75" dirty="0">
                <a:latin typeface="Trebuchet MS"/>
                <a:cs typeface="Trebuchet MS"/>
              </a:rPr>
              <a:t>om</a:t>
            </a:r>
            <a:r>
              <a:rPr sz="2000" b="1" spc="-85" dirty="0">
                <a:latin typeface="Trebuchet MS"/>
                <a:cs typeface="Trebuchet MS"/>
              </a:rPr>
              <a:t>m</a:t>
            </a:r>
            <a:r>
              <a:rPr sz="2000" b="1" spc="-105" dirty="0">
                <a:latin typeface="Trebuchet MS"/>
                <a:cs typeface="Trebuchet MS"/>
              </a:rPr>
              <a:t>it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74392" y="5512308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49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49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74392" y="5512308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49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49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78785" y="5535574"/>
            <a:ext cx="6544945" cy="104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–m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“&lt;msg&gt;”</a:t>
            </a:r>
            <a:endParaRPr sz="2400" dirty="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sz="2400" spc="-175" dirty="0">
                <a:latin typeface="Arial"/>
                <a:cs typeface="Arial"/>
              </a:rPr>
              <a:t>Realiza o commit, com a</a:t>
            </a:r>
            <a:r>
              <a:rPr lang="pt-BR" sz="2400" spc="-17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men</a:t>
            </a:r>
            <a:r>
              <a:rPr lang="pt-BR" sz="2400" spc="-175" dirty="0" err="1">
                <a:latin typeface="Arial"/>
                <a:cs typeface="Arial"/>
              </a:rPr>
              <a:t>sagem</a:t>
            </a:r>
            <a:endParaRPr sz="2400" spc="-175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74392" y="3820667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49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49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4392" y="3820667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49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49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78785" y="3842766"/>
            <a:ext cx="276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9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–a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31439" y="4500448"/>
            <a:ext cx="605345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Adiciona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45" dirty="0">
                <a:latin typeface="Arial"/>
                <a:cs typeface="Arial"/>
              </a:rPr>
              <a:t>mudanças </a:t>
            </a:r>
            <a:r>
              <a:rPr sz="2400" spc="-140" dirty="0">
                <a:latin typeface="Arial"/>
                <a:cs typeface="Arial"/>
              </a:rPr>
              <a:t>dos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75" dirty="0">
                <a:latin typeface="Arial"/>
                <a:cs typeface="Arial"/>
              </a:rPr>
              <a:t>já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rastreados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110" dirty="0">
                <a:latin typeface="Arial"/>
                <a:cs typeface="Arial"/>
              </a:rPr>
              <a:t>realiza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25" dirty="0">
                <a:latin typeface="Trebuchet MS"/>
                <a:cs typeface="Trebuchet MS"/>
              </a:rPr>
              <a:t>commit</a:t>
            </a:r>
            <a:r>
              <a:rPr sz="2400" spc="-125" dirty="0">
                <a:latin typeface="Arial"/>
                <a:cs typeface="Arial"/>
              </a:rPr>
              <a:t>. </a:t>
            </a:r>
            <a:r>
              <a:rPr sz="2400" spc="-280" dirty="0">
                <a:latin typeface="Arial"/>
                <a:cs typeface="Arial"/>
              </a:rPr>
              <a:t>O </a:t>
            </a:r>
            <a:r>
              <a:rPr sz="2400" spc="-25" dirty="0">
                <a:latin typeface="Arial"/>
                <a:cs typeface="Arial"/>
              </a:rPr>
              <a:t>editor </a:t>
            </a:r>
            <a:r>
              <a:rPr sz="2400" spc="-155" dirty="0">
                <a:latin typeface="Arial"/>
                <a:cs typeface="Arial"/>
              </a:rPr>
              <a:t>será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aberto.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5242" y="702640"/>
            <a:ext cx="34963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Salvando</a:t>
            </a:r>
            <a:r>
              <a:rPr spc="-300" dirty="0"/>
              <a:t> </a:t>
            </a:r>
            <a:r>
              <a:rPr spc="-180" dirty="0"/>
              <a:t>Alterações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78785" y="2131263"/>
            <a:ext cx="40436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 –am</a:t>
            </a:r>
            <a:r>
              <a:rPr sz="2400" b="1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&lt;msg&gt;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1439" y="2789935"/>
            <a:ext cx="6051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Adiciona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45" dirty="0">
                <a:latin typeface="Arial"/>
                <a:cs typeface="Arial"/>
              </a:rPr>
              <a:t>mudanças </a:t>
            </a:r>
            <a:r>
              <a:rPr sz="2400" spc="-140" dirty="0">
                <a:latin typeface="Arial"/>
                <a:cs typeface="Arial"/>
              </a:rPr>
              <a:t>dos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75" dirty="0">
                <a:latin typeface="Arial"/>
                <a:cs typeface="Arial"/>
              </a:rPr>
              <a:t>já </a:t>
            </a:r>
            <a:r>
              <a:rPr sz="2400" spc="-110" dirty="0">
                <a:latin typeface="Arial"/>
                <a:cs typeface="Arial"/>
              </a:rPr>
              <a:t>rastreados 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110" dirty="0">
                <a:latin typeface="Arial"/>
                <a:cs typeface="Arial"/>
              </a:rPr>
              <a:t>realiza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125" dirty="0">
                <a:latin typeface="Arial"/>
                <a:cs typeface="Arial"/>
              </a:rPr>
              <a:t>com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50" dirty="0">
                <a:latin typeface="Arial"/>
                <a:cs typeface="Arial"/>
              </a:rPr>
              <a:t>mensagem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&lt;msg&gt;.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3973" y="2000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2" y="0"/>
                </a:moveTo>
                <a:lnTo>
                  <a:pt x="182892" y="0"/>
                </a:lnTo>
                <a:lnTo>
                  <a:pt x="0" y="182879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973" y="2000250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182892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92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3973" y="20002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92" y="0"/>
                </a:moveTo>
                <a:lnTo>
                  <a:pt x="146304" y="146303"/>
                </a:lnTo>
                <a:lnTo>
                  <a:pt x="0" y="182879"/>
                </a:lnTo>
                <a:lnTo>
                  <a:pt x="182892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462" y="2071877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7" y="0"/>
                </a:moveTo>
                <a:lnTo>
                  <a:pt x="182499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7" y="859536"/>
                </a:lnTo>
                <a:lnTo>
                  <a:pt x="711707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462" y="207187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9" y="0"/>
                </a:moveTo>
                <a:lnTo>
                  <a:pt x="0" y="182499"/>
                </a:lnTo>
                <a:lnTo>
                  <a:pt x="145999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462" y="2071877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9" y="0"/>
                </a:moveTo>
                <a:lnTo>
                  <a:pt x="145999" y="146050"/>
                </a:lnTo>
                <a:lnTo>
                  <a:pt x="0" y="182499"/>
                </a:lnTo>
                <a:lnTo>
                  <a:pt x="182499" y="0"/>
                </a:lnTo>
                <a:lnTo>
                  <a:pt x="711707" y="0"/>
                </a:lnTo>
                <a:lnTo>
                  <a:pt x="711707" y="859536"/>
                </a:lnTo>
                <a:lnTo>
                  <a:pt x="0" y="859536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2950" y="2141982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8" y="0"/>
                </a:moveTo>
                <a:lnTo>
                  <a:pt x="182499" y="0"/>
                </a:lnTo>
                <a:lnTo>
                  <a:pt x="0" y="182498"/>
                </a:lnTo>
                <a:lnTo>
                  <a:pt x="0" y="861059"/>
                </a:lnTo>
                <a:lnTo>
                  <a:pt x="711708" y="861059"/>
                </a:lnTo>
                <a:lnTo>
                  <a:pt x="71170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2950" y="214198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9" y="0"/>
                </a:moveTo>
                <a:lnTo>
                  <a:pt x="0" y="182498"/>
                </a:lnTo>
                <a:lnTo>
                  <a:pt x="145999" y="146050"/>
                </a:lnTo>
                <a:lnTo>
                  <a:pt x="182499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950" y="2141982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9" y="0"/>
                </a:moveTo>
                <a:lnTo>
                  <a:pt x="145999" y="146050"/>
                </a:lnTo>
                <a:lnTo>
                  <a:pt x="0" y="182498"/>
                </a:lnTo>
                <a:lnTo>
                  <a:pt x="182499" y="0"/>
                </a:lnTo>
                <a:lnTo>
                  <a:pt x="711708" y="0"/>
                </a:lnTo>
                <a:lnTo>
                  <a:pt x="711708" y="861059"/>
                </a:lnTo>
                <a:lnTo>
                  <a:pt x="0" y="861059"/>
                </a:lnTo>
                <a:lnTo>
                  <a:pt x="0" y="182498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4473" y="39174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1" y="374903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4" y="187451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4473" y="391744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1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1"/>
                </a:lnTo>
                <a:lnTo>
                  <a:pt x="368208" y="137627"/>
                </a:lnTo>
                <a:lnTo>
                  <a:pt x="374904" y="187451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1" y="374903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9458" y="3003042"/>
            <a:ext cx="265430" cy="915669"/>
          </a:xfrm>
          <a:custGeom>
            <a:avLst/>
            <a:gdLst/>
            <a:ahLst/>
            <a:cxnLst/>
            <a:rect l="l" t="t" r="r" b="b"/>
            <a:pathLst>
              <a:path w="265430" h="915670">
                <a:moveTo>
                  <a:pt x="19607" y="648948"/>
                </a:moveTo>
                <a:lnTo>
                  <a:pt x="11246" y="651637"/>
                </a:lnTo>
                <a:lnTo>
                  <a:pt x="4570" y="657284"/>
                </a:lnTo>
                <a:lnTo>
                  <a:pt x="728" y="664813"/>
                </a:lnTo>
                <a:lnTo>
                  <a:pt x="0" y="673246"/>
                </a:lnTo>
                <a:lnTo>
                  <a:pt x="2660" y="681609"/>
                </a:lnTo>
                <a:lnTo>
                  <a:pt x="132467" y="915289"/>
                </a:lnTo>
                <a:lnTo>
                  <a:pt x="157723" y="869823"/>
                </a:lnTo>
                <a:lnTo>
                  <a:pt x="110369" y="869823"/>
                </a:lnTo>
                <a:lnTo>
                  <a:pt x="110369" y="784481"/>
                </a:lnTo>
                <a:lnTo>
                  <a:pt x="41294" y="660146"/>
                </a:lnTo>
                <a:lnTo>
                  <a:pt x="35597" y="653476"/>
                </a:lnTo>
                <a:lnTo>
                  <a:pt x="28046" y="649652"/>
                </a:lnTo>
                <a:lnTo>
                  <a:pt x="19607" y="648948"/>
                </a:lnTo>
                <a:close/>
              </a:path>
              <a:path w="265430" h="915670">
                <a:moveTo>
                  <a:pt x="110369" y="784481"/>
                </a:moveTo>
                <a:lnTo>
                  <a:pt x="110369" y="869823"/>
                </a:lnTo>
                <a:lnTo>
                  <a:pt x="154565" y="869823"/>
                </a:lnTo>
                <a:lnTo>
                  <a:pt x="154565" y="859028"/>
                </a:lnTo>
                <a:lnTo>
                  <a:pt x="113150" y="859028"/>
                </a:lnTo>
                <a:lnTo>
                  <a:pt x="132467" y="824257"/>
                </a:lnTo>
                <a:lnTo>
                  <a:pt x="110369" y="784481"/>
                </a:lnTo>
                <a:close/>
              </a:path>
              <a:path w="265430" h="915670">
                <a:moveTo>
                  <a:pt x="245327" y="648948"/>
                </a:moveTo>
                <a:lnTo>
                  <a:pt x="236888" y="649652"/>
                </a:lnTo>
                <a:lnTo>
                  <a:pt x="229337" y="653476"/>
                </a:lnTo>
                <a:lnTo>
                  <a:pt x="223640" y="660146"/>
                </a:lnTo>
                <a:lnTo>
                  <a:pt x="154565" y="784481"/>
                </a:lnTo>
                <a:lnTo>
                  <a:pt x="154565" y="869823"/>
                </a:lnTo>
                <a:lnTo>
                  <a:pt x="157723" y="869823"/>
                </a:lnTo>
                <a:lnTo>
                  <a:pt x="262274" y="681609"/>
                </a:lnTo>
                <a:lnTo>
                  <a:pt x="264935" y="673246"/>
                </a:lnTo>
                <a:lnTo>
                  <a:pt x="264206" y="664813"/>
                </a:lnTo>
                <a:lnTo>
                  <a:pt x="260365" y="657284"/>
                </a:lnTo>
                <a:lnTo>
                  <a:pt x="253689" y="651637"/>
                </a:lnTo>
                <a:lnTo>
                  <a:pt x="245327" y="648948"/>
                </a:lnTo>
                <a:close/>
              </a:path>
              <a:path w="265430" h="915670">
                <a:moveTo>
                  <a:pt x="132467" y="824257"/>
                </a:moveTo>
                <a:lnTo>
                  <a:pt x="113150" y="859028"/>
                </a:lnTo>
                <a:lnTo>
                  <a:pt x="151784" y="859028"/>
                </a:lnTo>
                <a:lnTo>
                  <a:pt x="132467" y="824257"/>
                </a:lnTo>
                <a:close/>
              </a:path>
              <a:path w="265430" h="915670">
                <a:moveTo>
                  <a:pt x="154565" y="784481"/>
                </a:moveTo>
                <a:lnTo>
                  <a:pt x="132467" y="824257"/>
                </a:lnTo>
                <a:lnTo>
                  <a:pt x="151784" y="859028"/>
                </a:lnTo>
                <a:lnTo>
                  <a:pt x="154565" y="859028"/>
                </a:lnTo>
                <a:lnTo>
                  <a:pt x="154565" y="784481"/>
                </a:lnTo>
                <a:close/>
              </a:path>
              <a:path w="265430" h="915670">
                <a:moveTo>
                  <a:pt x="154565" y="0"/>
                </a:moveTo>
                <a:lnTo>
                  <a:pt x="110369" y="0"/>
                </a:lnTo>
                <a:lnTo>
                  <a:pt x="110369" y="784481"/>
                </a:lnTo>
                <a:lnTo>
                  <a:pt x="132467" y="824257"/>
                </a:lnTo>
                <a:lnTo>
                  <a:pt x="154565" y="784481"/>
                </a:lnTo>
                <a:lnTo>
                  <a:pt x="1545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70228" y="3236722"/>
            <a:ext cx="4152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Arial"/>
                <a:cs typeface="Arial"/>
              </a:rPr>
              <a:t>add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4473" y="520674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1" y="374903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4" y="187451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473" y="520674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1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1"/>
                </a:lnTo>
                <a:lnTo>
                  <a:pt x="368208" y="137627"/>
                </a:lnTo>
                <a:lnTo>
                  <a:pt x="374904" y="187451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1" y="374903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9458" y="4292346"/>
            <a:ext cx="265430" cy="915669"/>
          </a:xfrm>
          <a:custGeom>
            <a:avLst/>
            <a:gdLst/>
            <a:ahLst/>
            <a:cxnLst/>
            <a:rect l="l" t="t" r="r" b="b"/>
            <a:pathLst>
              <a:path w="265430" h="915670">
                <a:moveTo>
                  <a:pt x="19607" y="648948"/>
                </a:moveTo>
                <a:lnTo>
                  <a:pt x="11246" y="651636"/>
                </a:lnTo>
                <a:lnTo>
                  <a:pt x="4570" y="657284"/>
                </a:lnTo>
                <a:lnTo>
                  <a:pt x="728" y="664813"/>
                </a:lnTo>
                <a:lnTo>
                  <a:pt x="0" y="673246"/>
                </a:lnTo>
                <a:lnTo>
                  <a:pt x="2660" y="681608"/>
                </a:lnTo>
                <a:lnTo>
                  <a:pt x="132467" y="915288"/>
                </a:lnTo>
                <a:lnTo>
                  <a:pt x="157723" y="869822"/>
                </a:lnTo>
                <a:lnTo>
                  <a:pt x="110369" y="869822"/>
                </a:lnTo>
                <a:lnTo>
                  <a:pt x="110369" y="784481"/>
                </a:lnTo>
                <a:lnTo>
                  <a:pt x="41294" y="660145"/>
                </a:lnTo>
                <a:lnTo>
                  <a:pt x="35597" y="653476"/>
                </a:lnTo>
                <a:lnTo>
                  <a:pt x="28046" y="649652"/>
                </a:lnTo>
                <a:lnTo>
                  <a:pt x="19607" y="648948"/>
                </a:lnTo>
                <a:close/>
              </a:path>
              <a:path w="265430" h="915670">
                <a:moveTo>
                  <a:pt x="110369" y="784481"/>
                </a:moveTo>
                <a:lnTo>
                  <a:pt x="110369" y="869822"/>
                </a:lnTo>
                <a:lnTo>
                  <a:pt x="154565" y="869822"/>
                </a:lnTo>
                <a:lnTo>
                  <a:pt x="154565" y="859027"/>
                </a:lnTo>
                <a:lnTo>
                  <a:pt x="113150" y="859027"/>
                </a:lnTo>
                <a:lnTo>
                  <a:pt x="132467" y="824257"/>
                </a:lnTo>
                <a:lnTo>
                  <a:pt x="110369" y="784481"/>
                </a:lnTo>
                <a:close/>
              </a:path>
              <a:path w="265430" h="915670">
                <a:moveTo>
                  <a:pt x="245327" y="648948"/>
                </a:moveTo>
                <a:lnTo>
                  <a:pt x="236888" y="649652"/>
                </a:lnTo>
                <a:lnTo>
                  <a:pt x="229337" y="653476"/>
                </a:lnTo>
                <a:lnTo>
                  <a:pt x="223640" y="660145"/>
                </a:lnTo>
                <a:lnTo>
                  <a:pt x="154565" y="784481"/>
                </a:lnTo>
                <a:lnTo>
                  <a:pt x="154565" y="869822"/>
                </a:lnTo>
                <a:lnTo>
                  <a:pt x="157723" y="869822"/>
                </a:lnTo>
                <a:lnTo>
                  <a:pt x="262274" y="681608"/>
                </a:lnTo>
                <a:lnTo>
                  <a:pt x="264935" y="673246"/>
                </a:lnTo>
                <a:lnTo>
                  <a:pt x="264206" y="664813"/>
                </a:lnTo>
                <a:lnTo>
                  <a:pt x="260365" y="657284"/>
                </a:lnTo>
                <a:lnTo>
                  <a:pt x="253689" y="651636"/>
                </a:lnTo>
                <a:lnTo>
                  <a:pt x="245327" y="648948"/>
                </a:lnTo>
                <a:close/>
              </a:path>
              <a:path w="265430" h="915670">
                <a:moveTo>
                  <a:pt x="132467" y="824257"/>
                </a:moveTo>
                <a:lnTo>
                  <a:pt x="113150" y="859027"/>
                </a:lnTo>
                <a:lnTo>
                  <a:pt x="151784" y="859027"/>
                </a:lnTo>
                <a:lnTo>
                  <a:pt x="132467" y="824257"/>
                </a:lnTo>
                <a:close/>
              </a:path>
              <a:path w="265430" h="915670">
                <a:moveTo>
                  <a:pt x="154565" y="784481"/>
                </a:moveTo>
                <a:lnTo>
                  <a:pt x="132467" y="824257"/>
                </a:lnTo>
                <a:lnTo>
                  <a:pt x="151784" y="859027"/>
                </a:lnTo>
                <a:lnTo>
                  <a:pt x="154565" y="859027"/>
                </a:lnTo>
                <a:lnTo>
                  <a:pt x="154565" y="784481"/>
                </a:lnTo>
                <a:close/>
              </a:path>
              <a:path w="265430" h="915670">
                <a:moveTo>
                  <a:pt x="154565" y="0"/>
                </a:moveTo>
                <a:lnTo>
                  <a:pt x="110369" y="0"/>
                </a:lnTo>
                <a:lnTo>
                  <a:pt x="110369" y="784481"/>
                </a:lnTo>
                <a:lnTo>
                  <a:pt x="132467" y="824257"/>
                </a:lnTo>
                <a:lnTo>
                  <a:pt x="154565" y="784481"/>
                </a:lnTo>
                <a:lnTo>
                  <a:pt x="1545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70228" y="4536440"/>
            <a:ext cx="833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0" dirty="0">
                <a:latin typeface="Trebuchet MS"/>
                <a:cs typeface="Trebuchet MS"/>
              </a:rPr>
              <a:t>c</a:t>
            </a:r>
            <a:r>
              <a:rPr sz="2000" b="1" spc="-75" dirty="0">
                <a:latin typeface="Trebuchet MS"/>
                <a:cs typeface="Trebuchet MS"/>
              </a:rPr>
              <a:t>om</a:t>
            </a:r>
            <a:r>
              <a:rPr sz="2000" b="1" spc="-85" dirty="0">
                <a:latin typeface="Trebuchet MS"/>
                <a:cs typeface="Trebuchet MS"/>
              </a:rPr>
              <a:t>m</a:t>
            </a:r>
            <a:r>
              <a:rPr sz="2000" b="1" spc="-105" dirty="0">
                <a:latin typeface="Trebuchet MS"/>
                <a:cs typeface="Trebuchet MS"/>
              </a:rPr>
              <a:t>it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74392" y="3820667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49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49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74392" y="3820667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49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49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78785" y="3842766"/>
            <a:ext cx="5321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 --amend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–m</a:t>
            </a:r>
            <a:r>
              <a:rPr sz="2400" b="1" spc="-7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&lt;msg&gt;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31439" y="4500448"/>
            <a:ext cx="586359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Arial"/>
                <a:cs typeface="Arial"/>
              </a:rPr>
              <a:t>Substitui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15" dirty="0">
                <a:latin typeface="Arial"/>
                <a:cs typeface="Arial"/>
              </a:rPr>
              <a:t>último </a:t>
            </a:r>
            <a:r>
              <a:rPr sz="2400" spc="-50" dirty="0">
                <a:latin typeface="Arial"/>
                <a:cs typeface="Arial"/>
              </a:rPr>
              <a:t>commit </a:t>
            </a:r>
            <a:r>
              <a:rPr sz="2400" spc="-140" dirty="0">
                <a:latin typeface="Arial"/>
                <a:cs typeface="Arial"/>
              </a:rPr>
              <a:t>e </a:t>
            </a:r>
            <a:r>
              <a:rPr sz="2400" spc="-65" dirty="0">
                <a:latin typeface="Arial"/>
                <a:cs typeface="Arial"/>
              </a:rPr>
              <a:t>altera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50" dirty="0">
                <a:latin typeface="Arial"/>
                <a:cs typeface="Arial"/>
              </a:rPr>
              <a:t>mensagem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20" dirty="0">
                <a:latin typeface="Arial"/>
                <a:cs typeface="Arial"/>
              </a:rPr>
              <a:t>para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&lt;msg&gt;.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92" y="176784"/>
            <a:ext cx="972312" cy="40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1066" y="702640"/>
            <a:ext cx="172338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204" dirty="0">
                <a:latin typeface="Trebuchet MS"/>
                <a:cs typeface="Trebuchet MS"/>
              </a:rPr>
              <a:t>Commmit</a:t>
            </a:r>
          </a:p>
        </p:txBody>
      </p:sp>
      <p:sp>
        <p:nvSpPr>
          <p:cNvPr id="4" name="object 4"/>
          <p:cNvSpPr/>
          <p:nvPr/>
        </p:nvSpPr>
        <p:spPr>
          <a:xfrm>
            <a:off x="6477761" y="4668773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7761" y="4668773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0" y="186689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4109" y="5511546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2" y="0"/>
                </a:moveTo>
                <a:lnTo>
                  <a:pt x="182879" y="0"/>
                </a:lnTo>
                <a:lnTo>
                  <a:pt x="0" y="182879"/>
                </a:lnTo>
                <a:lnTo>
                  <a:pt x="0" y="859535"/>
                </a:lnTo>
                <a:lnTo>
                  <a:pt x="713232" y="859535"/>
                </a:lnTo>
                <a:lnTo>
                  <a:pt x="71323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4109" y="551154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79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14109" y="5511546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79" y="0"/>
                </a:moveTo>
                <a:lnTo>
                  <a:pt x="146303" y="146303"/>
                </a:lnTo>
                <a:lnTo>
                  <a:pt x="0" y="182879"/>
                </a:lnTo>
                <a:lnTo>
                  <a:pt x="182879" y="0"/>
                </a:lnTo>
                <a:lnTo>
                  <a:pt x="713232" y="0"/>
                </a:lnTo>
                <a:lnTo>
                  <a:pt x="713232" y="859535"/>
                </a:lnTo>
                <a:lnTo>
                  <a:pt x="0" y="859535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08597" y="55816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92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8597" y="5581650"/>
            <a:ext cx="182880" cy="183515"/>
          </a:xfrm>
          <a:custGeom>
            <a:avLst/>
            <a:gdLst/>
            <a:ahLst/>
            <a:cxnLst/>
            <a:rect l="l" t="t" r="r" b="b"/>
            <a:pathLst>
              <a:path w="182879" h="183514">
                <a:moveTo>
                  <a:pt x="182879" y="0"/>
                </a:moveTo>
                <a:lnTo>
                  <a:pt x="0" y="182892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8597" y="55816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79" y="0"/>
                </a:moveTo>
                <a:lnTo>
                  <a:pt x="146303" y="146303"/>
                </a:lnTo>
                <a:lnTo>
                  <a:pt x="0" y="182892"/>
                </a:lnTo>
                <a:lnTo>
                  <a:pt x="182879" y="0"/>
                </a:lnTo>
                <a:lnTo>
                  <a:pt x="713231" y="0"/>
                </a:lnTo>
                <a:lnTo>
                  <a:pt x="713231" y="861060"/>
                </a:lnTo>
                <a:lnTo>
                  <a:pt x="0" y="861060"/>
                </a:lnTo>
                <a:lnTo>
                  <a:pt x="0" y="182892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3085" y="5651753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59">
                <a:moveTo>
                  <a:pt x="711708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8" y="861060"/>
                </a:lnTo>
                <a:lnTo>
                  <a:pt x="71170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3085" y="565175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498" y="0"/>
                </a:moveTo>
                <a:lnTo>
                  <a:pt x="0" y="182499"/>
                </a:lnTo>
                <a:lnTo>
                  <a:pt x="146049" y="145999"/>
                </a:lnTo>
                <a:lnTo>
                  <a:pt x="182498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3085" y="5651753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59">
                <a:moveTo>
                  <a:pt x="182498" y="0"/>
                </a:moveTo>
                <a:lnTo>
                  <a:pt x="146049" y="145999"/>
                </a:lnTo>
                <a:lnTo>
                  <a:pt x="0" y="182499"/>
                </a:lnTo>
                <a:lnTo>
                  <a:pt x="182498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90410" y="5042153"/>
            <a:ext cx="149860" cy="455295"/>
          </a:xfrm>
          <a:custGeom>
            <a:avLst/>
            <a:gdLst/>
            <a:ahLst/>
            <a:cxnLst/>
            <a:rect l="l" t="t" r="r" b="b"/>
            <a:pathLst>
              <a:path w="149859" h="455295">
                <a:moveTo>
                  <a:pt x="84709" y="0"/>
                </a:moveTo>
                <a:lnTo>
                  <a:pt x="64897" y="0"/>
                </a:lnTo>
                <a:lnTo>
                  <a:pt x="64897" y="59436"/>
                </a:lnTo>
                <a:lnTo>
                  <a:pt x="84709" y="59436"/>
                </a:lnTo>
                <a:lnTo>
                  <a:pt x="84709" y="0"/>
                </a:lnTo>
                <a:close/>
              </a:path>
              <a:path w="149859" h="455295">
                <a:moveTo>
                  <a:pt x="84709" y="79248"/>
                </a:moveTo>
                <a:lnTo>
                  <a:pt x="64897" y="79248"/>
                </a:lnTo>
                <a:lnTo>
                  <a:pt x="64897" y="138684"/>
                </a:lnTo>
                <a:lnTo>
                  <a:pt x="84709" y="138684"/>
                </a:lnTo>
                <a:lnTo>
                  <a:pt x="84709" y="79248"/>
                </a:lnTo>
                <a:close/>
              </a:path>
              <a:path w="149859" h="455295">
                <a:moveTo>
                  <a:pt x="84709" y="158496"/>
                </a:moveTo>
                <a:lnTo>
                  <a:pt x="64897" y="158496"/>
                </a:lnTo>
                <a:lnTo>
                  <a:pt x="64897" y="217932"/>
                </a:lnTo>
                <a:lnTo>
                  <a:pt x="84709" y="217932"/>
                </a:lnTo>
                <a:lnTo>
                  <a:pt x="84709" y="158496"/>
                </a:lnTo>
                <a:close/>
              </a:path>
              <a:path w="149859" h="455295">
                <a:moveTo>
                  <a:pt x="84709" y="237744"/>
                </a:moveTo>
                <a:lnTo>
                  <a:pt x="64897" y="237744"/>
                </a:lnTo>
                <a:lnTo>
                  <a:pt x="64897" y="297180"/>
                </a:lnTo>
                <a:lnTo>
                  <a:pt x="84709" y="297180"/>
                </a:lnTo>
                <a:lnTo>
                  <a:pt x="84709" y="237744"/>
                </a:lnTo>
                <a:close/>
              </a:path>
              <a:path w="149859" h="455295">
                <a:moveTo>
                  <a:pt x="11303" y="308737"/>
                </a:moveTo>
                <a:lnTo>
                  <a:pt x="1650" y="314071"/>
                </a:lnTo>
                <a:lnTo>
                  <a:pt x="0" y="320040"/>
                </a:lnTo>
                <a:lnTo>
                  <a:pt x="74803" y="454787"/>
                </a:lnTo>
                <a:lnTo>
                  <a:pt x="86155" y="434340"/>
                </a:lnTo>
                <a:lnTo>
                  <a:pt x="64897" y="434340"/>
                </a:lnTo>
                <a:lnTo>
                  <a:pt x="64957" y="396240"/>
                </a:lnTo>
                <a:lnTo>
                  <a:pt x="17272" y="310388"/>
                </a:lnTo>
                <a:lnTo>
                  <a:pt x="11303" y="308737"/>
                </a:lnTo>
                <a:close/>
              </a:path>
              <a:path w="149859" h="455295">
                <a:moveTo>
                  <a:pt x="64957" y="396240"/>
                </a:moveTo>
                <a:lnTo>
                  <a:pt x="64897" y="434340"/>
                </a:lnTo>
                <a:lnTo>
                  <a:pt x="84709" y="434340"/>
                </a:lnTo>
                <a:lnTo>
                  <a:pt x="84709" y="429514"/>
                </a:lnTo>
                <a:lnTo>
                  <a:pt x="66167" y="429514"/>
                </a:lnTo>
                <a:lnTo>
                  <a:pt x="74802" y="413965"/>
                </a:lnTo>
                <a:lnTo>
                  <a:pt x="64957" y="396240"/>
                </a:lnTo>
                <a:close/>
              </a:path>
              <a:path w="149859" h="455295">
                <a:moveTo>
                  <a:pt x="107310" y="396240"/>
                </a:moveTo>
                <a:lnTo>
                  <a:pt x="84709" y="396240"/>
                </a:lnTo>
                <a:lnTo>
                  <a:pt x="84709" y="434340"/>
                </a:lnTo>
                <a:lnTo>
                  <a:pt x="86155" y="434340"/>
                </a:lnTo>
                <a:lnTo>
                  <a:pt x="107310" y="396240"/>
                </a:lnTo>
                <a:close/>
              </a:path>
              <a:path w="149859" h="455295">
                <a:moveTo>
                  <a:pt x="74802" y="413965"/>
                </a:moveTo>
                <a:lnTo>
                  <a:pt x="66167" y="429514"/>
                </a:lnTo>
                <a:lnTo>
                  <a:pt x="83439" y="429514"/>
                </a:lnTo>
                <a:lnTo>
                  <a:pt x="74802" y="413965"/>
                </a:lnTo>
                <a:close/>
              </a:path>
              <a:path w="149859" h="455295">
                <a:moveTo>
                  <a:pt x="138303" y="308737"/>
                </a:moveTo>
                <a:lnTo>
                  <a:pt x="132334" y="310388"/>
                </a:lnTo>
                <a:lnTo>
                  <a:pt x="74802" y="413965"/>
                </a:lnTo>
                <a:lnTo>
                  <a:pt x="83439" y="429514"/>
                </a:lnTo>
                <a:lnTo>
                  <a:pt x="84709" y="429514"/>
                </a:lnTo>
                <a:lnTo>
                  <a:pt x="84709" y="396240"/>
                </a:lnTo>
                <a:lnTo>
                  <a:pt x="107310" y="396240"/>
                </a:lnTo>
                <a:lnTo>
                  <a:pt x="149606" y="320040"/>
                </a:lnTo>
                <a:lnTo>
                  <a:pt x="147955" y="314071"/>
                </a:lnTo>
                <a:lnTo>
                  <a:pt x="138303" y="308737"/>
                </a:lnTo>
                <a:close/>
              </a:path>
              <a:path w="149859" h="455295">
                <a:moveTo>
                  <a:pt x="84648" y="396240"/>
                </a:moveTo>
                <a:lnTo>
                  <a:pt x="64957" y="396240"/>
                </a:lnTo>
                <a:lnTo>
                  <a:pt x="74802" y="413965"/>
                </a:lnTo>
                <a:lnTo>
                  <a:pt x="84648" y="396240"/>
                </a:lnTo>
                <a:close/>
              </a:path>
              <a:path w="149859" h="455295">
                <a:moveTo>
                  <a:pt x="84709" y="316992"/>
                </a:moveTo>
                <a:lnTo>
                  <a:pt x="64897" y="316992"/>
                </a:lnTo>
                <a:lnTo>
                  <a:pt x="64897" y="376428"/>
                </a:lnTo>
                <a:lnTo>
                  <a:pt x="84709" y="376428"/>
                </a:lnTo>
                <a:lnTo>
                  <a:pt x="84709" y="3169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066" y="702640"/>
            <a:ext cx="172338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204" dirty="0">
                <a:latin typeface="Trebuchet MS"/>
                <a:cs typeface="Trebuchet MS"/>
              </a:rPr>
              <a:t>Commmit</a:t>
            </a:r>
          </a:p>
        </p:txBody>
      </p:sp>
      <p:sp>
        <p:nvSpPr>
          <p:cNvPr id="3" name="object 3"/>
          <p:cNvSpPr/>
          <p:nvPr/>
        </p:nvSpPr>
        <p:spPr>
          <a:xfrm>
            <a:off x="6477761" y="4668773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761" y="4668773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0" y="186689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4109" y="5511546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2" y="0"/>
                </a:moveTo>
                <a:lnTo>
                  <a:pt x="182879" y="0"/>
                </a:lnTo>
                <a:lnTo>
                  <a:pt x="0" y="182879"/>
                </a:lnTo>
                <a:lnTo>
                  <a:pt x="0" y="859535"/>
                </a:lnTo>
                <a:lnTo>
                  <a:pt x="713232" y="859535"/>
                </a:lnTo>
                <a:lnTo>
                  <a:pt x="71323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4109" y="551154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79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4109" y="5511546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79" y="0"/>
                </a:moveTo>
                <a:lnTo>
                  <a:pt x="146303" y="146303"/>
                </a:lnTo>
                <a:lnTo>
                  <a:pt x="0" y="182879"/>
                </a:lnTo>
                <a:lnTo>
                  <a:pt x="182879" y="0"/>
                </a:lnTo>
                <a:lnTo>
                  <a:pt x="713232" y="0"/>
                </a:lnTo>
                <a:lnTo>
                  <a:pt x="713232" y="859535"/>
                </a:lnTo>
                <a:lnTo>
                  <a:pt x="0" y="859535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8597" y="55816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92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08597" y="5581650"/>
            <a:ext cx="182880" cy="183515"/>
          </a:xfrm>
          <a:custGeom>
            <a:avLst/>
            <a:gdLst/>
            <a:ahLst/>
            <a:cxnLst/>
            <a:rect l="l" t="t" r="r" b="b"/>
            <a:pathLst>
              <a:path w="182879" h="183514">
                <a:moveTo>
                  <a:pt x="182879" y="0"/>
                </a:moveTo>
                <a:lnTo>
                  <a:pt x="0" y="182892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8597" y="55816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79" y="0"/>
                </a:moveTo>
                <a:lnTo>
                  <a:pt x="146303" y="146303"/>
                </a:lnTo>
                <a:lnTo>
                  <a:pt x="0" y="182892"/>
                </a:lnTo>
                <a:lnTo>
                  <a:pt x="182879" y="0"/>
                </a:lnTo>
                <a:lnTo>
                  <a:pt x="713231" y="0"/>
                </a:lnTo>
                <a:lnTo>
                  <a:pt x="713231" y="861060"/>
                </a:lnTo>
                <a:lnTo>
                  <a:pt x="0" y="861060"/>
                </a:lnTo>
                <a:lnTo>
                  <a:pt x="0" y="182892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3085" y="5651753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59">
                <a:moveTo>
                  <a:pt x="711708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8" y="861060"/>
                </a:lnTo>
                <a:lnTo>
                  <a:pt x="71170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3085" y="565175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498" y="0"/>
                </a:moveTo>
                <a:lnTo>
                  <a:pt x="0" y="182499"/>
                </a:lnTo>
                <a:lnTo>
                  <a:pt x="146049" y="145999"/>
                </a:lnTo>
                <a:lnTo>
                  <a:pt x="182498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3085" y="5651753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59">
                <a:moveTo>
                  <a:pt x="182498" y="0"/>
                </a:moveTo>
                <a:lnTo>
                  <a:pt x="146049" y="145999"/>
                </a:lnTo>
                <a:lnTo>
                  <a:pt x="0" y="182499"/>
                </a:lnTo>
                <a:lnTo>
                  <a:pt x="182498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0410" y="5042153"/>
            <a:ext cx="149860" cy="455295"/>
          </a:xfrm>
          <a:custGeom>
            <a:avLst/>
            <a:gdLst/>
            <a:ahLst/>
            <a:cxnLst/>
            <a:rect l="l" t="t" r="r" b="b"/>
            <a:pathLst>
              <a:path w="149859" h="455295">
                <a:moveTo>
                  <a:pt x="84709" y="0"/>
                </a:moveTo>
                <a:lnTo>
                  <a:pt x="64897" y="0"/>
                </a:lnTo>
                <a:lnTo>
                  <a:pt x="64897" y="59436"/>
                </a:lnTo>
                <a:lnTo>
                  <a:pt x="84709" y="59436"/>
                </a:lnTo>
                <a:lnTo>
                  <a:pt x="84709" y="0"/>
                </a:lnTo>
                <a:close/>
              </a:path>
              <a:path w="149859" h="455295">
                <a:moveTo>
                  <a:pt x="84709" y="79248"/>
                </a:moveTo>
                <a:lnTo>
                  <a:pt x="64897" y="79248"/>
                </a:lnTo>
                <a:lnTo>
                  <a:pt x="64897" y="138684"/>
                </a:lnTo>
                <a:lnTo>
                  <a:pt x="84709" y="138684"/>
                </a:lnTo>
                <a:lnTo>
                  <a:pt x="84709" y="79248"/>
                </a:lnTo>
                <a:close/>
              </a:path>
              <a:path w="149859" h="455295">
                <a:moveTo>
                  <a:pt x="84709" y="158496"/>
                </a:moveTo>
                <a:lnTo>
                  <a:pt x="64897" y="158496"/>
                </a:lnTo>
                <a:lnTo>
                  <a:pt x="64897" y="217932"/>
                </a:lnTo>
                <a:lnTo>
                  <a:pt x="84709" y="217932"/>
                </a:lnTo>
                <a:lnTo>
                  <a:pt x="84709" y="158496"/>
                </a:lnTo>
                <a:close/>
              </a:path>
              <a:path w="149859" h="455295">
                <a:moveTo>
                  <a:pt x="84709" y="237744"/>
                </a:moveTo>
                <a:lnTo>
                  <a:pt x="64897" y="237744"/>
                </a:lnTo>
                <a:lnTo>
                  <a:pt x="64897" y="297180"/>
                </a:lnTo>
                <a:lnTo>
                  <a:pt x="84709" y="297180"/>
                </a:lnTo>
                <a:lnTo>
                  <a:pt x="84709" y="237744"/>
                </a:lnTo>
                <a:close/>
              </a:path>
              <a:path w="149859" h="455295">
                <a:moveTo>
                  <a:pt x="11303" y="308737"/>
                </a:moveTo>
                <a:lnTo>
                  <a:pt x="1650" y="314071"/>
                </a:lnTo>
                <a:lnTo>
                  <a:pt x="0" y="320040"/>
                </a:lnTo>
                <a:lnTo>
                  <a:pt x="74803" y="454787"/>
                </a:lnTo>
                <a:lnTo>
                  <a:pt x="86155" y="434340"/>
                </a:lnTo>
                <a:lnTo>
                  <a:pt x="64897" y="434340"/>
                </a:lnTo>
                <a:lnTo>
                  <a:pt x="64957" y="396240"/>
                </a:lnTo>
                <a:lnTo>
                  <a:pt x="17272" y="310388"/>
                </a:lnTo>
                <a:lnTo>
                  <a:pt x="11303" y="308737"/>
                </a:lnTo>
                <a:close/>
              </a:path>
              <a:path w="149859" h="455295">
                <a:moveTo>
                  <a:pt x="64957" y="396240"/>
                </a:moveTo>
                <a:lnTo>
                  <a:pt x="64897" y="434340"/>
                </a:lnTo>
                <a:lnTo>
                  <a:pt x="84709" y="434340"/>
                </a:lnTo>
                <a:lnTo>
                  <a:pt x="84709" y="429514"/>
                </a:lnTo>
                <a:lnTo>
                  <a:pt x="66167" y="429514"/>
                </a:lnTo>
                <a:lnTo>
                  <a:pt x="74802" y="413965"/>
                </a:lnTo>
                <a:lnTo>
                  <a:pt x="64957" y="396240"/>
                </a:lnTo>
                <a:close/>
              </a:path>
              <a:path w="149859" h="455295">
                <a:moveTo>
                  <a:pt x="107310" y="396240"/>
                </a:moveTo>
                <a:lnTo>
                  <a:pt x="84709" y="396240"/>
                </a:lnTo>
                <a:lnTo>
                  <a:pt x="84709" y="434340"/>
                </a:lnTo>
                <a:lnTo>
                  <a:pt x="86155" y="434340"/>
                </a:lnTo>
                <a:lnTo>
                  <a:pt x="107310" y="396240"/>
                </a:lnTo>
                <a:close/>
              </a:path>
              <a:path w="149859" h="455295">
                <a:moveTo>
                  <a:pt x="74802" y="413965"/>
                </a:moveTo>
                <a:lnTo>
                  <a:pt x="66167" y="429514"/>
                </a:lnTo>
                <a:lnTo>
                  <a:pt x="83439" y="429514"/>
                </a:lnTo>
                <a:lnTo>
                  <a:pt x="74802" y="413965"/>
                </a:lnTo>
                <a:close/>
              </a:path>
              <a:path w="149859" h="455295">
                <a:moveTo>
                  <a:pt x="138303" y="308737"/>
                </a:moveTo>
                <a:lnTo>
                  <a:pt x="132334" y="310388"/>
                </a:lnTo>
                <a:lnTo>
                  <a:pt x="74802" y="413965"/>
                </a:lnTo>
                <a:lnTo>
                  <a:pt x="83439" y="429514"/>
                </a:lnTo>
                <a:lnTo>
                  <a:pt x="84709" y="429514"/>
                </a:lnTo>
                <a:lnTo>
                  <a:pt x="84709" y="396240"/>
                </a:lnTo>
                <a:lnTo>
                  <a:pt x="107310" y="396240"/>
                </a:lnTo>
                <a:lnTo>
                  <a:pt x="149606" y="320040"/>
                </a:lnTo>
                <a:lnTo>
                  <a:pt x="147955" y="314071"/>
                </a:lnTo>
                <a:lnTo>
                  <a:pt x="138303" y="308737"/>
                </a:lnTo>
                <a:close/>
              </a:path>
              <a:path w="149859" h="455295">
                <a:moveTo>
                  <a:pt x="84648" y="396240"/>
                </a:moveTo>
                <a:lnTo>
                  <a:pt x="64957" y="396240"/>
                </a:lnTo>
                <a:lnTo>
                  <a:pt x="74802" y="413965"/>
                </a:lnTo>
                <a:lnTo>
                  <a:pt x="84648" y="396240"/>
                </a:lnTo>
                <a:close/>
              </a:path>
              <a:path w="149859" h="455295">
                <a:moveTo>
                  <a:pt x="84709" y="316992"/>
                </a:moveTo>
                <a:lnTo>
                  <a:pt x="64897" y="316992"/>
                </a:lnTo>
                <a:lnTo>
                  <a:pt x="64897" y="376428"/>
                </a:lnTo>
                <a:lnTo>
                  <a:pt x="84709" y="376428"/>
                </a:lnTo>
                <a:lnTo>
                  <a:pt x="84709" y="3169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5073" y="1942338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09" h="2165985">
                <a:moveTo>
                  <a:pt x="2052447" y="0"/>
                </a:moveTo>
                <a:lnTo>
                  <a:pt x="186309" y="0"/>
                </a:lnTo>
                <a:lnTo>
                  <a:pt x="136789" y="6656"/>
                </a:lnTo>
                <a:lnTo>
                  <a:pt x="92286" y="25442"/>
                </a:lnTo>
                <a:lnTo>
                  <a:pt x="54578" y="54578"/>
                </a:lnTo>
                <a:lnTo>
                  <a:pt x="25442" y="92286"/>
                </a:lnTo>
                <a:lnTo>
                  <a:pt x="6656" y="136789"/>
                </a:lnTo>
                <a:lnTo>
                  <a:pt x="0" y="186309"/>
                </a:lnTo>
                <a:lnTo>
                  <a:pt x="0" y="1979295"/>
                </a:lnTo>
                <a:lnTo>
                  <a:pt x="6656" y="2028814"/>
                </a:lnTo>
                <a:lnTo>
                  <a:pt x="25442" y="2073317"/>
                </a:lnTo>
                <a:lnTo>
                  <a:pt x="54578" y="2111025"/>
                </a:lnTo>
                <a:lnTo>
                  <a:pt x="92286" y="2140161"/>
                </a:lnTo>
                <a:lnTo>
                  <a:pt x="136789" y="2158947"/>
                </a:lnTo>
                <a:lnTo>
                  <a:pt x="186309" y="2165604"/>
                </a:lnTo>
                <a:lnTo>
                  <a:pt x="2052447" y="2165604"/>
                </a:lnTo>
                <a:lnTo>
                  <a:pt x="2101966" y="2158947"/>
                </a:lnTo>
                <a:lnTo>
                  <a:pt x="2146469" y="2140161"/>
                </a:lnTo>
                <a:lnTo>
                  <a:pt x="2184177" y="2111025"/>
                </a:lnTo>
                <a:lnTo>
                  <a:pt x="2213313" y="2073317"/>
                </a:lnTo>
                <a:lnTo>
                  <a:pt x="2232099" y="2028814"/>
                </a:lnTo>
                <a:lnTo>
                  <a:pt x="2238755" y="1979295"/>
                </a:lnTo>
                <a:lnTo>
                  <a:pt x="2238755" y="186309"/>
                </a:lnTo>
                <a:lnTo>
                  <a:pt x="2232099" y="136789"/>
                </a:lnTo>
                <a:lnTo>
                  <a:pt x="2213313" y="92286"/>
                </a:lnTo>
                <a:lnTo>
                  <a:pt x="2184177" y="54578"/>
                </a:lnTo>
                <a:lnTo>
                  <a:pt x="2146469" y="25442"/>
                </a:lnTo>
                <a:lnTo>
                  <a:pt x="2101966" y="6656"/>
                </a:lnTo>
                <a:lnTo>
                  <a:pt x="2052447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5073" y="1942338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09" h="2165985">
                <a:moveTo>
                  <a:pt x="0" y="186309"/>
                </a:moveTo>
                <a:lnTo>
                  <a:pt x="6656" y="136789"/>
                </a:lnTo>
                <a:lnTo>
                  <a:pt x="25442" y="92286"/>
                </a:lnTo>
                <a:lnTo>
                  <a:pt x="54578" y="54578"/>
                </a:lnTo>
                <a:lnTo>
                  <a:pt x="92286" y="25442"/>
                </a:lnTo>
                <a:lnTo>
                  <a:pt x="136789" y="6656"/>
                </a:lnTo>
                <a:lnTo>
                  <a:pt x="186309" y="0"/>
                </a:lnTo>
                <a:lnTo>
                  <a:pt x="2052447" y="0"/>
                </a:lnTo>
                <a:lnTo>
                  <a:pt x="2101966" y="6656"/>
                </a:lnTo>
                <a:lnTo>
                  <a:pt x="2146469" y="25442"/>
                </a:lnTo>
                <a:lnTo>
                  <a:pt x="2184177" y="54578"/>
                </a:lnTo>
                <a:lnTo>
                  <a:pt x="2213313" y="92286"/>
                </a:lnTo>
                <a:lnTo>
                  <a:pt x="2232099" y="136789"/>
                </a:lnTo>
                <a:lnTo>
                  <a:pt x="2238755" y="186309"/>
                </a:lnTo>
                <a:lnTo>
                  <a:pt x="2238755" y="1979295"/>
                </a:lnTo>
                <a:lnTo>
                  <a:pt x="2232099" y="2028814"/>
                </a:lnTo>
                <a:lnTo>
                  <a:pt x="2213313" y="2073317"/>
                </a:lnTo>
                <a:lnTo>
                  <a:pt x="2184177" y="2111025"/>
                </a:lnTo>
                <a:lnTo>
                  <a:pt x="2146469" y="2140161"/>
                </a:lnTo>
                <a:lnTo>
                  <a:pt x="2101966" y="2158947"/>
                </a:lnTo>
                <a:lnTo>
                  <a:pt x="2052447" y="2165604"/>
                </a:lnTo>
                <a:lnTo>
                  <a:pt x="186309" y="2165604"/>
                </a:lnTo>
                <a:lnTo>
                  <a:pt x="136789" y="2158947"/>
                </a:lnTo>
                <a:lnTo>
                  <a:pt x="92286" y="2140161"/>
                </a:lnTo>
                <a:lnTo>
                  <a:pt x="54578" y="2111025"/>
                </a:lnTo>
                <a:lnTo>
                  <a:pt x="25442" y="2073317"/>
                </a:lnTo>
                <a:lnTo>
                  <a:pt x="6656" y="2028814"/>
                </a:lnTo>
                <a:lnTo>
                  <a:pt x="0" y="1979295"/>
                </a:lnTo>
                <a:lnTo>
                  <a:pt x="0" y="186309"/>
                </a:lnTo>
                <a:close/>
              </a:path>
            </a:pathLst>
          </a:custGeom>
          <a:ln w="1981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47638" y="3627246"/>
            <a:ext cx="83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latin typeface="Trebuchet MS"/>
                <a:cs typeface="Trebuchet MS"/>
              </a:rPr>
              <a:t>message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538978" y="1942338"/>
          <a:ext cx="2238375" cy="166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b="1" spc="-105" dirty="0">
                          <a:latin typeface="Trebuchet MS"/>
                          <a:cs typeface="Trebuchet MS"/>
                        </a:rPr>
                        <a:t>commit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2710" marB="0">
                    <a:lnR w="28575">
                      <a:solidFill>
                        <a:srgbClr val="585858"/>
                      </a:solidFill>
                      <a:prstDash val="solid"/>
                    </a:lnR>
                    <a:lnB w="28575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spc="-7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585858"/>
                      </a:solidFill>
                      <a:prstDash val="solid"/>
                    </a:lnL>
                    <a:lnB w="28575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330835">
                        <a:lnSpc>
                          <a:spcPts val="2150"/>
                        </a:lnSpc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tree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0180">
                        <a:lnSpc>
                          <a:spcPts val="2125"/>
                        </a:lnSpc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1e439..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221615">
                        <a:lnSpc>
                          <a:spcPts val="1914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parent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1925">
                        <a:lnSpc>
                          <a:spcPts val="2095"/>
                        </a:lnSpc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b2a30..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215900">
                        <a:lnSpc>
                          <a:spcPts val="1820"/>
                        </a:lnSpc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author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ts val="2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bismarck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91440">
                        <a:lnSpc>
                          <a:spcPts val="1914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committer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ts val="1935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bismarck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574790" y="4107815"/>
            <a:ext cx="177800" cy="561340"/>
          </a:xfrm>
          <a:custGeom>
            <a:avLst/>
            <a:gdLst/>
            <a:ahLst/>
            <a:cxnLst/>
            <a:rect l="l" t="t" r="r" b="b"/>
            <a:pathLst>
              <a:path w="177800" h="561339">
                <a:moveTo>
                  <a:pt x="16382" y="384937"/>
                </a:moveTo>
                <a:lnTo>
                  <a:pt x="2412" y="392811"/>
                </a:lnTo>
                <a:lnTo>
                  <a:pt x="0" y="401574"/>
                </a:lnTo>
                <a:lnTo>
                  <a:pt x="90042" y="561086"/>
                </a:lnTo>
                <a:lnTo>
                  <a:pt x="106263" y="531368"/>
                </a:lnTo>
                <a:lnTo>
                  <a:pt x="75437" y="531368"/>
                </a:lnTo>
                <a:lnTo>
                  <a:pt x="75010" y="475534"/>
                </a:lnTo>
                <a:lnTo>
                  <a:pt x="25145" y="387350"/>
                </a:lnTo>
                <a:lnTo>
                  <a:pt x="16382" y="384937"/>
                </a:lnTo>
                <a:close/>
              </a:path>
              <a:path w="177800" h="561339">
                <a:moveTo>
                  <a:pt x="75010" y="475534"/>
                </a:moveTo>
                <a:lnTo>
                  <a:pt x="75437" y="531368"/>
                </a:lnTo>
                <a:lnTo>
                  <a:pt x="104393" y="531114"/>
                </a:lnTo>
                <a:lnTo>
                  <a:pt x="104341" y="524256"/>
                </a:lnTo>
                <a:lnTo>
                  <a:pt x="77088" y="524256"/>
                </a:lnTo>
                <a:lnTo>
                  <a:pt x="89608" y="501349"/>
                </a:lnTo>
                <a:lnTo>
                  <a:pt x="75010" y="475534"/>
                </a:lnTo>
                <a:close/>
              </a:path>
              <a:path w="177800" h="561339">
                <a:moveTo>
                  <a:pt x="161162" y="383794"/>
                </a:moveTo>
                <a:lnTo>
                  <a:pt x="152400" y="386461"/>
                </a:lnTo>
                <a:lnTo>
                  <a:pt x="103965" y="475081"/>
                </a:lnTo>
                <a:lnTo>
                  <a:pt x="104393" y="531114"/>
                </a:lnTo>
                <a:lnTo>
                  <a:pt x="75437" y="531368"/>
                </a:lnTo>
                <a:lnTo>
                  <a:pt x="106263" y="531368"/>
                </a:lnTo>
                <a:lnTo>
                  <a:pt x="177800" y="400304"/>
                </a:lnTo>
                <a:lnTo>
                  <a:pt x="175259" y="391541"/>
                </a:lnTo>
                <a:lnTo>
                  <a:pt x="168148" y="387731"/>
                </a:lnTo>
                <a:lnTo>
                  <a:pt x="161162" y="383794"/>
                </a:lnTo>
                <a:close/>
              </a:path>
              <a:path w="177800" h="561339">
                <a:moveTo>
                  <a:pt x="89608" y="501349"/>
                </a:moveTo>
                <a:lnTo>
                  <a:pt x="77088" y="524256"/>
                </a:lnTo>
                <a:lnTo>
                  <a:pt x="102488" y="524129"/>
                </a:lnTo>
                <a:lnTo>
                  <a:pt x="89608" y="501349"/>
                </a:lnTo>
                <a:close/>
              </a:path>
              <a:path w="177800" h="561339">
                <a:moveTo>
                  <a:pt x="103965" y="475081"/>
                </a:moveTo>
                <a:lnTo>
                  <a:pt x="89608" y="501349"/>
                </a:lnTo>
                <a:lnTo>
                  <a:pt x="102488" y="524129"/>
                </a:lnTo>
                <a:lnTo>
                  <a:pt x="77088" y="524256"/>
                </a:lnTo>
                <a:lnTo>
                  <a:pt x="104341" y="524256"/>
                </a:lnTo>
                <a:lnTo>
                  <a:pt x="103965" y="475081"/>
                </a:lnTo>
                <a:close/>
              </a:path>
              <a:path w="177800" h="561339">
                <a:moveTo>
                  <a:pt x="100329" y="0"/>
                </a:moveTo>
                <a:lnTo>
                  <a:pt x="71374" y="254"/>
                </a:lnTo>
                <a:lnTo>
                  <a:pt x="75010" y="475534"/>
                </a:lnTo>
                <a:lnTo>
                  <a:pt x="89608" y="501349"/>
                </a:lnTo>
                <a:lnTo>
                  <a:pt x="103965" y="475081"/>
                </a:lnTo>
                <a:lnTo>
                  <a:pt x="100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80150" y="1552447"/>
            <a:ext cx="787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5" dirty="0">
                <a:latin typeface="Trebuchet MS"/>
                <a:cs typeface="Trebuchet MS"/>
              </a:rPr>
              <a:t>93c42..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066" y="702640"/>
            <a:ext cx="172338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204" dirty="0">
                <a:latin typeface="Trebuchet MS"/>
                <a:cs typeface="Trebuchet MS"/>
              </a:rPr>
              <a:t>Commmit</a:t>
            </a:r>
          </a:p>
        </p:txBody>
      </p:sp>
      <p:sp>
        <p:nvSpPr>
          <p:cNvPr id="3" name="object 3"/>
          <p:cNvSpPr/>
          <p:nvPr/>
        </p:nvSpPr>
        <p:spPr>
          <a:xfrm>
            <a:off x="6477761" y="4668773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761" y="4668773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0" y="186689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4109" y="5511546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2" y="0"/>
                </a:moveTo>
                <a:lnTo>
                  <a:pt x="182879" y="0"/>
                </a:lnTo>
                <a:lnTo>
                  <a:pt x="0" y="182879"/>
                </a:lnTo>
                <a:lnTo>
                  <a:pt x="0" y="859535"/>
                </a:lnTo>
                <a:lnTo>
                  <a:pt x="713232" y="859535"/>
                </a:lnTo>
                <a:lnTo>
                  <a:pt x="71323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4109" y="551154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79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4109" y="5511546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79" y="0"/>
                </a:moveTo>
                <a:lnTo>
                  <a:pt x="146303" y="146303"/>
                </a:lnTo>
                <a:lnTo>
                  <a:pt x="0" y="182879"/>
                </a:lnTo>
                <a:lnTo>
                  <a:pt x="182879" y="0"/>
                </a:lnTo>
                <a:lnTo>
                  <a:pt x="713232" y="0"/>
                </a:lnTo>
                <a:lnTo>
                  <a:pt x="713232" y="859535"/>
                </a:lnTo>
                <a:lnTo>
                  <a:pt x="0" y="859535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8597" y="55816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92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08597" y="5581650"/>
            <a:ext cx="182880" cy="183515"/>
          </a:xfrm>
          <a:custGeom>
            <a:avLst/>
            <a:gdLst/>
            <a:ahLst/>
            <a:cxnLst/>
            <a:rect l="l" t="t" r="r" b="b"/>
            <a:pathLst>
              <a:path w="182879" h="183514">
                <a:moveTo>
                  <a:pt x="182879" y="0"/>
                </a:moveTo>
                <a:lnTo>
                  <a:pt x="0" y="182892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8597" y="55816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79" y="0"/>
                </a:moveTo>
                <a:lnTo>
                  <a:pt x="146303" y="146303"/>
                </a:lnTo>
                <a:lnTo>
                  <a:pt x="0" y="182892"/>
                </a:lnTo>
                <a:lnTo>
                  <a:pt x="182879" y="0"/>
                </a:lnTo>
                <a:lnTo>
                  <a:pt x="713231" y="0"/>
                </a:lnTo>
                <a:lnTo>
                  <a:pt x="713231" y="861060"/>
                </a:lnTo>
                <a:lnTo>
                  <a:pt x="0" y="861060"/>
                </a:lnTo>
                <a:lnTo>
                  <a:pt x="0" y="182892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3085" y="5651753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59">
                <a:moveTo>
                  <a:pt x="711708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8" y="861060"/>
                </a:lnTo>
                <a:lnTo>
                  <a:pt x="71170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3085" y="565175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498" y="0"/>
                </a:moveTo>
                <a:lnTo>
                  <a:pt x="0" y="182499"/>
                </a:lnTo>
                <a:lnTo>
                  <a:pt x="146049" y="145999"/>
                </a:lnTo>
                <a:lnTo>
                  <a:pt x="182498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3085" y="5651753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59">
                <a:moveTo>
                  <a:pt x="182498" y="0"/>
                </a:moveTo>
                <a:lnTo>
                  <a:pt x="146049" y="145999"/>
                </a:lnTo>
                <a:lnTo>
                  <a:pt x="0" y="182499"/>
                </a:lnTo>
                <a:lnTo>
                  <a:pt x="182498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0410" y="5042153"/>
            <a:ext cx="149860" cy="455295"/>
          </a:xfrm>
          <a:custGeom>
            <a:avLst/>
            <a:gdLst/>
            <a:ahLst/>
            <a:cxnLst/>
            <a:rect l="l" t="t" r="r" b="b"/>
            <a:pathLst>
              <a:path w="149859" h="455295">
                <a:moveTo>
                  <a:pt x="84709" y="0"/>
                </a:moveTo>
                <a:lnTo>
                  <a:pt x="64897" y="0"/>
                </a:lnTo>
                <a:lnTo>
                  <a:pt x="64897" y="59436"/>
                </a:lnTo>
                <a:lnTo>
                  <a:pt x="84709" y="59436"/>
                </a:lnTo>
                <a:lnTo>
                  <a:pt x="84709" y="0"/>
                </a:lnTo>
                <a:close/>
              </a:path>
              <a:path w="149859" h="455295">
                <a:moveTo>
                  <a:pt x="84709" y="79248"/>
                </a:moveTo>
                <a:lnTo>
                  <a:pt x="64897" y="79248"/>
                </a:lnTo>
                <a:lnTo>
                  <a:pt x="64897" y="138684"/>
                </a:lnTo>
                <a:lnTo>
                  <a:pt x="84709" y="138684"/>
                </a:lnTo>
                <a:lnTo>
                  <a:pt x="84709" y="79248"/>
                </a:lnTo>
                <a:close/>
              </a:path>
              <a:path w="149859" h="455295">
                <a:moveTo>
                  <a:pt x="84709" y="158496"/>
                </a:moveTo>
                <a:lnTo>
                  <a:pt x="64897" y="158496"/>
                </a:lnTo>
                <a:lnTo>
                  <a:pt x="64897" y="217932"/>
                </a:lnTo>
                <a:lnTo>
                  <a:pt x="84709" y="217932"/>
                </a:lnTo>
                <a:lnTo>
                  <a:pt x="84709" y="158496"/>
                </a:lnTo>
                <a:close/>
              </a:path>
              <a:path w="149859" h="455295">
                <a:moveTo>
                  <a:pt x="84709" y="237744"/>
                </a:moveTo>
                <a:lnTo>
                  <a:pt x="64897" y="237744"/>
                </a:lnTo>
                <a:lnTo>
                  <a:pt x="64897" y="297180"/>
                </a:lnTo>
                <a:lnTo>
                  <a:pt x="84709" y="297180"/>
                </a:lnTo>
                <a:lnTo>
                  <a:pt x="84709" y="237744"/>
                </a:lnTo>
                <a:close/>
              </a:path>
              <a:path w="149859" h="455295">
                <a:moveTo>
                  <a:pt x="11303" y="308737"/>
                </a:moveTo>
                <a:lnTo>
                  <a:pt x="1650" y="314071"/>
                </a:lnTo>
                <a:lnTo>
                  <a:pt x="0" y="320040"/>
                </a:lnTo>
                <a:lnTo>
                  <a:pt x="74803" y="454787"/>
                </a:lnTo>
                <a:lnTo>
                  <a:pt x="86155" y="434340"/>
                </a:lnTo>
                <a:lnTo>
                  <a:pt x="64897" y="434340"/>
                </a:lnTo>
                <a:lnTo>
                  <a:pt x="64957" y="396240"/>
                </a:lnTo>
                <a:lnTo>
                  <a:pt x="17272" y="310388"/>
                </a:lnTo>
                <a:lnTo>
                  <a:pt x="11303" y="308737"/>
                </a:lnTo>
                <a:close/>
              </a:path>
              <a:path w="149859" h="455295">
                <a:moveTo>
                  <a:pt x="64957" y="396240"/>
                </a:moveTo>
                <a:lnTo>
                  <a:pt x="64897" y="434340"/>
                </a:lnTo>
                <a:lnTo>
                  <a:pt x="84709" y="434340"/>
                </a:lnTo>
                <a:lnTo>
                  <a:pt x="84709" y="429514"/>
                </a:lnTo>
                <a:lnTo>
                  <a:pt x="66167" y="429514"/>
                </a:lnTo>
                <a:lnTo>
                  <a:pt x="74802" y="413965"/>
                </a:lnTo>
                <a:lnTo>
                  <a:pt x="64957" y="396240"/>
                </a:lnTo>
                <a:close/>
              </a:path>
              <a:path w="149859" h="455295">
                <a:moveTo>
                  <a:pt x="107310" y="396240"/>
                </a:moveTo>
                <a:lnTo>
                  <a:pt x="84709" y="396240"/>
                </a:lnTo>
                <a:lnTo>
                  <a:pt x="84709" y="434340"/>
                </a:lnTo>
                <a:lnTo>
                  <a:pt x="86155" y="434340"/>
                </a:lnTo>
                <a:lnTo>
                  <a:pt x="107310" y="396240"/>
                </a:lnTo>
                <a:close/>
              </a:path>
              <a:path w="149859" h="455295">
                <a:moveTo>
                  <a:pt x="74802" y="413965"/>
                </a:moveTo>
                <a:lnTo>
                  <a:pt x="66167" y="429514"/>
                </a:lnTo>
                <a:lnTo>
                  <a:pt x="83439" y="429514"/>
                </a:lnTo>
                <a:lnTo>
                  <a:pt x="74802" y="413965"/>
                </a:lnTo>
                <a:close/>
              </a:path>
              <a:path w="149859" h="455295">
                <a:moveTo>
                  <a:pt x="138303" y="308737"/>
                </a:moveTo>
                <a:lnTo>
                  <a:pt x="132334" y="310388"/>
                </a:lnTo>
                <a:lnTo>
                  <a:pt x="74802" y="413965"/>
                </a:lnTo>
                <a:lnTo>
                  <a:pt x="83439" y="429514"/>
                </a:lnTo>
                <a:lnTo>
                  <a:pt x="84709" y="429514"/>
                </a:lnTo>
                <a:lnTo>
                  <a:pt x="84709" y="396240"/>
                </a:lnTo>
                <a:lnTo>
                  <a:pt x="107310" y="396240"/>
                </a:lnTo>
                <a:lnTo>
                  <a:pt x="149606" y="320040"/>
                </a:lnTo>
                <a:lnTo>
                  <a:pt x="147955" y="314071"/>
                </a:lnTo>
                <a:lnTo>
                  <a:pt x="138303" y="308737"/>
                </a:lnTo>
                <a:close/>
              </a:path>
              <a:path w="149859" h="455295">
                <a:moveTo>
                  <a:pt x="84648" y="396240"/>
                </a:moveTo>
                <a:lnTo>
                  <a:pt x="64957" y="396240"/>
                </a:lnTo>
                <a:lnTo>
                  <a:pt x="74802" y="413965"/>
                </a:lnTo>
                <a:lnTo>
                  <a:pt x="84648" y="396240"/>
                </a:lnTo>
                <a:close/>
              </a:path>
              <a:path w="149859" h="455295">
                <a:moveTo>
                  <a:pt x="84709" y="316992"/>
                </a:moveTo>
                <a:lnTo>
                  <a:pt x="64897" y="316992"/>
                </a:lnTo>
                <a:lnTo>
                  <a:pt x="64897" y="376428"/>
                </a:lnTo>
                <a:lnTo>
                  <a:pt x="84709" y="376428"/>
                </a:lnTo>
                <a:lnTo>
                  <a:pt x="84709" y="3169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5073" y="1942338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09" h="2165985">
                <a:moveTo>
                  <a:pt x="2052447" y="0"/>
                </a:moveTo>
                <a:lnTo>
                  <a:pt x="186309" y="0"/>
                </a:lnTo>
                <a:lnTo>
                  <a:pt x="136789" y="6656"/>
                </a:lnTo>
                <a:lnTo>
                  <a:pt x="92286" y="25442"/>
                </a:lnTo>
                <a:lnTo>
                  <a:pt x="54578" y="54578"/>
                </a:lnTo>
                <a:lnTo>
                  <a:pt x="25442" y="92286"/>
                </a:lnTo>
                <a:lnTo>
                  <a:pt x="6656" y="136789"/>
                </a:lnTo>
                <a:lnTo>
                  <a:pt x="0" y="186309"/>
                </a:lnTo>
                <a:lnTo>
                  <a:pt x="0" y="1979295"/>
                </a:lnTo>
                <a:lnTo>
                  <a:pt x="6656" y="2028814"/>
                </a:lnTo>
                <a:lnTo>
                  <a:pt x="25442" y="2073317"/>
                </a:lnTo>
                <a:lnTo>
                  <a:pt x="54578" y="2111025"/>
                </a:lnTo>
                <a:lnTo>
                  <a:pt x="92286" y="2140161"/>
                </a:lnTo>
                <a:lnTo>
                  <a:pt x="136789" y="2158947"/>
                </a:lnTo>
                <a:lnTo>
                  <a:pt x="186309" y="2165604"/>
                </a:lnTo>
                <a:lnTo>
                  <a:pt x="2052447" y="2165604"/>
                </a:lnTo>
                <a:lnTo>
                  <a:pt x="2101966" y="2158947"/>
                </a:lnTo>
                <a:lnTo>
                  <a:pt x="2146469" y="2140161"/>
                </a:lnTo>
                <a:lnTo>
                  <a:pt x="2184177" y="2111025"/>
                </a:lnTo>
                <a:lnTo>
                  <a:pt x="2213313" y="2073317"/>
                </a:lnTo>
                <a:lnTo>
                  <a:pt x="2232099" y="2028814"/>
                </a:lnTo>
                <a:lnTo>
                  <a:pt x="2238755" y="1979295"/>
                </a:lnTo>
                <a:lnTo>
                  <a:pt x="2238755" y="186309"/>
                </a:lnTo>
                <a:lnTo>
                  <a:pt x="2232099" y="136789"/>
                </a:lnTo>
                <a:lnTo>
                  <a:pt x="2213313" y="92286"/>
                </a:lnTo>
                <a:lnTo>
                  <a:pt x="2184177" y="54578"/>
                </a:lnTo>
                <a:lnTo>
                  <a:pt x="2146469" y="25442"/>
                </a:lnTo>
                <a:lnTo>
                  <a:pt x="2101966" y="6656"/>
                </a:lnTo>
                <a:lnTo>
                  <a:pt x="2052447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5073" y="1942338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09" h="2165985">
                <a:moveTo>
                  <a:pt x="0" y="186309"/>
                </a:moveTo>
                <a:lnTo>
                  <a:pt x="6656" y="136789"/>
                </a:lnTo>
                <a:lnTo>
                  <a:pt x="25442" y="92286"/>
                </a:lnTo>
                <a:lnTo>
                  <a:pt x="54578" y="54578"/>
                </a:lnTo>
                <a:lnTo>
                  <a:pt x="92286" y="25442"/>
                </a:lnTo>
                <a:lnTo>
                  <a:pt x="136789" y="6656"/>
                </a:lnTo>
                <a:lnTo>
                  <a:pt x="186309" y="0"/>
                </a:lnTo>
                <a:lnTo>
                  <a:pt x="2052447" y="0"/>
                </a:lnTo>
                <a:lnTo>
                  <a:pt x="2101966" y="6656"/>
                </a:lnTo>
                <a:lnTo>
                  <a:pt x="2146469" y="25442"/>
                </a:lnTo>
                <a:lnTo>
                  <a:pt x="2184177" y="54578"/>
                </a:lnTo>
                <a:lnTo>
                  <a:pt x="2213313" y="92286"/>
                </a:lnTo>
                <a:lnTo>
                  <a:pt x="2232099" y="136789"/>
                </a:lnTo>
                <a:lnTo>
                  <a:pt x="2238755" y="186309"/>
                </a:lnTo>
                <a:lnTo>
                  <a:pt x="2238755" y="1979295"/>
                </a:lnTo>
                <a:lnTo>
                  <a:pt x="2232099" y="2028814"/>
                </a:lnTo>
                <a:lnTo>
                  <a:pt x="2213313" y="2073317"/>
                </a:lnTo>
                <a:lnTo>
                  <a:pt x="2184177" y="2111025"/>
                </a:lnTo>
                <a:lnTo>
                  <a:pt x="2146469" y="2140161"/>
                </a:lnTo>
                <a:lnTo>
                  <a:pt x="2101966" y="2158947"/>
                </a:lnTo>
                <a:lnTo>
                  <a:pt x="2052447" y="2165604"/>
                </a:lnTo>
                <a:lnTo>
                  <a:pt x="186309" y="2165604"/>
                </a:lnTo>
                <a:lnTo>
                  <a:pt x="136789" y="2158947"/>
                </a:lnTo>
                <a:lnTo>
                  <a:pt x="92286" y="2140161"/>
                </a:lnTo>
                <a:lnTo>
                  <a:pt x="54578" y="2111025"/>
                </a:lnTo>
                <a:lnTo>
                  <a:pt x="25442" y="2073317"/>
                </a:lnTo>
                <a:lnTo>
                  <a:pt x="6656" y="2028814"/>
                </a:lnTo>
                <a:lnTo>
                  <a:pt x="0" y="1979295"/>
                </a:lnTo>
                <a:lnTo>
                  <a:pt x="0" y="186309"/>
                </a:lnTo>
                <a:close/>
              </a:path>
            </a:pathLst>
          </a:custGeom>
          <a:ln w="1981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47638" y="3627246"/>
            <a:ext cx="83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latin typeface="Trebuchet MS"/>
                <a:cs typeface="Trebuchet MS"/>
              </a:rPr>
              <a:t>message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538978" y="1942338"/>
          <a:ext cx="2238375" cy="166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b="1" spc="-105" dirty="0">
                          <a:latin typeface="Trebuchet MS"/>
                          <a:cs typeface="Trebuchet MS"/>
                        </a:rPr>
                        <a:t>commit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2710" marB="0">
                    <a:lnR w="28575">
                      <a:solidFill>
                        <a:srgbClr val="585858"/>
                      </a:solidFill>
                      <a:prstDash val="solid"/>
                    </a:lnR>
                    <a:lnB w="28575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spc="-7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585858"/>
                      </a:solidFill>
                      <a:prstDash val="solid"/>
                    </a:lnL>
                    <a:lnB w="28575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330835">
                        <a:lnSpc>
                          <a:spcPts val="2150"/>
                        </a:lnSpc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tree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0180">
                        <a:lnSpc>
                          <a:spcPts val="2125"/>
                        </a:lnSpc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1e439..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221615">
                        <a:lnSpc>
                          <a:spcPts val="1914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parent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1925">
                        <a:lnSpc>
                          <a:spcPts val="2095"/>
                        </a:lnSpc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b2a30..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215900">
                        <a:lnSpc>
                          <a:spcPts val="1820"/>
                        </a:lnSpc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author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ts val="2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bismarck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91440">
                        <a:lnSpc>
                          <a:spcPts val="1914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committer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ts val="1935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bismarck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574790" y="4107815"/>
            <a:ext cx="177800" cy="561340"/>
          </a:xfrm>
          <a:custGeom>
            <a:avLst/>
            <a:gdLst/>
            <a:ahLst/>
            <a:cxnLst/>
            <a:rect l="l" t="t" r="r" b="b"/>
            <a:pathLst>
              <a:path w="177800" h="561339">
                <a:moveTo>
                  <a:pt x="16382" y="384937"/>
                </a:moveTo>
                <a:lnTo>
                  <a:pt x="2412" y="392811"/>
                </a:lnTo>
                <a:lnTo>
                  <a:pt x="0" y="401574"/>
                </a:lnTo>
                <a:lnTo>
                  <a:pt x="90042" y="561086"/>
                </a:lnTo>
                <a:lnTo>
                  <a:pt x="106263" y="531368"/>
                </a:lnTo>
                <a:lnTo>
                  <a:pt x="75437" y="531368"/>
                </a:lnTo>
                <a:lnTo>
                  <a:pt x="75010" y="475534"/>
                </a:lnTo>
                <a:lnTo>
                  <a:pt x="25145" y="387350"/>
                </a:lnTo>
                <a:lnTo>
                  <a:pt x="16382" y="384937"/>
                </a:lnTo>
                <a:close/>
              </a:path>
              <a:path w="177800" h="561339">
                <a:moveTo>
                  <a:pt x="75010" y="475534"/>
                </a:moveTo>
                <a:lnTo>
                  <a:pt x="75437" y="531368"/>
                </a:lnTo>
                <a:lnTo>
                  <a:pt x="104393" y="531114"/>
                </a:lnTo>
                <a:lnTo>
                  <a:pt x="104341" y="524256"/>
                </a:lnTo>
                <a:lnTo>
                  <a:pt x="77088" y="524256"/>
                </a:lnTo>
                <a:lnTo>
                  <a:pt x="89608" y="501349"/>
                </a:lnTo>
                <a:lnTo>
                  <a:pt x="75010" y="475534"/>
                </a:lnTo>
                <a:close/>
              </a:path>
              <a:path w="177800" h="561339">
                <a:moveTo>
                  <a:pt x="161162" y="383794"/>
                </a:moveTo>
                <a:lnTo>
                  <a:pt x="152400" y="386461"/>
                </a:lnTo>
                <a:lnTo>
                  <a:pt x="103965" y="475081"/>
                </a:lnTo>
                <a:lnTo>
                  <a:pt x="104393" y="531114"/>
                </a:lnTo>
                <a:lnTo>
                  <a:pt x="75437" y="531368"/>
                </a:lnTo>
                <a:lnTo>
                  <a:pt x="106263" y="531368"/>
                </a:lnTo>
                <a:lnTo>
                  <a:pt x="177800" y="400304"/>
                </a:lnTo>
                <a:lnTo>
                  <a:pt x="175259" y="391541"/>
                </a:lnTo>
                <a:lnTo>
                  <a:pt x="168148" y="387731"/>
                </a:lnTo>
                <a:lnTo>
                  <a:pt x="161162" y="383794"/>
                </a:lnTo>
                <a:close/>
              </a:path>
              <a:path w="177800" h="561339">
                <a:moveTo>
                  <a:pt x="89608" y="501349"/>
                </a:moveTo>
                <a:lnTo>
                  <a:pt x="77088" y="524256"/>
                </a:lnTo>
                <a:lnTo>
                  <a:pt x="102488" y="524129"/>
                </a:lnTo>
                <a:lnTo>
                  <a:pt x="89608" y="501349"/>
                </a:lnTo>
                <a:close/>
              </a:path>
              <a:path w="177800" h="561339">
                <a:moveTo>
                  <a:pt x="103965" y="475081"/>
                </a:moveTo>
                <a:lnTo>
                  <a:pt x="89608" y="501349"/>
                </a:lnTo>
                <a:lnTo>
                  <a:pt x="102488" y="524129"/>
                </a:lnTo>
                <a:lnTo>
                  <a:pt x="77088" y="524256"/>
                </a:lnTo>
                <a:lnTo>
                  <a:pt x="104341" y="524256"/>
                </a:lnTo>
                <a:lnTo>
                  <a:pt x="103965" y="475081"/>
                </a:lnTo>
                <a:close/>
              </a:path>
              <a:path w="177800" h="561339">
                <a:moveTo>
                  <a:pt x="100329" y="0"/>
                </a:moveTo>
                <a:lnTo>
                  <a:pt x="71374" y="254"/>
                </a:lnTo>
                <a:lnTo>
                  <a:pt x="75010" y="475534"/>
                </a:lnTo>
                <a:lnTo>
                  <a:pt x="89608" y="501349"/>
                </a:lnTo>
                <a:lnTo>
                  <a:pt x="103965" y="475081"/>
                </a:lnTo>
                <a:lnTo>
                  <a:pt x="100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04694" y="4668773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4694" y="4668773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89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2566" y="5511546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7" y="0"/>
                </a:moveTo>
                <a:lnTo>
                  <a:pt x="182498" y="0"/>
                </a:lnTo>
                <a:lnTo>
                  <a:pt x="0" y="182498"/>
                </a:lnTo>
                <a:lnTo>
                  <a:pt x="0" y="859535"/>
                </a:lnTo>
                <a:lnTo>
                  <a:pt x="711707" y="859535"/>
                </a:lnTo>
                <a:lnTo>
                  <a:pt x="711707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42566" y="551154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498" y="0"/>
                </a:moveTo>
                <a:lnTo>
                  <a:pt x="0" y="182498"/>
                </a:lnTo>
                <a:lnTo>
                  <a:pt x="146050" y="145999"/>
                </a:lnTo>
                <a:lnTo>
                  <a:pt x="182498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42566" y="5511546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8" y="0"/>
                </a:moveTo>
                <a:lnTo>
                  <a:pt x="146050" y="145999"/>
                </a:lnTo>
                <a:lnTo>
                  <a:pt x="0" y="182498"/>
                </a:lnTo>
                <a:lnTo>
                  <a:pt x="182498" y="0"/>
                </a:lnTo>
                <a:lnTo>
                  <a:pt x="711707" y="0"/>
                </a:lnTo>
                <a:lnTo>
                  <a:pt x="711707" y="859535"/>
                </a:lnTo>
                <a:lnTo>
                  <a:pt x="0" y="859535"/>
                </a:lnTo>
                <a:lnTo>
                  <a:pt x="0" y="182498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35529" y="55816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92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35529" y="5581650"/>
            <a:ext cx="182880" cy="183515"/>
          </a:xfrm>
          <a:custGeom>
            <a:avLst/>
            <a:gdLst/>
            <a:ahLst/>
            <a:cxnLst/>
            <a:rect l="l" t="t" r="r" b="b"/>
            <a:pathLst>
              <a:path w="182880" h="183514">
                <a:moveTo>
                  <a:pt x="182880" y="0"/>
                </a:moveTo>
                <a:lnTo>
                  <a:pt x="0" y="182892"/>
                </a:lnTo>
                <a:lnTo>
                  <a:pt x="146303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35529" y="55816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3" y="146303"/>
                </a:lnTo>
                <a:lnTo>
                  <a:pt x="0" y="182892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92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0017" y="5651753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59">
                <a:moveTo>
                  <a:pt x="713232" y="0"/>
                </a:moveTo>
                <a:lnTo>
                  <a:pt x="182880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0017" y="565175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880" y="0"/>
                </a:moveTo>
                <a:lnTo>
                  <a:pt x="0" y="182880"/>
                </a:lnTo>
                <a:lnTo>
                  <a:pt x="146304" y="146304"/>
                </a:lnTo>
                <a:lnTo>
                  <a:pt x="182880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30017" y="5651753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5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17342" y="5042153"/>
            <a:ext cx="149860" cy="455295"/>
          </a:xfrm>
          <a:custGeom>
            <a:avLst/>
            <a:gdLst/>
            <a:ahLst/>
            <a:cxnLst/>
            <a:rect l="l" t="t" r="r" b="b"/>
            <a:pathLst>
              <a:path w="149860" h="455295">
                <a:moveTo>
                  <a:pt x="84708" y="0"/>
                </a:moveTo>
                <a:lnTo>
                  <a:pt x="64896" y="0"/>
                </a:lnTo>
                <a:lnTo>
                  <a:pt x="64896" y="59436"/>
                </a:lnTo>
                <a:lnTo>
                  <a:pt x="84708" y="59436"/>
                </a:lnTo>
                <a:lnTo>
                  <a:pt x="84708" y="0"/>
                </a:lnTo>
                <a:close/>
              </a:path>
              <a:path w="149860" h="455295">
                <a:moveTo>
                  <a:pt x="84708" y="79248"/>
                </a:moveTo>
                <a:lnTo>
                  <a:pt x="64896" y="79248"/>
                </a:lnTo>
                <a:lnTo>
                  <a:pt x="64896" y="138684"/>
                </a:lnTo>
                <a:lnTo>
                  <a:pt x="84708" y="138684"/>
                </a:lnTo>
                <a:lnTo>
                  <a:pt x="84708" y="79248"/>
                </a:lnTo>
                <a:close/>
              </a:path>
              <a:path w="149860" h="455295">
                <a:moveTo>
                  <a:pt x="84708" y="158496"/>
                </a:moveTo>
                <a:lnTo>
                  <a:pt x="64896" y="158496"/>
                </a:lnTo>
                <a:lnTo>
                  <a:pt x="64896" y="217932"/>
                </a:lnTo>
                <a:lnTo>
                  <a:pt x="84708" y="217932"/>
                </a:lnTo>
                <a:lnTo>
                  <a:pt x="84708" y="158496"/>
                </a:lnTo>
                <a:close/>
              </a:path>
              <a:path w="149860" h="455295">
                <a:moveTo>
                  <a:pt x="84708" y="237744"/>
                </a:moveTo>
                <a:lnTo>
                  <a:pt x="64896" y="237744"/>
                </a:lnTo>
                <a:lnTo>
                  <a:pt x="64896" y="297180"/>
                </a:lnTo>
                <a:lnTo>
                  <a:pt x="84708" y="297180"/>
                </a:lnTo>
                <a:lnTo>
                  <a:pt x="84708" y="237744"/>
                </a:lnTo>
                <a:close/>
              </a:path>
              <a:path w="149860" h="455295">
                <a:moveTo>
                  <a:pt x="11302" y="308737"/>
                </a:moveTo>
                <a:lnTo>
                  <a:pt x="1650" y="314071"/>
                </a:lnTo>
                <a:lnTo>
                  <a:pt x="0" y="320040"/>
                </a:lnTo>
                <a:lnTo>
                  <a:pt x="74802" y="454787"/>
                </a:lnTo>
                <a:lnTo>
                  <a:pt x="86155" y="434340"/>
                </a:lnTo>
                <a:lnTo>
                  <a:pt x="64896" y="434340"/>
                </a:lnTo>
                <a:lnTo>
                  <a:pt x="64957" y="396240"/>
                </a:lnTo>
                <a:lnTo>
                  <a:pt x="17271" y="310388"/>
                </a:lnTo>
                <a:lnTo>
                  <a:pt x="11302" y="308737"/>
                </a:lnTo>
                <a:close/>
              </a:path>
              <a:path w="149860" h="455295">
                <a:moveTo>
                  <a:pt x="64957" y="396240"/>
                </a:moveTo>
                <a:lnTo>
                  <a:pt x="64896" y="434340"/>
                </a:lnTo>
                <a:lnTo>
                  <a:pt x="84708" y="434340"/>
                </a:lnTo>
                <a:lnTo>
                  <a:pt x="84708" y="429514"/>
                </a:lnTo>
                <a:lnTo>
                  <a:pt x="66167" y="429514"/>
                </a:lnTo>
                <a:lnTo>
                  <a:pt x="74802" y="413965"/>
                </a:lnTo>
                <a:lnTo>
                  <a:pt x="64957" y="396240"/>
                </a:lnTo>
                <a:close/>
              </a:path>
              <a:path w="149860" h="455295">
                <a:moveTo>
                  <a:pt x="107310" y="396240"/>
                </a:moveTo>
                <a:lnTo>
                  <a:pt x="84708" y="396240"/>
                </a:lnTo>
                <a:lnTo>
                  <a:pt x="84708" y="434340"/>
                </a:lnTo>
                <a:lnTo>
                  <a:pt x="86155" y="434340"/>
                </a:lnTo>
                <a:lnTo>
                  <a:pt x="107310" y="396240"/>
                </a:lnTo>
                <a:close/>
              </a:path>
              <a:path w="149860" h="455295">
                <a:moveTo>
                  <a:pt x="74802" y="413965"/>
                </a:moveTo>
                <a:lnTo>
                  <a:pt x="66167" y="429514"/>
                </a:lnTo>
                <a:lnTo>
                  <a:pt x="83438" y="429514"/>
                </a:lnTo>
                <a:lnTo>
                  <a:pt x="74802" y="413965"/>
                </a:lnTo>
                <a:close/>
              </a:path>
              <a:path w="149860" h="455295">
                <a:moveTo>
                  <a:pt x="138302" y="308737"/>
                </a:moveTo>
                <a:lnTo>
                  <a:pt x="132333" y="310388"/>
                </a:lnTo>
                <a:lnTo>
                  <a:pt x="74802" y="413965"/>
                </a:lnTo>
                <a:lnTo>
                  <a:pt x="83438" y="429514"/>
                </a:lnTo>
                <a:lnTo>
                  <a:pt x="84708" y="429514"/>
                </a:lnTo>
                <a:lnTo>
                  <a:pt x="84708" y="396240"/>
                </a:lnTo>
                <a:lnTo>
                  <a:pt x="107310" y="396240"/>
                </a:lnTo>
                <a:lnTo>
                  <a:pt x="149606" y="320040"/>
                </a:lnTo>
                <a:lnTo>
                  <a:pt x="147955" y="314071"/>
                </a:lnTo>
                <a:lnTo>
                  <a:pt x="138302" y="308737"/>
                </a:lnTo>
                <a:close/>
              </a:path>
              <a:path w="149860" h="455295">
                <a:moveTo>
                  <a:pt x="84648" y="396240"/>
                </a:moveTo>
                <a:lnTo>
                  <a:pt x="64957" y="396240"/>
                </a:lnTo>
                <a:lnTo>
                  <a:pt x="74802" y="413965"/>
                </a:lnTo>
                <a:lnTo>
                  <a:pt x="84648" y="396240"/>
                </a:lnTo>
                <a:close/>
              </a:path>
              <a:path w="149860" h="455295">
                <a:moveTo>
                  <a:pt x="84708" y="316992"/>
                </a:moveTo>
                <a:lnTo>
                  <a:pt x="64896" y="316992"/>
                </a:lnTo>
                <a:lnTo>
                  <a:pt x="64896" y="376428"/>
                </a:lnTo>
                <a:lnTo>
                  <a:pt x="84708" y="376428"/>
                </a:lnTo>
                <a:lnTo>
                  <a:pt x="84708" y="3169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80150" y="1552447"/>
            <a:ext cx="787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5" dirty="0">
                <a:latin typeface="Trebuchet MS"/>
                <a:cs typeface="Trebuchet MS"/>
              </a:rPr>
              <a:t>93c42..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06089" y="4758741"/>
            <a:ext cx="3354070" cy="210820"/>
          </a:xfrm>
          <a:custGeom>
            <a:avLst/>
            <a:gdLst/>
            <a:ahLst/>
            <a:cxnLst/>
            <a:rect l="l" t="t" r="r" b="b"/>
            <a:pathLst>
              <a:path w="3354070" h="210820">
                <a:moveTo>
                  <a:pt x="3281578" y="105104"/>
                </a:moveTo>
                <a:lnTo>
                  <a:pt x="3151505" y="177367"/>
                </a:lnTo>
                <a:lnTo>
                  <a:pt x="3146182" y="181883"/>
                </a:lnTo>
                <a:lnTo>
                  <a:pt x="3143123" y="187876"/>
                </a:lnTo>
                <a:lnTo>
                  <a:pt x="3142539" y="194583"/>
                </a:lnTo>
                <a:lnTo>
                  <a:pt x="3144647" y="201243"/>
                </a:lnTo>
                <a:lnTo>
                  <a:pt x="3149163" y="206565"/>
                </a:lnTo>
                <a:lnTo>
                  <a:pt x="3155156" y="209625"/>
                </a:lnTo>
                <a:lnTo>
                  <a:pt x="3161863" y="210208"/>
                </a:lnTo>
                <a:lnTo>
                  <a:pt x="3168523" y="208101"/>
                </a:lnTo>
                <a:lnTo>
                  <a:pt x="3322286" y="122630"/>
                </a:lnTo>
                <a:lnTo>
                  <a:pt x="3317748" y="122630"/>
                </a:lnTo>
                <a:lnTo>
                  <a:pt x="3317748" y="120471"/>
                </a:lnTo>
                <a:lnTo>
                  <a:pt x="3309239" y="120471"/>
                </a:lnTo>
                <a:lnTo>
                  <a:pt x="3281578" y="105104"/>
                </a:lnTo>
                <a:close/>
              </a:path>
              <a:path w="3354070" h="210820">
                <a:moveTo>
                  <a:pt x="3250031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3250031" y="122630"/>
                </a:lnTo>
                <a:lnTo>
                  <a:pt x="3281578" y="105104"/>
                </a:lnTo>
                <a:lnTo>
                  <a:pt x="3250031" y="87578"/>
                </a:lnTo>
                <a:close/>
              </a:path>
              <a:path w="3354070" h="210820">
                <a:moveTo>
                  <a:pt x="3322286" y="87578"/>
                </a:moveTo>
                <a:lnTo>
                  <a:pt x="3317748" y="87578"/>
                </a:lnTo>
                <a:lnTo>
                  <a:pt x="3317748" y="122630"/>
                </a:lnTo>
                <a:lnTo>
                  <a:pt x="3322286" y="122630"/>
                </a:lnTo>
                <a:lnTo>
                  <a:pt x="3353816" y="105104"/>
                </a:lnTo>
                <a:lnTo>
                  <a:pt x="3322286" y="87578"/>
                </a:lnTo>
                <a:close/>
              </a:path>
              <a:path w="3354070" h="210820">
                <a:moveTo>
                  <a:pt x="3309239" y="89737"/>
                </a:moveTo>
                <a:lnTo>
                  <a:pt x="3281578" y="105104"/>
                </a:lnTo>
                <a:lnTo>
                  <a:pt x="3309239" y="120471"/>
                </a:lnTo>
                <a:lnTo>
                  <a:pt x="3309239" y="89737"/>
                </a:lnTo>
                <a:close/>
              </a:path>
              <a:path w="3354070" h="210820">
                <a:moveTo>
                  <a:pt x="3317748" y="89737"/>
                </a:moveTo>
                <a:lnTo>
                  <a:pt x="3309239" y="89737"/>
                </a:lnTo>
                <a:lnTo>
                  <a:pt x="3309239" y="120471"/>
                </a:lnTo>
                <a:lnTo>
                  <a:pt x="3317748" y="120471"/>
                </a:lnTo>
                <a:lnTo>
                  <a:pt x="3317748" y="89737"/>
                </a:lnTo>
                <a:close/>
              </a:path>
              <a:path w="3354070" h="210820">
                <a:moveTo>
                  <a:pt x="3161863" y="0"/>
                </a:moveTo>
                <a:lnTo>
                  <a:pt x="3155156" y="583"/>
                </a:lnTo>
                <a:lnTo>
                  <a:pt x="3149163" y="3643"/>
                </a:lnTo>
                <a:lnTo>
                  <a:pt x="3144647" y="8965"/>
                </a:lnTo>
                <a:lnTo>
                  <a:pt x="3142539" y="15624"/>
                </a:lnTo>
                <a:lnTo>
                  <a:pt x="3143123" y="22332"/>
                </a:lnTo>
                <a:lnTo>
                  <a:pt x="3146182" y="28324"/>
                </a:lnTo>
                <a:lnTo>
                  <a:pt x="3151505" y="32841"/>
                </a:lnTo>
                <a:lnTo>
                  <a:pt x="3281578" y="105104"/>
                </a:lnTo>
                <a:lnTo>
                  <a:pt x="3309239" y="89737"/>
                </a:lnTo>
                <a:lnTo>
                  <a:pt x="3317748" y="89737"/>
                </a:lnTo>
                <a:lnTo>
                  <a:pt x="3317748" y="87578"/>
                </a:lnTo>
                <a:lnTo>
                  <a:pt x="3322286" y="87578"/>
                </a:lnTo>
                <a:lnTo>
                  <a:pt x="3168523" y="2107"/>
                </a:lnTo>
                <a:lnTo>
                  <a:pt x="316186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066" y="702640"/>
            <a:ext cx="172338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204" dirty="0">
                <a:latin typeface="Trebuchet MS"/>
                <a:cs typeface="Trebuchet MS"/>
              </a:rPr>
              <a:t>Commmit</a:t>
            </a:r>
          </a:p>
        </p:txBody>
      </p:sp>
      <p:sp>
        <p:nvSpPr>
          <p:cNvPr id="3" name="object 3"/>
          <p:cNvSpPr/>
          <p:nvPr/>
        </p:nvSpPr>
        <p:spPr>
          <a:xfrm>
            <a:off x="6477761" y="4668773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761" y="4668773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0" y="186689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4109" y="5511546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2" y="0"/>
                </a:moveTo>
                <a:lnTo>
                  <a:pt x="182879" y="0"/>
                </a:lnTo>
                <a:lnTo>
                  <a:pt x="0" y="182879"/>
                </a:lnTo>
                <a:lnTo>
                  <a:pt x="0" y="859535"/>
                </a:lnTo>
                <a:lnTo>
                  <a:pt x="713232" y="859535"/>
                </a:lnTo>
                <a:lnTo>
                  <a:pt x="71323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4109" y="551154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79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4109" y="5511546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79" y="0"/>
                </a:moveTo>
                <a:lnTo>
                  <a:pt x="146303" y="146303"/>
                </a:lnTo>
                <a:lnTo>
                  <a:pt x="0" y="182879"/>
                </a:lnTo>
                <a:lnTo>
                  <a:pt x="182879" y="0"/>
                </a:lnTo>
                <a:lnTo>
                  <a:pt x="713232" y="0"/>
                </a:lnTo>
                <a:lnTo>
                  <a:pt x="713232" y="859535"/>
                </a:lnTo>
                <a:lnTo>
                  <a:pt x="0" y="859535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8597" y="55816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92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08597" y="5581650"/>
            <a:ext cx="182880" cy="183515"/>
          </a:xfrm>
          <a:custGeom>
            <a:avLst/>
            <a:gdLst/>
            <a:ahLst/>
            <a:cxnLst/>
            <a:rect l="l" t="t" r="r" b="b"/>
            <a:pathLst>
              <a:path w="182879" h="183514">
                <a:moveTo>
                  <a:pt x="182879" y="0"/>
                </a:moveTo>
                <a:lnTo>
                  <a:pt x="0" y="182892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8597" y="55816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79" y="0"/>
                </a:moveTo>
                <a:lnTo>
                  <a:pt x="146303" y="146303"/>
                </a:lnTo>
                <a:lnTo>
                  <a:pt x="0" y="182892"/>
                </a:lnTo>
                <a:lnTo>
                  <a:pt x="182879" y="0"/>
                </a:lnTo>
                <a:lnTo>
                  <a:pt x="713231" y="0"/>
                </a:lnTo>
                <a:lnTo>
                  <a:pt x="713231" y="861060"/>
                </a:lnTo>
                <a:lnTo>
                  <a:pt x="0" y="861060"/>
                </a:lnTo>
                <a:lnTo>
                  <a:pt x="0" y="182892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3085" y="5651753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59">
                <a:moveTo>
                  <a:pt x="711708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8" y="861060"/>
                </a:lnTo>
                <a:lnTo>
                  <a:pt x="71170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3085" y="565175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498" y="0"/>
                </a:moveTo>
                <a:lnTo>
                  <a:pt x="0" y="182499"/>
                </a:lnTo>
                <a:lnTo>
                  <a:pt x="146049" y="145999"/>
                </a:lnTo>
                <a:lnTo>
                  <a:pt x="182498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3085" y="5651753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4" h="861059">
                <a:moveTo>
                  <a:pt x="182498" y="0"/>
                </a:moveTo>
                <a:lnTo>
                  <a:pt x="146049" y="145999"/>
                </a:lnTo>
                <a:lnTo>
                  <a:pt x="0" y="182499"/>
                </a:lnTo>
                <a:lnTo>
                  <a:pt x="182498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0410" y="5042153"/>
            <a:ext cx="149860" cy="455295"/>
          </a:xfrm>
          <a:custGeom>
            <a:avLst/>
            <a:gdLst/>
            <a:ahLst/>
            <a:cxnLst/>
            <a:rect l="l" t="t" r="r" b="b"/>
            <a:pathLst>
              <a:path w="149859" h="455295">
                <a:moveTo>
                  <a:pt x="84709" y="0"/>
                </a:moveTo>
                <a:lnTo>
                  <a:pt x="64897" y="0"/>
                </a:lnTo>
                <a:lnTo>
                  <a:pt x="64897" y="59436"/>
                </a:lnTo>
                <a:lnTo>
                  <a:pt x="84709" y="59436"/>
                </a:lnTo>
                <a:lnTo>
                  <a:pt x="84709" y="0"/>
                </a:lnTo>
                <a:close/>
              </a:path>
              <a:path w="149859" h="455295">
                <a:moveTo>
                  <a:pt x="84709" y="79248"/>
                </a:moveTo>
                <a:lnTo>
                  <a:pt x="64897" y="79248"/>
                </a:lnTo>
                <a:lnTo>
                  <a:pt x="64897" y="138684"/>
                </a:lnTo>
                <a:lnTo>
                  <a:pt x="84709" y="138684"/>
                </a:lnTo>
                <a:lnTo>
                  <a:pt x="84709" y="79248"/>
                </a:lnTo>
                <a:close/>
              </a:path>
              <a:path w="149859" h="455295">
                <a:moveTo>
                  <a:pt x="84709" y="158496"/>
                </a:moveTo>
                <a:lnTo>
                  <a:pt x="64897" y="158496"/>
                </a:lnTo>
                <a:lnTo>
                  <a:pt x="64897" y="217932"/>
                </a:lnTo>
                <a:lnTo>
                  <a:pt x="84709" y="217932"/>
                </a:lnTo>
                <a:lnTo>
                  <a:pt x="84709" y="158496"/>
                </a:lnTo>
                <a:close/>
              </a:path>
              <a:path w="149859" h="455295">
                <a:moveTo>
                  <a:pt x="84709" y="237744"/>
                </a:moveTo>
                <a:lnTo>
                  <a:pt x="64897" y="237744"/>
                </a:lnTo>
                <a:lnTo>
                  <a:pt x="64897" y="297180"/>
                </a:lnTo>
                <a:lnTo>
                  <a:pt x="84709" y="297180"/>
                </a:lnTo>
                <a:lnTo>
                  <a:pt x="84709" y="237744"/>
                </a:lnTo>
                <a:close/>
              </a:path>
              <a:path w="149859" h="455295">
                <a:moveTo>
                  <a:pt x="11303" y="308737"/>
                </a:moveTo>
                <a:lnTo>
                  <a:pt x="1650" y="314071"/>
                </a:lnTo>
                <a:lnTo>
                  <a:pt x="0" y="320040"/>
                </a:lnTo>
                <a:lnTo>
                  <a:pt x="74803" y="454787"/>
                </a:lnTo>
                <a:lnTo>
                  <a:pt x="86155" y="434340"/>
                </a:lnTo>
                <a:lnTo>
                  <a:pt x="64897" y="434340"/>
                </a:lnTo>
                <a:lnTo>
                  <a:pt x="64957" y="396240"/>
                </a:lnTo>
                <a:lnTo>
                  <a:pt x="17272" y="310388"/>
                </a:lnTo>
                <a:lnTo>
                  <a:pt x="11303" y="308737"/>
                </a:lnTo>
                <a:close/>
              </a:path>
              <a:path w="149859" h="455295">
                <a:moveTo>
                  <a:pt x="64957" y="396240"/>
                </a:moveTo>
                <a:lnTo>
                  <a:pt x="64897" y="434340"/>
                </a:lnTo>
                <a:lnTo>
                  <a:pt x="84709" y="434340"/>
                </a:lnTo>
                <a:lnTo>
                  <a:pt x="84709" y="429514"/>
                </a:lnTo>
                <a:lnTo>
                  <a:pt x="66167" y="429514"/>
                </a:lnTo>
                <a:lnTo>
                  <a:pt x="74802" y="413965"/>
                </a:lnTo>
                <a:lnTo>
                  <a:pt x="64957" y="396240"/>
                </a:lnTo>
                <a:close/>
              </a:path>
              <a:path w="149859" h="455295">
                <a:moveTo>
                  <a:pt x="107310" y="396240"/>
                </a:moveTo>
                <a:lnTo>
                  <a:pt x="84709" y="396240"/>
                </a:lnTo>
                <a:lnTo>
                  <a:pt x="84709" y="434340"/>
                </a:lnTo>
                <a:lnTo>
                  <a:pt x="86155" y="434340"/>
                </a:lnTo>
                <a:lnTo>
                  <a:pt x="107310" y="396240"/>
                </a:lnTo>
                <a:close/>
              </a:path>
              <a:path w="149859" h="455295">
                <a:moveTo>
                  <a:pt x="74802" y="413965"/>
                </a:moveTo>
                <a:lnTo>
                  <a:pt x="66167" y="429514"/>
                </a:lnTo>
                <a:lnTo>
                  <a:pt x="83439" y="429514"/>
                </a:lnTo>
                <a:lnTo>
                  <a:pt x="74802" y="413965"/>
                </a:lnTo>
                <a:close/>
              </a:path>
              <a:path w="149859" h="455295">
                <a:moveTo>
                  <a:pt x="138303" y="308737"/>
                </a:moveTo>
                <a:lnTo>
                  <a:pt x="132334" y="310388"/>
                </a:lnTo>
                <a:lnTo>
                  <a:pt x="74802" y="413965"/>
                </a:lnTo>
                <a:lnTo>
                  <a:pt x="83439" y="429514"/>
                </a:lnTo>
                <a:lnTo>
                  <a:pt x="84709" y="429514"/>
                </a:lnTo>
                <a:lnTo>
                  <a:pt x="84709" y="396240"/>
                </a:lnTo>
                <a:lnTo>
                  <a:pt x="107310" y="396240"/>
                </a:lnTo>
                <a:lnTo>
                  <a:pt x="149606" y="320040"/>
                </a:lnTo>
                <a:lnTo>
                  <a:pt x="147955" y="314071"/>
                </a:lnTo>
                <a:lnTo>
                  <a:pt x="138303" y="308737"/>
                </a:lnTo>
                <a:close/>
              </a:path>
              <a:path w="149859" h="455295">
                <a:moveTo>
                  <a:pt x="84648" y="396240"/>
                </a:moveTo>
                <a:lnTo>
                  <a:pt x="64957" y="396240"/>
                </a:lnTo>
                <a:lnTo>
                  <a:pt x="74802" y="413965"/>
                </a:lnTo>
                <a:lnTo>
                  <a:pt x="84648" y="396240"/>
                </a:lnTo>
                <a:close/>
              </a:path>
              <a:path w="149859" h="455295">
                <a:moveTo>
                  <a:pt x="84709" y="316992"/>
                </a:moveTo>
                <a:lnTo>
                  <a:pt x="64897" y="316992"/>
                </a:lnTo>
                <a:lnTo>
                  <a:pt x="64897" y="376428"/>
                </a:lnTo>
                <a:lnTo>
                  <a:pt x="84709" y="376428"/>
                </a:lnTo>
                <a:lnTo>
                  <a:pt x="84709" y="3169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5073" y="1942338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09" h="2165985">
                <a:moveTo>
                  <a:pt x="2052447" y="0"/>
                </a:moveTo>
                <a:lnTo>
                  <a:pt x="186309" y="0"/>
                </a:lnTo>
                <a:lnTo>
                  <a:pt x="136789" y="6656"/>
                </a:lnTo>
                <a:lnTo>
                  <a:pt x="92286" y="25442"/>
                </a:lnTo>
                <a:lnTo>
                  <a:pt x="54578" y="54578"/>
                </a:lnTo>
                <a:lnTo>
                  <a:pt x="25442" y="92286"/>
                </a:lnTo>
                <a:lnTo>
                  <a:pt x="6656" y="136789"/>
                </a:lnTo>
                <a:lnTo>
                  <a:pt x="0" y="186309"/>
                </a:lnTo>
                <a:lnTo>
                  <a:pt x="0" y="1979295"/>
                </a:lnTo>
                <a:lnTo>
                  <a:pt x="6656" y="2028814"/>
                </a:lnTo>
                <a:lnTo>
                  <a:pt x="25442" y="2073317"/>
                </a:lnTo>
                <a:lnTo>
                  <a:pt x="54578" y="2111025"/>
                </a:lnTo>
                <a:lnTo>
                  <a:pt x="92286" y="2140161"/>
                </a:lnTo>
                <a:lnTo>
                  <a:pt x="136789" y="2158947"/>
                </a:lnTo>
                <a:lnTo>
                  <a:pt x="186309" y="2165604"/>
                </a:lnTo>
                <a:lnTo>
                  <a:pt x="2052447" y="2165604"/>
                </a:lnTo>
                <a:lnTo>
                  <a:pt x="2101966" y="2158947"/>
                </a:lnTo>
                <a:lnTo>
                  <a:pt x="2146469" y="2140161"/>
                </a:lnTo>
                <a:lnTo>
                  <a:pt x="2184177" y="2111025"/>
                </a:lnTo>
                <a:lnTo>
                  <a:pt x="2213313" y="2073317"/>
                </a:lnTo>
                <a:lnTo>
                  <a:pt x="2232099" y="2028814"/>
                </a:lnTo>
                <a:lnTo>
                  <a:pt x="2238755" y="1979295"/>
                </a:lnTo>
                <a:lnTo>
                  <a:pt x="2238755" y="186309"/>
                </a:lnTo>
                <a:lnTo>
                  <a:pt x="2232099" y="136789"/>
                </a:lnTo>
                <a:lnTo>
                  <a:pt x="2213313" y="92286"/>
                </a:lnTo>
                <a:lnTo>
                  <a:pt x="2184177" y="54578"/>
                </a:lnTo>
                <a:lnTo>
                  <a:pt x="2146469" y="25442"/>
                </a:lnTo>
                <a:lnTo>
                  <a:pt x="2101966" y="6656"/>
                </a:lnTo>
                <a:lnTo>
                  <a:pt x="2052447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5073" y="1942338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09" h="2165985">
                <a:moveTo>
                  <a:pt x="0" y="186309"/>
                </a:moveTo>
                <a:lnTo>
                  <a:pt x="6656" y="136789"/>
                </a:lnTo>
                <a:lnTo>
                  <a:pt x="25442" y="92286"/>
                </a:lnTo>
                <a:lnTo>
                  <a:pt x="54578" y="54578"/>
                </a:lnTo>
                <a:lnTo>
                  <a:pt x="92286" y="25442"/>
                </a:lnTo>
                <a:lnTo>
                  <a:pt x="136789" y="6656"/>
                </a:lnTo>
                <a:lnTo>
                  <a:pt x="186309" y="0"/>
                </a:lnTo>
                <a:lnTo>
                  <a:pt x="2052447" y="0"/>
                </a:lnTo>
                <a:lnTo>
                  <a:pt x="2101966" y="6656"/>
                </a:lnTo>
                <a:lnTo>
                  <a:pt x="2146469" y="25442"/>
                </a:lnTo>
                <a:lnTo>
                  <a:pt x="2184177" y="54578"/>
                </a:lnTo>
                <a:lnTo>
                  <a:pt x="2213313" y="92286"/>
                </a:lnTo>
                <a:lnTo>
                  <a:pt x="2232099" y="136789"/>
                </a:lnTo>
                <a:lnTo>
                  <a:pt x="2238755" y="186309"/>
                </a:lnTo>
                <a:lnTo>
                  <a:pt x="2238755" y="1979295"/>
                </a:lnTo>
                <a:lnTo>
                  <a:pt x="2232099" y="2028814"/>
                </a:lnTo>
                <a:lnTo>
                  <a:pt x="2213313" y="2073317"/>
                </a:lnTo>
                <a:lnTo>
                  <a:pt x="2184177" y="2111025"/>
                </a:lnTo>
                <a:lnTo>
                  <a:pt x="2146469" y="2140161"/>
                </a:lnTo>
                <a:lnTo>
                  <a:pt x="2101966" y="2158947"/>
                </a:lnTo>
                <a:lnTo>
                  <a:pt x="2052447" y="2165604"/>
                </a:lnTo>
                <a:lnTo>
                  <a:pt x="186309" y="2165604"/>
                </a:lnTo>
                <a:lnTo>
                  <a:pt x="136789" y="2158947"/>
                </a:lnTo>
                <a:lnTo>
                  <a:pt x="92286" y="2140161"/>
                </a:lnTo>
                <a:lnTo>
                  <a:pt x="54578" y="2111025"/>
                </a:lnTo>
                <a:lnTo>
                  <a:pt x="25442" y="2073317"/>
                </a:lnTo>
                <a:lnTo>
                  <a:pt x="6656" y="2028814"/>
                </a:lnTo>
                <a:lnTo>
                  <a:pt x="0" y="1979295"/>
                </a:lnTo>
                <a:lnTo>
                  <a:pt x="0" y="186309"/>
                </a:lnTo>
                <a:close/>
              </a:path>
            </a:pathLst>
          </a:custGeom>
          <a:ln w="1981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47638" y="3627246"/>
            <a:ext cx="83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latin typeface="Trebuchet MS"/>
                <a:cs typeface="Trebuchet MS"/>
              </a:rPr>
              <a:t>message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74790" y="4107815"/>
            <a:ext cx="177800" cy="561340"/>
          </a:xfrm>
          <a:custGeom>
            <a:avLst/>
            <a:gdLst/>
            <a:ahLst/>
            <a:cxnLst/>
            <a:rect l="l" t="t" r="r" b="b"/>
            <a:pathLst>
              <a:path w="177800" h="561339">
                <a:moveTo>
                  <a:pt x="16382" y="384937"/>
                </a:moveTo>
                <a:lnTo>
                  <a:pt x="2412" y="392811"/>
                </a:lnTo>
                <a:lnTo>
                  <a:pt x="0" y="401574"/>
                </a:lnTo>
                <a:lnTo>
                  <a:pt x="90042" y="561086"/>
                </a:lnTo>
                <a:lnTo>
                  <a:pt x="106263" y="531368"/>
                </a:lnTo>
                <a:lnTo>
                  <a:pt x="75437" y="531368"/>
                </a:lnTo>
                <a:lnTo>
                  <a:pt x="75010" y="475534"/>
                </a:lnTo>
                <a:lnTo>
                  <a:pt x="25145" y="387350"/>
                </a:lnTo>
                <a:lnTo>
                  <a:pt x="16382" y="384937"/>
                </a:lnTo>
                <a:close/>
              </a:path>
              <a:path w="177800" h="561339">
                <a:moveTo>
                  <a:pt x="75010" y="475534"/>
                </a:moveTo>
                <a:lnTo>
                  <a:pt x="75437" y="531368"/>
                </a:lnTo>
                <a:lnTo>
                  <a:pt x="104393" y="531114"/>
                </a:lnTo>
                <a:lnTo>
                  <a:pt x="104341" y="524256"/>
                </a:lnTo>
                <a:lnTo>
                  <a:pt x="77088" y="524256"/>
                </a:lnTo>
                <a:lnTo>
                  <a:pt x="89608" y="501349"/>
                </a:lnTo>
                <a:lnTo>
                  <a:pt x="75010" y="475534"/>
                </a:lnTo>
                <a:close/>
              </a:path>
              <a:path w="177800" h="561339">
                <a:moveTo>
                  <a:pt x="161162" y="383794"/>
                </a:moveTo>
                <a:lnTo>
                  <a:pt x="152400" y="386461"/>
                </a:lnTo>
                <a:lnTo>
                  <a:pt x="103965" y="475081"/>
                </a:lnTo>
                <a:lnTo>
                  <a:pt x="104393" y="531114"/>
                </a:lnTo>
                <a:lnTo>
                  <a:pt x="75437" y="531368"/>
                </a:lnTo>
                <a:lnTo>
                  <a:pt x="106263" y="531368"/>
                </a:lnTo>
                <a:lnTo>
                  <a:pt x="177800" y="400304"/>
                </a:lnTo>
                <a:lnTo>
                  <a:pt x="175259" y="391541"/>
                </a:lnTo>
                <a:lnTo>
                  <a:pt x="168148" y="387731"/>
                </a:lnTo>
                <a:lnTo>
                  <a:pt x="161162" y="383794"/>
                </a:lnTo>
                <a:close/>
              </a:path>
              <a:path w="177800" h="561339">
                <a:moveTo>
                  <a:pt x="89608" y="501349"/>
                </a:moveTo>
                <a:lnTo>
                  <a:pt x="77088" y="524256"/>
                </a:lnTo>
                <a:lnTo>
                  <a:pt x="102488" y="524129"/>
                </a:lnTo>
                <a:lnTo>
                  <a:pt x="89608" y="501349"/>
                </a:lnTo>
                <a:close/>
              </a:path>
              <a:path w="177800" h="561339">
                <a:moveTo>
                  <a:pt x="103965" y="475081"/>
                </a:moveTo>
                <a:lnTo>
                  <a:pt x="89608" y="501349"/>
                </a:lnTo>
                <a:lnTo>
                  <a:pt x="102488" y="524129"/>
                </a:lnTo>
                <a:lnTo>
                  <a:pt x="77088" y="524256"/>
                </a:lnTo>
                <a:lnTo>
                  <a:pt x="104341" y="524256"/>
                </a:lnTo>
                <a:lnTo>
                  <a:pt x="103965" y="475081"/>
                </a:lnTo>
                <a:close/>
              </a:path>
              <a:path w="177800" h="561339">
                <a:moveTo>
                  <a:pt x="100329" y="0"/>
                </a:moveTo>
                <a:lnTo>
                  <a:pt x="71374" y="254"/>
                </a:lnTo>
                <a:lnTo>
                  <a:pt x="75010" y="475534"/>
                </a:lnTo>
                <a:lnTo>
                  <a:pt x="89608" y="501349"/>
                </a:lnTo>
                <a:lnTo>
                  <a:pt x="103965" y="475081"/>
                </a:lnTo>
                <a:lnTo>
                  <a:pt x="100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04694" y="4668773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04694" y="4668773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89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2566" y="5511546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7" y="0"/>
                </a:moveTo>
                <a:lnTo>
                  <a:pt x="182498" y="0"/>
                </a:lnTo>
                <a:lnTo>
                  <a:pt x="0" y="182498"/>
                </a:lnTo>
                <a:lnTo>
                  <a:pt x="0" y="859535"/>
                </a:lnTo>
                <a:lnTo>
                  <a:pt x="711707" y="859535"/>
                </a:lnTo>
                <a:lnTo>
                  <a:pt x="711707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2566" y="551154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498" y="0"/>
                </a:moveTo>
                <a:lnTo>
                  <a:pt x="0" y="182498"/>
                </a:lnTo>
                <a:lnTo>
                  <a:pt x="146050" y="145999"/>
                </a:lnTo>
                <a:lnTo>
                  <a:pt x="182498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42566" y="5511546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8" y="0"/>
                </a:moveTo>
                <a:lnTo>
                  <a:pt x="146050" y="145999"/>
                </a:lnTo>
                <a:lnTo>
                  <a:pt x="0" y="182498"/>
                </a:lnTo>
                <a:lnTo>
                  <a:pt x="182498" y="0"/>
                </a:lnTo>
                <a:lnTo>
                  <a:pt x="711707" y="0"/>
                </a:lnTo>
                <a:lnTo>
                  <a:pt x="711707" y="859535"/>
                </a:lnTo>
                <a:lnTo>
                  <a:pt x="0" y="859535"/>
                </a:lnTo>
                <a:lnTo>
                  <a:pt x="0" y="182498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35529" y="55816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92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35529" y="5581650"/>
            <a:ext cx="182880" cy="183515"/>
          </a:xfrm>
          <a:custGeom>
            <a:avLst/>
            <a:gdLst/>
            <a:ahLst/>
            <a:cxnLst/>
            <a:rect l="l" t="t" r="r" b="b"/>
            <a:pathLst>
              <a:path w="182880" h="183514">
                <a:moveTo>
                  <a:pt x="182880" y="0"/>
                </a:moveTo>
                <a:lnTo>
                  <a:pt x="0" y="182892"/>
                </a:lnTo>
                <a:lnTo>
                  <a:pt x="146303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35529" y="55816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3" y="146303"/>
                </a:lnTo>
                <a:lnTo>
                  <a:pt x="0" y="182892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92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0017" y="5651753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59">
                <a:moveTo>
                  <a:pt x="713232" y="0"/>
                </a:moveTo>
                <a:lnTo>
                  <a:pt x="182880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0017" y="565175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880" y="0"/>
                </a:moveTo>
                <a:lnTo>
                  <a:pt x="0" y="182880"/>
                </a:lnTo>
                <a:lnTo>
                  <a:pt x="146304" y="146304"/>
                </a:lnTo>
                <a:lnTo>
                  <a:pt x="182880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0017" y="5651753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59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17342" y="5042153"/>
            <a:ext cx="149860" cy="455295"/>
          </a:xfrm>
          <a:custGeom>
            <a:avLst/>
            <a:gdLst/>
            <a:ahLst/>
            <a:cxnLst/>
            <a:rect l="l" t="t" r="r" b="b"/>
            <a:pathLst>
              <a:path w="149860" h="455295">
                <a:moveTo>
                  <a:pt x="84708" y="0"/>
                </a:moveTo>
                <a:lnTo>
                  <a:pt x="64896" y="0"/>
                </a:lnTo>
                <a:lnTo>
                  <a:pt x="64896" y="59436"/>
                </a:lnTo>
                <a:lnTo>
                  <a:pt x="84708" y="59436"/>
                </a:lnTo>
                <a:lnTo>
                  <a:pt x="84708" y="0"/>
                </a:lnTo>
                <a:close/>
              </a:path>
              <a:path w="149860" h="455295">
                <a:moveTo>
                  <a:pt x="84708" y="79248"/>
                </a:moveTo>
                <a:lnTo>
                  <a:pt x="64896" y="79248"/>
                </a:lnTo>
                <a:lnTo>
                  <a:pt x="64896" y="138684"/>
                </a:lnTo>
                <a:lnTo>
                  <a:pt x="84708" y="138684"/>
                </a:lnTo>
                <a:lnTo>
                  <a:pt x="84708" y="79248"/>
                </a:lnTo>
                <a:close/>
              </a:path>
              <a:path w="149860" h="455295">
                <a:moveTo>
                  <a:pt x="84708" y="158496"/>
                </a:moveTo>
                <a:lnTo>
                  <a:pt x="64896" y="158496"/>
                </a:lnTo>
                <a:lnTo>
                  <a:pt x="64896" y="217932"/>
                </a:lnTo>
                <a:lnTo>
                  <a:pt x="84708" y="217932"/>
                </a:lnTo>
                <a:lnTo>
                  <a:pt x="84708" y="158496"/>
                </a:lnTo>
                <a:close/>
              </a:path>
              <a:path w="149860" h="455295">
                <a:moveTo>
                  <a:pt x="84708" y="237744"/>
                </a:moveTo>
                <a:lnTo>
                  <a:pt x="64896" y="237744"/>
                </a:lnTo>
                <a:lnTo>
                  <a:pt x="64896" y="297180"/>
                </a:lnTo>
                <a:lnTo>
                  <a:pt x="84708" y="297180"/>
                </a:lnTo>
                <a:lnTo>
                  <a:pt x="84708" y="237744"/>
                </a:lnTo>
                <a:close/>
              </a:path>
              <a:path w="149860" h="455295">
                <a:moveTo>
                  <a:pt x="11302" y="308737"/>
                </a:moveTo>
                <a:lnTo>
                  <a:pt x="1650" y="314071"/>
                </a:lnTo>
                <a:lnTo>
                  <a:pt x="0" y="320040"/>
                </a:lnTo>
                <a:lnTo>
                  <a:pt x="74802" y="454787"/>
                </a:lnTo>
                <a:lnTo>
                  <a:pt x="86155" y="434340"/>
                </a:lnTo>
                <a:lnTo>
                  <a:pt x="64896" y="434340"/>
                </a:lnTo>
                <a:lnTo>
                  <a:pt x="64957" y="396240"/>
                </a:lnTo>
                <a:lnTo>
                  <a:pt x="17271" y="310388"/>
                </a:lnTo>
                <a:lnTo>
                  <a:pt x="11302" y="308737"/>
                </a:lnTo>
                <a:close/>
              </a:path>
              <a:path w="149860" h="455295">
                <a:moveTo>
                  <a:pt x="64957" y="396240"/>
                </a:moveTo>
                <a:lnTo>
                  <a:pt x="64896" y="434340"/>
                </a:lnTo>
                <a:lnTo>
                  <a:pt x="84708" y="434340"/>
                </a:lnTo>
                <a:lnTo>
                  <a:pt x="84708" y="429514"/>
                </a:lnTo>
                <a:lnTo>
                  <a:pt x="66167" y="429514"/>
                </a:lnTo>
                <a:lnTo>
                  <a:pt x="74802" y="413965"/>
                </a:lnTo>
                <a:lnTo>
                  <a:pt x="64957" y="396240"/>
                </a:lnTo>
                <a:close/>
              </a:path>
              <a:path w="149860" h="455295">
                <a:moveTo>
                  <a:pt x="107310" y="396240"/>
                </a:moveTo>
                <a:lnTo>
                  <a:pt x="84708" y="396240"/>
                </a:lnTo>
                <a:lnTo>
                  <a:pt x="84708" y="434340"/>
                </a:lnTo>
                <a:lnTo>
                  <a:pt x="86155" y="434340"/>
                </a:lnTo>
                <a:lnTo>
                  <a:pt x="107310" y="396240"/>
                </a:lnTo>
                <a:close/>
              </a:path>
              <a:path w="149860" h="455295">
                <a:moveTo>
                  <a:pt x="74802" y="413965"/>
                </a:moveTo>
                <a:lnTo>
                  <a:pt x="66167" y="429514"/>
                </a:lnTo>
                <a:lnTo>
                  <a:pt x="83438" y="429514"/>
                </a:lnTo>
                <a:lnTo>
                  <a:pt x="74802" y="413965"/>
                </a:lnTo>
                <a:close/>
              </a:path>
              <a:path w="149860" h="455295">
                <a:moveTo>
                  <a:pt x="138302" y="308737"/>
                </a:moveTo>
                <a:lnTo>
                  <a:pt x="132333" y="310388"/>
                </a:lnTo>
                <a:lnTo>
                  <a:pt x="74802" y="413965"/>
                </a:lnTo>
                <a:lnTo>
                  <a:pt x="83438" y="429514"/>
                </a:lnTo>
                <a:lnTo>
                  <a:pt x="84708" y="429514"/>
                </a:lnTo>
                <a:lnTo>
                  <a:pt x="84708" y="396240"/>
                </a:lnTo>
                <a:lnTo>
                  <a:pt x="107310" y="396240"/>
                </a:lnTo>
                <a:lnTo>
                  <a:pt x="149606" y="320040"/>
                </a:lnTo>
                <a:lnTo>
                  <a:pt x="147955" y="314071"/>
                </a:lnTo>
                <a:lnTo>
                  <a:pt x="138302" y="308737"/>
                </a:lnTo>
                <a:close/>
              </a:path>
              <a:path w="149860" h="455295">
                <a:moveTo>
                  <a:pt x="84648" y="396240"/>
                </a:moveTo>
                <a:lnTo>
                  <a:pt x="64957" y="396240"/>
                </a:lnTo>
                <a:lnTo>
                  <a:pt x="74802" y="413965"/>
                </a:lnTo>
                <a:lnTo>
                  <a:pt x="84648" y="396240"/>
                </a:lnTo>
                <a:close/>
              </a:path>
              <a:path w="149860" h="455295">
                <a:moveTo>
                  <a:pt x="84708" y="316992"/>
                </a:moveTo>
                <a:lnTo>
                  <a:pt x="64896" y="316992"/>
                </a:lnTo>
                <a:lnTo>
                  <a:pt x="64896" y="376428"/>
                </a:lnTo>
                <a:lnTo>
                  <a:pt x="84708" y="376428"/>
                </a:lnTo>
                <a:lnTo>
                  <a:pt x="84708" y="3169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3530" y="1942338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10" h="2165985">
                <a:moveTo>
                  <a:pt x="2052446" y="0"/>
                </a:moveTo>
                <a:lnTo>
                  <a:pt x="186308" y="0"/>
                </a:lnTo>
                <a:lnTo>
                  <a:pt x="136789" y="6656"/>
                </a:lnTo>
                <a:lnTo>
                  <a:pt x="92286" y="25442"/>
                </a:lnTo>
                <a:lnTo>
                  <a:pt x="54578" y="54578"/>
                </a:lnTo>
                <a:lnTo>
                  <a:pt x="25442" y="92286"/>
                </a:lnTo>
                <a:lnTo>
                  <a:pt x="6656" y="136789"/>
                </a:lnTo>
                <a:lnTo>
                  <a:pt x="0" y="186309"/>
                </a:lnTo>
                <a:lnTo>
                  <a:pt x="0" y="1979295"/>
                </a:lnTo>
                <a:lnTo>
                  <a:pt x="6656" y="2028814"/>
                </a:lnTo>
                <a:lnTo>
                  <a:pt x="25442" y="2073317"/>
                </a:lnTo>
                <a:lnTo>
                  <a:pt x="54578" y="2111025"/>
                </a:lnTo>
                <a:lnTo>
                  <a:pt x="92286" y="2140161"/>
                </a:lnTo>
                <a:lnTo>
                  <a:pt x="136789" y="2158947"/>
                </a:lnTo>
                <a:lnTo>
                  <a:pt x="186308" y="2165604"/>
                </a:lnTo>
                <a:lnTo>
                  <a:pt x="2052446" y="2165604"/>
                </a:lnTo>
                <a:lnTo>
                  <a:pt x="2101966" y="2158947"/>
                </a:lnTo>
                <a:lnTo>
                  <a:pt x="2146469" y="2140161"/>
                </a:lnTo>
                <a:lnTo>
                  <a:pt x="2184177" y="2111025"/>
                </a:lnTo>
                <a:lnTo>
                  <a:pt x="2213313" y="2073317"/>
                </a:lnTo>
                <a:lnTo>
                  <a:pt x="2232099" y="2028814"/>
                </a:lnTo>
                <a:lnTo>
                  <a:pt x="2238756" y="1979295"/>
                </a:lnTo>
                <a:lnTo>
                  <a:pt x="2238756" y="186309"/>
                </a:lnTo>
                <a:lnTo>
                  <a:pt x="2232099" y="136789"/>
                </a:lnTo>
                <a:lnTo>
                  <a:pt x="2213313" y="92286"/>
                </a:lnTo>
                <a:lnTo>
                  <a:pt x="2184177" y="54578"/>
                </a:lnTo>
                <a:lnTo>
                  <a:pt x="2146469" y="25442"/>
                </a:lnTo>
                <a:lnTo>
                  <a:pt x="2101966" y="6656"/>
                </a:lnTo>
                <a:lnTo>
                  <a:pt x="2052446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3530" y="1942338"/>
            <a:ext cx="2239010" cy="2165985"/>
          </a:xfrm>
          <a:custGeom>
            <a:avLst/>
            <a:gdLst/>
            <a:ahLst/>
            <a:cxnLst/>
            <a:rect l="l" t="t" r="r" b="b"/>
            <a:pathLst>
              <a:path w="2239010" h="2165985">
                <a:moveTo>
                  <a:pt x="0" y="186309"/>
                </a:moveTo>
                <a:lnTo>
                  <a:pt x="6656" y="136789"/>
                </a:lnTo>
                <a:lnTo>
                  <a:pt x="25442" y="92286"/>
                </a:lnTo>
                <a:lnTo>
                  <a:pt x="54578" y="54578"/>
                </a:lnTo>
                <a:lnTo>
                  <a:pt x="92286" y="25442"/>
                </a:lnTo>
                <a:lnTo>
                  <a:pt x="136789" y="6656"/>
                </a:lnTo>
                <a:lnTo>
                  <a:pt x="186308" y="0"/>
                </a:lnTo>
                <a:lnTo>
                  <a:pt x="2052446" y="0"/>
                </a:lnTo>
                <a:lnTo>
                  <a:pt x="2101966" y="6656"/>
                </a:lnTo>
                <a:lnTo>
                  <a:pt x="2146469" y="25442"/>
                </a:lnTo>
                <a:lnTo>
                  <a:pt x="2184177" y="54578"/>
                </a:lnTo>
                <a:lnTo>
                  <a:pt x="2213313" y="92286"/>
                </a:lnTo>
                <a:lnTo>
                  <a:pt x="2232099" y="136789"/>
                </a:lnTo>
                <a:lnTo>
                  <a:pt x="2238756" y="186309"/>
                </a:lnTo>
                <a:lnTo>
                  <a:pt x="2238756" y="1979295"/>
                </a:lnTo>
                <a:lnTo>
                  <a:pt x="2232099" y="2028814"/>
                </a:lnTo>
                <a:lnTo>
                  <a:pt x="2213313" y="2073317"/>
                </a:lnTo>
                <a:lnTo>
                  <a:pt x="2184177" y="2111025"/>
                </a:lnTo>
                <a:lnTo>
                  <a:pt x="2146469" y="2140161"/>
                </a:lnTo>
                <a:lnTo>
                  <a:pt x="2101966" y="2158947"/>
                </a:lnTo>
                <a:lnTo>
                  <a:pt x="2052446" y="2165604"/>
                </a:lnTo>
                <a:lnTo>
                  <a:pt x="186308" y="2165604"/>
                </a:lnTo>
                <a:lnTo>
                  <a:pt x="136789" y="2158947"/>
                </a:lnTo>
                <a:lnTo>
                  <a:pt x="92286" y="2140161"/>
                </a:lnTo>
                <a:lnTo>
                  <a:pt x="54578" y="2111025"/>
                </a:lnTo>
                <a:lnTo>
                  <a:pt x="25442" y="2073317"/>
                </a:lnTo>
                <a:lnTo>
                  <a:pt x="6656" y="2028814"/>
                </a:lnTo>
                <a:lnTo>
                  <a:pt x="0" y="1979295"/>
                </a:lnTo>
                <a:lnTo>
                  <a:pt x="0" y="186309"/>
                </a:lnTo>
                <a:close/>
              </a:path>
            </a:pathLst>
          </a:custGeom>
          <a:ln w="1981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74570" y="3627246"/>
            <a:ext cx="83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latin typeface="Trebuchet MS"/>
                <a:cs typeface="Trebuchet MS"/>
              </a:rPr>
              <a:t>message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567433" y="1942338"/>
          <a:ext cx="2237739" cy="166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b="1" spc="-105" dirty="0">
                          <a:latin typeface="Trebuchet MS"/>
                          <a:cs typeface="Trebuchet MS"/>
                        </a:rPr>
                        <a:t>commit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2710" marB="0">
                    <a:lnR w="28575">
                      <a:solidFill>
                        <a:srgbClr val="585858"/>
                      </a:solidFill>
                      <a:prstDash val="solid"/>
                    </a:lnR>
                    <a:lnB w="28575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spc="-7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585858"/>
                      </a:solidFill>
                      <a:prstDash val="solid"/>
                    </a:lnL>
                    <a:lnB w="28575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328930">
                        <a:lnSpc>
                          <a:spcPts val="2150"/>
                        </a:lnSpc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tree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2085">
                        <a:lnSpc>
                          <a:spcPts val="2125"/>
                        </a:lnSpc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dae84..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220345">
                        <a:lnSpc>
                          <a:spcPts val="1914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parent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5100">
                        <a:lnSpc>
                          <a:spcPts val="2095"/>
                        </a:lnSpc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1602a..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213995">
                        <a:lnSpc>
                          <a:spcPts val="1820"/>
                        </a:lnSpc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author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ts val="2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bismarck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89535">
                        <a:lnSpc>
                          <a:spcPts val="1914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committer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ts val="1935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bismarck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2601722" y="4107815"/>
            <a:ext cx="177800" cy="561340"/>
          </a:xfrm>
          <a:custGeom>
            <a:avLst/>
            <a:gdLst/>
            <a:ahLst/>
            <a:cxnLst/>
            <a:rect l="l" t="t" r="r" b="b"/>
            <a:pathLst>
              <a:path w="177800" h="561339">
                <a:moveTo>
                  <a:pt x="16382" y="384937"/>
                </a:moveTo>
                <a:lnTo>
                  <a:pt x="2412" y="392811"/>
                </a:lnTo>
                <a:lnTo>
                  <a:pt x="0" y="401574"/>
                </a:lnTo>
                <a:lnTo>
                  <a:pt x="90042" y="561086"/>
                </a:lnTo>
                <a:lnTo>
                  <a:pt x="106263" y="531368"/>
                </a:lnTo>
                <a:lnTo>
                  <a:pt x="75437" y="531368"/>
                </a:lnTo>
                <a:lnTo>
                  <a:pt x="75010" y="475534"/>
                </a:lnTo>
                <a:lnTo>
                  <a:pt x="25145" y="387350"/>
                </a:lnTo>
                <a:lnTo>
                  <a:pt x="16382" y="384937"/>
                </a:lnTo>
                <a:close/>
              </a:path>
              <a:path w="177800" h="561339">
                <a:moveTo>
                  <a:pt x="75010" y="475534"/>
                </a:moveTo>
                <a:lnTo>
                  <a:pt x="75437" y="531368"/>
                </a:lnTo>
                <a:lnTo>
                  <a:pt x="104393" y="531114"/>
                </a:lnTo>
                <a:lnTo>
                  <a:pt x="104341" y="524256"/>
                </a:lnTo>
                <a:lnTo>
                  <a:pt x="77088" y="524256"/>
                </a:lnTo>
                <a:lnTo>
                  <a:pt x="89608" y="501349"/>
                </a:lnTo>
                <a:lnTo>
                  <a:pt x="75010" y="475534"/>
                </a:lnTo>
                <a:close/>
              </a:path>
              <a:path w="177800" h="561339">
                <a:moveTo>
                  <a:pt x="161162" y="383794"/>
                </a:moveTo>
                <a:lnTo>
                  <a:pt x="152400" y="386461"/>
                </a:lnTo>
                <a:lnTo>
                  <a:pt x="103965" y="475081"/>
                </a:lnTo>
                <a:lnTo>
                  <a:pt x="104393" y="531114"/>
                </a:lnTo>
                <a:lnTo>
                  <a:pt x="75437" y="531368"/>
                </a:lnTo>
                <a:lnTo>
                  <a:pt x="106263" y="531368"/>
                </a:lnTo>
                <a:lnTo>
                  <a:pt x="177800" y="400304"/>
                </a:lnTo>
                <a:lnTo>
                  <a:pt x="175259" y="391541"/>
                </a:lnTo>
                <a:lnTo>
                  <a:pt x="168147" y="387731"/>
                </a:lnTo>
                <a:lnTo>
                  <a:pt x="161162" y="383794"/>
                </a:lnTo>
                <a:close/>
              </a:path>
              <a:path w="177800" h="561339">
                <a:moveTo>
                  <a:pt x="89608" y="501349"/>
                </a:moveTo>
                <a:lnTo>
                  <a:pt x="77088" y="524256"/>
                </a:lnTo>
                <a:lnTo>
                  <a:pt x="102488" y="524129"/>
                </a:lnTo>
                <a:lnTo>
                  <a:pt x="89608" y="501349"/>
                </a:lnTo>
                <a:close/>
              </a:path>
              <a:path w="177800" h="561339">
                <a:moveTo>
                  <a:pt x="103965" y="475081"/>
                </a:moveTo>
                <a:lnTo>
                  <a:pt x="89608" y="501349"/>
                </a:lnTo>
                <a:lnTo>
                  <a:pt x="102488" y="524129"/>
                </a:lnTo>
                <a:lnTo>
                  <a:pt x="77088" y="524256"/>
                </a:lnTo>
                <a:lnTo>
                  <a:pt x="104341" y="524256"/>
                </a:lnTo>
                <a:lnTo>
                  <a:pt x="103965" y="475081"/>
                </a:lnTo>
                <a:close/>
              </a:path>
              <a:path w="177800" h="561339">
                <a:moveTo>
                  <a:pt x="100329" y="0"/>
                </a:moveTo>
                <a:lnTo>
                  <a:pt x="71373" y="254"/>
                </a:lnTo>
                <a:lnTo>
                  <a:pt x="75010" y="475534"/>
                </a:lnTo>
                <a:lnTo>
                  <a:pt x="89608" y="501349"/>
                </a:lnTo>
                <a:lnTo>
                  <a:pt x="103965" y="475081"/>
                </a:lnTo>
                <a:lnTo>
                  <a:pt x="100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180082" y="1604010"/>
            <a:ext cx="1049020" cy="2794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115"/>
              </a:lnSpc>
            </a:pPr>
            <a:r>
              <a:rPr sz="2000" b="1" spc="-150" dirty="0">
                <a:latin typeface="Trebuchet MS"/>
                <a:cs typeface="Trebuchet MS"/>
              </a:rPr>
              <a:t>b2a30..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80150" y="1552447"/>
            <a:ext cx="787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5" dirty="0">
                <a:latin typeface="Trebuchet MS"/>
                <a:cs typeface="Trebuchet MS"/>
              </a:rPr>
              <a:t>93c42..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61053" y="2827916"/>
            <a:ext cx="1677670" cy="228600"/>
          </a:xfrm>
          <a:custGeom>
            <a:avLst/>
            <a:gdLst/>
            <a:ahLst/>
            <a:cxnLst/>
            <a:rect l="l" t="t" r="r" b="b"/>
            <a:pathLst>
              <a:path w="1677670" h="228600">
                <a:moveTo>
                  <a:pt x="208666" y="0"/>
                </a:moveTo>
                <a:lnTo>
                  <a:pt x="201422" y="2278"/>
                </a:lnTo>
                <a:lnTo>
                  <a:pt x="0" y="114165"/>
                </a:lnTo>
                <a:lnTo>
                  <a:pt x="201422" y="226052"/>
                </a:lnTo>
                <a:lnTo>
                  <a:pt x="208666" y="228330"/>
                </a:lnTo>
                <a:lnTo>
                  <a:pt x="215947" y="227703"/>
                </a:lnTo>
                <a:lnTo>
                  <a:pt x="222442" y="224408"/>
                </a:lnTo>
                <a:lnTo>
                  <a:pt x="227330" y="218686"/>
                </a:lnTo>
                <a:lnTo>
                  <a:pt x="229608" y="211441"/>
                </a:lnTo>
                <a:lnTo>
                  <a:pt x="228981" y="204160"/>
                </a:lnTo>
                <a:lnTo>
                  <a:pt x="225686" y="197665"/>
                </a:lnTo>
                <a:lnTo>
                  <a:pt x="219963" y="192778"/>
                </a:lnTo>
                <a:lnTo>
                  <a:pt x="112750" y="133215"/>
                </a:lnTo>
                <a:lnTo>
                  <a:pt x="39243" y="133215"/>
                </a:lnTo>
                <a:lnTo>
                  <a:pt x="39243" y="95115"/>
                </a:lnTo>
                <a:lnTo>
                  <a:pt x="112750" y="95115"/>
                </a:lnTo>
                <a:lnTo>
                  <a:pt x="219963" y="35552"/>
                </a:lnTo>
                <a:lnTo>
                  <a:pt x="225686" y="30664"/>
                </a:lnTo>
                <a:lnTo>
                  <a:pt x="228981" y="24169"/>
                </a:lnTo>
                <a:lnTo>
                  <a:pt x="229608" y="16889"/>
                </a:lnTo>
                <a:lnTo>
                  <a:pt x="227330" y="9644"/>
                </a:lnTo>
                <a:lnTo>
                  <a:pt x="222442" y="3921"/>
                </a:lnTo>
                <a:lnTo>
                  <a:pt x="215947" y="627"/>
                </a:lnTo>
                <a:lnTo>
                  <a:pt x="208666" y="0"/>
                </a:lnTo>
                <a:close/>
              </a:path>
              <a:path w="1677670" h="228600">
                <a:moveTo>
                  <a:pt x="112750" y="95115"/>
                </a:moveTo>
                <a:lnTo>
                  <a:pt x="39243" y="95115"/>
                </a:lnTo>
                <a:lnTo>
                  <a:pt x="39243" y="133215"/>
                </a:lnTo>
                <a:lnTo>
                  <a:pt x="112750" y="133215"/>
                </a:lnTo>
                <a:lnTo>
                  <a:pt x="108407" y="130802"/>
                </a:lnTo>
                <a:lnTo>
                  <a:pt x="48513" y="130802"/>
                </a:lnTo>
                <a:lnTo>
                  <a:pt x="48513" y="97528"/>
                </a:lnTo>
                <a:lnTo>
                  <a:pt x="108407" y="97528"/>
                </a:lnTo>
                <a:lnTo>
                  <a:pt x="112750" y="95115"/>
                </a:lnTo>
                <a:close/>
              </a:path>
              <a:path w="1677670" h="228600">
                <a:moveTo>
                  <a:pt x="1677162" y="95115"/>
                </a:moveTo>
                <a:lnTo>
                  <a:pt x="112750" y="95115"/>
                </a:lnTo>
                <a:lnTo>
                  <a:pt x="78460" y="114165"/>
                </a:lnTo>
                <a:lnTo>
                  <a:pt x="112750" y="133215"/>
                </a:lnTo>
                <a:lnTo>
                  <a:pt x="1677162" y="133215"/>
                </a:lnTo>
                <a:lnTo>
                  <a:pt x="1677162" y="95115"/>
                </a:lnTo>
                <a:close/>
              </a:path>
              <a:path w="1677670" h="228600">
                <a:moveTo>
                  <a:pt x="48513" y="97528"/>
                </a:moveTo>
                <a:lnTo>
                  <a:pt x="48513" y="130802"/>
                </a:lnTo>
                <a:lnTo>
                  <a:pt x="78460" y="114165"/>
                </a:lnTo>
                <a:lnTo>
                  <a:pt x="48513" y="97528"/>
                </a:lnTo>
                <a:close/>
              </a:path>
              <a:path w="1677670" h="228600">
                <a:moveTo>
                  <a:pt x="78460" y="114165"/>
                </a:moveTo>
                <a:lnTo>
                  <a:pt x="48513" y="130802"/>
                </a:lnTo>
                <a:lnTo>
                  <a:pt x="108407" y="130802"/>
                </a:lnTo>
                <a:lnTo>
                  <a:pt x="78460" y="114165"/>
                </a:lnTo>
                <a:close/>
              </a:path>
              <a:path w="1677670" h="228600">
                <a:moveTo>
                  <a:pt x="108407" y="97528"/>
                </a:moveTo>
                <a:lnTo>
                  <a:pt x="48513" y="97528"/>
                </a:lnTo>
                <a:lnTo>
                  <a:pt x="78460" y="114165"/>
                </a:lnTo>
                <a:lnTo>
                  <a:pt x="108407" y="97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06089" y="4758741"/>
            <a:ext cx="3354070" cy="210820"/>
          </a:xfrm>
          <a:custGeom>
            <a:avLst/>
            <a:gdLst/>
            <a:ahLst/>
            <a:cxnLst/>
            <a:rect l="l" t="t" r="r" b="b"/>
            <a:pathLst>
              <a:path w="3354070" h="210820">
                <a:moveTo>
                  <a:pt x="3281578" y="105104"/>
                </a:moveTo>
                <a:lnTo>
                  <a:pt x="3151505" y="177367"/>
                </a:lnTo>
                <a:lnTo>
                  <a:pt x="3146182" y="181883"/>
                </a:lnTo>
                <a:lnTo>
                  <a:pt x="3143123" y="187876"/>
                </a:lnTo>
                <a:lnTo>
                  <a:pt x="3142539" y="194583"/>
                </a:lnTo>
                <a:lnTo>
                  <a:pt x="3144647" y="201243"/>
                </a:lnTo>
                <a:lnTo>
                  <a:pt x="3149163" y="206565"/>
                </a:lnTo>
                <a:lnTo>
                  <a:pt x="3155156" y="209625"/>
                </a:lnTo>
                <a:lnTo>
                  <a:pt x="3161863" y="210208"/>
                </a:lnTo>
                <a:lnTo>
                  <a:pt x="3168523" y="208101"/>
                </a:lnTo>
                <a:lnTo>
                  <a:pt x="3322286" y="122630"/>
                </a:lnTo>
                <a:lnTo>
                  <a:pt x="3317748" y="122630"/>
                </a:lnTo>
                <a:lnTo>
                  <a:pt x="3317748" y="120471"/>
                </a:lnTo>
                <a:lnTo>
                  <a:pt x="3309239" y="120471"/>
                </a:lnTo>
                <a:lnTo>
                  <a:pt x="3281578" y="105104"/>
                </a:lnTo>
                <a:close/>
              </a:path>
              <a:path w="3354070" h="210820">
                <a:moveTo>
                  <a:pt x="3250031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3250031" y="122630"/>
                </a:lnTo>
                <a:lnTo>
                  <a:pt x="3281578" y="105104"/>
                </a:lnTo>
                <a:lnTo>
                  <a:pt x="3250031" y="87578"/>
                </a:lnTo>
                <a:close/>
              </a:path>
              <a:path w="3354070" h="210820">
                <a:moveTo>
                  <a:pt x="3322286" y="87578"/>
                </a:moveTo>
                <a:lnTo>
                  <a:pt x="3317748" y="87578"/>
                </a:lnTo>
                <a:lnTo>
                  <a:pt x="3317748" y="122630"/>
                </a:lnTo>
                <a:lnTo>
                  <a:pt x="3322286" y="122630"/>
                </a:lnTo>
                <a:lnTo>
                  <a:pt x="3353816" y="105104"/>
                </a:lnTo>
                <a:lnTo>
                  <a:pt x="3322286" y="87578"/>
                </a:lnTo>
                <a:close/>
              </a:path>
              <a:path w="3354070" h="210820">
                <a:moveTo>
                  <a:pt x="3309239" y="89737"/>
                </a:moveTo>
                <a:lnTo>
                  <a:pt x="3281578" y="105104"/>
                </a:lnTo>
                <a:lnTo>
                  <a:pt x="3309239" y="120471"/>
                </a:lnTo>
                <a:lnTo>
                  <a:pt x="3309239" y="89737"/>
                </a:lnTo>
                <a:close/>
              </a:path>
              <a:path w="3354070" h="210820">
                <a:moveTo>
                  <a:pt x="3317748" y="89737"/>
                </a:moveTo>
                <a:lnTo>
                  <a:pt x="3309239" y="89737"/>
                </a:lnTo>
                <a:lnTo>
                  <a:pt x="3309239" y="120471"/>
                </a:lnTo>
                <a:lnTo>
                  <a:pt x="3317748" y="120471"/>
                </a:lnTo>
                <a:lnTo>
                  <a:pt x="3317748" y="89737"/>
                </a:lnTo>
                <a:close/>
              </a:path>
              <a:path w="3354070" h="210820">
                <a:moveTo>
                  <a:pt x="3161863" y="0"/>
                </a:moveTo>
                <a:lnTo>
                  <a:pt x="3155156" y="583"/>
                </a:lnTo>
                <a:lnTo>
                  <a:pt x="3149163" y="3643"/>
                </a:lnTo>
                <a:lnTo>
                  <a:pt x="3144647" y="8965"/>
                </a:lnTo>
                <a:lnTo>
                  <a:pt x="3142539" y="15624"/>
                </a:lnTo>
                <a:lnTo>
                  <a:pt x="3143123" y="22332"/>
                </a:lnTo>
                <a:lnTo>
                  <a:pt x="3146182" y="28324"/>
                </a:lnTo>
                <a:lnTo>
                  <a:pt x="3151505" y="32841"/>
                </a:lnTo>
                <a:lnTo>
                  <a:pt x="3281578" y="105104"/>
                </a:lnTo>
                <a:lnTo>
                  <a:pt x="3309239" y="89737"/>
                </a:lnTo>
                <a:lnTo>
                  <a:pt x="3317748" y="89737"/>
                </a:lnTo>
                <a:lnTo>
                  <a:pt x="3317748" y="87578"/>
                </a:lnTo>
                <a:lnTo>
                  <a:pt x="3322286" y="87578"/>
                </a:lnTo>
                <a:lnTo>
                  <a:pt x="3168523" y="2107"/>
                </a:lnTo>
                <a:lnTo>
                  <a:pt x="316186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526023" y="1942338"/>
          <a:ext cx="2235835" cy="166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b="1" spc="-105" dirty="0">
                          <a:latin typeface="Trebuchet MS"/>
                          <a:cs typeface="Trebuchet MS"/>
                        </a:rPr>
                        <a:t>commit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2710" marB="0">
                    <a:lnR w="28575">
                      <a:solidFill>
                        <a:srgbClr val="585858"/>
                      </a:solidFill>
                      <a:prstDash val="solid"/>
                    </a:lnR>
                    <a:lnB w="28575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spc="-7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585858"/>
                      </a:solidFill>
                      <a:prstDash val="solid"/>
                    </a:lnL>
                    <a:lnB w="28575">
                      <a:solidFill>
                        <a:srgbClr val="5858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343535">
                        <a:lnSpc>
                          <a:spcPts val="2150"/>
                        </a:lnSpc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tree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2857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2125"/>
                        </a:lnSpc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1e439..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28575">
                      <a:solidFill>
                        <a:srgbClr val="585858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234950">
                        <a:lnSpc>
                          <a:spcPts val="1914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parent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4625">
                        <a:lnSpc>
                          <a:spcPts val="2095"/>
                        </a:lnSpc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b2a30..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228600">
                        <a:lnSpc>
                          <a:spcPts val="1820"/>
                        </a:lnSpc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author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6045">
                        <a:lnSpc>
                          <a:spcPts val="2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bismarck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104139">
                        <a:lnSpc>
                          <a:spcPts val="1914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committer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585858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6045">
                        <a:lnSpc>
                          <a:spcPts val="1935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bismarck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85858"/>
                      </a:solidFill>
                      <a:prstDash val="solid"/>
                    </a:lnL>
                    <a:lnT w="12700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555" y="702640"/>
            <a:ext cx="735710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Analisando </a:t>
            </a:r>
            <a:r>
              <a:rPr spc="-60" dirty="0"/>
              <a:t>os </a:t>
            </a:r>
            <a:r>
              <a:rPr spc="-135" dirty="0"/>
              <a:t>Arquivos </a:t>
            </a:r>
            <a:r>
              <a:rPr spc="-140" dirty="0"/>
              <a:t>na</a:t>
            </a:r>
            <a:r>
              <a:rPr spc="-775" dirty="0"/>
              <a:t> </a:t>
            </a:r>
            <a:r>
              <a:rPr spc="-170" dirty="0"/>
              <a:t>Área </a:t>
            </a:r>
            <a:r>
              <a:rPr spc="-210" dirty="0"/>
              <a:t>Transitória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4297679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90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4297679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90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78785" y="2131263"/>
            <a:ext cx="5895975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status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2305"/>
              </a:spcBef>
            </a:pPr>
            <a:r>
              <a:rPr sz="2400" spc="-140" dirty="0">
                <a:latin typeface="Arial"/>
                <a:cs typeface="Arial"/>
              </a:rPr>
              <a:t>Lista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14" dirty="0">
                <a:latin typeface="Arial"/>
                <a:cs typeface="Arial"/>
              </a:rPr>
              <a:t>estão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14" dirty="0">
                <a:latin typeface="Arial"/>
                <a:cs typeface="Arial"/>
              </a:rPr>
              <a:t>não estão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na  </a:t>
            </a:r>
            <a:r>
              <a:rPr sz="2400" spc="-130" dirty="0">
                <a:latin typeface="Arial"/>
                <a:cs typeface="Arial"/>
              </a:rPr>
              <a:t>área </a:t>
            </a:r>
            <a:r>
              <a:rPr sz="2400" spc="-50" dirty="0">
                <a:latin typeface="Arial"/>
                <a:cs typeface="Arial"/>
              </a:rPr>
              <a:t>transitória,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14" dirty="0">
                <a:latin typeface="Arial"/>
                <a:cs typeface="Arial"/>
              </a:rPr>
              <a:t>não estão  </a:t>
            </a:r>
            <a:r>
              <a:rPr sz="2400" spc="-130" dirty="0">
                <a:latin typeface="Arial"/>
                <a:cs typeface="Arial"/>
              </a:rPr>
              <a:t>sendo </a:t>
            </a:r>
            <a:r>
              <a:rPr sz="2400" spc="-105" dirty="0">
                <a:latin typeface="Arial"/>
                <a:cs typeface="Arial"/>
              </a:rPr>
              <a:t>rastreados.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status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-s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sz="2400" spc="-140" dirty="0">
                <a:latin typeface="Arial"/>
                <a:cs typeface="Arial"/>
              </a:rPr>
              <a:t>Lista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120" dirty="0">
                <a:latin typeface="Arial"/>
                <a:cs typeface="Arial"/>
              </a:rPr>
              <a:t>uma </a:t>
            </a:r>
            <a:r>
              <a:rPr sz="2400" spc="-60" dirty="0">
                <a:latin typeface="Arial"/>
                <a:cs typeface="Arial"/>
              </a:rPr>
              <a:t>forma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simplificada.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2969" y="2401061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344424" y="0"/>
                </a:moveTo>
                <a:lnTo>
                  <a:pt x="297687" y="3143"/>
                </a:lnTo>
                <a:lnTo>
                  <a:pt x="252862" y="12301"/>
                </a:lnTo>
                <a:lnTo>
                  <a:pt x="210358" y="27062"/>
                </a:lnTo>
                <a:lnTo>
                  <a:pt x="170586" y="47018"/>
                </a:lnTo>
                <a:lnTo>
                  <a:pt x="133956" y="71757"/>
                </a:lnTo>
                <a:lnTo>
                  <a:pt x="100879" y="100869"/>
                </a:lnTo>
                <a:lnTo>
                  <a:pt x="71764" y="133945"/>
                </a:lnTo>
                <a:lnTo>
                  <a:pt x="47023" y="170575"/>
                </a:lnTo>
                <a:lnTo>
                  <a:pt x="27066" y="210347"/>
                </a:lnTo>
                <a:lnTo>
                  <a:pt x="12303" y="252853"/>
                </a:lnTo>
                <a:lnTo>
                  <a:pt x="3144" y="297682"/>
                </a:lnTo>
                <a:lnTo>
                  <a:pt x="0" y="344424"/>
                </a:lnTo>
                <a:lnTo>
                  <a:pt x="3144" y="391165"/>
                </a:lnTo>
                <a:lnTo>
                  <a:pt x="12303" y="435994"/>
                </a:lnTo>
                <a:lnTo>
                  <a:pt x="27066" y="478500"/>
                </a:lnTo>
                <a:lnTo>
                  <a:pt x="47023" y="518272"/>
                </a:lnTo>
                <a:lnTo>
                  <a:pt x="71764" y="554902"/>
                </a:lnTo>
                <a:lnTo>
                  <a:pt x="100879" y="587978"/>
                </a:lnTo>
                <a:lnTo>
                  <a:pt x="133956" y="617090"/>
                </a:lnTo>
                <a:lnTo>
                  <a:pt x="170586" y="641829"/>
                </a:lnTo>
                <a:lnTo>
                  <a:pt x="210358" y="661785"/>
                </a:lnTo>
                <a:lnTo>
                  <a:pt x="252862" y="676546"/>
                </a:lnTo>
                <a:lnTo>
                  <a:pt x="297687" y="685704"/>
                </a:lnTo>
                <a:lnTo>
                  <a:pt x="344424" y="688848"/>
                </a:lnTo>
                <a:lnTo>
                  <a:pt x="391165" y="685704"/>
                </a:lnTo>
                <a:lnTo>
                  <a:pt x="435994" y="676546"/>
                </a:lnTo>
                <a:lnTo>
                  <a:pt x="478500" y="661785"/>
                </a:lnTo>
                <a:lnTo>
                  <a:pt x="518272" y="641829"/>
                </a:lnTo>
                <a:lnTo>
                  <a:pt x="554902" y="617090"/>
                </a:lnTo>
                <a:lnTo>
                  <a:pt x="587978" y="587978"/>
                </a:lnTo>
                <a:lnTo>
                  <a:pt x="617090" y="554902"/>
                </a:lnTo>
                <a:lnTo>
                  <a:pt x="641829" y="518272"/>
                </a:lnTo>
                <a:lnTo>
                  <a:pt x="661785" y="478500"/>
                </a:lnTo>
                <a:lnTo>
                  <a:pt x="676546" y="435994"/>
                </a:lnTo>
                <a:lnTo>
                  <a:pt x="685704" y="391165"/>
                </a:lnTo>
                <a:lnTo>
                  <a:pt x="688848" y="344424"/>
                </a:lnTo>
                <a:lnTo>
                  <a:pt x="685704" y="297682"/>
                </a:lnTo>
                <a:lnTo>
                  <a:pt x="676546" y="252853"/>
                </a:lnTo>
                <a:lnTo>
                  <a:pt x="661785" y="210347"/>
                </a:lnTo>
                <a:lnTo>
                  <a:pt x="641829" y="170575"/>
                </a:lnTo>
                <a:lnTo>
                  <a:pt x="617090" y="133945"/>
                </a:lnTo>
                <a:lnTo>
                  <a:pt x="587978" y="100869"/>
                </a:lnTo>
                <a:lnTo>
                  <a:pt x="554902" y="71757"/>
                </a:lnTo>
                <a:lnTo>
                  <a:pt x="518272" y="47018"/>
                </a:lnTo>
                <a:lnTo>
                  <a:pt x="478500" y="27062"/>
                </a:lnTo>
                <a:lnTo>
                  <a:pt x="435994" y="12301"/>
                </a:lnTo>
                <a:lnTo>
                  <a:pt x="391165" y="3143"/>
                </a:lnTo>
                <a:lnTo>
                  <a:pt x="3444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969" y="2401061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0" y="344424"/>
                </a:moveTo>
                <a:lnTo>
                  <a:pt x="3144" y="297682"/>
                </a:lnTo>
                <a:lnTo>
                  <a:pt x="12303" y="252853"/>
                </a:lnTo>
                <a:lnTo>
                  <a:pt x="27066" y="210347"/>
                </a:lnTo>
                <a:lnTo>
                  <a:pt x="47023" y="170575"/>
                </a:lnTo>
                <a:lnTo>
                  <a:pt x="71764" y="133945"/>
                </a:lnTo>
                <a:lnTo>
                  <a:pt x="100879" y="100869"/>
                </a:lnTo>
                <a:lnTo>
                  <a:pt x="133956" y="71757"/>
                </a:lnTo>
                <a:lnTo>
                  <a:pt x="170586" y="47018"/>
                </a:lnTo>
                <a:lnTo>
                  <a:pt x="210358" y="27062"/>
                </a:lnTo>
                <a:lnTo>
                  <a:pt x="252862" y="12301"/>
                </a:lnTo>
                <a:lnTo>
                  <a:pt x="297687" y="3143"/>
                </a:lnTo>
                <a:lnTo>
                  <a:pt x="344424" y="0"/>
                </a:lnTo>
                <a:lnTo>
                  <a:pt x="391165" y="3143"/>
                </a:lnTo>
                <a:lnTo>
                  <a:pt x="435994" y="12301"/>
                </a:lnTo>
                <a:lnTo>
                  <a:pt x="478500" y="27062"/>
                </a:lnTo>
                <a:lnTo>
                  <a:pt x="518272" y="47018"/>
                </a:lnTo>
                <a:lnTo>
                  <a:pt x="554902" y="71757"/>
                </a:lnTo>
                <a:lnTo>
                  <a:pt x="587978" y="100869"/>
                </a:lnTo>
                <a:lnTo>
                  <a:pt x="617090" y="133945"/>
                </a:lnTo>
                <a:lnTo>
                  <a:pt x="641829" y="170575"/>
                </a:lnTo>
                <a:lnTo>
                  <a:pt x="661785" y="210347"/>
                </a:lnTo>
                <a:lnTo>
                  <a:pt x="676546" y="252853"/>
                </a:lnTo>
                <a:lnTo>
                  <a:pt x="685704" y="297682"/>
                </a:lnTo>
                <a:lnTo>
                  <a:pt x="688848" y="344424"/>
                </a:lnTo>
                <a:lnTo>
                  <a:pt x="685704" y="391165"/>
                </a:lnTo>
                <a:lnTo>
                  <a:pt x="676546" y="435994"/>
                </a:lnTo>
                <a:lnTo>
                  <a:pt x="661785" y="478500"/>
                </a:lnTo>
                <a:lnTo>
                  <a:pt x="641829" y="518272"/>
                </a:lnTo>
                <a:lnTo>
                  <a:pt x="617090" y="554902"/>
                </a:lnTo>
                <a:lnTo>
                  <a:pt x="587978" y="587978"/>
                </a:lnTo>
                <a:lnTo>
                  <a:pt x="554902" y="617090"/>
                </a:lnTo>
                <a:lnTo>
                  <a:pt x="518272" y="641829"/>
                </a:lnTo>
                <a:lnTo>
                  <a:pt x="478500" y="661785"/>
                </a:lnTo>
                <a:lnTo>
                  <a:pt x="435994" y="676546"/>
                </a:lnTo>
                <a:lnTo>
                  <a:pt x="391165" y="685704"/>
                </a:lnTo>
                <a:lnTo>
                  <a:pt x="344424" y="688848"/>
                </a:lnTo>
                <a:lnTo>
                  <a:pt x="297687" y="685704"/>
                </a:lnTo>
                <a:lnTo>
                  <a:pt x="252862" y="676546"/>
                </a:lnTo>
                <a:lnTo>
                  <a:pt x="210358" y="661785"/>
                </a:lnTo>
                <a:lnTo>
                  <a:pt x="170586" y="641829"/>
                </a:lnTo>
                <a:lnTo>
                  <a:pt x="133956" y="617090"/>
                </a:lnTo>
                <a:lnTo>
                  <a:pt x="100879" y="587978"/>
                </a:lnTo>
                <a:lnTo>
                  <a:pt x="71764" y="554902"/>
                </a:lnTo>
                <a:lnTo>
                  <a:pt x="47023" y="518272"/>
                </a:lnTo>
                <a:lnTo>
                  <a:pt x="27066" y="478500"/>
                </a:lnTo>
                <a:lnTo>
                  <a:pt x="12303" y="435994"/>
                </a:lnTo>
                <a:lnTo>
                  <a:pt x="3144" y="391165"/>
                </a:lnTo>
                <a:lnTo>
                  <a:pt x="0" y="344424"/>
                </a:lnTo>
                <a:close/>
              </a:path>
            </a:pathLst>
          </a:custGeom>
          <a:ln w="38100">
            <a:solidFill>
              <a:srgbClr val="4170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0389" y="2790473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195434" y="0"/>
                </a:moveTo>
                <a:lnTo>
                  <a:pt x="149384" y="6828"/>
                </a:lnTo>
                <a:lnTo>
                  <a:pt x="106095" y="23944"/>
                </a:lnTo>
                <a:lnTo>
                  <a:pt x="69022" y="49593"/>
                </a:lnTo>
                <a:lnTo>
                  <a:pt x="39020" y="82293"/>
                </a:lnTo>
                <a:lnTo>
                  <a:pt x="16946" y="120562"/>
                </a:lnTo>
                <a:lnTo>
                  <a:pt x="3653" y="162920"/>
                </a:lnTo>
                <a:lnTo>
                  <a:pt x="0" y="207883"/>
                </a:lnTo>
                <a:lnTo>
                  <a:pt x="6839" y="253970"/>
                </a:lnTo>
                <a:lnTo>
                  <a:pt x="23969" y="297247"/>
                </a:lnTo>
                <a:lnTo>
                  <a:pt x="49626" y="334305"/>
                </a:lnTo>
                <a:lnTo>
                  <a:pt x="82327" y="364291"/>
                </a:lnTo>
                <a:lnTo>
                  <a:pt x="120590" y="386354"/>
                </a:lnTo>
                <a:lnTo>
                  <a:pt x="162931" y="399639"/>
                </a:lnTo>
                <a:lnTo>
                  <a:pt x="207868" y="403293"/>
                </a:lnTo>
                <a:lnTo>
                  <a:pt x="253918" y="396464"/>
                </a:lnTo>
                <a:lnTo>
                  <a:pt x="297207" y="379349"/>
                </a:lnTo>
                <a:lnTo>
                  <a:pt x="334281" y="353703"/>
                </a:lnTo>
                <a:lnTo>
                  <a:pt x="364284" y="321010"/>
                </a:lnTo>
                <a:lnTo>
                  <a:pt x="386363" y="282754"/>
                </a:lnTo>
                <a:lnTo>
                  <a:pt x="399662" y="240419"/>
                </a:lnTo>
                <a:lnTo>
                  <a:pt x="403326" y="195490"/>
                </a:lnTo>
                <a:lnTo>
                  <a:pt x="396501" y="149449"/>
                </a:lnTo>
                <a:lnTo>
                  <a:pt x="379357" y="106126"/>
                </a:lnTo>
                <a:lnTo>
                  <a:pt x="353690" y="69034"/>
                </a:lnTo>
                <a:lnTo>
                  <a:pt x="320982" y="39025"/>
                </a:lnTo>
                <a:lnTo>
                  <a:pt x="282715" y="16949"/>
                </a:lnTo>
                <a:lnTo>
                  <a:pt x="240372" y="3657"/>
                </a:lnTo>
                <a:lnTo>
                  <a:pt x="195434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0389" y="2790473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6839" y="253970"/>
                </a:moveTo>
                <a:lnTo>
                  <a:pt x="0" y="207883"/>
                </a:lnTo>
                <a:lnTo>
                  <a:pt x="3653" y="162920"/>
                </a:lnTo>
                <a:lnTo>
                  <a:pt x="16946" y="120562"/>
                </a:lnTo>
                <a:lnTo>
                  <a:pt x="39020" y="82293"/>
                </a:lnTo>
                <a:lnTo>
                  <a:pt x="69022" y="49593"/>
                </a:lnTo>
                <a:lnTo>
                  <a:pt x="106095" y="23944"/>
                </a:lnTo>
                <a:lnTo>
                  <a:pt x="149384" y="6828"/>
                </a:lnTo>
                <a:lnTo>
                  <a:pt x="195434" y="0"/>
                </a:lnTo>
                <a:lnTo>
                  <a:pt x="240372" y="3657"/>
                </a:lnTo>
                <a:lnTo>
                  <a:pt x="282715" y="16949"/>
                </a:lnTo>
                <a:lnTo>
                  <a:pt x="320982" y="39025"/>
                </a:lnTo>
                <a:lnTo>
                  <a:pt x="353690" y="69034"/>
                </a:lnTo>
                <a:lnTo>
                  <a:pt x="379357" y="106126"/>
                </a:lnTo>
                <a:lnTo>
                  <a:pt x="396501" y="149449"/>
                </a:lnTo>
                <a:lnTo>
                  <a:pt x="403326" y="195490"/>
                </a:lnTo>
                <a:lnTo>
                  <a:pt x="399662" y="240419"/>
                </a:lnTo>
                <a:lnTo>
                  <a:pt x="386363" y="282754"/>
                </a:lnTo>
                <a:lnTo>
                  <a:pt x="364284" y="321010"/>
                </a:lnTo>
                <a:lnTo>
                  <a:pt x="334281" y="353703"/>
                </a:lnTo>
                <a:lnTo>
                  <a:pt x="297207" y="379349"/>
                </a:lnTo>
                <a:lnTo>
                  <a:pt x="253918" y="396464"/>
                </a:lnTo>
                <a:lnTo>
                  <a:pt x="207868" y="403293"/>
                </a:lnTo>
                <a:lnTo>
                  <a:pt x="162931" y="399639"/>
                </a:lnTo>
                <a:lnTo>
                  <a:pt x="120590" y="386354"/>
                </a:lnTo>
                <a:lnTo>
                  <a:pt x="82327" y="364291"/>
                </a:lnTo>
                <a:lnTo>
                  <a:pt x="49626" y="334305"/>
                </a:lnTo>
                <a:lnTo>
                  <a:pt x="23969" y="297247"/>
                </a:lnTo>
                <a:lnTo>
                  <a:pt x="6839" y="253970"/>
                </a:lnTo>
                <a:close/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4453" y="3166872"/>
            <a:ext cx="207010" cy="339725"/>
          </a:xfrm>
          <a:custGeom>
            <a:avLst/>
            <a:gdLst/>
            <a:ahLst/>
            <a:cxnLst/>
            <a:rect l="l" t="t" r="r" b="b"/>
            <a:pathLst>
              <a:path w="207009" h="339725">
                <a:moveTo>
                  <a:pt x="206794" y="0"/>
                </a:moveTo>
                <a:lnTo>
                  <a:pt x="0" y="339343"/>
                </a:lnTo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3278" y="702640"/>
            <a:ext cx="13811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65" dirty="0">
                <a:latin typeface="Trebuchet MS"/>
                <a:cs typeface="Trebuchet MS"/>
              </a:rPr>
              <a:t>Tagging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3561588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3561588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78785" y="2131263"/>
            <a:ext cx="331216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tag</a:t>
            </a:r>
            <a:endParaRPr sz="2400">
              <a:latin typeface="Courier New"/>
              <a:cs typeface="Courier New"/>
            </a:endParaRPr>
          </a:p>
          <a:p>
            <a:pPr marR="91440" algn="ctr">
              <a:lnSpc>
                <a:spcPct val="100000"/>
              </a:lnSpc>
              <a:spcBef>
                <a:spcPts val="2305"/>
              </a:spcBef>
            </a:pPr>
            <a:r>
              <a:rPr sz="2400" spc="-140" dirty="0">
                <a:latin typeface="Arial"/>
                <a:cs typeface="Arial"/>
              </a:rPr>
              <a:t>Lista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i="1" spc="-75" dirty="0">
                <a:latin typeface="Trebuchet MS"/>
                <a:cs typeface="Trebuchet MS"/>
              </a:rPr>
              <a:t>tags</a:t>
            </a:r>
            <a:r>
              <a:rPr sz="2400" i="1" spc="-11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Arial"/>
                <a:cs typeface="Arial"/>
              </a:rPr>
              <a:t>existentes.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tag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–l</a:t>
            </a:r>
            <a:r>
              <a:rPr sz="2400" b="1" spc="-9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&lt;tag&gt;</a:t>
            </a:r>
            <a:endParaRPr sz="2400">
              <a:latin typeface="Courier New"/>
              <a:cs typeface="Courier New"/>
            </a:endParaRPr>
          </a:p>
          <a:p>
            <a:pPr marR="104139" algn="ctr">
              <a:lnSpc>
                <a:spcPct val="100000"/>
              </a:lnSpc>
              <a:spcBef>
                <a:spcPts val="2305"/>
              </a:spcBef>
            </a:pPr>
            <a:r>
              <a:rPr sz="2400" spc="-130" dirty="0">
                <a:latin typeface="Arial"/>
                <a:cs typeface="Arial"/>
              </a:rPr>
              <a:t>Procura </a:t>
            </a:r>
            <a:r>
              <a:rPr sz="2400" spc="-100" dirty="0">
                <a:latin typeface="Arial"/>
                <a:cs typeface="Arial"/>
              </a:rPr>
              <a:t>pela </a:t>
            </a:r>
            <a:r>
              <a:rPr sz="2400" i="1" spc="-85" dirty="0">
                <a:latin typeface="Trebuchet MS"/>
                <a:cs typeface="Trebuchet MS"/>
              </a:rPr>
              <a:t>tag</a:t>
            </a:r>
            <a:r>
              <a:rPr sz="2400" i="1" spc="-25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Arial"/>
                <a:cs typeface="Arial"/>
              </a:rPr>
              <a:t>&lt;tag&gt;.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412" y="5221223"/>
            <a:ext cx="7785100" cy="5537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30"/>
              </a:spcBef>
            </a:pPr>
            <a:r>
              <a:rPr sz="20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git tag –l</a:t>
            </a:r>
            <a:r>
              <a:rPr sz="20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‘v.0.*’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5994" y="2615812"/>
            <a:ext cx="697865" cy="541020"/>
          </a:xfrm>
          <a:custGeom>
            <a:avLst/>
            <a:gdLst/>
            <a:ahLst/>
            <a:cxnLst/>
            <a:rect l="l" t="t" r="r" b="b"/>
            <a:pathLst>
              <a:path w="697864" h="541019">
                <a:moveTo>
                  <a:pt x="167554" y="0"/>
                </a:moveTo>
                <a:lnTo>
                  <a:pt x="128183" y="1740"/>
                </a:lnTo>
                <a:lnTo>
                  <a:pt x="89239" y="16666"/>
                </a:lnTo>
                <a:lnTo>
                  <a:pt x="53684" y="43644"/>
                </a:lnTo>
                <a:lnTo>
                  <a:pt x="24481" y="81540"/>
                </a:lnTo>
                <a:lnTo>
                  <a:pt x="5923" y="125638"/>
                </a:lnTo>
                <a:lnTo>
                  <a:pt x="0" y="169883"/>
                </a:lnTo>
                <a:lnTo>
                  <a:pt x="6236" y="211128"/>
                </a:lnTo>
                <a:lnTo>
                  <a:pt x="24159" y="246229"/>
                </a:lnTo>
                <a:lnTo>
                  <a:pt x="53297" y="272040"/>
                </a:lnTo>
                <a:lnTo>
                  <a:pt x="493174" y="528199"/>
                </a:lnTo>
                <a:lnTo>
                  <a:pt x="530020" y="540826"/>
                </a:lnTo>
                <a:lnTo>
                  <a:pt x="569395" y="539092"/>
                </a:lnTo>
                <a:lnTo>
                  <a:pt x="608343" y="524148"/>
                </a:lnTo>
                <a:lnTo>
                  <a:pt x="643908" y="497146"/>
                </a:lnTo>
                <a:lnTo>
                  <a:pt x="673133" y="459238"/>
                </a:lnTo>
                <a:lnTo>
                  <a:pt x="691715" y="415151"/>
                </a:lnTo>
                <a:lnTo>
                  <a:pt x="697641" y="370931"/>
                </a:lnTo>
                <a:lnTo>
                  <a:pt x="691394" y="329704"/>
                </a:lnTo>
                <a:lnTo>
                  <a:pt x="673454" y="294597"/>
                </a:lnTo>
                <a:lnTo>
                  <a:pt x="644304" y="268738"/>
                </a:lnTo>
                <a:lnTo>
                  <a:pt x="204389" y="12579"/>
                </a:lnTo>
                <a:lnTo>
                  <a:pt x="1675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5994" y="2615812"/>
            <a:ext cx="697865" cy="541020"/>
          </a:xfrm>
          <a:custGeom>
            <a:avLst/>
            <a:gdLst/>
            <a:ahLst/>
            <a:cxnLst/>
            <a:rect l="l" t="t" r="r" b="b"/>
            <a:pathLst>
              <a:path w="697864" h="541019">
                <a:moveTo>
                  <a:pt x="204389" y="12579"/>
                </a:moveTo>
                <a:lnTo>
                  <a:pt x="644304" y="268738"/>
                </a:lnTo>
                <a:lnTo>
                  <a:pt x="673454" y="294597"/>
                </a:lnTo>
                <a:lnTo>
                  <a:pt x="691394" y="329704"/>
                </a:lnTo>
                <a:lnTo>
                  <a:pt x="697641" y="370931"/>
                </a:lnTo>
                <a:lnTo>
                  <a:pt x="691715" y="415151"/>
                </a:lnTo>
                <a:lnTo>
                  <a:pt x="673133" y="459238"/>
                </a:lnTo>
                <a:lnTo>
                  <a:pt x="643908" y="497146"/>
                </a:lnTo>
                <a:lnTo>
                  <a:pt x="608343" y="524148"/>
                </a:lnTo>
                <a:lnTo>
                  <a:pt x="569395" y="539092"/>
                </a:lnTo>
                <a:lnTo>
                  <a:pt x="530020" y="540826"/>
                </a:lnTo>
                <a:lnTo>
                  <a:pt x="493174" y="528199"/>
                </a:lnTo>
                <a:lnTo>
                  <a:pt x="53297" y="272040"/>
                </a:lnTo>
                <a:lnTo>
                  <a:pt x="24159" y="246229"/>
                </a:lnTo>
                <a:lnTo>
                  <a:pt x="6236" y="211128"/>
                </a:lnTo>
                <a:lnTo>
                  <a:pt x="0" y="169883"/>
                </a:lnTo>
                <a:lnTo>
                  <a:pt x="5923" y="125638"/>
                </a:lnTo>
                <a:lnTo>
                  <a:pt x="24481" y="81540"/>
                </a:lnTo>
                <a:lnTo>
                  <a:pt x="53684" y="43644"/>
                </a:lnTo>
                <a:lnTo>
                  <a:pt x="89239" y="16666"/>
                </a:lnTo>
                <a:lnTo>
                  <a:pt x="128183" y="1740"/>
                </a:lnTo>
                <a:lnTo>
                  <a:pt x="167554" y="0"/>
                </a:lnTo>
                <a:lnTo>
                  <a:pt x="204389" y="12579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6281" y="2770632"/>
            <a:ext cx="401320" cy="233679"/>
          </a:xfrm>
          <a:custGeom>
            <a:avLst/>
            <a:gdLst/>
            <a:ahLst/>
            <a:cxnLst/>
            <a:rect l="l" t="t" r="r" b="b"/>
            <a:pathLst>
              <a:path w="401319" h="233680">
                <a:moveTo>
                  <a:pt x="0" y="0"/>
                </a:moveTo>
                <a:lnTo>
                  <a:pt x="400926" y="233425"/>
                </a:lnTo>
              </a:path>
            </a:pathLst>
          </a:custGeom>
          <a:ln w="19050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4739" y="2841879"/>
            <a:ext cx="401320" cy="233679"/>
          </a:xfrm>
          <a:custGeom>
            <a:avLst/>
            <a:gdLst/>
            <a:ahLst/>
            <a:cxnLst/>
            <a:rect l="l" t="t" r="r" b="b"/>
            <a:pathLst>
              <a:path w="401319" h="233680">
                <a:moveTo>
                  <a:pt x="0" y="0"/>
                </a:moveTo>
                <a:lnTo>
                  <a:pt x="400938" y="233553"/>
                </a:lnTo>
              </a:path>
            </a:pathLst>
          </a:custGeom>
          <a:ln w="19050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2611" y="2691002"/>
            <a:ext cx="401320" cy="233679"/>
          </a:xfrm>
          <a:custGeom>
            <a:avLst/>
            <a:gdLst/>
            <a:ahLst/>
            <a:cxnLst/>
            <a:rect l="l" t="t" r="r" b="b"/>
            <a:pathLst>
              <a:path w="401319" h="233680">
                <a:moveTo>
                  <a:pt x="0" y="0"/>
                </a:moveTo>
                <a:lnTo>
                  <a:pt x="400951" y="233552"/>
                </a:lnTo>
              </a:path>
            </a:pathLst>
          </a:custGeom>
          <a:ln w="19050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526" y="2636346"/>
            <a:ext cx="508000" cy="62230"/>
          </a:xfrm>
          <a:custGeom>
            <a:avLst/>
            <a:gdLst/>
            <a:ahLst/>
            <a:cxnLst/>
            <a:rect l="l" t="t" r="r" b="b"/>
            <a:pathLst>
              <a:path w="508000" h="62230">
                <a:moveTo>
                  <a:pt x="0" y="1190"/>
                </a:moveTo>
                <a:lnTo>
                  <a:pt x="44760" y="30785"/>
                </a:lnTo>
                <a:lnTo>
                  <a:pt x="93251" y="51091"/>
                </a:lnTo>
                <a:lnTo>
                  <a:pt x="141946" y="61689"/>
                </a:lnTo>
                <a:lnTo>
                  <a:pt x="187316" y="62159"/>
                </a:lnTo>
                <a:lnTo>
                  <a:pt x="225835" y="52081"/>
                </a:lnTo>
                <a:lnTo>
                  <a:pt x="253974" y="31035"/>
                </a:lnTo>
                <a:lnTo>
                  <a:pt x="282114" y="10042"/>
                </a:lnTo>
                <a:lnTo>
                  <a:pt x="320632" y="0"/>
                </a:lnTo>
                <a:lnTo>
                  <a:pt x="366002" y="491"/>
                </a:lnTo>
                <a:lnTo>
                  <a:pt x="414697" y="11100"/>
                </a:lnTo>
                <a:lnTo>
                  <a:pt x="463188" y="31411"/>
                </a:lnTo>
                <a:lnTo>
                  <a:pt x="507949" y="61007"/>
                </a:lnTo>
              </a:path>
            </a:pathLst>
          </a:custGeom>
          <a:ln w="19050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1863" y="2788822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195434" y="0"/>
                </a:moveTo>
                <a:lnTo>
                  <a:pt x="149384" y="6828"/>
                </a:lnTo>
                <a:lnTo>
                  <a:pt x="106095" y="23991"/>
                </a:lnTo>
                <a:lnTo>
                  <a:pt x="69022" y="49671"/>
                </a:lnTo>
                <a:lnTo>
                  <a:pt x="39020" y="82386"/>
                </a:lnTo>
                <a:lnTo>
                  <a:pt x="16946" y="120656"/>
                </a:lnTo>
                <a:lnTo>
                  <a:pt x="3653" y="162998"/>
                </a:lnTo>
                <a:lnTo>
                  <a:pt x="0" y="207930"/>
                </a:lnTo>
                <a:lnTo>
                  <a:pt x="6839" y="253970"/>
                </a:lnTo>
                <a:lnTo>
                  <a:pt x="23969" y="297253"/>
                </a:lnTo>
                <a:lnTo>
                  <a:pt x="49628" y="334327"/>
                </a:lnTo>
                <a:lnTo>
                  <a:pt x="82332" y="364331"/>
                </a:lnTo>
                <a:lnTo>
                  <a:pt x="120597" y="386407"/>
                </a:lnTo>
                <a:lnTo>
                  <a:pt x="162941" y="399694"/>
                </a:lnTo>
                <a:lnTo>
                  <a:pt x="207880" y="403333"/>
                </a:lnTo>
                <a:lnTo>
                  <a:pt x="253930" y="396464"/>
                </a:lnTo>
                <a:lnTo>
                  <a:pt x="297221" y="379349"/>
                </a:lnTo>
                <a:lnTo>
                  <a:pt x="334298" y="353703"/>
                </a:lnTo>
                <a:lnTo>
                  <a:pt x="364302" y="321010"/>
                </a:lnTo>
                <a:lnTo>
                  <a:pt x="386375" y="282754"/>
                </a:lnTo>
                <a:lnTo>
                  <a:pt x="399659" y="240419"/>
                </a:lnTo>
                <a:lnTo>
                  <a:pt x="403295" y="195490"/>
                </a:lnTo>
                <a:lnTo>
                  <a:pt x="396424" y="149449"/>
                </a:lnTo>
                <a:lnTo>
                  <a:pt x="379313" y="106126"/>
                </a:lnTo>
                <a:lnTo>
                  <a:pt x="353668" y="69034"/>
                </a:lnTo>
                <a:lnTo>
                  <a:pt x="320973" y="39025"/>
                </a:lnTo>
                <a:lnTo>
                  <a:pt x="282713" y="16949"/>
                </a:lnTo>
                <a:lnTo>
                  <a:pt x="240372" y="3657"/>
                </a:lnTo>
                <a:lnTo>
                  <a:pt x="195434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1863" y="2788822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6839" y="253970"/>
                </a:moveTo>
                <a:lnTo>
                  <a:pt x="0" y="207930"/>
                </a:lnTo>
                <a:lnTo>
                  <a:pt x="3653" y="162998"/>
                </a:lnTo>
                <a:lnTo>
                  <a:pt x="16946" y="120656"/>
                </a:lnTo>
                <a:lnTo>
                  <a:pt x="39020" y="82386"/>
                </a:lnTo>
                <a:lnTo>
                  <a:pt x="69022" y="49671"/>
                </a:lnTo>
                <a:lnTo>
                  <a:pt x="106095" y="23991"/>
                </a:lnTo>
                <a:lnTo>
                  <a:pt x="149384" y="6828"/>
                </a:lnTo>
                <a:lnTo>
                  <a:pt x="195434" y="0"/>
                </a:lnTo>
                <a:lnTo>
                  <a:pt x="240372" y="3657"/>
                </a:lnTo>
                <a:lnTo>
                  <a:pt x="282713" y="16949"/>
                </a:lnTo>
                <a:lnTo>
                  <a:pt x="320973" y="39025"/>
                </a:lnTo>
                <a:lnTo>
                  <a:pt x="353668" y="69034"/>
                </a:lnTo>
                <a:lnTo>
                  <a:pt x="379313" y="106126"/>
                </a:lnTo>
                <a:lnTo>
                  <a:pt x="396424" y="149449"/>
                </a:lnTo>
                <a:lnTo>
                  <a:pt x="403295" y="195490"/>
                </a:lnTo>
                <a:lnTo>
                  <a:pt x="399659" y="240419"/>
                </a:lnTo>
                <a:lnTo>
                  <a:pt x="386375" y="282754"/>
                </a:lnTo>
                <a:lnTo>
                  <a:pt x="364302" y="321010"/>
                </a:lnTo>
                <a:lnTo>
                  <a:pt x="334298" y="353703"/>
                </a:lnTo>
                <a:lnTo>
                  <a:pt x="297221" y="379349"/>
                </a:lnTo>
                <a:lnTo>
                  <a:pt x="253930" y="396464"/>
                </a:lnTo>
                <a:lnTo>
                  <a:pt x="207880" y="403333"/>
                </a:lnTo>
                <a:lnTo>
                  <a:pt x="162941" y="399694"/>
                </a:lnTo>
                <a:lnTo>
                  <a:pt x="120597" y="386407"/>
                </a:lnTo>
                <a:lnTo>
                  <a:pt x="82332" y="364331"/>
                </a:lnTo>
                <a:lnTo>
                  <a:pt x="49628" y="334327"/>
                </a:lnTo>
                <a:lnTo>
                  <a:pt x="23969" y="297253"/>
                </a:lnTo>
                <a:lnTo>
                  <a:pt x="6839" y="253970"/>
                </a:lnTo>
                <a:close/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5939" y="3165220"/>
            <a:ext cx="207010" cy="339725"/>
          </a:xfrm>
          <a:custGeom>
            <a:avLst/>
            <a:gdLst/>
            <a:ahLst/>
            <a:cxnLst/>
            <a:rect l="l" t="t" r="r" b="b"/>
            <a:pathLst>
              <a:path w="207009" h="339725">
                <a:moveTo>
                  <a:pt x="206781" y="0"/>
                </a:moveTo>
                <a:lnTo>
                  <a:pt x="0" y="339343"/>
                </a:lnTo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3278" y="702640"/>
            <a:ext cx="13811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65" dirty="0">
                <a:latin typeface="Trebuchet MS"/>
                <a:cs typeface="Trebuchet MS"/>
              </a:rPr>
              <a:t>Tagging</a:t>
            </a:r>
          </a:p>
        </p:txBody>
      </p:sp>
      <p:sp>
        <p:nvSpPr>
          <p:cNvPr id="4" name="object 4"/>
          <p:cNvSpPr/>
          <p:nvPr/>
        </p:nvSpPr>
        <p:spPr>
          <a:xfrm>
            <a:off x="730758" y="306247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1" y="374904"/>
                </a:lnTo>
                <a:lnTo>
                  <a:pt x="237285" y="368206"/>
                </a:lnTo>
                <a:lnTo>
                  <a:pt x="282064" y="349306"/>
                </a:lnTo>
                <a:lnTo>
                  <a:pt x="320001" y="319992"/>
                </a:lnTo>
                <a:lnTo>
                  <a:pt x="349312" y="282052"/>
                </a:lnTo>
                <a:lnTo>
                  <a:pt x="368208" y="237276"/>
                </a:lnTo>
                <a:lnTo>
                  <a:pt x="374904" y="187451"/>
                </a:lnTo>
                <a:lnTo>
                  <a:pt x="368208" y="137627"/>
                </a:lnTo>
                <a:lnTo>
                  <a:pt x="349312" y="92851"/>
                </a:lnTo>
                <a:lnTo>
                  <a:pt x="320001" y="54911"/>
                </a:lnTo>
                <a:lnTo>
                  <a:pt x="282064" y="25597"/>
                </a:lnTo>
                <a:lnTo>
                  <a:pt x="237285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0758" y="306247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1" y="0"/>
                </a:lnTo>
                <a:lnTo>
                  <a:pt x="237285" y="6697"/>
                </a:lnTo>
                <a:lnTo>
                  <a:pt x="282064" y="25597"/>
                </a:lnTo>
                <a:lnTo>
                  <a:pt x="320001" y="54911"/>
                </a:lnTo>
                <a:lnTo>
                  <a:pt x="349312" y="92851"/>
                </a:lnTo>
                <a:lnTo>
                  <a:pt x="368208" y="137627"/>
                </a:lnTo>
                <a:lnTo>
                  <a:pt x="374904" y="187451"/>
                </a:lnTo>
                <a:lnTo>
                  <a:pt x="368208" y="237276"/>
                </a:lnTo>
                <a:lnTo>
                  <a:pt x="349312" y="282052"/>
                </a:lnTo>
                <a:lnTo>
                  <a:pt x="320001" y="319992"/>
                </a:lnTo>
                <a:lnTo>
                  <a:pt x="282064" y="349306"/>
                </a:lnTo>
                <a:lnTo>
                  <a:pt x="237285" y="368206"/>
                </a:lnTo>
                <a:lnTo>
                  <a:pt x="187451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231" y="2550977"/>
            <a:ext cx="735330" cy="439420"/>
          </a:xfrm>
          <a:custGeom>
            <a:avLst/>
            <a:gdLst/>
            <a:ahLst/>
            <a:cxnLst/>
            <a:rect l="l" t="t" r="r" b="b"/>
            <a:pathLst>
              <a:path w="735330" h="439419">
                <a:moveTo>
                  <a:pt x="127150" y="0"/>
                </a:moveTo>
                <a:lnTo>
                  <a:pt x="89319" y="11008"/>
                </a:lnTo>
                <a:lnTo>
                  <a:pt x="55034" y="34726"/>
                </a:lnTo>
                <a:lnTo>
                  <a:pt x="26908" y="69357"/>
                </a:lnTo>
                <a:lnTo>
                  <a:pt x="7549" y="113101"/>
                </a:lnTo>
                <a:lnTo>
                  <a:pt x="0" y="160406"/>
                </a:lnTo>
                <a:lnTo>
                  <a:pt x="4755" y="204815"/>
                </a:lnTo>
                <a:lnTo>
                  <a:pt x="20610" y="243403"/>
                </a:lnTo>
                <a:lnTo>
                  <a:pt x="46357" y="273243"/>
                </a:lnTo>
                <a:lnTo>
                  <a:pt x="80790" y="291409"/>
                </a:lnTo>
                <a:lnTo>
                  <a:pt x="569016" y="435681"/>
                </a:lnTo>
                <a:lnTo>
                  <a:pt x="607761" y="439168"/>
                </a:lnTo>
                <a:lnTo>
                  <a:pt x="645592" y="428128"/>
                </a:lnTo>
                <a:lnTo>
                  <a:pt x="679887" y="404372"/>
                </a:lnTo>
                <a:lnTo>
                  <a:pt x="708025" y="369710"/>
                </a:lnTo>
                <a:lnTo>
                  <a:pt x="727385" y="325953"/>
                </a:lnTo>
                <a:lnTo>
                  <a:pt x="734931" y="278710"/>
                </a:lnTo>
                <a:lnTo>
                  <a:pt x="730175" y="234338"/>
                </a:lnTo>
                <a:lnTo>
                  <a:pt x="714319" y="195769"/>
                </a:lnTo>
                <a:lnTo>
                  <a:pt x="688562" y="165937"/>
                </a:lnTo>
                <a:lnTo>
                  <a:pt x="654106" y="147772"/>
                </a:lnTo>
                <a:lnTo>
                  <a:pt x="165918" y="3500"/>
                </a:lnTo>
                <a:lnTo>
                  <a:pt x="12715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4231" y="2550977"/>
            <a:ext cx="735330" cy="439420"/>
          </a:xfrm>
          <a:custGeom>
            <a:avLst/>
            <a:gdLst/>
            <a:ahLst/>
            <a:cxnLst/>
            <a:rect l="l" t="t" r="r" b="b"/>
            <a:pathLst>
              <a:path w="735330" h="439419">
                <a:moveTo>
                  <a:pt x="165918" y="3500"/>
                </a:moveTo>
                <a:lnTo>
                  <a:pt x="654106" y="147772"/>
                </a:lnTo>
                <a:lnTo>
                  <a:pt x="688562" y="165937"/>
                </a:lnTo>
                <a:lnTo>
                  <a:pt x="714319" y="195769"/>
                </a:lnTo>
                <a:lnTo>
                  <a:pt x="730175" y="234338"/>
                </a:lnTo>
                <a:lnTo>
                  <a:pt x="734931" y="278710"/>
                </a:lnTo>
                <a:lnTo>
                  <a:pt x="727385" y="325953"/>
                </a:lnTo>
                <a:lnTo>
                  <a:pt x="708025" y="369710"/>
                </a:lnTo>
                <a:lnTo>
                  <a:pt x="679887" y="404372"/>
                </a:lnTo>
                <a:lnTo>
                  <a:pt x="645592" y="428128"/>
                </a:lnTo>
                <a:lnTo>
                  <a:pt x="607761" y="439168"/>
                </a:lnTo>
                <a:lnTo>
                  <a:pt x="569016" y="435681"/>
                </a:lnTo>
                <a:lnTo>
                  <a:pt x="80790" y="291409"/>
                </a:lnTo>
                <a:lnTo>
                  <a:pt x="46357" y="273243"/>
                </a:lnTo>
                <a:lnTo>
                  <a:pt x="20610" y="243403"/>
                </a:lnTo>
                <a:lnTo>
                  <a:pt x="4755" y="204815"/>
                </a:lnTo>
                <a:lnTo>
                  <a:pt x="0" y="160406"/>
                </a:lnTo>
                <a:lnTo>
                  <a:pt x="7549" y="113101"/>
                </a:lnTo>
                <a:lnTo>
                  <a:pt x="26908" y="69357"/>
                </a:lnTo>
                <a:lnTo>
                  <a:pt x="55034" y="34726"/>
                </a:lnTo>
                <a:lnTo>
                  <a:pt x="89319" y="11008"/>
                </a:lnTo>
                <a:lnTo>
                  <a:pt x="127150" y="0"/>
                </a:lnTo>
                <a:lnTo>
                  <a:pt x="165918" y="350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379" y="2705480"/>
            <a:ext cx="445134" cy="132080"/>
          </a:xfrm>
          <a:custGeom>
            <a:avLst/>
            <a:gdLst/>
            <a:ahLst/>
            <a:cxnLst/>
            <a:rect l="l" t="t" r="r" b="b"/>
            <a:pathLst>
              <a:path w="445135" h="132080">
                <a:moveTo>
                  <a:pt x="0" y="0"/>
                </a:moveTo>
                <a:lnTo>
                  <a:pt x="444982" y="131572"/>
                </a:lnTo>
              </a:path>
            </a:pathLst>
          </a:custGeom>
          <a:ln w="19050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7973" y="2784601"/>
            <a:ext cx="445134" cy="132080"/>
          </a:xfrm>
          <a:custGeom>
            <a:avLst/>
            <a:gdLst/>
            <a:ahLst/>
            <a:cxnLst/>
            <a:rect l="l" t="t" r="r" b="b"/>
            <a:pathLst>
              <a:path w="445134" h="132080">
                <a:moveTo>
                  <a:pt x="0" y="0"/>
                </a:moveTo>
                <a:lnTo>
                  <a:pt x="445020" y="131572"/>
                </a:lnTo>
              </a:path>
            </a:pathLst>
          </a:custGeom>
          <a:ln w="19050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7490" y="2617089"/>
            <a:ext cx="445134" cy="132080"/>
          </a:xfrm>
          <a:custGeom>
            <a:avLst/>
            <a:gdLst/>
            <a:ahLst/>
            <a:cxnLst/>
            <a:rect l="l" t="t" r="r" b="b"/>
            <a:pathLst>
              <a:path w="445135" h="132080">
                <a:moveTo>
                  <a:pt x="0" y="0"/>
                </a:moveTo>
                <a:lnTo>
                  <a:pt x="445033" y="131572"/>
                </a:lnTo>
              </a:path>
            </a:pathLst>
          </a:custGeom>
          <a:ln w="19050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3759" y="2664714"/>
            <a:ext cx="274320" cy="584835"/>
          </a:xfrm>
          <a:custGeom>
            <a:avLst/>
            <a:gdLst/>
            <a:ahLst/>
            <a:cxnLst/>
            <a:rect l="l" t="t" r="r" b="b"/>
            <a:pathLst>
              <a:path w="274319" h="584835">
                <a:moveTo>
                  <a:pt x="182092" y="584835"/>
                </a:moveTo>
                <a:lnTo>
                  <a:pt x="215920" y="573178"/>
                </a:lnTo>
                <a:lnTo>
                  <a:pt x="245429" y="542448"/>
                </a:lnTo>
                <a:lnTo>
                  <a:pt x="266301" y="499002"/>
                </a:lnTo>
                <a:lnTo>
                  <a:pt x="274218" y="449199"/>
                </a:lnTo>
                <a:lnTo>
                  <a:pt x="266540" y="409050"/>
                </a:lnTo>
                <a:lnTo>
                  <a:pt x="245699" y="372157"/>
                </a:lnTo>
                <a:lnTo>
                  <a:pt x="214987" y="341775"/>
                </a:lnTo>
                <a:lnTo>
                  <a:pt x="177693" y="321158"/>
                </a:lnTo>
                <a:lnTo>
                  <a:pt x="137109" y="313563"/>
                </a:lnTo>
                <a:lnTo>
                  <a:pt x="96524" y="304773"/>
                </a:lnTo>
                <a:lnTo>
                  <a:pt x="59231" y="280920"/>
                </a:lnTo>
                <a:lnTo>
                  <a:pt x="28518" y="245778"/>
                </a:lnTo>
                <a:lnTo>
                  <a:pt x="7678" y="203119"/>
                </a:lnTo>
                <a:lnTo>
                  <a:pt x="0" y="156718"/>
                </a:lnTo>
                <a:lnTo>
                  <a:pt x="6688" y="110329"/>
                </a:lnTo>
                <a:lnTo>
                  <a:pt x="24840" y="67702"/>
                </a:lnTo>
                <a:lnTo>
                  <a:pt x="51591" y="32597"/>
                </a:lnTo>
                <a:lnTo>
                  <a:pt x="84072" y="8776"/>
                </a:lnTo>
                <a:lnTo>
                  <a:pt x="119418" y="0"/>
                </a:lnTo>
              </a:path>
            </a:pathLst>
          </a:custGeom>
          <a:ln w="19811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74392" y="3691128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90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4392" y="3691128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90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78785" y="2131263"/>
            <a:ext cx="6082030" cy="197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tag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&lt;tag&gt;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[&lt;commit&gt;]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855"/>
              </a:spcBef>
            </a:pPr>
            <a:r>
              <a:rPr sz="2400" spc="-150" dirty="0">
                <a:latin typeface="Arial"/>
                <a:cs typeface="Arial"/>
              </a:rPr>
              <a:t>Cria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i="1" spc="-85" dirty="0">
                <a:latin typeface="Trebuchet MS"/>
                <a:cs typeface="Trebuchet MS"/>
              </a:rPr>
              <a:t>tag </a:t>
            </a:r>
            <a:r>
              <a:rPr sz="2400" spc="-140" dirty="0">
                <a:latin typeface="Arial"/>
                <a:cs typeface="Arial"/>
              </a:rPr>
              <a:t>&lt;tag&gt;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15" dirty="0">
                <a:latin typeface="Arial"/>
                <a:cs typeface="Arial"/>
              </a:rPr>
              <a:t>último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75" dirty="0">
                <a:latin typeface="Arial"/>
                <a:cs typeface="Arial"/>
              </a:rPr>
              <a:t>ou </a:t>
            </a:r>
            <a:r>
              <a:rPr sz="2400" spc="-120" dirty="0">
                <a:latin typeface="Arial"/>
                <a:cs typeface="Arial"/>
              </a:rPr>
              <a:t>para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1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Arial"/>
                <a:cs typeface="Arial"/>
              </a:rPr>
              <a:t>&lt;commit&gt;.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tag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–a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&lt;tag&gt;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1439" y="4257802"/>
            <a:ext cx="5911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Arial"/>
                <a:cs typeface="Arial"/>
              </a:rPr>
              <a:t>Cria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i="1" spc="-85" dirty="0">
                <a:latin typeface="Trebuchet MS"/>
                <a:cs typeface="Trebuchet MS"/>
              </a:rPr>
              <a:t>tag </a:t>
            </a:r>
            <a:r>
              <a:rPr sz="2400" spc="-140" dirty="0">
                <a:latin typeface="Arial"/>
                <a:cs typeface="Arial"/>
              </a:rPr>
              <a:t>&lt;tag&gt; </a:t>
            </a:r>
            <a:r>
              <a:rPr sz="2400" spc="-85" dirty="0">
                <a:latin typeface="Arial"/>
                <a:cs typeface="Arial"/>
              </a:rPr>
              <a:t>completa </a:t>
            </a:r>
            <a:r>
              <a:rPr sz="2400" spc="-114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15" dirty="0">
                <a:latin typeface="Arial"/>
                <a:cs typeface="Arial"/>
              </a:rPr>
              <a:t>último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100" dirty="0">
                <a:latin typeface="Arial"/>
                <a:cs typeface="Arial"/>
              </a:rPr>
              <a:t>abre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25" dirty="0">
                <a:latin typeface="Arial"/>
                <a:cs typeface="Arial"/>
              </a:rPr>
              <a:t>editor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55" dirty="0">
                <a:latin typeface="Arial"/>
                <a:cs typeface="Arial"/>
              </a:rPr>
              <a:t>inserir </a:t>
            </a:r>
            <a:r>
              <a:rPr sz="2400" spc="-120" dirty="0">
                <a:latin typeface="Arial"/>
                <a:cs typeface="Arial"/>
              </a:rPr>
              <a:t>uma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mensagem.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74392" y="5192267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49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49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74392" y="5192267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49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49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78785" y="5214873"/>
            <a:ext cx="6065520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tag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–a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&lt;tag&gt;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-m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&lt;msg&gt;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39"/>
              </a:spcBef>
            </a:pPr>
            <a:r>
              <a:rPr sz="2400" spc="-150" dirty="0">
                <a:latin typeface="Arial"/>
                <a:cs typeface="Arial"/>
              </a:rPr>
              <a:t>Cria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i="1" spc="-85" dirty="0">
                <a:latin typeface="Trebuchet MS"/>
                <a:cs typeface="Trebuchet MS"/>
              </a:rPr>
              <a:t>tag </a:t>
            </a:r>
            <a:r>
              <a:rPr sz="2400" spc="-140" dirty="0">
                <a:latin typeface="Arial"/>
                <a:cs typeface="Arial"/>
              </a:rPr>
              <a:t>&lt;tag&gt; </a:t>
            </a:r>
            <a:r>
              <a:rPr sz="2400" spc="-85" dirty="0">
                <a:latin typeface="Arial"/>
                <a:cs typeface="Arial"/>
              </a:rPr>
              <a:t>completa </a:t>
            </a:r>
            <a:r>
              <a:rPr sz="2400" spc="-114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15" dirty="0">
                <a:latin typeface="Arial"/>
                <a:cs typeface="Arial"/>
              </a:rPr>
              <a:t>último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1439" y="6167729"/>
            <a:ext cx="3151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com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55" dirty="0">
                <a:latin typeface="Arial"/>
                <a:cs typeface="Arial"/>
              </a:rPr>
              <a:t>mensagem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&lt;msg&gt;.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6863" y="4358132"/>
            <a:ext cx="350520" cy="287655"/>
          </a:xfrm>
          <a:custGeom>
            <a:avLst/>
            <a:gdLst/>
            <a:ahLst/>
            <a:cxnLst/>
            <a:rect l="l" t="t" r="r" b="b"/>
            <a:pathLst>
              <a:path w="350519" h="287654">
                <a:moveTo>
                  <a:pt x="350520" y="0"/>
                </a:moveTo>
                <a:lnTo>
                  <a:pt x="274320" y="0"/>
                </a:lnTo>
                <a:lnTo>
                  <a:pt x="0" y="28727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43583" y="4300728"/>
            <a:ext cx="914400" cy="30670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ts val="2285"/>
              </a:lnSpc>
            </a:pPr>
            <a:r>
              <a:rPr sz="2000" b="1" spc="-190" dirty="0">
                <a:solidFill>
                  <a:srgbClr val="252525"/>
                </a:solidFill>
                <a:latin typeface="Trebuchet MS"/>
                <a:cs typeface="Trebuchet MS"/>
              </a:rPr>
              <a:t>v.0.1.0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6081" y="460781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90" y="0"/>
                </a:moveTo>
                <a:lnTo>
                  <a:pt x="137058" y="6667"/>
                </a:lnTo>
                <a:lnTo>
                  <a:pt x="92461" y="25484"/>
                </a:lnTo>
                <a:lnTo>
                  <a:pt x="54678" y="54673"/>
                </a:lnTo>
                <a:lnTo>
                  <a:pt x="25487" y="92456"/>
                </a:lnTo>
                <a:lnTo>
                  <a:pt x="6668" y="137054"/>
                </a:lnTo>
                <a:lnTo>
                  <a:pt x="0" y="186690"/>
                </a:lnTo>
                <a:lnTo>
                  <a:pt x="6668" y="236325"/>
                </a:lnTo>
                <a:lnTo>
                  <a:pt x="25487" y="280924"/>
                </a:lnTo>
                <a:lnTo>
                  <a:pt x="54678" y="318706"/>
                </a:lnTo>
                <a:lnTo>
                  <a:pt x="92461" y="347895"/>
                </a:lnTo>
                <a:lnTo>
                  <a:pt x="137058" y="366712"/>
                </a:lnTo>
                <a:lnTo>
                  <a:pt x="186690" y="373380"/>
                </a:lnTo>
                <a:lnTo>
                  <a:pt x="236321" y="366712"/>
                </a:lnTo>
                <a:lnTo>
                  <a:pt x="280918" y="347895"/>
                </a:lnTo>
                <a:lnTo>
                  <a:pt x="318701" y="318706"/>
                </a:lnTo>
                <a:lnTo>
                  <a:pt x="347892" y="280924"/>
                </a:lnTo>
                <a:lnTo>
                  <a:pt x="366711" y="236325"/>
                </a:lnTo>
                <a:lnTo>
                  <a:pt x="373380" y="186690"/>
                </a:lnTo>
                <a:lnTo>
                  <a:pt x="366711" y="137054"/>
                </a:lnTo>
                <a:lnTo>
                  <a:pt x="347892" y="92456"/>
                </a:lnTo>
                <a:lnTo>
                  <a:pt x="318701" y="54673"/>
                </a:lnTo>
                <a:lnTo>
                  <a:pt x="280918" y="25484"/>
                </a:lnTo>
                <a:lnTo>
                  <a:pt x="236321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081" y="460781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8" y="137054"/>
                </a:lnTo>
                <a:lnTo>
                  <a:pt x="25487" y="92456"/>
                </a:lnTo>
                <a:lnTo>
                  <a:pt x="54678" y="54673"/>
                </a:lnTo>
                <a:lnTo>
                  <a:pt x="92461" y="25484"/>
                </a:lnTo>
                <a:lnTo>
                  <a:pt x="137058" y="6667"/>
                </a:lnTo>
                <a:lnTo>
                  <a:pt x="186690" y="0"/>
                </a:lnTo>
                <a:lnTo>
                  <a:pt x="236321" y="6667"/>
                </a:lnTo>
                <a:lnTo>
                  <a:pt x="280918" y="25484"/>
                </a:lnTo>
                <a:lnTo>
                  <a:pt x="318701" y="54673"/>
                </a:lnTo>
                <a:lnTo>
                  <a:pt x="347892" y="92456"/>
                </a:lnTo>
                <a:lnTo>
                  <a:pt x="366711" y="137054"/>
                </a:lnTo>
                <a:lnTo>
                  <a:pt x="373380" y="186690"/>
                </a:lnTo>
                <a:lnTo>
                  <a:pt x="366711" y="236325"/>
                </a:lnTo>
                <a:lnTo>
                  <a:pt x="347892" y="280924"/>
                </a:lnTo>
                <a:lnTo>
                  <a:pt x="318701" y="318706"/>
                </a:lnTo>
                <a:lnTo>
                  <a:pt x="280918" y="347895"/>
                </a:lnTo>
                <a:lnTo>
                  <a:pt x="236321" y="366712"/>
                </a:lnTo>
                <a:lnTo>
                  <a:pt x="186690" y="373380"/>
                </a:lnTo>
                <a:lnTo>
                  <a:pt x="137058" y="366712"/>
                </a:lnTo>
                <a:lnTo>
                  <a:pt x="92461" y="347895"/>
                </a:lnTo>
                <a:lnTo>
                  <a:pt x="54678" y="318706"/>
                </a:lnTo>
                <a:lnTo>
                  <a:pt x="25487" y="280924"/>
                </a:lnTo>
                <a:lnTo>
                  <a:pt x="6668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295" y="702640"/>
            <a:ext cx="26447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Versionamento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78785" y="2131263"/>
            <a:ext cx="4407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v[major].[minor].[patch]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961" y="2287016"/>
            <a:ext cx="222250" cy="232410"/>
          </a:xfrm>
          <a:custGeom>
            <a:avLst/>
            <a:gdLst/>
            <a:ahLst/>
            <a:cxnLst/>
            <a:rect l="l" t="t" r="r" b="b"/>
            <a:pathLst>
              <a:path w="222250" h="232410">
                <a:moveTo>
                  <a:pt x="221957" y="0"/>
                </a:moveTo>
                <a:lnTo>
                  <a:pt x="145884" y="0"/>
                </a:lnTo>
                <a:lnTo>
                  <a:pt x="0" y="23241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7991" y="2229611"/>
            <a:ext cx="913130" cy="306705"/>
          </a:xfrm>
          <a:prstGeom prst="rect">
            <a:avLst/>
          </a:prstGeom>
          <a:solidFill>
            <a:srgbClr val="FFC000"/>
          </a:solidFill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280"/>
              </a:lnSpc>
            </a:pPr>
            <a:r>
              <a:rPr sz="2000" b="1" spc="-190" dirty="0">
                <a:solidFill>
                  <a:srgbClr val="252525"/>
                </a:solidFill>
                <a:latin typeface="Trebuchet MS"/>
                <a:cs typeface="Trebuchet MS"/>
              </a:rPr>
              <a:t>v.0.1.0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173" y="2860370"/>
            <a:ext cx="8032115" cy="325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9355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latin typeface="Trebuchet MS"/>
                <a:cs typeface="Trebuchet MS"/>
              </a:rPr>
              <a:t>[patch]: </a:t>
            </a:r>
            <a:r>
              <a:rPr sz="2400" spc="-110" dirty="0">
                <a:latin typeface="Arial"/>
                <a:cs typeface="Arial"/>
              </a:rPr>
              <a:t>correção de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i="1" spc="-100" dirty="0">
                <a:latin typeface="Trebuchet MS"/>
                <a:cs typeface="Trebuchet MS"/>
              </a:rPr>
              <a:t>bugs.</a:t>
            </a:r>
            <a:endParaRPr sz="2400">
              <a:latin typeface="Trebuchet MS"/>
              <a:cs typeface="Trebuchet MS"/>
            </a:endParaRPr>
          </a:p>
          <a:p>
            <a:pPr marL="2104390" marR="228600" indent="-915035">
              <a:lnSpc>
                <a:spcPct val="100000"/>
              </a:lnSpc>
              <a:spcBef>
                <a:spcPts val="5"/>
              </a:spcBef>
            </a:pPr>
            <a:r>
              <a:rPr sz="2400" b="1" spc="-155" dirty="0">
                <a:latin typeface="Trebuchet MS"/>
                <a:cs typeface="Trebuchet MS"/>
              </a:rPr>
              <a:t>[minor]: </a:t>
            </a:r>
            <a:r>
              <a:rPr sz="2400" spc="-85" dirty="0">
                <a:latin typeface="Arial"/>
                <a:cs typeface="Arial"/>
              </a:rPr>
              <a:t>incrementos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90" dirty="0">
                <a:latin typeface="Arial"/>
                <a:cs typeface="Arial"/>
              </a:rPr>
              <a:t>funcionalidades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compatíveis  </a:t>
            </a:r>
            <a:r>
              <a:rPr sz="2400" spc="-125" dirty="0">
                <a:latin typeface="Arial"/>
                <a:cs typeface="Arial"/>
              </a:rPr>
              <a:t>com </a:t>
            </a:r>
            <a:r>
              <a:rPr sz="2400" spc="-150" dirty="0">
                <a:latin typeface="Arial"/>
                <a:cs typeface="Arial"/>
              </a:rPr>
              <a:t>versões </a:t>
            </a:r>
            <a:r>
              <a:rPr sz="2400" spc="-75" dirty="0">
                <a:latin typeface="Arial"/>
                <a:cs typeface="Arial"/>
              </a:rPr>
              <a:t>anteriores.</a:t>
            </a:r>
            <a:endParaRPr sz="2400">
              <a:latin typeface="Arial"/>
              <a:cs typeface="Arial"/>
            </a:endParaRPr>
          </a:p>
          <a:p>
            <a:pPr marL="1189355">
              <a:lnSpc>
                <a:spcPct val="100000"/>
              </a:lnSpc>
            </a:pPr>
            <a:r>
              <a:rPr sz="2400" b="1" spc="-165" dirty="0">
                <a:latin typeface="Trebuchet MS"/>
                <a:cs typeface="Trebuchet MS"/>
              </a:rPr>
              <a:t>[major]: </a:t>
            </a:r>
            <a:r>
              <a:rPr sz="2400" spc="-85" dirty="0">
                <a:latin typeface="Arial"/>
                <a:cs typeface="Arial"/>
              </a:rPr>
              <a:t>incrementos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90" dirty="0">
                <a:latin typeface="Arial"/>
                <a:cs typeface="Arial"/>
              </a:rPr>
              <a:t>funcionalidades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incompatíveis</a:t>
            </a:r>
            <a:endParaRPr sz="2400">
              <a:latin typeface="Arial"/>
              <a:cs typeface="Arial"/>
            </a:endParaRPr>
          </a:p>
          <a:p>
            <a:pPr marL="2104390">
              <a:lnSpc>
                <a:spcPct val="100000"/>
              </a:lnSpc>
            </a:pPr>
            <a:r>
              <a:rPr sz="2400" spc="-125" dirty="0">
                <a:latin typeface="Arial"/>
                <a:cs typeface="Arial"/>
              </a:rPr>
              <a:t>com </a:t>
            </a:r>
            <a:r>
              <a:rPr sz="2400" spc="-150" dirty="0">
                <a:latin typeface="Arial"/>
                <a:cs typeface="Arial"/>
              </a:rPr>
              <a:t>versões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anteriores.</a:t>
            </a:r>
            <a:endParaRPr sz="2400">
              <a:latin typeface="Arial"/>
              <a:cs typeface="Arial"/>
            </a:endParaRPr>
          </a:p>
          <a:p>
            <a:pPr marL="1189355">
              <a:lnSpc>
                <a:spcPct val="100000"/>
              </a:lnSpc>
            </a:pPr>
            <a:r>
              <a:rPr sz="2400" b="1" spc="-140" dirty="0">
                <a:latin typeface="Trebuchet MS"/>
                <a:cs typeface="Trebuchet MS"/>
              </a:rPr>
              <a:t>Versões </a:t>
            </a:r>
            <a:r>
              <a:rPr sz="2400" b="1" spc="-165" dirty="0">
                <a:latin typeface="Trebuchet MS"/>
                <a:cs typeface="Trebuchet MS"/>
              </a:rPr>
              <a:t>teste: </a:t>
            </a:r>
            <a:r>
              <a:rPr sz="2400" spc="-105" dirty="0">
                <a:latin typeface="Arial"/>
                <a:cs typeface="Arial"/>
              </a:rPr>
              <a:t>alpha (a), </a:t>
            </a:r>
            <a:r>
              <a:rPr sz="2400" spc="-80" dirty="0">
                <a:latin typeface="Arial"/>
                <a:cs typeface="Arial"/>
              </a:rPr>
              <a:t>beta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(b)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15" dirty="0">
                <a:latin typeface="Trebuchet MS"/>
                <a:cs typeface="Trebuchet MS"/>
              </a:rPr>
              <a:t>Ex: </a:t>
            </a:r>
            <a:r>
              <a:rPr sz="2400" spc="-105" dirty="0">
                <a:latin typeface="Arial"/>
                <a:cs typeface="Arial"/>
              </a:rPr>
              <a:t>v0.1.9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10" dirty="0">
                <a:latin typeface="Arial"/>
                <a:cs typeface="Arial"/>
              </a:rPr>
              <a:t>v0.1.10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20" dirty="0">
                <a:latin typeface="Arial"/>
                <a:cs typeface="Arial"/>
              </a:rPr>
              <a:t>v0.2.0a </a:t>
            </a:r>
            <a:r>
              <a:rPr sz="2400" spc="-210" dirty="0">
                <a:latin typeface="Arial"/>
                <a:cs typeface="Arial"/>
              </a:rPr>
              <a:t>&lt; </a:t>
            </a:r>
            <a:r>
              <a:rPr sz="2400" spc="-105" dirty="0">
                <a:latin typeface="Arial"/>
                <a:cs typeface="Arial"/>
              </a:rPr>
              <a:t>v0.2.0b </a:t>
            </a:r>
            <a:r>
              <a:rPr sz="2400" spc="-210" dirty="0">
                <a:latin typeface="Arial"/>
                <a:cs typeface="Arial"/>
              </a:rPr>
              <a:t>&lt;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v0.2.0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4205" y="26205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2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4"/>
                </a:lnTo>
                <a:lnTo>
                  <a:pt x="236321" y="368206"/>
                </a:lnTo>
                <a:lnTo>
                  <a:pt x="280918" y="349306"/>
                </a:lnTo>
                <a:lnTo>
                  <a:pt x="318701" y="319992"/>
                </a:lnTo>
                <a:lnTo>
                  <a:pt x="347892" y="282052"/>
                </a:lnTo>
                <a:lnTo>
                  <a:pt x="366711" y="237276"/>
                </a:lnTo>
                <a:lnTo>
                  <a:pt x="373380" y="187452"/>
                </a:lnTo>
                <a:lnTo>
                  <a:pt x="366711" y="137627"/>
                </a:lnTo>
                <a:lnTo>
                  <a:pt x="347892" y="92851"/>
                </a:lnTo>
                <a:lnTo>
                  <a:pt x="318701" y="54911"/>
                </a:lnTo>
                <a:lnTo>
                  <a:pt x="280918" y="25597"/>
                </a:lnTo>
                <a:lnTo>
                  <a:pt x="236321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205" y="26205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1" y="6697"/>
                </a:lnTo>
                <a:lnTo>
                  <a:pt x="280918" y="25597"/>
                </a:lnTo>
                <a:lnTo>
                  <a:pt x="318701" y="54911"/>
                </a:lnTo>
                <a:lnTo>
                  <a:pt x="347892" y="92851"/>
                </a:lnTo>
                <a:lnTo>
                  <a:pt x="366711" y="137627"/>
                </a:lnTo>
                <a:lnTo>
                  <a:pt x="373380" y="187452"/>
                </a:lnTo>
                <a:lnTo>
                  <a:pt x="366711" y="237276"/>
                </a:lnTo>
                <a:lnTo>
                  <a:pt x="347892" y="282052"/>
                </a:lnTo>
                <a:lnTo>
                  <a:pt x="318701" y="319992"/>
                </a:lnTo>
                <a:lnTo>
                  <a:pt x="280918" y="349306"/>
                </a:lnTo>
                <a:lnTo>
                  <a:pt x="236321" y="368206"/>
                </a:lnTo>
                <a:lnTo>
                  <a:pt x="186690" y="374904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710" y="702640"/>
            <a:ext cx="59093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Sistema </a:t>
            </a:r>
            <a:r>
              <a:rPr spc="-155" dirty="0"/>
              <a:t>de </a:t>
            </a:r>
            <a:r>
              <a:rPr spc="-175" dirty="0"/>
              <a:t>Controle</a:t>
            </a:r>
            <a:r>
              <a:rPr spc="-465" dirty="0"/>
              <a:t> </a:t>
            </a:r>
            <a:r>
              <a:rPr spc="-170" dirty="0"/>
              <a:t>Convencional</a:t>
            </a:r>
          </a:p>
        </p:txBody>
      </p:sp>
      <p:sp>
        <p:nvSpPr>
          <p:cNvPr id="3" name="object 3"/>
          <p:cNvSpPr/>
          <p:nvPr/>
        </p:nvSpPr>
        <p:spPr>
          <a:xfrm>
            <a:off x="3111245" y="2367533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2" y="0"/>
                </a:moveTo>
                <a:lnTo>
                  <a:pt x="182880" y="0"/>
                </a:lnTo>
                <a:lnTo>
                  <a:pt x="0" y="182879"/>
                </a:lnTo>
                <a:lnTo>
                  <a:pt x="0" y="859536"/>
                </a:lnTo>
                <a:lnTo>
                  <a:pt x="713232" y="859536"/>
                </a:lnTo>
                <a:lnTo>
                  <a:pt x="71323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1245" y="236753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880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1245" y="2367533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182880" y="0"/>
                </a:moveTo>
                <a:lnTo>
                  <a:pt x="146304" y="146303"/>
                </a:lnTo>
                <a:lnTo>
                  <a:pt x="0" y="182879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1245" y="3635502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1245" y="363550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80" y="0"/>
                </a:moveTo>
                <a:lnTo>
                  <a:pt x="0" y="182880"/>
                </a:lnTo>
                <a:lnTo>
                  <a:pt x="146304" y="146304"/>
                </a:lnTo>
                <a:lnTo>
                  <a:pt x="182880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1245" y="3635502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4617" y="4904994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79"/>
                </a:lnTo>
                <a:lnTo>
                  <a:pt x="0" y="861059"/>
                </a:lnTo>
                <a:lnTo>
                  <a:pt x="713232" y="861059"/>
                </a:lnTo>
                <a:lnTo>
                  <a:pt x="713232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4617" y="490499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80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4617" y="4904994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3"/>
                </a:lnTo>
                <a:lnTo>
                  <a:pt x="0" y="182879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59"/>
                </a:lnTo>
                <a:lnTo>
                  <a:pt x="0" y="861059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44617" y="3614165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2" y="0"/>
                </a:moveTo>
                <a:lnTo>
                  <a:pt x="182880" y="0"/>
                </a:lnTo>
                <a:lnTo>
                  <a:pt x="0" y="182879"/>
                </a:lnTo>
                <a:lnTo>
                  <a:pt x="0" y="859535"/>
                </a:lnTo>
                <a:lnTo>
                  <a:pt x="713232" y="859535"/>
                </a:lnTo>
                <a:lnTo>
                  <a:pt x="713232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4617" y="3614165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80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44617" y="3614165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182880" y="0"/>
                </a:moveTo>
                <a:lnTo>
                  <a:pt x="146304" y="146303"/>
                </a:lnTo>
                <a:lnTo>
                  <a:pt x="0" y="182879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5"/>
                </a:lnTo>
                <a:lnTo>
                  <a:pt x="0" y="859535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63900" y="2547366"/>
            <a:ext cx="434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>
                <a:solidFill>
                  <a:srgbClr val="252525"/>
                </a:solidFill>
                <a:latin typeface="Arial"/>
                <a:cs typeface="Arial"/>
              </a:rPr>
              <a:t>Δ1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1078" y="3816172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>
                <a:solidFill>
                  <a:srgbClr val="252525"/>
                </a:solidFill>
                <a:latin typeface="Arial"/>
                <a:cs typeface="Arial"/>
              </a:rPr>
              <a:t>Δ1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4450" y="3794252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>
                <a:solidFill>
                  <a:srgbClr val="252525"/>
                </a:solidFill>
                <a:latin typeface="Arial"/>
                <a:cs typeface="Arial"/>
              </a:rPr>
              <a:t>Δ2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4450" y="5085969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>
                <a:solidFill>
                  <a:srgbClr val="252525"/>
                </a:solidFill>
                <a:latin typeface="Arial"/>
                <a:cs typeface="Arial"/>
              </a:rPr>
              <a:t>Δ1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77990" y="2367533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1" y="0"/>
                </a:moveTo>
                <a:lnTo>
                  <a:pt x="182879" y="0"/>
                </a:lnTo>
                <a:lnTo>
                  <a:pt x="0" y="182879"/>
                </a:lnTo>
                <a:lnTo>
                  <a:pt x="0" y="859536"/>
                </a:lnTo>
                <a:lnTo>
                  <a:pt x="713231" y="859536"/>
                </a:lnTo>
                <a:lnTo>
                  <a:pt x="713231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36753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879" y="0"/>
                </a:moveTo>
                <a:lnTo>
                  <a:pt x="0" y="182879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77990" y="2367533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79" y="0"/>
                </a:moveTo>
                <a:lnTo>
                  <a:pt x="146303" y="146303"/>
                </a:lnTo>
                <a:lnTo>
                  <a:pt x="0" y="182879"/>
                </a:lnTo>
                <a:lnTo>
                  <a:pt x="182879" y="0"/>
                </a:lnTo>
                <a:lnTo>
                  <a:pt x="713231" y="0"/>
                </a:lnTo>
                <a:lnTo>
                  <a:pt x="713231" y="859536"/>
                </a:lnTo>
                <a:lnTo>
                  <a:pt x="0" y="859536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31279" y="2547366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>
                <a:solidFill>
                  <a:srgbClr val="252525"/>
                </a:solidFill>
                <a:latin typeface="Arial"/>
                <a:cs typeface="Arial"/>
              </a:rPr>
              <a:t>Δ2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62505" y="2664819"/>
            <a:ext cx="1349375" cy="265430"/>
          </a:xfrm>
          <a:custGeom>
            <a:avLst/>
            <a:gdLst/>
            <a:ahLst/>
            <a:cxnLst/>
            <a:rect l="l" t="t" r="r" b="b"/>
            <a:pathLst>
              <a:path w="1349375" h="265430">
                <a:moveTo>
                  <a:pt x="1258239" y="132482"/>
                </a:moveTo>
                <a:lnTo>
                  <a:pt x="1094105" y="223668"/>
                </a:lnTo>
                <a:lnTo>
                  <a:pt x="1087415" y="229369"/>
                </a:lnTo>
                <a:lnTo>
                  <a:pt x="1083548" y="236892"/>
                </a:lnTo>
                <a:lnTo>
                  <a:pt x="1082800" y="245296"/>
                </a:lnTo>
                <a:lnTo>
                  <a:pt x="1085469" y="253640"/>
                </a:lnTo>
                <a:lnTo>
                  <a:pt x="1091189" y="260383"/>
                </a:lnTo>
                <a:lnTo>
                  <a:pt x="1098756" y="264245"/>
                </a:lnTo>
                <a:lnTo>
                  <a:pt x="1107203" y="264963"/>
                </a:lnTo>
                <a:lnTo>
                  <a:pt x="1115568" y="262276"/>
                </a:lnTo>
                <a:lnTo>
                  <a:pt x="1309357" y="154580"/>
                </a:lnTo>
                <a:lnTo>
                  <a:pt x="1303655" y="154580"/>
                </a:lnTo>
                <a:lnTo>
                  <a:pt x="1303655" y="151786"/>
                </a:lnTo>
                <a:lnTo>
                  <a:pt x="1292987" y="151786"/>
                </a:lnTo>
                <a:lnTo>
                  <a:pt x="1258239" y="132482"/>
                </a:lnTo>
                <a:close/>
              </a:path>
              <a:path w="1349375" h="265430">
                <a:moveTo>
                  <a:pt x="1218463" y="110384"/>
                </a:moveTo>
                <a:lnTo>
                  <a:pt x="0" y="110384"/>
                </a:lnTo>
                <a:lnTo>
                  <a:pt x="0" y="154580"/>
                </a:lnTo>
                <a:lnTo>
                  <a:pt x="1218463" y="154580"/>
                </a:lnTo>
                <a:lnTo>
                  <a:pt x="1258239" y="132482"/>
                </a:lnTo>
                <a:lnTo>
                  <a:pt x="1218463" y="110384"/>
                </a:lnTo>
                <a:close/>
              </a:path>
              <a:path w="1349375" h="265430">
                <a:moveTo>
                  <a:pt x="1309357" y="110384"/>
                </a:moveTo>
                <a:lnTo>
                  <a:pt x="1303655" y="110384"/>
                </a:lnTo>
                <a:lnTo>
                  <a:pt x="1303655" y="154580"/>
                </a:lnTo>
                <a:lnTo>
                  <a:pt x="1309357" y="154580"/>
                </a:lnTo>
                <a:lnTo>
                  <a:pt x="1349120" y="132482"/>
                </a:lnTo>
                <a:lnTo>
                  <a:pt x="1309357" y="110384"/>
                </a:lnTo>
                <a:close/>
              </a:path>
              <a:path w="1349375" h="265430">
                <a:moveTo>
                  <a:pt x="1292987" y="113178"/>
                </a:moveTo>
                <a:lnTo>
                  <a:pt x="1258239" y="132482"/>
                </a:lnTo>
                <a:lnTo>
                  <a:pt x="1292987" y="151786"/>
                </a:lnTo>
                <a:lnTo>
                  <a:pt x="1292987" y="113178"/>
                </a:lnTo>
                <a:close/>
              </a:path>
              <a:path w="1349375" h="265430">
                <a:moveTo>
                  <a:pt x="1303655" y="113178"/>
                </a:moveTo>
                <a:lnTo>
                  <a:pt x="1292987" y="113178"/>
                </a:lnTo>
                <a:lnTo>
                  <a:pt x="1292987" y="151786"/>
                </a:lnTo>
                <a:lnTo>
                  <a:pt x="1303655" y="151786"/>
                </a:lnTo>
                <a:lnTo>
                  <a:pt x="1303655" y="113178"/>
                </a:lnTo>
                <a:close/>
              </a:path>
              <a:path w="1349375" h="265430">
                <a:moveTo>
                  <a:pt x="1107203" y="0"/>
                </a:moveTo>
                <a:lnTo>
                  <a:pt x="1098756" y="704"/>
                </a:lnTo>
                <a:lnTo>
                  <a:pt x="1091189" y="4528"/>
                </a:lnTo>
                <a:lnTo>
                  <a:pt x="1085469" y="11197"/>
                </a:lnTo>
                <a:lnTo>
                  <a:pt x="1082800" y="19561"/>
                </a:lnTo>
                <a:lnTo>
                  <a:pt x="1083548" y="28009"/>
                </a:lnTo>
                <a:lnTo>
                  <a:pt x="1087415" y="35575"/>
                </a:lnTo>
                <a:lnTo>
                  <a:pt x="1094105" y="41296"/>
                </a:lnTo>
                <a:lnTo>
                  <a:pt x="1258239" y="132482"/>
                </a:lnTo>
                <a:lnTo>
                  <a:pt x="1292987" y="113178"/>
                </a:lnTo>
                <a:lnTo>
                  <a:pt x="1303655" y="113178"/>
                </a:lnTo>
                <a:lnTo>
                  <a:pt x="1303655" y="110384"/>
                </a:lnTo>
                <a:lnTo>
                  <a:pt x="1309357" y="110384"/>
                </a:lnTo>
                <a:lnTo>
                  <a:pt x="1115568" y="2688"/>
                </a:lnTo>
                <a:lnTo>
                  <a:pt x="1107203" y="0"/>
                </a:lnTo>
                <a:close/>
              </a:path>
            </a:pathLst>
          </a:custGeom>
          <a:solidFill>
            <a:srgbClr val="000000">
              <a:alpha val="5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21429" y="2665527"/>
            <a:ext cx="2956560" cy="265430"/>
          </a:xfrm>
          <a:custGeom>
            <a:avLst/>
            <a:gdLst/>
            <a:ahLst/>
            <a:cxnLst/>
            <a:rect l="l" t="t" r="r" b="b"/>
            <a:pathLst>
              <a:path w="2956559" h="265430">
                <a:moveTo>
                  <a:pt x="2916257" y="109803"/>
                </a:moveTo>
                <a:lnTo>
                  <a:pt x="2910586" y="109803"/>
                </a:lnTo>
                <a:lnTo>
                  <a:pt x="2910713" y="153999"/>
                </a:lnTo>
                <a:lnTo>
                  <a:pt x="2825282" y="154234"/>
                </a:lnTo>
                <a:lnTo>
                  <a:pt x="2701163" y="223595"/>
                </a:lnTo>
                <a:lnTo>
                  <a:pt x="2694566" y="229316"/>
                </a:lnTo>
                <a:lnTo>
                  <a:pt x="2690780" y="236882"/>
                </a:lnTo>
                <a:lnTo>
                  <a:pt x="2690090" y="245330"/>
                </a:lnTo>
                <a:lnTo>
                  <a:pt x="2692780" y="253694"/>
                </a:lnTo>
                <a:lnTo>
                  <a:pt x="2698428" y="260363"/>
                </a:lnTo>
                <a:lnTo>
                  <a:pt x="2705957" y="264187"/>
                </a:lnTo>
                <a:lnTo>
                  <a:pt x="2714390" y="264892"/>
                </a:lnTo>
                <a:lnTo>
                  <a:pt x="2722753" y="262203"/>
                </a:lnTo>
                <a:lnTo>
                  <a:pt x="2956052" y="131774"/>
                </a:lnTo>
                <a:lnTo>
                  <a:pt x="2916257" y="109803"/>
                </a:lnTo>
                <a:close/>
              </a:path>
              <a:path w="2956559" h="265430">
                <a:moveTo>
                  <a:pt x="2825245" y="110038"/>
                </a:moveTo>
                <a:lnTo>
                  <a:pt x="0" y="117804"/>
                </a:lnTo>
                <a:lnTo>
                  <a:pt x="0" y="162000"/>
                </a:lnTo>
                <a:lnTo>
                  <a:pt x="2825282" y="154234"/>
                </a:lnTo>
                <a:lnTo>
                  <a:pt x="2865076" y="131996"/>
                </a:lnTo>
                <a:lnTo>
                  <a:pt x="2825245" y="110038"/>
                </a:lnTo>
                <a:close/>
              </a:path>
              <a:path w="2956559" h="265430">
                <a:moveTo>
                  <a:pt x="2865076" y="131996"/>
                </a:moveTo>
                <a:lnTo>
                  <a:pt x="2825282" y="154234"/>
                </a:lnTo>
                <a:lnTo>
                  <a:pt x="2910713" y="153999"/>
                </a:lnTo>
                <a:lnTo>
                  <a:pt x="2910704" y="151205"/>
                </a:lnTo>
                <a:lnTo>
                  <a:pt x="2899918" y="151205"/>
                </a:lnTo>
                <a:lnTo>
                  <a:pt x="2865076" y="131996"/>
                </a:lnTo>
                <a:close/>
              </a:path>
              <a:path w="2956559" h="265430">
                <a:moveTo>
                  <a:pt x="2899791" y="112597"/>
                </a:moveTo>
                <a:lnTo>
                  <a:pt x="2865076" y="131996"/>
                </a:lnTo>
                <a:lnTo>
                  <a:pt x="2899918" y="151205"/>
                </a:lnTo>
                <a:lnTo>
                  <a:pt x="2899791" y="112597"/>
                </a:lnTo>
                <a:close/>
              </a:path>
              <a:path w="2956559" h="265430">
                <a:moveTo>
                  <a:pt x="2910594" y="112597"/>
                </a:moveTo>
                <a:lnTo>
                  <a:pt x="2899791" y="112597"/>
                </a:lnTo>
                <a:lnTo>
                  <a:pt x="2899918" y="151205"/>
                </a:lnTo>
                <a:lnTo>
                  <a:pt x="2910704" y="151205"/>
                </a:lnTo>
                <a:lnTo>
                  <a:pt x="2910594" y="112597"/>
                </a:lnTo>
                <a:close/>
              </a:path>
              <a:path w="2956559" h="265430">
                <a:moveTo>
                  <a:pt x="2910586" y="109803"/>
                </a:moveTo>
                <a:lnTo>
                  <a:pt x="2825245" y="110038"/>
                </a:lnTo>
                <a:lnTo>
                  <a:pt x="2865076" y="131996"/>
                </a:lnTo>
                <a:lnTo>
                  <a:pt x="2899791" y="112597"/>
                </a:lnTo>
                <a:lnTo>
                  <a:pt x="2910594" y="112597"/>
                </a:lnTo>
                <a:lnTo>
                  <a:pt x="2910586" y="109803"/>
                </a:lnTo>
                <a:close/>
              </a:path>
              <a:path w="2956559" h="265430">
                <a:moveTo>
                  <a:pt x="2713753" y="0"/>
                </a:moveTo>
                <a:lnTo>
                  <a:pt x="2705306" y="742"/>
                </a:lnTo>
                <a:lnTo>
                  <a:pt x="2697739" y="4579"/>
                </a:lnTo>
                <a:lnTo>
                  <a:pt x="2692019" y="11251"/>
                </a:lnTo>
                <a:lnTo>
                  <a:pt x="2689403" y="19615"/>
                </a:lnTo>
                <a:lnTo>
                  <a:pt x="2690145" y="28063"/>
                </a:lnTo>
                <a:lnTo>
                  <a:pt x="2693983" y="35629"/>
                </a:lnTo>
                <a:lnTo>
                  <a:pt x="2700654" y="41350"/>
                </a:lnTo>
                <a:lnTo>
                  <a:pt x="2825245" y="110038"/>
                </a:lnTo>
                <a:lnTo>
                  <a:pt x="2916257" y="109803"/>
                </a:lnTo>
                <a:lnTo>
                  <a:pt x="2722118" y="2615"/>
                </a:lnTo>
                <a:lnTo>
                  <a:pt x="2713753" y="0"/>
                </a:lnTo>
                <a:close/>
              </a:path>
            </a:pathLst>
          </a:custGeom>
          <a:solidFill>
            <a:srgbClr val="000000">
              <a:alpha val="5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2505" y="3934311"/>
            <a:ext cx="1349375" cy="265430"/>
          </a:xfrm>
          <a:custGeom>
            <a:avLst/>
            <a:gdLst/>
            <a:ahLst/>
            <a:cxnLst/>
            <a:rect l="l" t="t" r="r" b="b"/>
            <a:pathLst>
              <a:path w="1349375" h="265429">
                <a:moveTo>
                  <a:pt x="1258239" y="132482"/>
                </a:moveTo>
                <a:lnTo>
                  <a:pt x="1094105" y="223668"/>
                </a:lnTo>
                <a:lnTo>
                  <a:pt x="1087415" y="229369"/>
                </a:lnTo>
                <a:lnTo>
                  <a:pt x="1083548" y="236892"/>
                </a:lnTo>
                <a:lnTo>
                  <a:pt x="1082800" y="245296"/>
                </a:lnTo>
                <a:lnTo>
                  <a:pt x="1085469" y="253640"/>
                </a:lnTo>
                <a:lnTo>
                  <a:pt x="1091189" y="260330"/>
                </a:lnTo>
                <a:lnTo>
                  <a:pt x="1098756" y="264197"/>
                </a:lnTo>
                <a:lnTo>
                  <a:pt x="1107203" y="264945"/>
                </a:lnTo>
                <a:lnTo>
                  <a:pt x="1115568" y="262276"/>
                </a:lnTo>
                <a:lnTo>
                  <a:pt x="1309357" y="154580"/>
                </a:lnTo>
                <a:lnTo>
                  <a:pt x="1303655" y="154580"/>
                </a:lnTo>
                <a:lnTo>
                  <a:pt x="1303655" y="151786"/>
                </a:lnTo>
                <a:lnTo>
                  <a:pt x="1292987" y="151786"/>
                </a:lnTo>
                <a:lnTo>
                  <a:pt x="1258239" y="132482"/>
                </a:lnTo>
                <a:close/>
              </a:path>
              <a:path w="1349375" h="265429">
                <a:moveTo>
                  <a:pt x="1218463" y="110384"/>
                </a:moveTo>
                <a:lnTo>
                  <a:pt x="0" y="110384"/>
                </a:lnTo>
                <a:lnTo>
                  <a:pt x="0" y="154580"/>
                </a:lnTo>
                <a:lnTo>
                  <a:pt x="1218463" y="154580"/>
                </a:lnTo>
                <a:lnTo>
                  <a:pt x="1258239" y="132482"/>
                </a:lnTo>
                <a:lnTo>
                  <a:pt x="1218463" y="110384"/>
                </a:lnTo>
                <a:close/>
              </a:path>
              <a:path w="1349375" h="265429">
                <a:moveTo>
                  <a:pt x="1309357" y="110384"/>
                </a:moveTo>
                <a:lnTo>
                  <a:pt x="1303655" y="110384"/>
                </a:lnTo>
                <a:lnTo>
                  <a:pt x="1303655" y="154580"/>
                </a:lnTo>
                <a:lnTo>
                  <a:pt x="1309357" y="154580"/>
                </a:lnTo>
                <a:lnTo>
                  <a:pt x="1349120" y="132482"/>
                </a:lnTo>
                <a:lnTo>
                  <a:pt x="1309357" y="110384"/>
                </a:lnTo>
                <a:close/>
              </a:path>
              <a:path w="1349375" h="265429">
                <a:moveTo>
                  <a:pt x="1292987" y="113178"/>
                </a:moveTo>
                <a:lnTo>
                  <a:pt x="1258239" y="132482"/>
                </a:lnTo>
                <a:lnTo>
                  <a:pt x="1292987" y="151786"/>
                </a:lnTo>
                <a:lnTo>
                  <a:pt x="1292987" y="113178"/>
                </a:lnTo>
                <a:close/>
              </a:path>
              <a:path w="1349375" h="265429">
                <a:moveTo>
                  <a:pt x="1303655" y="113178"/>
                </a:moveTo>
                <a:lnTo>
                  <a:pt x="1292987" y="113178"/>
                </a:lnTo>
                <a:lnTo>
                  <a:pt x="1292987" y="151786"/>
                </a:lnTo>
                <a:lnTo>
                  <a:pt x="1303655" y="151786"/>
                </a:lnTo>
                <a:lnTo>
                  <a:pt x="1303655" y="113178"/>
                </a:lnTo>
                <a:close/>
              </a:path>
              <a:path w="1349375" h="265429">
                <a:moveTo>
                  <a:pt x="1107203" y="0"/>
                </a:moveTo>
                <a:lnTo>
                  <a:pt x="1098756" y="704"/>
                </a:lnTo>
                <a:lnTo>
                  <a:pt x="1091189" y="4528"/>
                </a:lnTo>
                <a:lnTo>
                  <a:pt x="1085469" y="11197"/>
                </a:lnTo>
                <a:lnTo>
                  <a:pt x="1082800" y="19561"/>
                </a:lnTo>
                <a:lnTo>
                  <a:pt x="1083548" y="28009"/>
                </a:lnTo>
                <a:lnTo>
                  <a:pt x="1087415" y="35575"/>
                </a:lnTo>
                <a:lnTo>
                  <a:pt x="1094105" y="41296"/>
                </a:lnTo>
                <a:lnTo>
                  <a:pt x="1258239" y="132482"/>
                </a:lnTo>
                <a:lnTo>
                  <a:pt x="1292987" y="113178"/>
                </a:lnTo>
                <a:lnTo>
                  <a:pt x="1303655" y="113178"/>
                </a:lnTo>
                <a:lnTo>
                  <a:pt x="1303655" y="110384"/>
                </a:lnTo>
                <a:lnTo>
                  <a:pt x="1309357" y="110384"/>
                </a:lnTo>
                <a:lnTo>
                  <a:pt x="1115568" y="2688"/>
                </a:lnTo>
                <a:lnTo>
                  <a:pt x="1107203" y="0"/>
                </a:lnTo>
                <a:close/>
              </a:path>
            </a:pathLst>
          </a:custGeom>
          <a:solidFill>
            <a:srgbClr val="000000">
              <a:alpha val="5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24096" y="3916338"/>
            <a:ext cx="1121410" cy="265430"/>
          </a:xfrm>
          <a:custGeom>
            <a:avLst/>
            <a:gdLst/>
            <a:ahLst/>
            <a:cxnLst/>
            <a:rect l="l" t="t" r="r" b="b"/>
            <a:pathLst>
              <a:path w="1121410" h="265429">
                <a:moveTo>
                  <a:pt x="1080852" y="106386"/>
                </a:moveTo>
                <a:lnTo>
                  <a:pt x="1075054" y="106386"/>
                </a:lnTo>
                <a:lnTo>
                  <a:pt x="1075943" y="150582"/>
                </a:lnTo>
                <a:lnTo>
                  <a:pt x="990720" y="152283"/>
                </a:lnTo>
                <a:lnTo>
                  <a:pt x="867663" y="223861"/>
                </a:lnTo>
                <a:lnTo>
                  <a:pt x="861109" y="229673"/>
                </a:lnTo>
                <a:lnTo>
                  <a:pt x="857424" y="237307"/>
                </a:lnTo>
                <a:lnTo>
                  <a:pt x="856859" y="245774"/>
                </a:lnTo>
                <a:lnTo>
                  <a:pt x="859663" y="254087"/>
                </a:lnTo>
                <a:lnTo>
                  <a:pt x="865528" y="260641"/>
                </a:lnTo>
                <a:lnTo>
                  <a:pt x="873156" y="264326"/>
                </a:lnTo>
                <a:lnTo>
                  <a:pt x="881594" y="264892"/>
                </a:lnTo>
                <a:lnTo>
                  <a:pt x="889888" y="262088"/>
                </a:lnTo>
                <a:lnTo>
                  <a:pt x="1120902" y="127595"/>
                </a:lnTo>
                <a:lnTo>
                  <a:pt x="1080852" y="106386"/>
                </a:lnTo>
                <a:close/>
              </a:path>
              <a:path w="1121410" h="265429">
                <a:moveTo>
                  <a:pt x="989784" y="108098"/>
                </a:moveTo>
                <a:lnTo>
                  <a:pt x="0" y="127976"/>
                </a:lnTo>
                <a:lnTo>
                  <a:pt x="762" y="172045"/>
                </a:lnTo>
                <a:lnTo>
                  <a:pt x="990720" y="152283"/>
                </a:lnTo>
                <a:lnTo>
                  <a:pt x="1030020" y="129424"/>
                </a:lnTo>
                <a:lnTo>
                  <a:pt x="989784" y="108098"/>
                </a:lnTo>
                <a:close/>
              </a:path>
              <a:path w="1121410" h="265429">
                <a:moveTo>
                  <a:pt x="1030020" y="129424"/>
                </a:moveTo>
                <a:lnTo>
                  <a:pt x="990720" y="152283"/>
                </a:lnTo>
                <a:lnTo>
                  <a:pt x="1075943" y="150582"/>
                </a:lnTo>
                <a:lnTo>
                  <a:pt x="1075892" y="148042"/>
                </a:lnTo>
                <a:lnTo>
                  <a:pt x="1065149" y="148042"/>
                </a:lnTo>
                <a:lnTo>
                  <a:pt x="1030020" y="129424"/>
                </a:lnTo>
                <a:close/>
              </a:path>
              <a:path w="1121410" h="265429">
                <a:moveTo>
                  <a:pt x="1064387" y="109434"/>
                </a:moveTo>
                <a:lnTo>
                  <a:pt x="1030020" y="129424"/>
                </a:lnTo>
                <a:lnTo>
                  <a:pt x="1065149" y="148042"/>
                </a:lnTo>
                <a:lnTo>
                  <a:pt x="1064387" y="109434"/>
                </a:lnTo>
                <a:close/>
              </a:path>
              <a:path w="1121410" h="265429">
                <a:moveTo>
                  <a:pt x="1075116" y="109434"/>
                </a:moveTo>
                <a:lnTo>
                  <a:pt x="1064387" y="109434"/>
                </a:lnTo>
                <a:lnTo>
                  <a:pt x="1065149" y="148042"/>
                </a:lnTo>
                <a:lnTo>
                  <a:pt x="1075892" y="148042"/>
                </a:lnTo>
                <a:lnTo>
                  <a:pt x="1075116" y="109434"/>
                </a:lnTo>
                <a:close/>
              </a:path>
              <a:path w="1121410" h="265429">
                <a:moveTo>
                  <a:pt x="1075054" y="106386"/>
                </a:moveTo>
                <a:lnTo>
                  <a:pt x="989784" y="108098"/>
                </a:lnTo>
                <a:lnTo>
                  <a:pt x="1030020" y="129424"/>
                </a:lnTo>
                <a:lnTo>
                  <a:pt x="1064387" y="109434"/>
                </a:lnTo>
                <a:lnTo>
                  <a:pt x="1075116" y="109434"/>
                </a:lnTo>
                <a:lnTo>
                  <a:pt x="1075054" y="106386"/>
                </a:lnTo>
                <a:close/>
              </a:path>
              <a:path w="1121410" h="265429">
                <a:moveTo>
                  <a:pt x="876321" y="0"/>
                </a:moveTo>
                <a:lnTo>
                  <a:pt x="867902" y="881"/>
                </a:lnTo>
                <a:lnTo>
                  <a:pt x="860411" y="4857"/>
                </a:lnTo>
                <a:lnTo>
                  <a:pt x="854837" y="11644"/>
                </a:lnTo>
                <a:lnTo>
                  <a:pt x="852356" y="20058"/>
                </a:lnTo>
                <a:lnTo>
                  <a:pt x="853281" y="28471"/>
                </a:lnTo>
                <a:lnTo>
                  <a:pt x="857301" y="35933"/>
                </a:lnTo>
                <a:lnTo>
                  <a:pt x="864107" y="41489"/>
                </a:lnTo>
                <a:lnTo>
                  <a:pt x="989784" y="108098"/>
                </a:lnTo>
                <a:lnTo>
                  <a:pt x="1075054" y="106386"/>
                </a:lnTo>
                <a:lnTo>
                  <a:pt x="1080852" y="106386"/>
                </a:lnTo>
                <a:lnTo>
                  <a:pt x="884681" y="2500"/>
                </a:lnTo>
                <a:lnTo>
                  <a:pt x="876321" y="0"/>
                </a:lnTo>
                <a:close/>
              </a:path>
            </a:pathLst>
          </a:custGeom>
          <a:solidFill>
            <a:srgbClr val="000000">
              <a:alpha val="5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2505" y="5202279"/>
            <a:ext cx="3182620" cy="265430"/>
          </a:xfrm>
          <a:custGeom>
            <a:avLst/>
            <a:gdLst/>
            <a:ahLst/>
            <a:cxnLst/>
            <a:rect l="l" t="t" r="r" b="b"/>
            <a:pathLst>
              <a:path w="3182620" h="265429">
                <a:moveTo>
                  <a:pt x="3091484" y="132482"/>
                </a:moveTo>
                <a:lnTo>
                  <a:pt x="2927349" y="223668"/>
                </a:lnTo>
                <a:lnTo>
                  <a:pt x="2920678" y="229369"/>
                </a:lnTo>
                <a:lnTo>
                  <a:pt x="2916840" y="236892"/>
                </a:lnTo>
                <a:lnTo>
                  <a:pt x="2916098" y="245296"/>
                </a:lnTo>
                <a:lnTo>
                  <a:pt x="2918714" y="253640"/>
                </a:lnTo>
                <a:lnTo>
                  <a:pt x="2924434" y="260330"/>
                </a:lnTo>
                <a:lnTo>
                  <a:pt x="2932001" y="264197"/>
                </a:lnTo>
                <a:lnTo>
                  <a:pt x="2940448" y="264945"/>
                </a:lnTo>
                <a:lnTo>
                  <a:pt x="2948813" y="262276"/>
                </a:lnTo>
                <a:lnTo>
                  <a:pt x="3142707" y="154580"/>
                </a:lnTo>
                <a:lnTo>
                  <a:pt x="3136899" y="154580"/>
                </a:lnTo>
                <a:lnTo>
                  <a:pt x="3136899" y="151786"/>
                </a:lnTo>
                <a:lnTo>
                  <a:pt x="3126232" y="151786"/>
                </a:lnTo>
                <a:lnTo>
                  <a:pt x="3091484" y="132482"/>
                </a:lnTo>
                <a:close/>
              </a:path>
              <a:path w="3182620" h="265429">
                <a:moveTo>
                  <a:pt x="3051708" y="110384"/>
                </a:moveTo>
                <a:lnTo>
                  <a:pt x="0" y="110384"/>
                </a:lnTo>
                <a:lnTo>
                  <a:pt x="0" y="154580"/>
                </a:lnTo>
                <a:lnTo>
                  <a:pt x="3051708" y="154580"/>
                </a:lnTo>
                <a:lnTo>
                  <a:pt x="3091484" y="132482"/>
                </a:lnTo>
                <a:lnTo>
                  <a:pt x="3051708" y="110384"/>
                </a:lnTo>
                <a:close/>
              </a:path>
              <a:path w="3182620" h="265429">
                <a:moveTo>
                  <a:pt x="3142707" y="110384"/>
                </a:moveTo>
                <a:lnTo>
                  <a:pt x="3136899" y="110384"/>
                </a:lnTo>
                <a:lnTo>
                  <a:pt x="3136899" y="154580"/>
                </a:lnTo>
                <a:lnTo>
                  <a:pt x="3142707" y="154580"/>
                </a:lnTo>
                <a:lnTo>
                  <a:pt x="3182493" y="132482"/>
                </a:lnTo>
                <a:lnTo>
                  <a:pt x="3142707" y="110384"/>
                </a:lnTo>
                <a:close/>
              </a:path>
              <a:path w="3182620" h="265429">
                <a:moveTo>
                  <a:pt x="3126232" y="113178"/>
                </a:moveTo>
                <a:lnTo>
                  <a:pt x="3091484" y="132482"/>
                </a:lnTo>
                <a:lnTo>
                  <a:pt x="3126232" y="151786"/>
                </a:lnTo>
                <a:lnTo>
                  <a:pt x="3126232" y="113178"/>
                </a:lnTo>
                <a:close/>
              </a:path>
              <a:path w="3182620" h="265429">
                <a:moveTo>
                  <a:pt x="3136899" y="113178"/>
                </a:moveTo>
                <a:lnTo>
                  <a:pt x="3126232" y="113178"/>
                </a:lnTo>
                <a:lnTo>
                  <a:pt x="3126232" y="151786"/>
                </a:lnTo>
                <a:lnTo>
                  <a:pt x="3136899" y="151786"/>
                </a:lnTo>
                <a:lnTo>
                  <a:pt x="3136899" y="113178"/>
                </a:lnTo>
                <a:close/>
              </a:path>
              <a:path w="3182620" h="265429">
                <a:moveTo>
                  <a:pt x="2940448" y="0"/>
                </a:moveTo>
                <a:lnTo>
                  <a:pt x="2932001" y="704"/>
                </a:lnTo>
                <a:lnTo>
                  <a:pt x="2924434" y="4528"/>
                </a:lnTo>
                <a:lnTo>
                  <a:pt x="2918714" y="11197"/>
                </a:lnTo>
                <a:lnTo>
                  <a:pt x="2916098" y="19561"/>
                </a:lnTo>
                <a:lnTo>
                  <a:pt x="2916840" y="28009"/>
                </a:lnTo>
                <a:lnTo>
                  <a:pt x="2920678" y="35575"/>
                </a:lnTo>
                <a:lnTo>
                  <a:pt x="2927349" y="41296"/>
                </a:lnTo>
                <a:lnTo>
                  <a:pt x="3091484" y="132482"/>
                </a:lnTo>
                <a:lnTo>
                  <a:pt x="3126232" y="113178"/>
                </a:lnTo>
                <a:lnTo>
                  <a:pt x="3136899" y="113178"/>
                </a:lnTo>
                <a:lnTo>
                  <a:pt x="3136899" y="110384"/>
                </a:lnTo>
                <a:lnTo>
                  <a:pt x="3142707" y="110384"/>
                </a:lnTo>
                <a:lnTo>
                  <a:pt x="2948813" y="2688"/>
                </a:lnTo>
                <a:lnTo>
                  <a:pt x="2940448" y="0"/>
                </a:lnTo>
                <a:close/>
              </a:path>
            </a:pathLst>
          </a:custGeom>
          <a:solidFill>
            <a:srgbClr val="000000">
              <a:alpha val="5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08732" y="1650492"/>
            <a:ext cx="1316990" cy="368935"/>
          </a:xfrm>
          <a:custGeom>
            <a:avLst/>
            <a:gdLst/>
            <a:ahLst/>
            <a:cxnLst/>
            <a:rect l="l" t="t" r="r" b="b"/>
            <a:pathLst>
              <a:path w="1316989" h="368935">
                <a:moveTo>
                  <a:pt x="0" y="368808"/>
                </a:moveTo>
                <a:lnTo>
                  <a:pt x="1316736" y="368808"/>
                </a:lnTo>
                <a:lnTo>
                  <a:pt x="1316736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08732" y="1650492"/>
            <a:ext cx="1316990" cy="368935"/>
          </a:xfrm>
          <a:custGeom>
            <a:avLst/>
            <a:gdLst/>
            <a:ahLst/>
            <a:cxnLst/>
            <a:rect l="l" t="t" r="r" b="b"/>
            <a:pathLst>
              <a:path w="1316989" h="368935">
                <a:moveTo>
                  <a:pt x="0" y="368808"/>
                </a:moveTo>
                <a:lnTo>
                  <a:pt x="1316736" y="368808"/>
                </a:lnTo>
                <a:lnTo>
                  <a:pt x="1316736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49651" y="1668526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Versão</a:t>
            </a:r>
            <a:r>
              <a:rPr sz="1800" b="1" spc="-220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40579" y="1656588"/>
            <a:ext cx="1318260" cy="368935"/>
          </a:xfrm>
          <a:custGeom>
            <a:avLst/>
            <a:gdLst/>
            <a:ahLst/>
            <a:cxnLst/>
            <a:rect l="l" t="t" r="r" b="b"/>
            <a:pathLst>
              <a:path w="1318260" h="368935">
                <a:moveTo>
                  <a:pt x="0" y="368808"/>
                </a:moveTo>
                <a:lnTo>
                  <a:pt x="1318260" y="368808"/>
                </a:lnTo>
                <a:lnTo>
                  <a:pt x="131826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40579" y="1656588"/>
            <a:ext cx="1318260" cy="368935"/>
          </a:xfrm>
          <a:custGeom>
            <a:avLst/>
            <a:gdLst/>
            <a:ahLst/>
            <a:cxnLst/>
            <a:rect l="l" t="t" r="r" b="b"/>
            <a:pathLst>
              <a:path w="1318260" h="368935">
                <a:moveTo>
                  <a:pt x="0" y="368808"/>
                </a:moveTo>
                <a:lnTo>
                  <a:pt x="1318260" y="368808"/>
                </a:lnTo>
                <a:lnTo>
                  <a:pt x="131826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82134" y="1674367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Versão</a:t>
            </a:r>
            <a:r>
              <a:rPr sz="1800" b="1" spc="-215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75476" y="1648967"/>
            <a:ext cx="1316990" cy="368935"/>
          </a:xfrm>
          <a:custGeom>
            <a:avLst/>
            <a:gdLst/>
            <a:ahLst/>
            <a:cxnLst/>
            <a:rect l="l" t="t" r="r" b="b"/>
            <a:pathLst>
              <a:path w="1316990" h="368935">
                <a:moveTo>
                  <a:pt x="0" y="368808"/>
                </a:moveTo>
                <a:lnTo>
                  <a:pt x="1316735" y="368808"/>
                </a:lnTo>
                <a:lnTo>
                  <a:pt x="1316735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75476" y="1648967"/>
            <a:ext cx="1316990" cy="368935"/>
          </a:xfrm>
          <a:custGeom>
            <a:avLst/>
            <a:gdLst/>
            <a:ahLst/>
            <a:cxnLst/>
            <a:rect l="l" t="t" r="r" b="b"/>
            <a:pathLst>
              <a:path w="1316990" h="368935">
                <a:moveTo>
                  <a:pt x="0" y="368808"/>
                </a:moveTo>
                <a:lnTo>
                  <a:pt x="1316735" y="368808"/>
                </a:lnTo>
                <a:lnTo>
                  <a:pt x="1316735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17030" y="1667002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Versão</a:t>
            </a:r>
            <a:r>
              <a:rPr sz="1800" b="1" spc="-220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77874" y="3632453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7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7" y="859536"/>
                </a:lnTo>
                <a:lnTo>
                  <a:pt x="711707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77874" y="363245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498" y="0"/>
                </a:moveTo>
                <a:lnTo>
                  <a:pt x="0" y="182499"/>
                </a:lnTo>
                <a:lnTo>
                  <a:pt x="146050" y="146050"/>
                </a:lnTo>
                <a:lnTo>
                  <a:pt x="182498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77874" y="3632453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8" y="0"/>
                </a:moveTo>
                <a:lnTo>
                  <a:pt x="146050" y="146050"/>
                </a:lnTo>
                <a:lnTo>
                  <a:pt x="0" y="182499"/>
                </a:lnTo>
                <a:lnTo>
                  <a:pt x="182498" y="0"/>
                </a:lnTo>
                <a:lnTo>
                  <a:pt x="711707" y="0"/>
                </a:lnTo>
                <a:lnTo>
                  <a:pt x="711707" y="859536"/>
                </a:lnTo>
                <a:lnTo>
                  <a:pt x="0" y="859536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77874" y="4900421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7" y="0"/>
                </a:moveTo>
                <a:lnTo>
                  <a:pt x="182498" y="0"/>
                </a:lnTo>
                <a:lnTo>
                  <a:pt x="0" y="182498"/>
                </a:lnTo>
                <a:lnTo>
                  <a:pt x="0" y="861059"/>
                </a:lnTo>
                <a:lnTo>
                  <a:pt x="711707" y="861059"/>
                </a:lnTo>
                <a:lnTo>
                  <a:pt x="71170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77874" y="4900421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498" y="0"/>
                </a:moveTo>
                <a:lnTo>
                  <a:pt x="0" y="182498"/>
                </a:lnTo>
                <a:lnTo>
                  <a:pt x="146050" y="146050"/>
                </a:lnTo>
                <a:lnTo>
                  <a:pt x="182498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77874" y="4900421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8" y="0"/>
                </a:moveTo>
                <a:lnTo>
                  <a:pt x="146050" y="146050"/>
                </a:lnTo>
                <a:lnTo>
                  <a:pt x="0" y="182498"/>
                </a:lnTo>
                <a:lnTo>
                  <a:pt x="182498" y="0"/>
                </a:lnTo>
                <a:lnTo>
                  <a:pt x="711707" y="0"/>
                </a:lnTo>
                <a:lnTo>
                  <a:pt x="711707" y="861059"/>
                </a:lnTo>
                <a:lnTo>
                  <a:pt x="0" y="861059"/>
                </a:lnTo>
                <a:lnTo>
                  <a:pt x="0" y="182498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77874" y="2362961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7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7" y="861060"/>
                </a:lnTo>
                <a:lnTo>
                  <a:pt x="711707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77874" y="2362961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8" y="0"/>
                </a:moveTo>
                <a:lnTo>
                  <a:pt x="0" y="182499"/>
                </a:lnTo>
                <a:lnTo>
                  <a:pt x="146050" y="146050"/>
                </a:lnTo>
                <a:lnTo>
                  <a:pt x="182498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77874" y="2362961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8" y="0"/>
                </a:moveTo>
                <a:lnTo>
                  <a:pt x="146050" y="146050"/>
                </a:lnTo>
                <a:lnTo>
                  <a:pt x="0" y="182499"/>
                </a:lnTo>
                <a:lnTo>
                  <a:pt x="182498" y="0"/>
                </a:lnTo>
                <a:lnTo>
                  <a:pt x="711707" y="0"/>
                </a:lnTo>
                <a:lnTo>
                  <a:pt x="711707" y="861060"/>
                </a:lnTo>
                <a:lnTo>
                  <a:pt x="0" y="861060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513077" y="2541473"/>
            <a:ext cx="241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8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20697" y="3811270"/>
            <a:ext cx="22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0" dirty="0">
                <a:solidFill>
                  <a:srgbClr val="252525"/>
                </a:solidFill>
                <a:latin typeface="Trebuchet MS"/>
                <a:cs typeface="Trebuchet MS"/>
              </a:rPr>
              <a:t>B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26794" y="5080508"/>
            <a:ext cx="213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35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75360" y="1635251"/>
            <a:ext cx="1316990" cy="368935"/>
          </a:xfrm>
          <a:custGeom>
            <a:avLst/>
            <a:gdLst/>
            <a:ahLst/>
            <a:cxnLst/>
            <a:rect l="l" t="t" r="r" b="b"/>
            <a:pathLst>
              <a:path w="1316989" h="368935">
                <a:moveTo>
                  <a:pt x="0" y="368808"/>
                </a:moveTo>
                <a:lnTo>
                  <a:pt x="1316736" y="368808"/>
                </a:lnTo>
                <a:lnTo>
                  <a:pt x="1316736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5360" y="1635251"/>
            <a:ext cx="1316990" cy="368935"/>
          </a:xfrm>
          <a:custGeom>
            <a:avLst/>
            <a:gdLst/>
            <a:ahLst/>
            <a:cxnLst/>
            <a:rect l="l" t="t" r="r" b="b"/>
            <a:pathLst>
              <a:path w="1316989" h="368935">
                <a:moveTo>
                  <a:pt x="0" y="368808"/>
                </a:moveTo>
                <a:lnTo>
                  <a:pt x="1316736" y="368808"/>
                </a:lnTo>
                <a:lnTo>
                  <a:pt x="1316736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16253" y="1652727"/>
            <a:ext cx="835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Versão</a:t>
            </a:r>
            <a:r>
              <a:rPr sz="1800" b="1" spc="-220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901" y="702640"/>
            <a:ext cx="36029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Referência </a:t>
            </a:r>
            <a:r>
              <a:rPr spc="-190" dirty="0"/>
              <a:t>a</a:t>
            </a:r>
            <a:r>
              <a:rPr spc="-350" dirty="0"/>
              <a:t> </a:t>
            </a:r>
            <a:r>
              <a:rPr i="1" spc="-215" dirty="0">
                <a:latin typeface="Trebuchet MS"/>
                <a:cs typeface="Trebuchet MS"/>
              </a:rPr>
              <a:t>Commit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59661"/>
            <a:ext cx="7862570" cy="4126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&lt;sha1&gt;</a:t>
            </a:r>
            <a:endParaRPr sz="2800">
              <a:latin typeface="Trebuchet MS"/>
              <a:cs typeface="Trebuchet MS"/>
            </a:endParaRPr>
          </a:p>
          <a:p>
            <a:pPr marL="469900" marR="5080">
              <a:lnSpc>
                <a:spcPts val="2300"/>
              </a:lnSpc>
              <a:spcBef>
                <a:spcPts val="535"/>
              </a:spcBef>
            </a:pPr>
            <a:r>
              <a:rPr sz="2400" i="1" spc="-65" dirty="0">
                <a:latin typeface="Trebuchet MS"/>
                <a:cs typeface="Trebuchet MS"/>
              </a:rPr>
              <a:t>Hash </a:t>
            </a:r>
            <a:r>
              <a:rPr sz="2400" spc="-229" dirty="0">
                <a:latin typeface="Arial"/>
                <a:cs typeface="Arial"/>
              </a:rPr>
              <a:t>SHA-1 </a:t>
            </a:r>
            <a:r>
              <a:rPr sz="2400" spc="-65" dirty="0">
                <a:latin typeface="Arial"/>
                <a:cs typeface="Arial"/>
              </a:rPr>
              <a:t>referente </a:t>
            </a:r>
            <a:r>
              <a:rPr sz="2400" spc="-130" dirty="0">
                <a:latin typeface="Arial"/>
                <a:cs typeface="Arial"/>
              </a:rPr>
              <a:t>ao </a:t>
            </a:r>
            <a:r>
              <a:rPr sz="2400" i="1" spc="-125" dirty="0">
                <a:latin typeface="Trebuchet MS"/>
                <a:cs typeface="Trebuchet MS"/>
              </a:rPr>
              <a:t>commit</a:t>
            </a:r>
            <a:r>
              <a:rPr sz="2400" spc="-125" dirty="0">
                <a:latin typeface="Arial"/>
                <a:cs typeface="Arial"/>
              </a:rPr>
              <a:t>. </a:t>
            </a:r>
            <a:r>
              <a:rPr sz="2400" spc="-170" dirty="0">
                <a:latin typeface="Arial"/>
                <a:cs typeface="Arial"/>
              </a:rPr>
              <a:t>Pode-se </a:t>
            </a:r>
            <a:r>
              <a:rPr sz="2400" spc="-125" dirty="0">
                <a:latin typeface="Arial"/>
                <a:cs typeface="Arial"/>
              </a:rPr>
              <a:t>usar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65" dirty="0">
                <a:latin typeface="Arial"/>
                <a:cs typeface="Arial"/>
              </a:rPr>
              <a:t>primeiros  </a:t>
            </a:r>
            <a:r>
              <a:rPr sz="2400" spc="-114" dirty="0">
                <a:latin typeface="Arial"/>
                <a:cs typeface="Arial"/>
              </a:rPr>
              <a:t>caracteres.</a:t>
            </a:r>
            <a:endParaRPr sz="2400">
              <a:latin typeface="Arial"/>
              <a:cs typeface="Arial"/>
            </a:endParaRPr>
          </a:p>
          <a:p>
            <a:pPr marL="673735">
              <a:lnSpc>
                <a:spcPts val="2820"/>
              </a:lnSpc>
              <a:tabLst>
                <a:tab pos="1175385" algn="l"/>
              </a:tabLst>
            </a:pPr>
            <a:r>
              <a:rPr sz="2400" spc="-204" dirty="0">
                <a:latin typeface="Arial"/>
                <a:cs typeface="Arial"/>
              </a:rPr>
              <a:t>Ex:	</a:t>
            </a:r>
            <a:r>
              <a:rPr sz="2400" spc="-114" dirty="0">
                <a:latin typeface="Arial"/>
                <a:cs typeface="Arial"/>
              </a:rPr>
              <a:t>b230 </a:t>
            </a:r>
            <a:r>
              <a:rPr sz="2400" spc="-210" dirty="0">
                <a:latin typeface="Arial"/>
                <a:cs typeface="Arial"/>
              </a:rPr>
              <a:t>=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b230e84a4c90d2f11ba85404e5fba93ce0a...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325"/>
              </a:lnSpc>
              <a:spcBef>
                <a:spcPts val="1520"/>
              </a:spcBef>
            </a:pPr>
            <a:r>
              <a:rPr sz="2800" b="1" spc="-175" dirty="0">
                <a:latin typeface="Trebuchet MS"/>
                <a:cs typeface="Trebuchet MS"/>
              </a:rPr>
              <a:t>&lt;tag&gt;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2810"/>
              </a:lnSpc>
            </a:pPr>
            <a:r>
              <a:rPr sz="2400" i="1" spc="-150" dirty="0">
                <a:latin typeface="Trebuchet MS"/>
                <a:cs typeface="Trebuchet MS"/>
              </a:rPr>
              <a:t>Tag </a:t>
            </a:r>
            <a:r>
              <a:rPr sz="2400" spc="-60" dirty="0">
                <a:latin typeface="Arial"/>
                <a:cs typeface="Arial"/>
              </a:rPr>
              <a:t>referente </a:t>
            </a:r>
            <a:r>
              <a:rPr sz="2400" spc="-130" dirty="0">
                <a:latin typeface="Arial"/>
                <a:cs typeface="Arial"/>
              </a:rPr>
              <a:t>ao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i="1" spc="-125" dirty="0">
                <a:latin typeface="Trebuchet MS"/>
                <a:cs typeface="Trebuchet MS"/>
              </a:rPr>
              <a:t>commit</a:t>
            </a:r>
            <a:r>
              <a:rPr sz="2400" spc="-1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673735">
              <a:lnSpc>
                <a:spcPts val="2845"/>
              </a:lnSpc>
            </a:pPr>
            <a:r>
              <a:rPr sz="2400" spc="-204" dirty="0">
                <a:latin typeface="Arial"/>
                <a:cs typeface="Arial"/>
              </a:rPr>
              <a:t>Ex: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v0.1.2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329"/>
              </a:lnSpc>
              <a:spcBef>
                <a:spcPts val="1515"/>
              </a:spcBef>
            </a:pPr>
            <a:r>
              <a:rPr sz="2800" b="1" spc="-200" dirty="0">
                <a:latin typeface="Trebuchet MS"/>
                <a:cs typeface="Trebuchet MS"/>
              </a:rPr>
              <a:t>&lt;branch&gt;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2815"/>
              </a:lnSpc>
            </a:pPr>
            <a:r>
              <a:rPr sz="2400" spc="-30" dirty="0">
                <a:latin typeface="Arial"/>
                <a:cs typeface="Arial"/>
              </a:rPr>
              <a:t>Último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i="1" spc="-100" dirty="0">
                <a:latin typeface="Trebuchet MS"/>
                <a:cs typeface="Trebuchet MS"/>
              </a:rPr>
              <a:t>branch</a:t>
            </a:r>
            <a:r>
              <a:rPr sz="2400" i="1" spc="-409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Arial"/>
                <a:cs typeface="Arial"/>
              </a:rPr>
              <a:t>&lt;branch&gt;.</a:t>
            </a:r>
            <a:endParaRPr sz="2400">
              <a:latin typeface="Arial"/>
              <a:cs typeface="Arial"/>
            </a:endParaRPr>
          </a:p>
          <a:p>
            <a:pPr marL="673735">
              <a:lnSpc>
                <a:spcPts val="2845"/>
              </a:lnSpc>
            </a:pPr>
            <a:r>
              <a:rPr sz="2400" spc="-204" dirty="0">
                <a:latin typeface="Arial"/>
                <a:cs typeface="Arial"/>
              </a:rPr>
              <a:t>Ex: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901" y="702640"/>
            <a:ext cx="36029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Referência </a:t>
            </a:r>
            <a:r>
              <a:rPr spc="-190" dirty="0"/>
              <a:t>a</a:t>
            </a:r>
            <a:r>
              <a:rPr spc="-345" dirty="0"/>
              <a:t> </a:t>
            </a:r>
            <a:r>
              <a:rPr i="1" spc="-215" dirty="0">
                <a:latin typeface="Trebuchet MS"/>
                <a:cs typeface="Trebuchet MS"/>
              </a:rPr>
              <a:t>Commit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56565"/>
            <a:ext cx="5817870" cy="8858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195" dirty="0">
                <a:latin typeface="Trebuchet MS"/>
                <a:cs typeface="Trebuchet MS"/>
              </a:rPr>
              <a:t>&lt;commit&gt;~&lt;n&gt;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400" spc="-280" dirty="0">
                <a:latin typeface="Arial"/>
                <a:cs typeface="Arial"/>
              </a:rPr>
              <a:t>O </a:t>
            </a:r>
            <a:r>
              <a:rPr sz="2400" spc="-100" dirty="0">
                <a:latin typeface="Arial"/>
                <a:cs typeface="Arial"/>
              </a:rPr>
              <a:t>n-ésimo </a:t>
            </a:r>
            <a:r>
              <a:rPr sz="2400" spc="-114" dirty="0">
                <a:latin typeface="Arial"/>
                <a:cs typeface="Arial"/>
              </a:rPr>
              <a:t>percussor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54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Arial"/>
                <a:cs typeface="Arial"/>
              </a:rPr>
              <a:t>&lt;commit&gt;.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0476" y="43823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102" y="430301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102" y="430301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0414" y="4303014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0414" y="4303014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4970" y="3771138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3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6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4250" y="3423665"/>
            <a:ext cx="373379" cy="374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24250" y="342366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8147" y="351214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3326" y="3397758"/>
            <a:ext cx="373379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3326" y="3397758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3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89" y="373379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4651" y="3783329"/>
            <a:ext cx="481965" cy="436880"/>
          </a:xfrm>
          <a:custGeom>
            <a:avLst/>
            <a:gdLst/>
            <a:ahLst/>
            <a:cxnLst/>
            <a:rect l="l" t="t" r="r" b="b"/>
            <a:pathLst>
              <a:path w="481964" h="436879">
                <a:moveTo>
                  <a:pt x="276548" y="355157"/>
                </a:moveTo>
                <a:lnTo>
                  <a:pt x="270335" y="357552"/>
                </a:lnTo>
                <a:lnTo>
                  <a:pt x="265479" y="362114"/>
                </a:lnTo>
                <a:lnTo>
                  <a:pt x="262636" y="368427"/>
                </a:lnTo>
                <a:lnTo>
                  <a:pt x="262393" y="375344"/>
                </a:lnTo>
                <a:lnTo>
                  <a:pt x="264794" y="381571"/>
                </a:lnTo>
                <a:lnTo>
                  <a:pt x="269386" y="386464"/>
                </a:lnTo>
                <a:lnTo>
                  <a:pt x="275716" y="389382"/>
                </a:lnTo>
                <a:lnTo>
                  <a:pt x="481457" y="436880"/>
                </a:lnTo>
                <a:lnTo>
                  <a:pt x="477636" y="425704"/>
                </a:lnTo>
                <a:lnTo>
                  <a:pt x="443102" y="425704"/>
                </a:lnTo>
                <a:lnTo>
                  <a:pt x="393132" y="380617"/>
                </a:lnTo>
                <a:lnTo>
                  <a:pt x="283463" y="355346"/>
                </a:lnTo>
                <a:lnTo>
                  <a:pt x="276548" y="355157"/>
                </a:lnTo>
                <a:close/>
              </a:path>
              <a:path w="481964" h="436879">
                <a:moveTo>
                  <a:pt x="393132" y="380617"/>
                </a:moveTo>
                <a:lnTo>
                  <a:pt x="443102" y="425704"/>
                </a:lnTo>
                <a:lnTo>
                  <a:pt x="449632" y="418465"/>
                </a:lnTo>
                <a:lnTo>
                  <a:pt x="438276" y="418465"/>
                </a:lnTo>
                <a:lnTo>
                  <a:pt x="428094" y="388673"/>
                </a:lnTo>
                <a:lnTo>
                  <a:pt x="393132" y="380617"/>
                </a:lnTo>
                <a:close/>
              </a:path>
              <a:path w="481964" h="436879">
                <a:moveTo>
                  <a:pt x="397789" y="225248"/>
                </a:moveTo>
                <a:lnTo>
                  <a:pt x="390906" y="226187"/>
                </a:lnTo>
                <a:lnTo>
                  <a:pt x="384915" y="229639"/>
                </a:lnTo>
                <a:lnTo>
                  <a:pt x="380888" y="234950"/>
                </a:lnTo>
                <a:lnTo>
                  <a:pt x="379172" y="241403"/>
                </a:lnTo>
                <a:lnTo>
                  <a:pt x="380111" y="248285"/>
                </a:lnTo>
                <a:lnTo>
                  <a:pt x="416479" y="354690"/>
                </a:lnTo>
                <a:lnTo>
                  <a:pt x="466471" y="399796"/>
                </a:lnTo>
                <a:lnTo>
                  <a:pt x="443102" y="425704"/>
                </a:lnTo>
                <a:lnTo>
                  <a:pt x="477636" y="425704"/>
                </a:lnTo>
                <a:lnTo>
                  <a:pt x="413131" y="236982"/>
                </a:lnTo>
                <a:lnTo>
                  <a:pt x="409604" y="230991"/>
                </a:lnTo>
                <a:lnTo>
                  <a:pt x="404256" y="226964"/>
                </a:lnTo>
                <a:lnTo>
                  <a:pt x="397789" y="225248"/>
                </a:lnTo>
                <a:close/>
              </a:path>
              <a:path w="481964" h="436879">
                <a:moveTo>
                  <a:pt x="428094" y="388673"/>
                </a:moveTo>
                <a:lnTo>
                  <a:pt x="438276" y="418465"/>
                </a:lnTo>
                <a:lnTo>
                  <a:pt x="458724" y="395732"/>
                </a:lnTo>
                <a:lnTo>
                  <a:pt x="428094" y="388673"/>
                </a:lnTo>
                <a:close/>
              </a:path>
              <a:path w="481964" h="436879">
                <a:moveTo>
                  <a:pt x="416479" y="354690"/>
                </a:moveTo>
                <a:lnTo>
                  <a:pt x="428094" y="388673"/>
                </a:lnTo>
                <a:lnTo>
                  <a:pt x="458724" y="395732"/>
                </a:lnTo>
                <a:lnTo>
                  <a:pt x="438276" y="418465"/>
                </a:lnTo>
                <a:lnTo>
                  <a:pt x="449632" y="418465"/>
                </a:lnTo>
                <a:lnTo>
                  <a:pt x="466471" y="399796"/>
                </a:lnTo>
                <a:lnTo>
                  <a:pt x="416479" y="354690"/>
                </a:lnTo>
                <a:close/>
              </a:path>
              <a:path w="481964" h="436879">
                <a:moveTo>
                  <a:pt x="23368" y="0"/>
                </a:moveTo>
                <a:lnTo>
                  <a:pt x="0" y="25908"/>
                </a:lnTo>
                <a:lnTo>
                  <a:pt x="393132" y="380617"/>
                </a:lnTo>
                <a:lnTo>
                  <a:pt x="428094" y="388673"/>
                </a:lnTo>
                <a:lnTo>
                  <a:pt x="416479" y="354690"/>
                </a:lnTo>
                <a:lnTo>
                  <a:pt x="233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01817" y="429082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1817" y="429082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89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89"/>
                </a:lnTo>
                <a:lnTo>
                  <a:pt x="368206" y="236325"/>
                </a:lnTo>
                <a:lnTo>
                  <a:pt x="349306" y="280923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5715" y="43762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75653" y="42969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5653" y="42969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4311" y="43762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5294" y="42969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95294" y="42969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4432" y="43762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70653" y="42969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70653" y="42969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32171" y="43701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32193" y="3964940"/>
            <a:ext cx="200025" cy="244475"/>
          </a:xfrm>
          <a:custGeom>
            <a:avLst/>
            <a:gdLst/>
            <a:ahLst/>
            <a:cxnLst/>
            <a:rect l="l" t="t" r="r" b="b"/>
            <a:pathLst>
              <a:path w="200025" h="244475">
                <a:moveTo>
                  <a:pt x="199898" y="0"/>
                </a:moveTo>
                <a:lnTo>
                  <a:pt x="113029" y="0"/>
                </a:lnTo>
                <a:lnTo>
                  <a:pt x="0" y="24434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918959" y="3907535"/>
            <a:ext cx="1042669" cy="30670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2290"/>
              </a:lnSpc>
            </a:pPr>
            <a:r>
              <a:rPr sz="2000" b="1" spc="-150" dirty="0">
                <a:solidFill>
                  <a:srgbClr val="252525"/>
                </a:solidFill>
                <a:latin typeface="Trebuchet MS"/>
                <a:cs typeface="Trebuchet MS"/>
              </a:rPr>
              <a:t>v0.1.2a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57928" y="5216652"/>
            <a:ext cx="1691639" cy="3905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55"/>
              </a:spcBef>
            </a:pP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v0.1.2a~1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96959" y="4812029"/>
            <a:ext cx="210185" cy="405130"/>
          </a:xfrm>
          <a:custGeom>
            <a:avLst/>
            <a:gdLst/>
            <a:ahLst/>
            <a:cxnLst/>
            <a:rect l="l" t="t" r="r" b="b"/>
            <a:pathLst>
              <a:path w="210185" h="405129">
                <a:moveTo>
                  <a:pt x="103709" y="72196"/>
                </a:moveTo>
                <a:lnTo>
                  <a:pt x="86555" y="103891"/>
                </a:lnTo>
                <a:lnTo>
                  <a:pt x="89771" y="405130"/>
                </a:lnTo>
                <a:lnTo>
                  <a:pt x="124823" y="404749"/>
                </a:lnTo>
                <a:lnTo>
                  <a:pt x="121608" y="103614"/>
                </a:lnTo>
                <a:lnTo>
                  <a:pt x="103709" y="72196"/>
                </a:lnTo>
                <a:close/>
              </a:path>
              <a:path w="210185" h="405129">
                <a:moveTo>
                  <a:pt x="102979" y="0"/>
                </a:moveTo>
                <a:lnTo>
                  <a:pt x="2014" y="186436"/>
                </a:lnTo>
                <a:lnTo>
                  <a:pt x="0" y="193093"/>
                </a:lnTo>
                <a:lnTo>
                  <a:pt x="664" y="199786"/>
                </a:lnTo>
                <a:lnTo>
                  <a:pt x="3782" y="205741"/>
                </a:lnTo>
                <a:lnTo>
                  <a:pt x="9126" y="210185"/>
                </a:lnTo>
                <a:lnTo>
                  <a:pt x="15765" y="212199"/>
                </a:lnTo>
                <a:lnTo>
                  <a:pt x="22429" y="211534"/>
                </a:lnTo>
                <a:lnTo>
                  <a:pt x="28378" y="208416"/>
                </a:lnTo>
                <a:lnTo>
                  <a:pt x="32875" y="203073"/>
                </a:lnTo>
                <a:lnTo>
                  <a:pt x="86555" y="103891"/>
                </a:lnTo>
                <a:lnTo>
                  <a:pt x="85834" y="36322"/>
                </a:lnTo>
                <a:lnTo>
                  <a:pt x="120886" y="35941"/>
                </a:lnTo>
                <a:lnTo>
                  <a:pt x="123453" y="35941"/>
                </a:lnTo>
                <a:lnTo>
                  <a:pt x="102979" y="0"/>
                </a:lnTo>
                <a:close/>
              </a:path>
              <a:path w="210185" h="405129">
                <a:moveTo>
                  <a:pt x="123453" y="35941"/>
                </a:moveTo>
                <a:lnTo>
                  <a:pt x="120886" y="35941"/>
                </a:lnTo>
                <a:lnTo>
                  <a:pt x="121608" y="103614"/>
                </a:lnTo>
                <a:lnTo>
                  <a:pt x="177401" y="201549"/>
                </a:lnTo>
                <a:lnTo>
                  <a:pt x="181990" y="206777"/>
                </a:lnTo>
                <a:lnTo>
                  <a:pt x="188021" y="209756"/>
                </a:lnTo>
                <a:lnTo>
                  <a:pt x="194742" y="210282"/>
                </a:lnTo>
                <a:lnTo>
                  <a:pt x="201404" y="208153"/>
                </a:lnTo>
                <a:lnTo>
                  <a:pt x="206630" y="203563"/>
                </a:lnTo>
                <a:lnTo>
                  <a:pt x="209595" y="197532"/>
                </a:lnTo>
                <a:lnTo>
                  <a:pt x="210083" y="190811"/>
                </a:lnTo>
                <a:lnTo>
                  <a:pt x="207881" y="184150"/>
                </a:lnTo>
                <a:lnTo>
                  <a:pt x="123453" y="35941"/>
                </a:lnTo>
                <a:close/>
              </a:path>
              <a:path w="210185" h="405129">
                <a:moveTo>
                  <a:pt x="120886" y="35941"/>
                </a:moveTo>
                <a:lnTo>
                  <a:pt x="85834" y="36322"/>
                </a:lnTo>
                <a:lnTo>
                  <a:pt x="86555" y="103891"/>
                </a:lnTo>
                <a:lnTo>
                  <a:pt x="103709" y="72196"/>
                </a:lnTo>
                <a:lnTo>
                  <a:pt x="88120" y="44831"/>
                </a:lnTo>
                <a:lnTo>
                  <a:pt x="118727" y="44450"/>
                </a:lnTo>
                <a:lnTo>
                  <a:pt x="120976" y="44450"/>
                </a:lnTo>
                <a:lnTo>
                  <a:pt x="120886" y="35941"/>
                </a:lnTo>
                <a:close/>
              </a:path>
              <a:path w="210185" h="405129">
                <a:moveTo>
                  <a:pt x="120976" y="44450"/>
                </a:moveTo>
                <a:lnTo>
                  <a:pt x="118727" y="44450"/>
                </a:lnTo>
                <a:lnTo>
                  <a:pt x="103709" y="72196"/>
                </a:lnTo>
                <a:lnTo>
                  <a:pt x="121608" y="103614"/>
                </a:lnTo>
                <a:lnTo>
                  <a:pt x="120976" y="44450"/>
                </a:lnTo>
                <a:close/>
              </a:path>
              <a:path w="210185" h="405129">
                <a:moveTo>
                  <a:pt x="118727" y="44450"/>
                </a:moveTo>
                <a:lnTo>
                  <a:pt x="88120" y="44831"/>
                </a:lnTo>
                <a:lnTo>
                  <a:pt x="103709" y="72196"/>
                </a:lnTo>
                <a:lnTo>
                  <a:pt x="118727" y="444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7155" y="5213603"/>
            <a:ext cx="1774189" cy="3905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60"/>
              </a:spcBef>
            </a:pP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v0.1.2a~5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53097" y="4812029"/>
            <a:ext cx="210185" cy="403225"/>
          </a:xfrm>
          <a:custGeom>
            <a:avLst/>
            <a:gdLst/>
            <a:ahLst/>
            <a:cxnLst/>
            <a:rect l="l" t="t" r="r" b="b"/>
            <a:pathLst>
              <a:path w="210185" h="403225">
                <a:moveTo>
                  <a:pt x="106897" y="72123"/>
                </a:moveTo>
                <a:lnTo>
                  <a:pt x="88819" y="103511"/>
                </a:lnTo>
                <a:lnTo>
                  <a:pt x="84262" y="402590"/>
                </a:lnTo>
                <a:lnTo>
                  <a:pt x="119314" y="403225"/>
                </a:lnTo>
                <a:lnTo>
                  <a:pt x="123874" y="103826"/>
                </a:lnTo>
                <a:lnTo>
                  <a:pt x="106897" y="72123"/>
                </a:lnTo>
                <a:close/>
              </a:path>
              <a:path w="210185" h="403225">
                <a:moveTo>
                  <a:pt x="127183" y="35814"/>
                </a:moveTo>
                <a:lnTo>
                  <a:pt x="89850" y="35814"/>
                </a:lnTo>
                <a:lnTo>
                  <a:pt x="124902" y="36322"/>
                </a:lnTo>
                <a:lnTo>
                  <a:pt x="123874" y="103826"/>
                </a:lnTo>
                <a:lnTo>
                  <a:pt x="177226" y="203454"/>
                </a:lnTo>
                <a:lnTo>
                  <a:pt x="181649" y="208797"/>
                </a:lnTo>
                <a:lnTo>
                  <a:pt x="187561" y="211915"/>
                </a:lnTo>
                <a:lnTo>
                  <a:pt x="194210" y="212580"/>
                </a:lnTo>
                <a:lnTo>
                  <a:pt x="200848" y="210566"/>
                </a:lnTo>
                <a:lnTo>
                  <a:pt x="206265" y="206142"/>
                </a:lnTo>
                <a:lnTo>
                  <a:pt x="209421" y="200231"/>
                </a:lnTo>
                <a:lnTo>
                  <a:pt x="210099" y="193581"/>
                </a:lnTo>
                <a:lnTo>
                  <a:pt x="208087" y="186944"/>
                </a:lnTo>
                <a:lnTo>
                  <a:pt x="127183" y="35814"/>
                </a:lnTo>
                <a:close/>
              </a:path>
              <a:path w="210185" h="403225">
                <a:moveTo>
                  <a:pt x="108011" y="0"/>
                </a:moveTo>
                <a:lnTo>
                  <a:pt x="2220" y="183769"/>
                </a:lnTo>
                <a:lnTo>
                  <a:pt x="0" y="190357"/>
                </a:lnTo>
                <a:lnTo>
                  <a:pt x="458" y="197040"/>
                </a:lnTo>
                <a:lnTo>
                  <a:pt x="3417" y="203057"/>
                </a:lnTo>
                <a:lnTo>
                  <a:pt x="8697" y="207645"/>
                </a:lnTo>
                <a:lnTo>
                  <a:pt x="15285" y="209847"/>
                </a:lnTo>
                <a:lnTo>
                  <a:pt x="21969" y="209359"/>
                </a:lnTo>
                <a:lnTo>
                  <a:pt x="27985" y="206394"/>
                </a:lnTo>
                <a:lnTo>
                  <a:pt x="32573" y="201168"/>
                </a:lnTo>
                <a:lnTo>
                  <a:pt x="88819" y="103511"/>
                </a:lnTo>
                <a:lnTo>
                  <a:pt x="89850" y="35814"/>
                </a:lnTo>
                <a:lnTo>
                  <a:pt x="127183" y="35814"/>
                </a:lnTo>
                <a:lnTo>
                  <a:pt x="108011" y="0"/>
                </a:lnTo>
                <a:close/>
              </a:path>
              <a:path w="210185" h="403225">
                <a:moveTo>
                  <a:pt x="124780" y="44323"/>
                </a:moveTo>
                <a:lnTo>
                  <a:pt x="92009" y="44323"/>
                </a:lnTo>
                <a:lnTo>
                  <a:pt x="122616" y="44831"/>
                </a:lnTo>
                <a:lnTo>
                  <a:pt x="106897" y="72123"/>
                </a:lnTo>
                <a:lnTo>
                  <a:pt x="123874" y="103826"/>
                </a:lnTo>
                <a:lnTo>
                  <a:pt x="124780" y="44323"/>
                </a:lnTo>
                <a:close/>
              </a:path>
              <a:path w="210185" h="403225">
                <a:moveTo>
                  <a:pt x="89850" y="35814"/>
                </a:moveTo>
                <a:lnTo>
                  <a:pt x="88819" y="103511"/>
                </a:lnTo>
                <a:lnTo>
                  <a:pt x="106897" y="72123"/>
                </a:lnTo>
                <a:lnTo>
                  <a:pt x="92009" y="44323"/>
                </a:lnTo>
                <a:lnTo>
                  <a:pt x="124780" y="44323"/>
                </a:lnTo>
                <a:lnTo>
                  <a:pt x="124902" y="36322"/>
                </a:lnTo>
                <a:lnTo>
                  <a:pt x="89850" y="35814"/>
                </a:lnTo>
                <a:close/>
              </a:path>
              <a:path w="210185" h="403225">
                <a:moveTo>
                  <a:pt x="92009" y="44323"/>
                </a:moveTo>
                <a:lnTo>
                  <a:pt x="106897" y="72123"/>
                </a:lnTo>
                <a:lnTo>
                  <a:pt x="122616" y="44831"/>
                </a:lnTo>
                <a:lnTo>
                  <a:pt x="92009" y="4432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901" y="702640"/>
            <a:ext cx="36029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Referência </a:t>
            </a:r>
            <a:r>
              <a:rPr spc="-190" dirty="0"/>
              <a:t>a</a:t>
            </a:r>
            <a:r>
              <a:rPr spc="-345" dirty="0"/>
              <a:t> </a:t>
            </a:r>
            <a:r>
              <a:rPr i="1" spc="-215" dirty="0">
                <a:latin typeface="Trebuchet MS"/>
                <a:cs typeface="Trebuchet MS"/>
              </a:rPr>
              <a:t>Commit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56565"/>
            <a:ext cx="6451600" cy="8858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2800" b="1" spc="-190" dirty="0">
                <a:latin typeface="Trebuchet MS"/>
                <a:cs typeface="Trebuchet MS"/>
              </a:rPr>
              <a:t>&lt;commit&gt;^1 </a:t>
            </a:r>
            <a:r>
              <a:rPr sz="2800" b="1" spc="-120" dirty="0">
                <a:latin typeface="Trebuchet MS"/>
                <a:cs typeface="Trebuchet MS"/>
              </a:rPr>
              <a:t>ou </a:t>
            </a:r>
            <a:r>
              <a:rPr sz="2800" b="1" spc="-185" dirty="0">
                <a:latin typeface="Trebuchet MS"/>
                <a:cs typeface="Trebuchet MS"/>
              </a:rPr>
              <a:t>&lt;commit&gt;^ </a:t>
            </a:r>
            <a:r>
              <a:rPr sz="2800" b="1" spc="-120" dirty="0">
                <a:latin typeface="Trebuchet MS"/>
                <a:cs typeface="Trebuchet MS"/>
              </a:rPr>
              <a:t>ou</a:t>
            </a:r>
            <a:r>
              <a:rPr sz="2800" b="1" spc="-375" dirty="0">
                <a:latin typeface="Trebuchet MS"/>
                <a:cs typeface="Trebuchet MS"/>
              </a:rPr>
              <a:t> </a:t>
            </a:r>
            <a:r>
              <a:rPr sz="2800" b="1" spc="-190" dirty="0">
                <a:latin typeface="Trebuchet MS"/>
                <a:cs typeface="Trebuchet MS"/>
              </a:rPr>
              <a:t>&lt;commit&gt;~1</a:t>
            </a:r>
            <a:endParaRPr sz="2800">
              <a:latin typeface="Trebuchet MS"/>
              <a:cs typeface="Trebuchet MS"/>
            </a:endParaRPr>
          </a:p>
          <a:p>
            <a:pPr marR="104775" algn="ctr">
              <a:lnSpc>
                <a:spcPct val="100000"/>
              </a:lnSpc>
              <a:spcBef>
                <a:spcPts val="245"/>
              </a:spcBef>
            </a:pPr>
            <a:r>
              <a:rPr sz="2400" spc="-280" dirty="0">
                <a:latin typeface="Arial"/>
                <a:cs typeface="Arial"/>
              </a:rPr>
              <a:t>O </a:t>
            </a:r>
            <a:r>
              <a:rPr sz="2400" spc="-40" dirty="0">
                <a:latin typeface="Arial"/>
                <a:cs typeface="Arial"/>
              </a:rPr>
              <a:t>primeiro </a:t>
            </a:r>
            <a:r>
              <a:rPr sz="2400" spc="-114" dirty="0">
                <a:latin typeface="Arial"/>
                <a:cs typeface="Arial"/>
              </a:rPr>
              <a:t>percussor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22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Arial"/>
                <a:cs typeface="Arial"/>
              </a:rPr>
              <a:t>&lt;commit&gt;.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0476" y="43823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102" y="430301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102" y="430301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0414" y="4303014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0414" y="4303014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4970" y="3771138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3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6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4250" y="3423665"/>
            <a:ext cx="373379" cy="374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24250" y="342366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8147" y="351214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3326" y="3397758"/>
            <a:ext cx="373379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3326" y="3397758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3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89" y="373379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4651" y="3783329"/>
            <a:ext cx="481965" cy="436880"/>
          </a:xfrm>
          <a:custGeom>
            <a:avLst/>
            <a:gdLst/>
            <a:ahLst/>
            <a:cxnLst/>
            <a:rect l="l" t="t" r="r" b="b"/>
            <a:pathLst>
              <a:path w="481964" h="436879">
                <a:moveTo>
                  <a:pt x="276548" y="355157"/>
                </a:moveTo>
                <a:lnTo>
                  <a:pt x="270335" y="357552"/>
                </a:lnTo>
                <a:lnTo>
                  <a:pt x="265479" y="362114"/>
                </a:lnTo>
                <a:lnTo>
                  <a:pt x="262636" y="368427"/>
                </a:lnTo>
                <a:lnTo>
                  <a:pt x="262393" y="375344"/>
                </a:lnTo>
                <a:lnTo>
                  <a:pt x="264794" y="381571"/>
                </a:lnTo>
                <a:lnTo>
                  <a:pt x="269386" y="386464"/>
                </a:lnTo>
                <a:lnTo>
                  <a:pt x="275716" y="389382"/>
                </a:lnTo>
                <a:lnTo>
                  <a:pt x="481457" y="436880"/>
                </a:lnTo>
                <a:lnTo>
                  <a:pt x="477636" y="425704"/>
                </a:lnTo>
                <a:lnTo>
                  <a:pt x="443102" y="425704"/>
                </a:lnTo>
                <a:lnTo>
                  <a:pt x="393132" y="380617"/>
                </a:lnTo>
                <a:lnTo>
                  <a:pt x="283463" y="355346"/>
                </a:lnTo>
                <a:lnTo>
                  <a:pt x="276548" y="355157"/>
                </a:lnTo>
                <a:close/>
              </a:path>
              <a:path w="481964" h="436879">
                <a:moveTo>
                  <a:pt x="393132" y="380617"/>
                </a:moveTo>
                <a:lnTo>
                  <a:pt x="443102" y="425704"/>
                </a:lnTo>
                <a:lnTo>
                  <a:pt x="449632" y="418465"/>
                </a:lnTo>
                <a:lnTo>
                  <a:pt x="438276" y="418465"/>
                </a:lnTo>
                <a:lnTo>
                  <a:pt x="428094" y="388673"/>
                </a:lnTo>
                <a:lnTo>
                  <a:pt x="393132" y="380617"/>
                </a:lnTo>
                <a:close/>
              </a:path>
              <a:path w="481964" h="436879">
                <a:moveTo>
                  <a:pt x="397789" y="225248"/>
                </a:moveTo>
                <a:lnTo>
                  <a:pt x="390906" y="226187"/>
                </a:lnTo>
                <a:lnTo>
                  <a:pt x="384915" y="229639"/>
                </a:lnTo>
                <a:lnTo>
                  <a:pt x="380888" y="234950"/>
                </a:lnTo>
                <a:lnTo>
                  <a:pt x="379172" y="241403"/>
                </a:lnTo>
                <a:lnTo>
                  <a:pt x="380111" y="248285"/>
                </a:lnTo>
                <a:lnTo>
                  <a:pt x="416479" y="354690"/>
                </a:lnTo>
                <a:lnTo>
                  <a:pt x="466471" y="399796"/>
                </a:lnTo>
                <a:lnTo>
                  <a:pt x="443102" y="425704"/>
                </a:lnTo>
                <a:lnTo>
                  <a:pt x="477636" y="425704"/>
                </a:lnTo>
                <a:lnTo>
                  <a:pt x="413131" y="236982"/>
                </a:lnTo>
                <a:lnTo>
                  <a:pt x="409604" y="230991"/>
                </a:lnTo>
                <a:lnTo>
                  <a:pt x="404256" y="226964"/>
                </a:lnTo>
                <a:lnTo>
                  <a:pt x="397789" y="225248"/>
                </a:lnTo>
                <a:close/>
              </a:path>
              <a:path w="481964" h="436879">
                <a:moveTo>
                  <a:pt x="428094" y="388673"/>
                </a:moveTo>
                <a:lnTo>
                  <a:pt x="438276" y="418465"/>
                </a:lnTo>
                <a:lnTo>
                  <a:pt x="458724" y="395732"/>
                </a:lnTo>
                <a:lnTo>
                  <a:pt x="428094" y="388673"/>
                </a:lnTo>
                <a:close/>
              </a:path>
              <a:path w="481964" h="436879">
                <a:moveTo>
                  <a:pt x="416479" y="354690"/>
                </a:moveTo>
                <a:lnTo>
                  <a:pt x="428094" y="388673"/>
                </a:lnTo>
                <a:lnTo>
                  <a:pt x="458724" y="395732"/>
                </a:lnTo>
                <a:lnTo>
                  <a:pt x="438276" y="418465"/>
                </a:lnTo>
                <a:lnTo>
                  <a:pt x="449632" y="418465"/>
                </a:lnTo>
                <a:lnTo>
                  <a:pt x="466471" y="399796"/>
                </a:lnTo>
                <a:lnTo>
                  <a:pt x="416479" y="354690"/>
                </a:lnTo>
                <a:close/>
              </a:path>
              <a:path w="481964" h="436879">
                <a:moveTo>
                  <a:pt x="23368" y="0"/>
                </a:moveTo>
                <a:lnTo>
                  <a:pt x="0" y="25908"/>
                </a:lnTo>
                <a:lnTo>
                  <a:pt x="393132" y="380617"/>
                </a:lnTo>
                <a:lnTo>
                  <a:pt x="428094" y="388673"/>
                </a:lnTo>
                <a:lnTo>
                  <a:pt x="416479" y="354690"/>
                </a:lnTo>
                <a:lnTo>
                  <a:pt x="233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01817" y="429082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1817" y="429082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89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89"/>
                </a:lnTo>
                <a:lnTo>
                  <a:pt x="368206" y="236325"/>
                </a:lnTo>
                <a:lnTo>
                  <a:pt x="349306" y="280923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5715" y="43762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75653" y="42969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5653" y="42969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4311" y="43762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5294" y="42969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95294" y="42969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4432" y="43762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70653" y="42969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70653" y="42969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32171" y="43701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69179" y="5209032"/>
            <a:ext cx="1478280" cy="3905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50"/>
              </a:spcBef>
            </a:pP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v0.1.2a^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03977" y="4836414"/>
            <a:ext cx="210820" cy="382905"/>
          </a:xfrm>
          <a:custGeom>
            <a:avLst/>
            <a:gdLst/>
            <a:ahLst/>
            <a:cxnLst/>
            <a:rect l="l" t="t" r="r" b="b"/>
            <a:pathLst>
              <a:path w="210820" h="382904">
                <a:moveTo>
                  <a:pt x="105104" y="72237"/>
                </a:moveTo>
                <a:lnTo>
                  <a:pt x="87578" y="103784"/>
                </a:lnTo>
                <a:lnTo>
                  <a:pt x="87578" y="382905"/>
                </a:lnTo>
                <a:lnTo>
                  <a:pt x="122630" y="382905"/>
                </a:lnTo>
                <a:lnTo>
                  <a:pt x="122630" y="103784"/>
                </a:lnTo>
                <a:lnTo>
                  <a:pt x="105104" y="72237"/>
                </a:lnTo>
                <a:close/>
              </a:path>
              <a:path w="210820" h="382904">
                <a:moveTo>
                  <a:pt x="105104" y="0"/>
                </a:moveTo>
                <a:lnTo>
                  <a:pt x="2107" y="185293"/>
                </a:lnTo>
                <a:lnTo>
                  <a:pt x="0" y="191952"/>
                </a:lnTo>
                <a:lnTo>
                  <a:pt x="583" y="198659"/>
                </a:lnTo>
                <a:lnTo>
                  <a:pt x="3643" y="204652"/>
                </a:lnTo>
                <a:lnTo>
                  <a:pt x="8965" y="209169"/>
                </a:lnTo>
                <a:lnTo>
                  <a:pt x="15624" y="211276"/>
                </a:lnTo>
                <a:lnTo>
                  <a:pt x="22332" y="210693"/>
                </a:lnTo>
                <a:lnTo>
                  <a:pt x="28324" y="207633"/>
                </a:lnTo>
                <a:lnTo>
                  <a:pt x="32841" y="202311"/>
                </a:lnTo>
                <a:lnTo>
                  <a:pt x="87578" y="103784"/>
                </a:lnTo>
                <a:lnTo>
                  <a:pt x="87578" y="36068"/>
                </a:lnTo>
                <a:lnTo>
                  <a:pt x="125153" y="36068"/>
                </a:lnTo>
                <a:lnTo>
                  <a:pt x="105104" y="0"/>
                </a:lnTo>
                <a:close/>
              </a:path>
              <a:path w="210820" h="382904">
                <a:moveTo>
                  <a:pt x="125153" y="36068"/>
                </a:moveTo>
                <a:lnTo>
                  <a:pt x="122630" y="36068"/>
                </a:lnTo>
                <a:lnTo>
                  <a:pt x="122630" y="103784"/>
                </a:lnTo>
                <a:lnTo>
                  <a:pt x="177367" y="202311"/>
                </a:lnTo>
                <a:lnTo>
                  <a:pt x="181883" y="207633"/>
                </a:lnTo>
                <a:lnTo>
                  <a:pt x="187876" y="210693"/>
                </a:lnTo>
                <a:lnTo>
                  <a:pt x="194583" y="211276"/>
                </a:lnTo>
                <a:lnTo>
                  <a:pt x="201243" y="209169"/>
                </a:lnTo>
                <a:lnTo>
                  <a:pt x="206565" y="204652"/>
                </a:lnTo>
                <a:lnTo>
                  <a:pt x="209625" y="198659"/>
                </a:lnTo>
                <a:lnTo>
                  <a:pt x="210208" y="191952"/>
                </a:lnTo>
                <a:lnTo>
                  <a:pt x="208101" y="185293"/>
                </a:lnTo>
                <a:lnTo>
                  <a:pt x="125153" y="36068"/>
                </a:lnTo>
                <a:close/>
              </a:path>
              <a:path w="210820" h="382904">
                <a:moveTo>
                  <a:pt x="122630" y="36068"/>
                </a:moveTo>
                <a:lnTo>
                  <a:pt x="87578" y="36068"/>
                </a:lnTo>
                <a:lnTo>
                  <a:pt x="87578" y="103784"/>
                </a:lnTo>
                <a:lnTo>
                  <a:pt x="105104" y="72237"/>
                </a:lnTo>
                <a:lnTo>
                  <a:pt x="89737" y="44577"/>
                </a:lnTo>
                <a:lnTo>
                  <a:pt x="122630" y="44577"/>
                </a:lnTo>
                <a:lnTo>
                  <a:pt x="122630" y="36068"/>
                </a:lnTo>
                <a:close/>
              </a:path>
              <a:path w="210820" h="382904">
                <a:moveTo>
                  <a:pt x="122630" y="44577"/>
                </a:moveTo>
                <a:lnTo>
                  <a:pt x="120471" y="44577"/>
                </a:lnTo>
                <a:lnTo>
                  <a:pt x="105104" y="72237"/>
                </a:lnTo>
                <a:lnTo>
                  <a:pt x="122630" y="103784"/>
                </a:lnTo>
                <a:lnTo>
                  <a:pt x="122630" y="44577"/>
                </a:lnTo>
                <a:close/>
              </a:path>
              <a:path w="210820" h="382904">
                <a:moveTo>
                  <a:pt x="120471" y="44577"/>
                </a:moveTo>
                <a:lnTo>
                  <a:pt x="89737" y="44577"/>
                </a:lnTo>
                <a:lnTo>
                  <a:pt x="105104" y="72237"/>
                </a:lnTo>
                <a:lnTo>
                  <a:pt x="120471" y="4457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1040" y="5209032"/>
            <a:ext cx="2125980" cy="3797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50"/>
              </a:spcBef>
            </a:pP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v0.1.2a^^^^^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60302" y="4831841"/>
            <a:ext cx="210185" cy="377825"/>
          </a:xfrm>
          <a:custGeom>
            <a:avLst/>
            <a:gdLst/>
            <a:ahLst/>
            <a:cxnLst/>
            <a:rect l="l" t="t" r="r" b="b"/>
            <a:pathLst>
              <a:path w="210185" h="377825">
                <a:moveTo>
                  <a:pt x="105948" y="72237"/>
                </a:moveTo>
                <a:lnTo>
                  <a:pt x="88237" y="103579"/>
                </a:lnTo>
                <a:lnTo>
                  <a:pt x="86201" y="377316"/>
                </a:lnTo>
                <a:lnTo>
                  <a:pt x="121253" y="377570"/>
                </a:lnTo>
                <a:lnTo>
                  <a:pt x="123288" y="103990"/>
                </a:lnTo>
                <a:lnTo>
                  <a:pt x="105948" y="72237"/>
                </a:lnTo>
                <a:close/>
              </a:path>
              <a:path w="210185" h="377825">
                <a:moveTo>
                  <a:pt x="126147" y="35940"/>
                </a:moveTo>
                <a:lnTo>
                  <a:pt x="88741" y="35940"/>
                </a:lnTo>
                <a:lnTo>
                  <a:pt x="123793" y="36194"/>
                </a:lnTo>
                <a:lnTo>
                  <a:pt x="123288" y="103990"/>
                </a:lnTo>
                <a:lnTo>
                  <a:pt x="177260" y="202818"/>
                </a:lnTo>
                <a:lnTo>
                  <a:pt x="181776" y="208160"/>
                </a:lnTo>
                <a:lnTo>
                  <a:pt x="187769" y="211264"/>
                </a:lnTo>
                <a:lnTo>
                  <a:pt x="194476" y="211891"/>
                </a:lnTo>
                <a:lnTo>
                  <a:pt x="201136" y="209803"/>
                </a:lnTo>
                <a:lnTo>
                  <a:pt x="206460" y="205360"/>
                </a:lnTo>
                <a:lnTo>
                  <a:pt x="209534" y="199405"/>
                </a:lnTo>
                <a:lnTo>
                  <a:pt x="210155" y="192712"/>
                </a:lnTo>
                <a:lnTo>
                  <a:pt x="208121" y="186054"/>
                </a:lnTo>
                <a:lnTo>
                  <a:pt x="126147" y="35940"/>
                </a:lnTo>
                <a:close/>
              </a:path>
              <a:path w="210185" h="377825">
                <a:moveTo>
                  <a:pt x="106521" y="0"/>
                </a:moveTo>
                <a:lnTo>
                  <a:pt x="2127" y="184530"/>
                </a:lnTo>
                <a:lnTo>
                  <a:pt x="0" y="191190"/>
                </a:lnTo>
                <a:lnTo>
                  <a:pt x="539" y="197897"/>
                </a:lnTo>
                <a:lnTo>
                  <a:pt x="3556" y="203890"/>
                </a:lnTo>
                <a:lnTo>
                  <a:pt x="8858" y="208406"/>
                </a:lnTo>
                <a:lnTo>
                  <a:pt x="15446" y="210589"/>
                </a:lnTo>
                <a:lnTo>
                  <a:pt x="22129" y="210057"/>
                </a:lnTo>
                <a:lnTo>
                  <a:pt x="28146" y="207049"/>
                </a:lnTo>
                <a:lnTo>
                  <a:pt x="32734" y="201802"/>
                </a:lnTo>
                <a:lnTo>
                  <a:pt x="88237" y="103579"/>
                </a:lnTo>
                <a:lnTo>
                  <a:pt x="88741" y="35940"/>
                </a:lnTo>
                <a:lnTo>
                  <a:pt x="126147" y="35940"/>
                </a:lnTo>
                <a:lnTo>
                  <a:pt x="106521" y="0"/>
                </a:lnTo>
                <a:close/>
              </a:path>
              <a:path w="210185" h="377825">
                <a:moveTo>
                  <a:pt x="123731" y="44449"/>
                </a:moveTo>
                <a:lnTo>
                  <a:pt x="90773" y="44449"/>
                </a:lnTo>
                <a:lnTo>
                  <a:pt x="121507" y="44703"/>
                </a:lnTo>
                <a:lnTo>
                  <a:pt x="105948" y="72237"/>
                </a:lnTo>
                <a:lnTo>
                  <a:pt x="123288" y="103990"/>
                </a:lnTo>
                <a:lnTo>
                  <a:pt x="123731" y="44449"/>
                </a:lnTo>
                <a:close/>
              </a:path>
              <a:path w="210185" h="377825">
                <a:moveTo>
                  <a:pt x="88741" y="35940"/>
                </a:moveTo>
                <a:lnTo>
                  <a:pt x="88237" y="103579"/>
                </a:lnTo>
                <a:lnTo>
                  <a:pt x="105948" y="72237"/>
                </a:lnTo>
                <a:lnTo>
                  <a:pt x="90773" y="44449"/>
                </a:lnTo>
                <a:lnTo>
                  <a:pt x="123731" y="44449"/>
                </a:lnTo>
                <a:lnTo>
                  <a:pt x="123793" y="36194"/>
                </a:lnTo>
                <a:lnTo>
                  <a:pt x="88741" y="35940"/>
                </a:lnTo>
                <a:close/>
              </a:path>
              <a:path w="210185" h="377825">
                <a:moveTo>
                  <a:pt x="90773" y="44449"/>
                </a:moveTo>
                <a:lnTo>
                  <a:pt x="105948" y="72237"/>
                </a:lnTo>
                <a:lnTo>
                  <a:pt x="121507" y="44703"/>
                </a:lnTo>
                <a:lnTo>
                  <a:pt x="90773" y="444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32193" y="3964940"/>
            <a:ext cx="200025" cy="244475"/>
          </a:xfrm>
          <a:custGeom>
            <a:avLst/>
            <a:gdLst/>
            <a:ahLst/>
            <a:cxnLst/>
            <a:rect l="l" t="t" r="r" b="b"/>
            <a:pathLst>
              <a:path w="200025" h="244475">
                <a:moveTo>
                  <a:pt x="199898" y="0"/>
                </a:moveTo>
                <a:lnTo>
                  <a:pt x="113029" y="0"/>
                </a:lnTo>
                <a:lnTo>
                  <a:pt x="0" y="24434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18959" y="3907535"/>
            <a:ext cx="1042669" cy="30670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2290"/>
              </a:lnSpc>
            </a:pPr>
            <a:r>
              <a:rPr sz="2000" b="1" spc="-150" dirty="0">
                <a:solidFill>
                  <a:srgbClr val="252525"/>
                </a:solidFill>
                <a:latin typeface="Trebuchet MS"/>
                <a:cs typeface="Trebuchet MS"/>
              </a:rPr>
              <a:t>v0.1.2a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901" y="702640"/>
            <a:ext cx="36029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Referência </a:t>
            </a:r>
            <a:r>
              <a:rPr spc="-190" dirty="0"/>
              <a:t>a</a:t>
            </a:r>
            <a:r>
              <a:rPr spc="-345" dirty="0"/>
              <a:t> </a:t>
            </a:r>
            <a:r>
              <a:rPr i="1" spc="-215" dirty="0">
                <a:latin typeface="Trebuchet MS"/>
                <a:cs typeface="Trebuchet MS"/>
              </a:rPr>
              <a:t>Commit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56565"/>
            <a:ext cx="7492365" cy="12153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190" dirty="0">
                <a:latin typeface="Trebuchet MS"/>
                <a:cs typeface="Trebuchet MS"/>
              </a:rPr>
              <a:t>&lt;commit&gt;^2</a:t>
            </a:r>
            <a:endParaRPr sz="2800" dirty="0">
              <a:latin typeface="Trebuchet MS"/>
              <a:cs typeface="Trebuchet MS"/>
            </a:endParaRPr>
          </a:p>
          <a:p>
            <a:pPr marL="469900">
              <a:lnSpc>
                <a:spcPts val="2735"/>
              </a:lnSpc>
              <a:spcBef>
                <a:spcPts val="245"/>
              </a:spcBef>
            </a:pPr>
            <a:r>
              <a:rPr sz="2400" spc="-280" dirty="0">
                <a:latin typeface="Arial"/>
                <a:cs typeface="Arial"/>
              </a:rPr>
              <a:t>O </a:t>
            </a:r>
            <a:r>
              <a:rPr sz="2400" spc="-135" dirty="0">
                <a:latin typeface="Arial"/>
                <a:cs typeface="Arial"/>
              </a:rPr>
              <a:t>segundo </a:t>
            </a:r>
            <a:r>
              <a:rPr sz="2400" spc="-114" dirty="0">
                <a:latin typeface="Arial"/>
                <a:cs typeface="Arial"/>
              </a:rPr>
              <a:t>percussor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90" dirty="0">
                <a:latin typeface="Arial"/>
                <a:cs typeface="Arial"/>
              </a:rPr>
              <a:t>&lt;commit&gt;. </a:t>
            </a:r>
            <a:r>
              <a:rPr sz="2400" spc="-70" dirty="0">
                <a:latin typeface="Arial"/>
                <a:cs typeface="Arial"/>
              </a:rPr>
              <a:t>Utilizado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em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ts val="2735"/>
              </a:lnSpc>
            </a:pP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85" dirty="0">
                <a:latin typeface="Arial"/>
                <a:cs typeface="Arial"/>
              </a:rPr>
              <a:t>resultantes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85" dirty="0">
                <a:latin typeface="Arial"/>
                <a:cs typeface="Arial"/>
              </a:rPr>
              <a:t>um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i="1" spc="-100" dirty="0">
                <a:latin typeface="Trebuchet MS"/>
                <a:cs typeface="Trebuchet MS"/>
              </a:rPr>
              <a:t>merge</a:t>
            </a:r>
            <a:r>
              <a:rPr sz="2400" spc="-1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0476" y="52967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102" y="521741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90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3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102" y="5217414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0414" y="5217414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0414" y="5217414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4970" y="4685538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3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6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4250" y="4338065"/>
            <a:ext cx="373379" cy="3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24250" y="433806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8147" y="442654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3326" y="4312158"/>
            <a:ext cx="373379" cy="373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3326" y="4312158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4651" y="4697729"/>
            <a:ext cx="481965" cy="436880"/>
          </a:xfrm>
          <a:custGeom>
            <a:avLst/>
            <a:gdLst/>
            <a:ahLst/>
            <a:cxnLst/>
            <a:rect l="l" t="t" r="r" b="b"/>
            <a:pathLst>
              <a:path w="481964" h="436879">
                <a:moveTo>
                  <a:pt x="276548" y="355157"/>
                </a:moveTo>
                <a:lnTo>
                  <a:pt x="270335" y="357552"/>
                </a:lnTo>
                <a:lnTo>
                  <a:pt x="265479" y="362114"/>
                </a:lnTo>
                <a:lnTo>
                  <a:pt x="262636" y="368427"/>
                </a:lnTo>
                <a:lnTo>
                  <a:pt x="262393" y="375362"/>
                </a:lnTo>
                <a:lnTo>
                  <a:pt x="264794" y="381619"/>
                </a:lnTo>
                <a:lnTo>
                  <a:pt x="269386" y="386518"/>
                </a:lnTo>
                <a:lnTo>
                  <a:pt x="275716" y="389382"/>
                </a:lnTo>
                <a:lnTo>
                  <a:pt x="481457" y="436880"/>
                </a:lnTo>
                <a:lnTo>
                  <a:pt x="477636" y="425704"/>
                </a:lnTo>
                <a:lnTo>
                  <a:pt x="443102" y="425704"/>
                </a:lnTo>
                <a:lnTo>
                  <a:pt x="393111" y="380612"/>
                </a:lnTo>
                <a:lnTo>
                  <a:pt x="283463" y="355346"/>
                </a:lnTo>
                <a:lnTo>
                  <a:pt x="276548" y="355157"/>
                </a:lnTo>
                <a:close/>
              </a:path>
              <a:path w="481964" h="436879">
                <a:moveTo>
                  <a:pt x="393111" y="380612"/>
                </a:moveTo>
                <a:lnTo>
                  <a:pt x="443102" y="425704"/>
                </a:lnTo>
                <a:lnTo>
                  <a:pt x="449632" y="418465"/>
                </a:lnTo>
                <a:lnTo>
                  <a:pt x="438276" y="418465"/>
                </a:lnTo>
                <a:lnTo>
                  <a:pt x="428094" y="388673"/>
                </a:lnTo>
                <a:lnTo>
                  <a:pt x="393111" y="380612"/>
                </a:lnTo>
                <a:close/>
              </a:path>
              <a:path w="481964" h="436879">
                <a:moveTo>
                  <a:pt x="397789" y="225248"/>
                </a:moveTo>
                <a:lnTo>
                  <a:pt x="390906" y="226187"/>
                </a:lnTo>
                <a:lnTo>
                  <a:pt x="384915" y="229639"/>
                </a:lnTo>
                <a:lnTo>
                  <a:pt x="380888" y="234950"/>
                </a:lnTo>
                <a:lnTo>
                  <a:pt x="379172" y="241403"/>
                </a:lnTo>
                <a:lnTo>
                  <a:pt x="380111" y="248285"/>
                </a:lnTo>
                <a:lnTo>
                  <a:pt x="416479" y="354690"/>
                </a:lnTo>
                <a:lnTo>
                  <a:pt x="466471" y="399796"/>
                </a:lnTo>
                <a:lnTo>
                  <a:pt x="443102" y="425704"/>
                </a:lnTo>
                <a:lnTo>
                  <a:pt x="477636" y="425704"/>
                </a:lnTo>
                <a:lnTo>
                  <a:pt x="413131" y="236982"/>
                </a:lnTo>
                <a:lnTo>
                  <a:pt x="409604" y="230991"/>
                </a:lnTo>
                <a:lnTo>
                  <a:pt x="404256" y="226964"/>
                </a:lnTo>
                <a:lnTo>
                  <a:pt x="397789" y="225248"/>
                </a:lnTo>
                <a:close/>
              </a:path>
              <a:path w="481964" h="436879">
                <a:moveTo>
                  <a:pt x="428094" y="388673"/>
                </a:moveTo>
                <a:lnTo>
                  <a:pt x="438276" y="418465"/>
                </a:lnTo>
                <a:lnTo>
                  <a:pt x="458724" y="395732"/>
                </a:lnTo>
                <a:lnTo>
                  <a:pt x="428094" y="388673"/>
                </a:lnTo>
                <a:close/>
              </a:path>
              <a:path w="481964" h="436879">
                <a:moveTo>
                  <a:pt x="416479" y="354690"/>
                </a:moveTo>
                <a:lnTo>
                  <a:pt x="428094" y="388673"/>
                </a:lnTo>
                <a:lnTo>
                  <a:pt x="458724" y="395732"/>
                </a:lnTo>
                <a:lnTo>
                  <a:pt x="438276" y="418465"/>
                </a:lnTo>
                <a:lnTo>
                  <a:pt x="449632" y="418465"/>
                </a:lnTo>
                <a:lnTo>
                  <a:pt x="466471" y="399796"/>
                </a:lnTo>
                <a:lnTo>
                  <a:pt x="416479" y="354690"/>
                </a:lnTo>
                <a:close/>
              </a:path>
              <a:path w="481964" h="436879">
                <a:moveTo>
                  <a:pt x="23368" y="0"/>
                </a:moveTo>
                <a:lnTo>
                  <a:pt x="0" y="26035"/>
                </a:lnTo>
                <a:lnTo>
                  <a:pt x="393111" y="380612"/>
                </a:lnTo>
                <a:lnTo>
                  <a:pt x="428094" y="388673"/>
                </a:lnTo>
                <a:lnTo>
                  <a:pt x="416479" y="354690"/>
                </a:lnTo>
                <a:lnTo>
                  <a:pt x="233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01817" y="520522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5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3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3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5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1817" y="520522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5"/>
                </a:lnTo>
                <a:lnTo>
                  <a:pt x="368206" y="137054"/>
                </a:lnTo>
                <a:lnTo>
                  <a:pt x="374904" y="186689"/>
                </a:lnTo>
                <a:lnTo>
                  <a:pt x="368206" y="236325"/>
                </a:lnTo>
                <a:lnTo>
                  <a:pt x="349306" y="280923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5715" y="52906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75653" y="52113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5653" y="52113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4311" y="52906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5294" y="52113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95294" y="521131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4432" y="529064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70653" y="52113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70653" y="521131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32171" y="52845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794759" y="6134100"/>
            <a:ext cx="175895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60"/>
              </a:spcBef>
            </a:pP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v0.1.2a^^1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60621" y="5759970"/>
            <a:ext cx="210820" cy="382905"/>
          </a:xfrm>
          <a:custGeom>
            <a:avLst/>
            <a:gdLst/>
            <a:ahLst/>
            <a:cxnLst/>
            <a:rect l="l" t="t" r="r" b="b"/>
            <a:pathLst>
              <a:path w="210820" h="382904">
                <a:moveTo>
                  <a:pt x="105104" y="72262"/>
                </a:moveTo>
                <a:lnTo>
                  <a:pt x="87578" y="103809"/>
                </a:lnTo>
                <a:lnTo>
                  <a:pt x="87578" y="382905"/>
                </a:lnTo>
                <a:lnTo>
                  <a:pt x="122630" y="382905"/>
                </a:lnTo>
                <a:lnTo>
                  <a:pt x="122630" y="103809"/>
                </a:lnTo>
                <a:lnTo>
                  <a:pt x="105104" y="72262"/>
                </a:lnTo>
                <a:close/>
              </a:path>
              <a:path w="210820" h="382904">
                <a:moveTo>
                  <a:pt x="105104" y="0"/>
                </a:moveTo>
                <a:lnTo>
                  <a:pt x="2107" y="185318"/>
                </a:lnTo>
                <a:lnTo>
                  <a:pt x="0" y="191948"/>
                </a:lnTo>
                <a:lnTo>
                  <a:pt x="583" y="198640"/>
                </a:lnTo>
                <a:lnTo>
                  <a:pt x="3643" y="204627"/>
                </a:lnTo>
                <a:lnTo>
                  <a:pt x="8965" y="209143"/>
                </a:lnTo>
                <a:lnTo>
                  <a:pt x="15624" y="211251"/>
                </a:lnTo>
                <a:lnTo>
                  <a:pt x="22332" y="210673"/>
                </a:lnTo>
                <a:lnTo>
                  <a:pt x="28324" y="207629"/>
                </a:lnTo>
                <a:lnTo>
                  <a:pt x="32841" y="202336"/>
                </a:lnTo>
                <a:lnTo>
                  <a:pt x="87578" y="103809"/>
                </a:lnTo>
                <a:lnTo>
                  <a:pt x="87578" y="36093"/>
                </a:lnTo>
                <a:lnTo>
                  <a:pt x="125164" y="36093"/>
                </a:lnTo>
                <a:lnTo>
                  <a:pt x="105104" y="0"/>
                </a:lnTo>
                <a:close/>
              </a:path>
              <a:path w="210820" h="382904">
                <a:moveTo>
                  <a:pt x="125164" y="36093"/>
                </a:moveTo>
                <a:lnTo>
                  <a:pt x="122630" y="36093"/>
                </a:lnTo>
                <a:lnTo>
                  <a:pt x="122630" y="103809"/>
                </a:lnTo>
                <a:lnTo>
                  <a:pt x="177367" y="202336"/>
                </a:lnTo>
                <a:lnTo>
                  <a:pt x="181883" y="207629"/>
                </a:lnTo>
                <a:lnTo>
                  <a:pt x="187876" y="210673"/>
                </a:lnTo>
                <a:lnTo>
                  <a:pt x="194583" y="211251"/>
                </a:lnTo>
                <a:lnTo>
                  <a:pt x="201243" y="209143"/>
                </a:lnTo>
                <a:lnTo>
                  <a:pt x="206565" y="204627"/>
                </a:lnTo>
                <a:lnTo>
                  <a:pt x="209625" y="198640"/>
                </a:lnTo>
                <a:lnTo>
                  <a:pt x="210208" y="191948"/>
                </a:lnTo>
                <a:lnTo>
                  <a:pt x="208101" y="185318"/>
                </a:lnTo>
                <a:lnTo>
                  <a:pt x="125164" y="36093"/>
                </a:lnTo>
                <a:close/>
              </a:path>
              <a:path w="210820" h="382904">
                <a:moveTo>
                  <a:pt x="122630" y="36093"/>
                </a:moveTo>
                <a:lnTo>
                  <a:pt x="87578" y="36093"/>
                </a:lnTo>
                <a:lnTo>
                  <a:pt x="87578" y="103809"/>
                </a:lnTo>
                <a:lnTo>
                  <a:pt x="105104" y="72262"/>
                </a:lnTo>
                <a:lnTo>
                  <a:pt x="89737" y="44602"/>
                </a:lnTo>
                <a:lnTo>
                  <a:pt x="122630" y="44602"/>
                </a:lnTo>
                <a:lnTo>
                  <a:pt x="122630" y="36093"/>
                </a:lnTo>
                <a:close/>
              </a:path>
              <a:path w="210820" h="382904">
                <a:moveTo>
                  <a:pt x="122630" y="44602"/>
                </a:moveTo>
                <a:lnTo>
                  <a:pt x="120471" y="44602"/>
                </a:lnTo>
                <a:lnTo>
                  <a:pt x="105104" y="72262"/>
                </a:lnTo>
                <a:lnTo>
                  <a:pt x="122630" y="103809"/>
                </a:lnTo>
                <a:lnTo>
                  <a:pt x="122630" y="44602"/>
                </a:lnTo>
                <a:close/>
              </a:path>
              <a:path w="210820" h="382904">
                <a:moveTo>
                  <a:pt x="120471" y="44602"/>
                </a:moveTo>
                <a:lnTo>
                  <a:pt x="89737" y="44602"/>
                </a:lnTo>
                <a:lnTo>
                  <a:pt x="105104" y="72262"/>
                </a:lnTo>
                <a:lnTo>
                  <a:pt x="120471" y="4460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81044" y="3407664"/>
            <a:ext cx="18034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60"/>
              </a:spcBef>
            </a:pP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v0.1.2a^^2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95673" y="3800094"/>
            <a:ext cx="210820" cy="344805"/>
          </a:xfrm>
          <a:custGeom>
            <a:avLst/>
            <a:gdLst/>
            <a:ahLst/>
            <a:cxnLst/>
            <a:rect l="l" t="t" r="r" b="b"/>
            <a:pathLst>
              <a:path w="210820" h="344804">
                <a:moveTo>
                  <a:pt x="15624" y="133528"/>
                </a:moveTo>
                <a:lnTo>
                  <a:pt x="8965" y="135635"/>
                </a:lnTo>
                <a:lnTo>
                  <a:pt x="3643" y="140152"/>
                </a:lnTo>
                <a:lnTo>
                  <a:pt x="583" y="146145"/>
                </a:lnTo>
                <a:lnTo>
                  <a:pt x="0" y="152852"/>
                </a:lnTo>
                <a:lnTo>
                  <a:pt x="2107" y="159511"/>
                </a:lnTo>
                <a:lnTo>
                  <a:pt x="105104" y="344804"/>
                </a:lnTo>
                <a:lnTo>
                  <a:pt x="125153" y="308736"/>
                </a:lnTo>
                <a:lnTo>
                  <a:pt x="87578" y="308736"/>
                </a:lnTo>
                <a:lnTo>
                  <a:pt x="87578" y="241020"/>
                </a:lnTo>
                <a:lnTo>
                  <a:pt x="32841" y="142493"/>
                </a:lnTo>
                <a:lnTo>
                  <a:pt x="28324" y="137171"/>
                </a:lnTo>
                <a:lnTo>
                  <a:pt x="22332" y="134111"/>
                </a:lnTo>
                <a:lnTo>
                  <a:pt x="15624" y="133528"/>
                </a:lnTo>
                <a:close/>
              </a:path>
              <a:path w="210820" h="344804">
                <a:moveTo>
                  <a:pt x="87578" y="241020"/>
                </a:moveTo>
                <a:lnTo>
                  <a:pt x="87578" y="308736"/>
                </a:lnTo>
                <a:lnTo>
                  <a:pt x="122630" y="308736"/>
                </a:lnTo>
                <a:lnTo>
                  <a:pt x="122630" y="300227"/>
                </a:lnTo>
                <a:lnTo>
                  <a:pt x="89737" y="300227"/>
                </a:lnTo>
                <a:lnTo>
                  <a:pt x="105104" y="272567"/>
                </a:lnTo>
                <a:lnTo>
                  <a:pt x="87578" y="241020"/>
                </a:lnTo>
                <a:close/>
              </a:path>
              <a:path w="210820" h="344804">
                <a:moveTo>
                  <a:pt x="194583" y="133528"/>
                </a:moveTo>
                <a:lnTo>
                  <a:pt x="187876" y="134111"/>
                </a:lnTo>
                <a:lnTo>
                  <a:pt x="181883" y="137171"/>
                </a:lnTo>
                <a:lnTo>
                  <a:pt x="177367" y="142493"/>
                </a:lnTo>
                <a:lnTo>
                  <a:pt x="122630" y="241020"/>
                </a:lnTo>
                <a:lnTo>
                  <a:pt x="122630" y="308736"/>
                </a:lnTo>
                <a:lnTo>
                  <a:pt x="125153" y="308736"/>
                </a:lnTo>
                <a:lnTo>
                  <a:pt x="208101" y="159511"/>
                </a:lnTo>
                <a:lnTo>
                  <a:pt x="210208" y="152852"/>
                </a:lnTo>
                <a:lnTo>
                  <a:pt x="209625" y="146145"/>
                </a:lnTo>
                <a:lnTo>
                  <a:pt x="206565" y="140152"/>
                </a:lnTo>
                <a:lnTo>
                  <a:pt x="201243" y="135635"/>
                </a:lnTo>
                <a:lnTo>
                  <a:pt x="194583" y="133528"/>
                </a:lnTo>
                <a:close/>
              </a:path>
              <a:path w="210820" h="344804">
                <a:moveTo>
                  <a:pt x="105104" y="272567"/>
                </a:moveTo>
                <a:lnTo>
                  <a:pt x="89737" y="300227"/>
                </a:lnTo>
                <a:lnTo>
                  <a:pt x="120471" y="300227"/>
                </a:lnTo>
                <a:lnTo>
                  <a:pt x="105104" y="272567"/>
                </a:lnTo>
                <a:close/>
              </a:path>
              <a:path w="210820" h="344804">
                <a:moveTo>
                  <a:pt x="122630" y="241020"/>
                </a:moveTo>
                <a:lnTo>
                  <a:pt x="105104" y="272567"/>
                </a:lnTo>
                <a:lnTo>
                  <a:pt x="120471" y="300227"/>
                </a:lnTo>
                <a:lnTo>
                  <a:pt x="122630" y="300227"/>
                </a:lnTo>
                <a:lnTo>
                  <a:pt x="122630" y="241020"/>
                </a:lnTo>
                <a:close/>
              </a:path>
              <a:path w="210820" h="344804">
                <a:moveTo>
                  <a:pt x="122630" y="0"/>
                </a:moveTo>
                <a:lnTo>
                  <a:pt x="87578" y="0"/>
                </a:lnTo>
                <a:lnTo>
                  <a:pt x="87578" y="241020"/>
                </a:lnTo>
                <a:lnTo>
                  <a:pt x="105104" y="272567"/>
                </a:lnTo>
                <a:lnTo>
                  <a:pt x="122630" y="241020"/>
                </a:lnTo>
                <a:lnTo>
                  <a:pt x="1226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94093" y="4929632"/>
            <a:ext cx="200025" cy="244475"/>
          </a:xfrm>
          <a:custGeom>
            <a:avLst/>
            <a:gdLst/>
            <a:ahLst/>
            <a:cxnLst/>
            <a:rect l="l" t="t" r="r" b="b"/>
            <a:pathLst>
              <a:path w="200025" h="244475">
                <a:moveTo>
                  <a:pt x="199898" y="0"/>
                </a:moveTo>
                <a:lnTo>
                  <a:pt x="113029" y="0"/>
                </a:lnTo>
                <a:lnTo>
                  <a:pt x="0" y="24434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880859" y="4872228"/>
            <a:ext cx="1042669" cy="306705"/>
          </a:xfrm>
          <a:prstGeom prst="rect">
            <a:avLst/>
          </a:prstGeom>
          <a:solidFill>
            <a:srgbClr val="FFC000"/>
          </a:solidFill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2290"/>
              </a:lnSpc>
            </a:pPr>
            <a:r>
              <a:rPr sz="2000" b="1" spc="-155" dirty="0">
                <a:solidFill>
                  <a:srgbClr val="252525"/>
                </a:solidFill>
                <a:latin typeface="Trebuchet MS"/>
                <a:cs typeface="Trebuchet MS"/>
              </a:rPr>
              <a:t>v0.1.2a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285" y="702640"/>
            <a:ext cx="3553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Analisando</a:t>
            </a:r>
            <a:r>
              <a:rPr spc="-270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902969" y="2401061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344424" y="0"/>
                </a:moveTo>
                <a:lnTo>
                  <a:pt x="297687" y="3143"/>
                </a:lnTo>
                <a:lnTo>
                  <a:pt x="252862" y="12301"/>
                </a:lnTo>
                <a:lnTo>
                  <a:pt x="210358" y="27062"/>
                </a:lnTo>
                <a:lnTo>
                  <a:pt x="170586" y="47018"/>
                </a:lnTo>
                <a:lnTo>
                  <a:pt x="133956" y="71757"/>
                </a:lnTo>
                <a:lnTo>
                  <a:pt x="100879" y="100869"/>
                </a:lnTo>
                <a:lnTo>
                  <a:pt x="71764" y="133945"/>
                </a:lnTo>
                <a:lnTo>
                  <a:pt x="47023" y="170575"/>
                </a:lnTo>
                <a:lnTo>
                  <a:pt x="27066" y="210347"/>
                </a:lnTo>
                <a:lnTo>
                  <a:pt x="12303" y="252853"/>
                </a:lnTo>
                <a:lnTo>
                  <a:pt x="3144" y="297682"/>
                </a:lnTo>
                <a:lnTo>
                  <a:pt x="0" y="344424"/>
                </a:lnTo>
                <a:lnTo>
                  <a:pt x="3144" y="391165"/>
                </a:lnTo>
                <a:lnTo>
                  <a:pt x="12303" y="435994"/>
                </a:lnTo>
                <a:lnTo>
                  <a:pt x="27066" y="478500"/>
                </a:lnTo>
                <a:lnTo>
                  <a:pt x="47023" y="518272"/>
                </a:lnTo>
                <a:lnTo>
                  <a:pt x="71764" y="554902"/>
                </a:lnTo>
                <a:lnTo>
                  <a:pt x="100879" y="587978"/>
                </a:lnTo>
                <a:lnTo>
                  <a:pt x="133956" y="617090"/>
                </a:lnTo>
                <a:lnTo>
                  <a:pt x="170586" y="641829"/>
                </a:lnTo>
                <a:lnTo>
                  <a:pt x="210358" y="661785"/>
                </a:lnTo>
                <a:lnTo>
                  <a:pt x="252862" y="676546"/>
                </a:lnTo>
                <a:lnTo>
                  <a:pt x="297687" y="685704"/>
                </a:lnTo>
                <a:lnTo>
                  <a:pt x="344424" y="688848"/>
                </a:lnTo>
                <a:lnTo>
                  <a:pt x="391165" y="685704"/>
                </a:lnTo>
                <a:lnTo>
                  <a:pt x="435994" y="676546"/>
                </a:lnTo>
                <a:lnTo>
                  <a:pt x="478500" y="661785"/>
                </a:lnTo>
                <a:lnTo>
                  <a:pt x="518272" y="641829"/>
                </a:lnTo>
                <a:lnTo>
                  <a:pt x="554902" y="617090"/>
                </a:lnTo>
                <a:lnTo>
                  <a:pt x="587978" y="587978"/>
                </a:lnTo>
                <a:lnTo>
                  <a:pt x="617090" y="554902"/>
                </a:lnTo>
                <a:lnTo>
                  <a:pt x="641829" y="518272"/>
                </a:lnTo>
                <a:lnTo>
                  <a:pt x="661785" y="478500"/>
                </a:lnTo>
                <a:lnTo>
                  <a:pt x="676546" y="435994"/>
                </a:lnTo>
                <a:lnTo>
                  <a:pt x="685704" y="391165"/>
                </a:lnTo>
                <a:lnTo>
                  <a:pt x="688848" y="344424"/>
                </a:lnTo>
                <a:lnTo>
                  <a:pt x="685704" y="297682"/>
                </a:lnTo>
                <a:lnTo>
                  <a:pt x="676546" y="252853"/>
                </a:lnTo>
                <a:lnTo>
                  <a:pt x="661785" y="210347"/>
                </a:lnTo>
                <a:lnTo>
                  <a:pt x="641829" y="170575"/>
                </a:lnTo>
                <a:lnTo>
                  <a:pt x="617090" y="133945"/>
                </a:lnTo>
                <a:lnTo>
                  <a:pt x="587978" y="100869"/>
                </a:lnTo>
                <a:lnTo>
                  <a:pt x="554902" y="71757"/>
                </a:lnTo>
                <a:lnTo>
                  <a:pt x="518272" y="47018"/>
                </a:lnTo>
                <a:lnTo>
                  <a:pt x="478500" y="27062"/>
                </a:lnTo>
                <a:lnTo>
                  <a:pt x="435994" y="12301"/>
                </a:lnTo>
                <a:lnTo>
                  <a:pt x="391165" y="3143"/>
                </a:lnTo>
                <a:lnTo>
                  <a:pt x="3444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969" y="2401061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0" y="344424"/>
                </a:moveTo>
                <a:lnTo>
                  <a:pt x="3144" y="297682"/>
                </a:lnTo>
                <a:lnTo>
                  <a:pt x="12303" y="252853"/>
                </a:lnTo>
                <a:lnTo>
                  <a:pt x="27066" y="210347"/>
                </a:lnTo>
                <a:lnTo>
                  <a:pt x="47023" y="170575"/>
                </a:lnTo>
                <a:lnTo>
                  <a:pt x="71764" y="133945"/>
                </a:lnTo>
                <a:lnTo>
                  <a:pt x="100879" y="100869"/>
                </a:lnTo>
                <a:lnTo>
                  <a:pt x="133956" y="71757"/>
                </a:lnTo>
                <a:lnTo>
                  <a:pt x="170586" y="47018"/>
                </a:lnTo>
                <a:lnTo>
                  <a:pt x="210358" y="27062"/>
                </a:lnTo>
                <a:lnTo>
                  <a:pt x="252862" y="12301"/>
                </a:lnTo>
                <a:lnTo>
                  <a:pt x="297687" y="3143"/>
                </a:lnTo>
                <a:lnTo>
                  <a:pt x="344424" y="0"/>
                </a:lnTo>
                <a:lnTo>
                  <a:pt x="391165" y="3143"/>
                </a:lnTo>
                <a:lnTo>
                  <a:pt x="435994" y="12301"/>
                </a:lnTo>
                <a:lnTo>
                  <a:pt x="478500" y="27062"/>
                </a:lnTo>
                <a:lnTo>
                  <a:pt x="518272" y="47018"/>
                </a:lnTo>
                <a:lnTo>
                  <a:pt x="554902" y="71757"/>
                </a:lnTo>
                <a:lnTo>
                  <a:pt x="587978" y="100869"/>
                </a:lnTo>
                <a:lnTo>
                  <a:pt x="617090" y="133945"/>
                </a:lnTo>
                <a:lnTo>
                  <a:pt x="641829" y="170575"/>
                </a:lnTo>
                <a:lnTo>
                  <a:pt x="661785" y="210347"/>
                </a:lnTo>
                <a:lnTo>
                  <a:pt x="676546" y="252853"/>
                </a:lnTo>
                <a:lnTo>
                  <a:pt x="685704" y="297682"/>
                </a:lnTo>
                <a:lnTo>
                  <a:pt x="688848" y="344424"/>
                </a:lnTo>
                <a:lnTo>
                  <a:pt x="685704" y="391165"/>
                </a:lnTo>
                <a:lnTo>
                  <a:pt x="676546" y="435994"/>
                </a:lnTo>
                <a:lnTo>
                  <a:pt x="661785" y="478500"/>
                </a:lnTo>
                <a:lnTo>
                  <a:pt x="641829" y="518272"/>
                </a:lnTo>
                <a:lnTo>
                  <a:pt x="617090" y="554902"/>
                </a:lnTo>
                <a:lnTo>
                  <a:pt x="587978" y="587978"/>
                </a:lnTo>
                <a:lnTo>
                  <a:pt x="554902" y="617090"/>
                </a:lnTo>
                <a:lnTo>
                  <a:pt x="518272" y="641829"/>
                </a:lnTo>
                <a:lnTo>
                  <a:pt x="478500" y="661785"/>
                </a:lnTo>
                <a:lnTo>
                  <a:pt x="435994" y="676546"/>
                </a:lnTo>
                <a:lnTo>
                  <a:pt x="391165" y="685704"/>
                </a:lnTo>
                <a:lnTo>
                  <a:pt x="344424" y="688848"/>
                </a:lnTo>
                <a:lnTo>
                  <a:pt x="297687" y="685704"/>
                </a:lnTo>
                <a:lnTo>
                  <a:pt x="252862" y="676546"/>
                </a:lnTo>
                <a:lnTo>
                  <a:pt x="210358" y="661785"/>
                </a:lnTo>
                <a:lnTo>
                  <a:pt x="170586" y="641829"/>
                </a:lnTo>
                <a:lnTo>
                  <a:pt x="133956" y="617090"/>
                </a:lnTo>
                <a:lnTo>
                  <a:pt x="100879" y="587978"/>
                </a:lnTo>
                <a:lnTo>
                  <a:pt x="71764" y="554902"/>
                </a:lnTo>
                <a:lnTo>
                  <a:pt x="47023" y="518272"/>
                </a:lnTo>
                <a:lnTo>
                  <a:pt x="27066" y="478500"/>
                </a:lnTo>
                <a:lnTo>
                  <a:pt x="12303" y="435994"/>
                </a:lnTo>
                <a:lnTo>
                  <a:pt x="3144" y="391165"/>
                </a:lnTo>
                <a:lnTo>
                  <a:pt x="0" y="34442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389" y="2790473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195434" y="0"/>
                </a:moveTo>
                <a:lnTo>
                  <a:pt x="149384" y="6828"/>
                </a:lnTo>
                <a:lnTo>
                  <a:pt x="106095" y="23944"/>
                </a:lnTo>
                <a:lnTo>
                  <a:pt x="69022" y="49593"/>
                </a:lnTo>
                <a:lnTo>
                  <a:pt x="39020" y="82293"/>
                </a:lnTo>
                <a:lnTo>
                  <a:pt x="16946" y="120562"/>
                </a:lnTo>
                <a:lnTo>
                  <a:pt x="3653" y="162920"/>
                </a:lnTo>
                <a:lnTo>
                  <a:pt x="0" y="207883"/>
                </a:lnTo>
                <a:lnTo>
                  <a:pt x="6839" y="253970"/>
                </a:lnTo>
                <a:lnTo>
                  <a:pt x="23969" y="297247"/>
                </a:lnTo>
                <a:lnTo>
                  <a:pt x="49626" y="334305"/>
                </a:lnTo>
                <a:lnTo>
                  <a:pt x="82327" y="364291"/>
                </a:lnTo>
                <a:lnTo>
                  <a:pt x="120590" y="386354"/>
                </a:lnTo>
                <a:lnTo>
                  <a:pt x="162931" y="399639"/>
                </a:lnTo>
                <a:lnTo>
                  <a:pt x="207868" y="403293"/>
                </a:lnTo>
                <a:lnTo>
                  <a:pt x="253918" y="396464"/>
                </a:lnTo>
                <a:lnTo>
                  <a:pt x="297207" y="379349"/>
                </a:lnTo>
                <a:lnTo>
                  <a:pt x="334281" y="353703"/>
                </a:lnTo>
                <a:lnTo>
                  <a:pt x="364284" y="321010"/>
                </a:lnTo>
                <a:lnTo>
                  <a:pt x="386363" y="282754"/>
                </a:lnTo>
                <a:lnTo>
                  <a:pt x="399662" y="240419"/>
                </a:lnTo>
                <a:lnTo>
                  <a:pt x="403326" y="195490"/>
                </a:lnTo>
                <a:lnTo>
                  <a:pt x="396501" y="149449"/>
                </a:lnTo>
                <a:lnTo>
                  <a:pt x="379357" y="106126"/>
                </a:lnTo>
                <a:lnTo>
                  <a:pt x="353690" y="69034"/>
                </a:lnTo>
                <a:lnTo>
                  <a:pt x="320982" y="39025"/>
                </a:lnTo>
                <a:lnTo>
                  <a:pt x="282715" y="16949"/>
                </a:lnTo>
                <a:lnTo>
                  <a:pt x="240372" y="3657"/>
                </a:lnTo>
                <a:lnTo>
                  <a:pt x="195434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0389" y="2790473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6839" y="253970"/>
                </a:moveTo>
                <a:lnTo>
                  <a:pt x="0" y="207883"/>
                </a:lnTo>
                <a:lnTo>
                  <a:pt x="3653" y="162920"/>
                </a:lnTo>
                <a:lnTo>
                  <a:pt x="16946" y="120562"/>
                </a:lnTo>
                <a:lnTo>
                  <a:pt x="39020" y="82293"/>
                </a:lnTo>
                <a:lnTo>
                  <a:pt x="69022" y="49593"/>
                </a:lnTo>
                <a:lnTo>
                  <a:pt x="106095" y="23944"/>
                </a:lnTo>
                <a:lnTo>
                  <a:pt x="149384" y="6828"/>
                </a:lnTo>
                <a:lnTo>
                  <a:pt x="195434" y="0"/>
                </a:lnTo>
                <a:lnTo>
                  <a:pt x="240372" y="3657"/>
                </a:lnTo>
                <a:lnTo>
                  <a:pt x="282715" y="16949"/>
                </a:lnTo>
                <a:lnTo>
                  <a:pt x="320982" y="39025"/>
                </a:lnTo>
                <a:lnTo>
                  <a:pt x="353690" y="69034"/>
                </a:lnTo>
                <a:lnTo>
                  <a:pt x="379357" y="106126"/>
                </a:lnTo>
                <a:lnTo>
                  <a:pt x="396501" y="149449"/>
                </a:lnTo>
                <a:lnTo>
                  <a:pt x="403326" y="195490"/>
                </a:lnTo>
                <a:lnTo>
                  <a:pt x="399662" y="240419"/>
                </a:lnTo>
                <a:lnTo>
                  <a:pt x="386363" y="282754"/>
                </a:lnTo>
                <a:lnTo>
                  <a:pt x="364284" y="321010"/>
                </a:lnTo>
                <a:lnTo>
                  <a:pt x="334281" y="353703"/>
                </a:lnTo>
                <a:lnTo>
                  <a:pt x="297207" y="379349"/>
                </a:lnTo>
                <a:lnTo>
                  <a:pt x="253918" y="396464"/>
                </a:lnTo>
                <a:lnTo>
                  <a:pt x="207868" y="403293"/>
                </a:lnTo>
                <a:lnTo>
                  <a:pt x="162931" y="399639"/>
                </a:lnTo>
                <a:lnTo>
                  <a:pt x="120590" y="386354"/>
                </a:lnTo>
                <a:lnTo>
                  <a:pt x="82327" y="364291"/>
                </a:lnTo>
                <a:lnTo>
                  <a:pt x="49626" y="334305"/>
                </a:lnTo>
                <a:lnTo>
                  <a:pt x="23969" y="297247"/>
                </a:lnTo>
                <a:lnTo>
                  <a:pt x="6839" y="253970"/>
                </a:lnTo>
                <a:close/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453" y="3166872"/>
            <a:ext cx="207010" cy="339725"/>
          </a:xfrm>
          <a:custGeom>
            <a:avLst/>
            <a:gdLst/>
            <a:ahLst/>
            <a:cxnLst/>
            <a:rect l="l" t="t" r="r" b="b"/>
            <a:pathLst>
              <a:path w="207009" h="339725">
                <a:moveTo>
                  <a:pt x="206794" y="0"/>
                </a:moveTo>
                <a:lnTo>
                  <a:pt x="0" y="339343"/>
                </a:lnTo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4392" y="3483864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4392" y="3483864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4392" y="4856988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74392" y="4856988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78785" y="2131263"/>
            <a:ext cx="6171565" cy="379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show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15" dirty="0">
                <a:latin typeface="Arial"/>
                <a:cs typeface="Arial"/>
              </a:rPr>
              <a:t>último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i="1" spc="-155" dirty="0">
                <a:latin typeface="Trebuchet MS"/>
                <a:cs typeface="Trebuchet MS"/>
              </a:rPr>
              <a:t>commit.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show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85" dirty="0">
                <a:latin typeface="Arial"/>
                <a:cs typeface="Arial"/>
              </a:rPr>
              <a:t>referenciado </a:t>
            </a:r>
            <a:r>
              <a:rPr sz="2400" spc="-45" dirty="0">
                <a:latin typeface="Arial"/>
                <a:cs typeface="Arial"/>
              </a:rPr>
              <a:t>por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&lt;commit&gt;.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show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&lt;commit&gt;:&lt;arquivo&gt;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80" dirty="0">
                <a:latin typeface="Arial"/>
                <a:cs typeface="Arial"/>
              </a:rPr>
              <a:t>arquivo </a:t>
            </a:r>
            <a:r>
              <a:rPr sz="2400" spc="-110" dirty="0">
                <a:latin typeface="Arial"/>
                <a:cs typeface="Arial"/>
              </a:rPr>
              <a:t>&lt;arquivo&gt;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3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Arial"/>
                <a:cs typeface="Arial"/>
              </a:rPr>
              <a:t>&lt;commit&gt;.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542" y="702640"/>
            <a:ext cx="40271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Analisando </a:t>
            </a:r>
            <a:r>
              <a:rPr spc="-114" dirty="0"/>
              <a:t>um</a:t>
            </a:r>
            <a:r>
              <a:rPr spc="-425" dirty="0"/>
              <a:t> </a:t>
            </a:r>
            <a:r>
              <a:rPr spc="-145" dirty="0"/>
              <a:t>Arquivo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19" y="425450"/>
                </a:lnTo>
                <a:lnTo>
                  <a:pt x="6141719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19" y="85089"/>
                </a:lnTo>
                <a:lnTo>
                  <a:pt x="6141719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4104132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6056630" y="510540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19" y="425450"/>
                </a:lnTo>
                <a:lnTo>
                  <a:pt x="6141719" y="85090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4104132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19" y="85090"/>
                </a:lnTo>
                <a:lnTo>
                  <a:pt x="6141719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78785" y="2131263"/>
            <a:ext cx="6200775" cy="334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blame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100" dirty="0">
                <a:latin typeface="Arial"/>
                <a:cs typeface="Arial"/>
              </a:rPr>
              <a:t>quem </a:t>
            </a:r>
            <a:r>
              <a:rPr sz="2400" spc="-55" dirty="0">
                <a:latin typeface="Arial"/>
                <a:cs typeface="Arial"/>
              </a:rPr>
              <a:t>modificou </a:t>
            </a:r>
            <a:r>
              <a:rPr sz="2400" spc="-165" dirty="0">
                <a:latin typeface="Arial"/>
                <a:cs typeface="Arial"/>
              </a:rPr>
              <a:t>cada </a:t>
            </a:r>
            <a:r>
              <a:rPr sz="2400" spc="-60" dirty="0">
                <a:latin typeface="Arial"/>
                <a:cs typeface="Arial"/>
              </a:rPr>
              <a:t>linha </a:t>
            </a:r>
            <a:r>
              <a:rPr sz="2400" spc="-75" dirty="0">
                <a:latin typeface="Arial"/>
                <a:cs typeface="Arial"/>
              </a:rPr>
              <a:t>do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arquivo</a:t>
            </a:r>
            <a:endParaRPr sz="24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2400" spc="-105" dirty="0">
                <a:latin typeface="Arial"/>
                <a:cs typeface="Arial"/>
              </a:rPr>
              <a:t>&lt;arquivo&gt;, </a:t>
            </a:r>
            <a:r>
              <a:rPr sz="2400" spc="-60" dirty="0">
                <a:latin typeface="Arial"/>
                <a:cs typeface="Arial"/>
              </a:rPr>
              <a:t>incluindo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145" dirty="0">
                <a:latin typeface="Arial"/>
                <a:cs typeface="Arial"/>
              </a:rPr>
              <a:t>e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i="1" spc="-125" dirty="0">
                <a:latin typeface="Trebuchet MS"/>
                <a:cs typeface="Trebuchet MS"/>
              </a:rPr>
              <a:t>commit</a:t>
            </a:r>
            <a:r>
              <a:rPr sz="2400" spc="-1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R="325120" algn="ctr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blame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-L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&lt;n&gt;,&lt;m&gt;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5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95" dirty="0">
                <a:latin typeface="Arial"/>
                <a:cs typeface="Arial"/>
              </a:rPr>
              <a:t>quem </a:t>
            </a:r>
            <a:r>
              <a:rPr sz="2400" spc="-55" dirty="0">
                <a:latin typeface="Arial"/>
                <a:cs typeface="Arial"/>
              </a:rPr>
              <a:t>modificou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95" dirty="0">
                <a:latin typeface="Arial"/>
                <a:cs typeface="Arial"/>
              </a:rPr>
              <a:t>linhas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165" dirty="0">
                <a:latin typeface="Arial"/>
                <a:cs typeface="Arial"/>
              </a:rPr>
              <a:t>&lt;n&gt;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70" dirty="0">
                <a:latin typeface="Arial"/>
                <a:cs typeface="Arial"/>
              </a:rPr>
              <a:t>&lt;m&gt;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2400" spc="-80" dirty="0">
                <a:latin typeface="Arial"/>
                <a:cs typeface="Arial"/>
              </a:rPr>
              <a:t>arquivo </a:t>
            </a:r>
            <a:r>
              <a:rPr sz="2400" spc="-105" dirty="0">
                <a:latin typeface="Arial"/>
                <a:cs typeface="Arial"/>
              </a:rPr>
              <a:t>&lt;arquivo&gt;, </a:t>
            </a:r>
            <a:r>
              <a:rPr sz="2400" spc="-60" dirty="0">
                <a:latin typeface="Arial"/>
                <a:cs typeface="Arial"/>
              </a:rPr>
              <a:t>incluindo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145" dirty="0">
                <a:latin typeface="Arial"/>
                <a:cs typeface="Arial"/>
              </a:rPr>
              <a:t>e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i="1" spc="-125" dirty="0">
                <a:latin typeface="Trebuchet MS"/>
                <a:cs typeface="Trebuchet MS"/>
              </a:rPr>
              <a:t>commit</a:t>
            </a:r>
            <a:r>
              <a:rPr sz="2400" spc="-1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8689" y="2620517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8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8" y="861060"/>
                </a:lnTo>
                <a:lnTo>
                  <a:pt x="71170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8689" y="262051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8" y="0"/>
                </a:moveTo>
                <a:lnTo>
                  <a:pt x="0" y="182499"/>
                </a:lnTo>
                <a:lnTo>
                  <a:pt x="145999" y="146050"/>
                </a:lnTo>
                <a:lnTo>
                  <a:pt x="182498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8689" y="2620517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8" y="0"/>
                </a:moveTo>
                <a:lnTo>
                  <a:pt x="145999" y="146050"/>
                </a:lnTo>
                <a:lnTo>
                  <a:pt x="0" y="182499"/>
                </a:lnTo>
                <a:lnTo>
                  <a:pt x="182498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5518" y="3186077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195434" y="0"/>
                </a:moveTo>
                <a:lnTo>
                  <a:pt x="149384" y="6829"/>
                </a:lnTo>
                <a:lnTo>
                  <a:pt x="106095" y="23944"/>
                </a:lnTo>
                <a:lnTo>
                  <a:pt x="69022" y="49590"/>
                </a:lnTo>
                <a:lnTo>
                  <a:pt x="39020" y="82283"/>
                </a:lnTo>
                <a:lnTo>
                  <a:pt x="16946" y="120539"/>
                </a:lnTo>
                <a:lnTo>
                  <a:pt x="3653" y="162874"/>
                </a:lnTo>
                <a:lnTo>
                  <a:pt x="0" y="207803"/>
                </a:lnTo>
                <a:lnTo>
                  <a:pt x="6839" y="253844"/>
                </a:lnTo>
                <a:lnTo>
                  <a:pt x="23969" y="297167"/>
                </a:lnTo>
                <a:lnTo>
                  <a:pt x="49628" y="334259"/>
                </a:lnTo>
                <a:lnTo>
                  <a:pt x="82332" y="364268"/>
                </a:lnTo>
                <a:lnTo>
                  <a:pt x="120597" y="386344"/>
                </a:lnTo>
                <a:lnTo>
                  <a:pt x="162941" y="399636"/>
                </a:lnTo>
                <a:lnTo>
                  <a:pt x="207880" y="403293"/>
                </a:lnTo>
                <a:lnTo>
                  <a:pt x="253930" y="396465"/>
                </a:lnTo>
                <a:lnTo>
                  <a:pt x="297215" y="379342"/>
                </a:lnTo>
                <a:lnTo>
                  <a:pt x="334287" y="353678"/>
                </a:lnTo>
                <a:lnTo>
                  <a:pt x="364289" y="320960"/>
                </a:lnTo>
                <a:lnTo>
                  <a:pt x="386365" y="282677"/>
                </a:lnTo>
                <a:lnTo>
                  <a:pt x="399659" y="240318"/>
                </a:lnTo>
                <a:lnTo>
                  <a:pt x="403314" y="195370"/>
                </a:lnTo>
                <a:lnTo>
                  <a:pt x="396475" y="149323"/>
                </a:lnTo>
                <a:lnTo>
                  <a:pt x="379345" y="106046"/>
                </a:lnTo>
                <a:lnTo>
                  <a:pt x="353686" y="68988"/>
                </a:lnTo>
                <a:lnTo>
                  <a:pt x="320982" y="39001"/>
                </a:lnTo>
                <a:lnTo>
                  <a:pt x="282717" y="16939"/>
                </a:lnTo>
                <a:lnTo>
                  <a:pt x="240373" y="3654"/>
                </a:lnTo>
                <a:lnTo>
                  <a:pt x="195434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5518" y="3186077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6839" y="253844"/>
                </a:moveTo>
                <a:lnTo>
                  <a:pt x="0" y="207803"/>
                </a:lnTo>
                <a:lnTo>
                  <a:pt x="3653" y="162874"/>
                </a:lnTo>
                <a:lnTo>
                  <a:pt x="16946" y="120539"/>
                </a:lnTo>
                <a:lnTo>
                  <a:pt x="39020" y="82283"/>
                </a:lnTo>
                <a:lnTo>
                  <a:pt x="69022" y="49590"/>
                </a:lnTo>
                <a:lnTo>
                  <a:pt x="106095" y="23944"/>
                </a:lnTo>
                <a:lnTo>
                  <a:pt x="149384" y="6829"/>
                </a:lnTo>
                <a:lnTo>
                  <a:pt x="195434" y="0"/>
                </a:lnTo>
                <a:lnTo>
                  <a:pt x="240373" y="3654"/>
                </a:lnTo>
                <a:lnTo>
                  <a:pt x="282717" y="16939"/>
                </a:lnTo>
                <a:lnTo>
                  <a:pt x="320982" y="39001"/>
                </a:lnTo>
                <a:lnTo>
                  <a:pt x="353686" y="68988"/>
                </a:lnTo>
                <a:lnTo>
                  <a:pt x="379345" y="106046"/>
                </a:lnTo>
                <a:lnTo>
                  <a:pt x="396475" y="149323"/>
                </a:lnTo>
                <a:lnTo>
                  <a:pt x="403314" y="195370"/>
                </a:lnTo>
                <a:lnTo>
                  <a:pt x="399659" y="240318"/>
                </a:lnTo>
                <a:lnTo>
                  <a:pt x="386365" y="282677"/>
                </a:lnTo>
                <a:lnTo>
                  <a:pt x="364289" y="320960"/>
                </a:lnTo>
                <a:lnTo>
                  <a:pt x="334287" y="353678"/>
                </a:lnTo>
                <a:lnTo>
                  <a:pt x="297215" y="379342"/>
                </a:lnTo>
                <a:lnTo>
                  <a:pt x="253930" y="396465"/>
                </a:lnTo>
                <a:lnTo>
                  <a:pt x="207880" y="403293"/>
                </a:lnTo>
                <a:lnTo>
                  <a:pt x="162941" y="399636"/>
                </a:lnTo>
                <a:lnTo>
                  <a:pt x="120597" y="386344"/>
                </a:lnTo>
                <a:lnTo>
                  <a:pt x="82332" y="364268"/>
                </a:lnTo>
                <a:lnTo>
                  <a:pt x="49628" y="334259"/>
                </a:lnTo>
                <a:lnTo>
                  <a:pt x="23969" y="297167"/>
                </a:lnTo>
                <a:lnTo>
                  <a:pt x="6839" y="253844"/>
                </a:lnTo>
                <a:close/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594" y="3562477"/>
            <a:ext cx="207010" cy="339725"/>
          </a:xfrm>
          <a:custGeom>
            <a:avLst/>
            <a:gdLst/>
            <a:ahLst/>
            <a:cxnLst/>
            <a:rect l="l" t="t" r="r" b="b"/>
            <a:pathLst>
              <a:path w="207009" h="339725">
                <a:moveTo>
                  <a:pt x="206781" y="0"/>
                </a:moveTo>
                <a:lnTo>
                  <a:pt x="0" y="339344"/>
                </a:lnTo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238" y="702640"/>
            <a:ext cx="43218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Diferença </a:t>
            </a:r>
            <a:r>
              <a:rPr spc="-185" dirty="0"/>
              <a:t>Entre</a:t>
            </a:r>
            <a:r>
              <a:rPr spc="-390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6056630" y="510539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19" y="425450"/>
                </a:lnTo>
                <a:lnTo>
                  <a:pt x="6141719" y="85089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19" y="85089"/>
                </a:lnTo>
                <a:lnTo>
                  <a:pt x="6141719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3948684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6056630" y="510540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19" y="425450"/>
                </a:lnTo>
                <a:lnTo>
                  <a:pt x="6141719" y="85090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3948684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19" y="85090"/>
                </a:lnTo>
                <a:lnTo>
                  <a:pt x="6141719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78785" y="2131263"/>
            <a:ext cx="5875020" cy="318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diff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diferença </a:t>
            </a:r>
            <a:r>
              <a:rPr sz="2400" spc="-140" dirty="0">
                <a:latin typeface="Arial"/>
                <a:cs typeface="Arial"/>
              </a:rPr>
              <a:t>nos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50" dirty="0">
                <a:latin typeface="Arial"/>
                <a:cs typeface="Arial"/>
              </a:rPr>
              <a:t>entre 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endParaRPr sz="240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&lt;commit&gt;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25" dirty="0">
                <a:latin typeface="Arial"/>
                <a:cs typeface="Arial"/>
              </a:rPr>
              <a:t>diretório </a:t>
            </a:r>
            <a:r>
              <a:rPr sz="2400" spc="-110" dirty="0">
                <a:latin typeface="Arial"/>
                <a:cs typeface="Arial"/>
              </a:rPr>
              <a:t>de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trabalho.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diff --cached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&lt;commit&gt;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764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diferença </a:t>
            </a:r>
            <a:r>
              <a:rPr sz="2400" spc="-140" dirty="0">
                <a:latin typeface="Arial"/>
                <a:cs typeface="Arial"/>
              </a:rPr>
              <a:t>nos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50" dirty="0">
                <a:latin typeface="Arial"/>
                <a:cs typeface="Arial"/>
              </a:rPr>
              <a:t>entre 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endParaRPr sz="240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&lt;commit&gt;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30" dirty="0">
                <a:latin typeface="Arial"/>
                <a:cs typeface="Arial"/>
              </a:rPr>
              <a:t>área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transitória.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0381" y="2407157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344424" y="0"/>
                </a:moveTo>
                <a:lnTo>
                  <a:pt x="297687" y="3143"/>
                </a:lnTo>
                <a:lnTo>
                  <a:pt x="252862" y="12301"/>
                </a:lnTo>
                <a:lnTo>
                  <a:pt x="210358" y="27062"/>
                </a:lnTo>
                <a:lnTo>
                  <a:pt x="170586" y="47018"/>
                </a:lnTo>
                <a:lnTo>
                  <a:pt x="133956" y="71757"/>
                </a:lnTo>
                <a:lnTo>
                  <a:pt x="100879" y="100869"/>
                </a:lnTo>
                <a:lnTo>
                  <a:pt x="71764" y="133945"/>
                </a:lnTo>
                <a:lnTo>
                  <a:pt x="47023" y="170575"/>
                </a:lnTo>
                <a:lnTo>
                  <a:pt x="27066" y="210347"/>
                </a:lnTo>
                <a:lnTo>
                  <a:pt x="12303" y="252853"/>
                </a:lnTo>
                <a:lnTo>
                  <a:pt x="3144" y="297682"/>
                </a:lnTo>
                <a:lnTo>
                  <a:pt x="0" y="344424"/>
                </a:lnTo>
                <a:lnTo>
                  <a:pt x="3144" y="391165"/>
                </a:lnTo>
                <a:lnTo>
                  <a:pt x="12303" y="435994"/>
                </a:lnTo>
                <a:lnTo>
                  <a:pt x="27066" y="478500"/>
                </a:lnTo>
                <a:lnTo>
                  <a:pt x="47023" y="518272"/>
                </a:lnTo>
                <a:lnTo>
                  <a:pt x="71764" y="554902"/>
                </a:lnTo>
                <a:lnTo>
                  <a:pt x="100879" y="587978"/>
                </a:lnTo>
                <a:lnTo>
                  <a:pt x="133956" y="617090"/>
                </a:lnTo>
                <a:lnTo>
                  <a:pt x="170586" y="641829"/>
                </a:lnTo>
                <a:lnTo>
                  <a:pt x="210358" y="661785"/>
                </a:lnTo>
                <a:lnTo>
                  <a:pt x="252862" y="676546"/>
                </a:lnTo>
                <a:lnTo>
                  <a:pt x="297687" y="685704"/>
                </a:lnTo>
                <a:lnTo>
                  <a:pt x="344424" y="688847"/>
                </a:lnTo>
                <a:lnTo>
                  <a:pt x="391165" y="685704"/>
                </a:lnTo>
                <a:lnTo>
                  <a:pt x="435994" y="676546"/>
                </a:lnTo>
                <a:lnTo>
                  <a:pt x="478500" y="661785"/>
                </a:lnTo>
                <a:lnTo>
                  <a:pt x="518272" y="641829"/>
                </a:lnTo>
                <a:lnTo>
                  <a:pt x="554902" y="617090"/>
                </a:lnTo>
                <a:lnTo>
                  <a:pt x="587978" y="587978"/>
                </a:lnTo>
                <a:lnTo>
                  <a:pt x="617090" y="554902"/>
                </a:lnTo>
                <a:lnTo>
                  <a:pt x="641829" y="518272"/>
                </a:lnTo>
                <a:lnTo>
                  <a:pt x="661785" y="478500"/>
                </a:lnTo>
                <a:lnTo>
                  <a:pt x="676546" y="435994"/>
                </a:lnTo>
                <a:lnTo>
                  <a:pt x="685704" y="391165"/>
                </a:lnTo>
                <a:lnTo>
                  <a:pt x="688848" y="344424"/>
                </a:lnTo>
                <a:lnTo>
                  <a:pt x="685704" y="297682"/>
                </a:lnTo>
                <a:lnTo>
                  <a:pt x="676546" y="252853"/>
                </a:lnTo>
                <a:lnTo>
                  <a:pt x="661785" y="210347"/>
                </a:lnTo>
                <a:lnTo>
                  <a:pt x="641829" y="170575"/>
                </a:lnTo>
                <a:lnTo>
                  <a:pt x="617090" y="133945"/>
                </a:lnTo>
                <a:lnTo>
                  <a:pt x="587978" y="100869"/>
                </a:lnTo>
                <a:lnTo>
                  <a:pt x="554902" y="71757"/>
                </a:lnTo>
                <a:lnTo>
                  <a:pt x="518272" y="47018"/>
                </a:lnTo>
                <a:lnTo>
                  <a:pt x="478500" y="27062"/>
                </a:lnTo>
                <a:lnTo>
                  <a:pt x="435994" y="12301"/>
                </a:lnTo>
                <a:lnTo>
                  <a:pt x="391165" y="3143"/>
                </a:lnTo>
                <a:lnTo>
                  <a:pt x="3444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0381" y="2407157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0" y="344424"/>
                </a:moveTo>
                <a:lnTo>
                  <a:pt x="3144" y="297682"/>
                </a:lnTo>
                <a:lnTo>
                  <a:pt x="12303" y="252853"/>
                </a:lnTo>
                <a:lnTo>
                  <a:pt x="27066" y="210347"/>
                </a:lnTo>
                <a:lnTo>
                  <a:pt x="47023" y="170575"/>
                </a:lnTo>
                <a:lnTo>
                  <a:pt x="71764" y="133945"/>
                </a:lnTo>
                <a:lnTo>
                  <a:pt x="100879" y="100869"/>
                </a:lnTo>
                <a:lnTo>
                  <a:pt x="133956" y="71757"/>
                </a:lnTo>
                <a:lnTo>
                  <a:pt x="170586" y="47018"/>
                </a:lnTo>
                <a:lnTo>
                  <a:pt x="210358" y="27062"/>
                </a:lnTo>
                <a:lnTo>
                  <a:pt x="252862" y="12301"/>
                </a:lnTo>
                <a:lnTo>
                  <a:pt x="297687" y="3143"/>
                </a:lnTo>
                <a:lnTo>
                  <a:pt x="344424" y="0"/>
                </a:lnTo>
                <a:lnTo>
                  <a:pt x="391165" y="3143"/>
                </a:lnTo>
                <a:lnTo>
                  <a:pt x="435994" y="12301"/>
                </a:lnTo>
                <a:lnTo>
                  <a:pt x="478500" y="27062"/>
                </a:lnTo>
                <a:lnTo>
                  <a:pt x="518272" y="47018"/>
                </a:lnTo>
                <a:lnTo>
                  <a:pt x="554902" y="71757"/>
                </a:lnTo>
                <a:lnTo>
                  <a:pt x="587978" y="100869"/>
                </a:lnTo>
                <a:lnTo>
                  <a:pt x="617090" y="133945"/>
                </a:lnTo>
                <a:lnTo>
                  <a:pt x="641829" y="170575"/>
                </a:lnTo>
                <a:lnTo>
                  <a:pt x="661785" y="210347"/>
                </a:lnTo>
                <a:lnTo>
                  <a:pt x="676546" y="252853"/>
                </a:lnTo>
                <a:lnTo>
                  <a:pt x="685704" y="297682"/>
                </a:lnTo>
                <a:lnTo>
                  <a:pt x="688848" y="344424"/>
                </a:lnTo>
                <a:lnTo>
                  <a:pt x="685704" y="391165"/>
                </a:lnTo>
                <a:lnTo>
                  <a:pt x="676546" y="435994"/>
                </a:lnTo>
                <a:lnTo>
                  <a:pt x="661785" y="478500"/>
                </a:lnTo>
                <a:lnTo>
                  <a:pt x="641829" y="518272"/>
                </a:lnTo>
                <a:lnTo>
                  <a:pt x="617090" y="554902"/>
                </a:lnTo>
                <a:lnTo>
                  <a:pt x="587978" y="587978"/>
                </a:lnTo>
                <a:lnTo>
                  <a:pt x="554902" y="617090"/>
                </a:lnTo>
                <a:lnTo>
                  <a:pt x="518272" y="641829"/>
                </a:lnTo>
                <a:lnTo>
                  <a:pt x="478500" y="661785"/>
                </a:lnTo>
                <a:lnTo>
                  <a:pt x="435994" y="676546"/>
                </a:lnTo>
                <a:lnTo>
                  <a:pt x="391165" y="685704"/>
                </a:lnTo>
                <a:lnTo>
                  <a:pt x="344424" y="688847"/>
                </a:lnTo>
                <a:lnTo>
                  <a:pt x="297687" y="685704"/>
                </a:lnTo>
                <a:lnTo>
                  <a:pt x="252862" y="676546"/>
                </a:lnTo>
                <a:lnTo>
                  <a:pt x="210358" y="661785"/>
                </a:lnTo>
                <a:lnTo>
                  <a:pt x="170586" y="641829"/>
                </a:lnTo>
                <a:lnTo>
                  <a:pt x="133956" y="617090"/>
                </a:lnTo>
                <a:lnTo>
                  <a:pt x="100879" y="587978"/>
                </a:lnTo>
                <a:lnTo>
                  <a:pt x="71764" y="554902"/>
                </a:lnTo>
                <a:lnTo>
                  <a:pt x="47023" y="518272"/>
                </a:lnTo>
                <a:lnTo>
                  <a:pt x="27066" y="478500"/>
                </a:lnTo>
                <a:lnTo>
                  <a:pt x="12303" y="435994"/>
                </a:lnTo>
                <a:lnTo>
                  <a:pt x="3144" y="391165"/>
                </a:lnTo>
                <a:lnTo>
                  <a:pt x="0" y="34442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0610" y="2530601"/>
            <a:ext cx="690880" cy="690880"/>
          </a:xfrm>
          <a:custGeom>
            <a:avLst/>
            <a:gdLst/>
            <a:ahLst/>
            <a:cxnLst/>
            <a:rect l="l" t="t" r="r" b="b"/>
            <a:pathLst>
              <a:path w="690880" h="690880">
                <a:moveTo>
                  <a:pt x="345186" y="0"/>
                </a:moveTo>
                <a:lnTo>
                  <a:pt x="298346" y="3151"/>
                </a:lnTo>
                <a:lnTo>
                  <a:pt x="253422" y="12331"/>
                </a:lnTo>
                <a:lnTo>
                  <a:pt x="210824" y="27128"/>
                </a:lnTo>
                <a:lnTo>
                  <a:pt x="170964" y="47131"/>
                </a:lnTo>
                <a:lnTo>
                  <a:pt x="134253" y="71928"/>
                </a:lnTo>
                <a:lnTo>
                  <a:pt x="101103" y="101107"/>
                </a:lnTo>
                <a:lnTo>
                  <a:pt x="71924" y="134259"/>
                </a:lnTo>
                <a:lnTo>
                  <a:pt x="47128" y="170970"/>
                </a:lnTo>
                <a:lnTo>
                  <a:pt x="27126" y="210829"/>
                </a:lnTo>
                <a:lnTo>
                  <a:pt x="12330" y="253426"/>
                </a:lnTo>
                <a:lnTo>
                  <a:pt x="3151" y="298349"/>
                </a:lnTo>
                <a:lnTo>
                  <a:pt x="0" y="345186"/>
                </a:lnTo>
                <a:lnTo>
                  <a:pt x="3151" y="392022"/>
                </a:lnTo>
                <a:lnTo>
                  <a:pt x="12330" y="436945"/>
                </a:lnTo>
                <a:lnTo>
                  <a:pt x="27126" y="479542"/>
                </a:lnTo>
                <a:lnTo>
                  <a:pt x="47128" y="519401"/>
                </a:lnTo>
                <a:lnTo>
                  <a:pt x="71924" y="556112"/>
                </a:lnTo>
                <a:lnTo>
                  <a:pt x="101103" y="589264"/>
                </a:lnTo>
                <a:lnTo>
                  <a:pt x="134253" y="618443"/>
                </a:lnTo>
                <a:lnTo>
                  <a:pt x="170964" y="643240"/>
                </a:lnTo>
                <a:lnTo>
                  <a:pt x="210824" y="663243"/>
                </a:lnTo>
                <a:lnTo>
                  <a:pt x="253422" y="678040"/>
                </a:lnTo>
                <a:lnTo>
                  <a:pt x="298346" y="687220"/>
                </a:lnTo>
                <a:lnTo>
                  <a:pt x="345186" y="690372"/>
                </a:lnTo>
                <a:lnTo>
                  <a:pt x="392022" y="687220"/>
                </a:lnTo>
                <a:lnTo>
                  <a:pt x="436945" y="678040"/>
                </a:lnTo>
                <a:lnTo>
                  <a:pt x="479542" y="663243"/>
                </a:lnTo>
                <a:lnTo>
                  <a:pt x="519401" y="643240"/>
                </a:lnTo>
                <a:lnTo>
                  <a:pt x="556112" y="618443"/>
                </a:lnTo>
                <a:lnTo>
                  <a:pt x="589264" y="589264"/>
                </a:lnTo>
                <a:lnTo>
                  <a:pt x="618443" y="556112"/>
                </a:lnTo>
                <a:lnTo>
                  <a:pt x="643240" y="519401"/>
                </a:lnTo>
                <a:lnTo>
                  <a:pt x="663243" y="479542"/>
                </a:lnTo>
                <a:lnTo>
                  <a:pt x="678040" y="436945"/>
                </a:lnTo>
                <a:lnTo>
                  <a:pt x="687220" y="392022"/>
                </a:lnTo>
                <a:lnTo>
                  <a:pt x="690372" y="345186"/>
                </a:lnTo>
                <a:lnTo>
                  <a:pt x="687220" y="298349"/>
                </a:lnTo>
                <a:lnTo>
                  <a:pt x="678040" y="253426"/>
                </a:lnTo>
                <a:lnTo>
                  <a:pt x="663243" y="210829"/>
                </a:lnTo>
                <a:lnTo>
                  <a:pt x="643240" y="170970"/>
                </a:lnTo>
                <a:lnTo>
                  <a:pt x="618443" y="134259"/>
                </a:lnTo>
                <a:lnTo>
                  <a:pt x="589264" y="101107"/>
                </a:lnTo>
                <a:lnTo>
                  <a:pt x="556112" y="71928"/>
                </a:lnTo>
                <a:lnTo>
                  <a:pt x="519401" y="47131"/>
                </a:lnTo>
                <a:lnTo>
                  <a:pt x="479542" y="27128"/>
                </a:lnTo>
                <a:lnTo>
                  <a:pt x="436945" y="12331"/>
                </a:lnTo>
                <a:lnTo>
                  <a:pt x="392022" y="3151"/>
                </a:lnTo>
                <a:lnTo>
                  <a:pt x="3451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0610" y="2530601"/>
            <a:ext cx="690880" cy="690880"/>
          </a:xfrm>
          <a:custGeom>
            <a:avLst/>
            <a:gdLst/>
            <a:ahLst/>
            <a:cxnLst/>
            <a:rect l="l" t="t" r="r" b="b"/>
            <a:pathLst>
              <a:path w="690880" h="690880">
                <a:moveTo>
                  <a:pt x="0" y="345186"/>
                </a:moveTo>
                <a:lnTo>
                  <a:pt x="3151" y="298349"/>
                </a:lnTo>
                <a:lnTo>
                  <a:pt x="12330" y="253426"/>
                </a:lnTo>
                <a:lnTo>
                  <a:pt x="27126" y="210829"/>
                </a:lnTo>
                <a:lnTo>
                  <a:pt x="47128" y="170970"/>
                </a:lnTo>
                <a:lnTo>
                  <a:pt x="71924" y="134259"/>
                </a:lnTo>
                <a:lnTo>
                  <a:pt x="101103" y="101107"/>
                </a:lnTo>
                <a:lnTo>
                  <a:pt x="134253" y="71928"/>
                </a:lnTo>
                <a:lnTo>
                  <a:pt x="170964" y="47131"/>
                </a:lnTo>
                <a:lnTo>
                  <a:pt x="210824" y="27128"/>
                </a:lnTo>
                <a:lnTo>
                  <a:pt x="253422" y="12331"/>
                </a:lnTo>
                <a:lnTo>
                  <a:pt x="298346" y="3151"/>
                </a:lnTo>
                <a:lnTo>
                  <a:pt x="345186" y="0"/>
                </a:lnTo>
                <a:lnTo>
                  <a:pt x="392022" y="3151"/>
                </a:lnTo>
                <a:lnTo>
                  <a:pt x="436945" y="12331"/>
                </a:lnTo>
                <a:lnTo>
                  <a:pt x="479542" y="27128"/>
                </a:lnTo>
                <a:lnTo>
                  <a:pt x="519401" y="47131"/>
                </a:lnTo>
                <a:lnTo>
                  <a:pt x="556112" y="71928"/>
                </a:lnTo>
                <a:lnTo>
                  <a:pt x="589264" y="101107"/>
                </a:lnTo>
                <a:lnTo>
                  <a:pt x="618443" y="134259"/>
                </a:lnTo>
                <a:lnTo>
                  <a:pt x="643240" y="170970"/>
                </a:lnTo>
                <a:lnTo>
                  <a:pt x="663243" y="210829"/>
                </a:lnTo>
                <a:lnTo>
                  <a:pt x="678040" y="253426"/>
                </a:lnTo>
                <a:lnTo>
                  <a:pt x="687220" y="298349"/>
                </a:lnTo>
                <a:lnTo>
                  <a:pt x="690372" y="345186"/>
                </a:lnTo>
                <a:lnTo>
                  <a:pt x="687220" y="392022"/>
                </a:lnTo>
                <a:lnTo>
                  <a:pt x="678040" y="436945"/>
                </a:lnTo>
                <a:lnTo>
                  <a:pt x="663243" y="479542"/>
                </a:lnTo>
                <a:lnTo>
                  <a:pt x="643240" y="519401"/>
                </a:lnTo>
                <a:lnTo>
                  <a:pt x="618443" y="556112"/>
                </a:lnTo>
                <a:lnTo>
                  <a:pt x="589264" y="589264"/>
                </a:lnTo>
                <a:lnTo>
                  <a:pt x="556112" y="618443"/>
                </a:lnTo>
                <a:lnTo>
                  <a:pt x="519401" y="643240"/>
                </a:lnTo>
                <a:lnTo>
                  <a:pt x="479542" y="663243"/>
                </a:lnTo>
                <a:lnTo>
                  <a:pt x="436945" y="678040"/>
                </a:lnTo>
                <a:lnTo>
                  <a:pt x="392022" y="687220"/>
                </a:lnTo>
                <a:lnTo>
                  <a:pt x="345186" y="690372"/>
                </a:lnTo>
                <a:lnTo>
                  <a:pt x="298346" y="687220"/>
                </a:lnTo>
                <a:lnTo>
                  <a:pt x="253422" y="678040"/>
                </a:lnTo>
                <a:lnTo>
                  <a:pt x="210824" y="663243"/>
                </a:lnTo>
                <a:lnTo>
                  <a:pt x="170964" y="643240"/>
                </a:lnTo>
                <a:lnTo>
                  <a:pt x="134253" y="618443"/>
                </a:lnTo>
                <a:lnTo>
                  <a:pt x="101103" y="589264"/>
                </a:lnTo>
                <a:lnTo>
                  <a:pt x="71924" y="556112"/>
                </a:lnTo>
                <a:lnTo>
                  <a:pt x="47128" y="519401"/>
                </a:lnTo>
                <a:lnTo>
                  <a:pt x="27126" y="479542"/>
                </a:lnTo>
                <a:lnTo>
                  <a:pt x="12330" y="436945"/>
                </a:lnTo>
                <a:lnTo>
                  <a:pt x="3151" y="392022"/>
                </a:lnTo>
                <a:lnTo>
                  <a:pt x="0" y="345186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4873" y="2822858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195434" y="0"/>
                </a:moveTo>
                <a:lnTo>
                  <a:pt x="149384" y="6828"/>
                </a:lnTo>
                <a:lnTo>
                  <a:pt x="106095" y="23991"/>
                </a:lnTo>
                <a:lnTo>
                  <a:pt x="69022" y="49671"/>
                </a:lnTo>
                <a:lnTo>
                  <a:pt x="39020" y="82386"/>
                </a:lnTo>
                <a:lnTo>
                  <a:pt x="16946" y="120656"/>
                </a:lnTo>
                <a:lnTo>
                  <a:pt x="3653" y="162998"/>
                </a:lnTo>
                <a:lnTo>
                  <a:pt x="0" y="207930"/>
                </a:lnTo>
                <a:lnTo>
                  <a:pt x="6839" y="253970"/>
                </a:lnTo>
                <a:lnTo>
                  <a:pt x="23969" y="297247"/>
                </a:lnTo>
                <a:lnTo>
                  <a:pt x="49626" y="334305"/>
                </a:lnTo>
                <a:lnTo>
                  <a:pt x="82327" y="364291"/>
                </a:lnTo>
                <a:lnTo>
                  <a:pt x="120590" y="386354"/>
                </a:lnTo>
                <a:lnTo>
                  <a:pt x="162931" y="399639"/>
                </a:lnTo>
                <a:lnTo>
                  <a:pt x="207868" y="403293"/>
                </a:lnTo>
                <a:lnTo>
                  <a:pt x="253918" y="396464"/>
                </a:lnTo>
                <a:lnTo>
                  <a:pt x="297205" y="379349"/>
                </a:lnTo>
                <a:lnTo>
                  <a:pt x="334273" y="353703"/>
                </a:lnTo>
                <a:lnTo>
                  <a:pt x="364269" y="321010"/>
                </a:lnTo>
                <a:lnTo>
                  <a:pt x="386340" y="282754"/>
                </a:lnTo>
                <a:lnTo>
                  <a:pt x="399631" y="240419"/>
                </a:lnTo>
                <a:lnTo>
                  <a:pt x="403290" y="195490"/>
                </a:lnTo>
                <a:lnTo>
                  <a:pt x="396462" y="149449"/>
                </a:lnTo>
                <a:lnTo>
                  <a:pt x="379333" y="106126"/>
                </a:lnTo>
                <a:lnTo>
                  <a:pt x="353676" y="69034"/>
                </a:lnTo>
                <a:lnTo>
                  <a:pt x="320975" y="39025"/>
                </a:lnTo>
                <a:lnTo>
                  <a:pt x="282712" y="16949"/>
                </a:lnTo>
                <a:lnTo>
                  <a:pt x="240371" y="3657"/>
                </a:lnTo>
                <a:lnTo>
                  <a:pt x="195434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4873" y="2822858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59" h="403860">
                <a:moveTo>
                  <a:pt x="6839" y="253970"/>
                </a:moveTo>
                <a:lnTo>
                  <a:pt x="0" y="207930"/>
                </a:lnTo>
                <a:lnTo>
                  <a:pt x="3653" y="162998"/>
                </a:lnTo>
                <a:lnTo>
                  <a:pt x="16946" y="120656"/>
                </a:lnTo>
                <a:lnTo>
                  <a:pt x="39020" y="82386"/>
                </a:lnTo>
                <a:lnTo>
                  <a:pt x="69022" y="49671"/>
                </a:lnTo>
                <a:lnTo>
                  <a:pt x="106095" y="23991"/>
                </a:lnTo>
                <a:lnTo>
                  <a:pt x="149384" y="6828"/>
                </a:lnTo>
                <a:lnTo>
                  <a:pt x="195434" y="0"/>
                </a:lnTo>
                <a:lnTo>
                  <a:pt x="240371" y="3657"/>
                </a:lnTo>
                <a:lnTo>
                  <a:pt x="282712" y="16949"/>
                </a:lnTo>
                <a:lnTo>
                  <a:pt x="320975" y="39025"/>
                </a:lnTo>
                <a:lnTo>
                  <a:pt x="353676" y="69034"/>
                </a:lnTo>
                <a:lnTo>
                  <a:pt x="379333" y="106126"/>
                </a:lnTo>
                <a:lnTo>
                  <a:pt x="396462" y="149449"/>
                </a:lnTo>
                <a:lnTo>
                  <a:pt x="403290" y="195490"/>
                </a:lnTo>
                <a:lnTo>
                  <a:pt x="399631" y="240419"/>
                </a:lnTo>
                <a:lnTo>
                  <a:pt x="386340" y="282754"/>
                </a:lnTo>
                <a:lnTo>
                  <a:pt x="364269" y="321010"/>
                </a:lnTo>
                <a:lnTo>
                  <a:pt x="334273" y="353703"/>
                </a:lnTo>
                <a:lnTo>
                  <a:pt x="297205" y="379349"/>
                </a:lnTo>
                <a:lnTo>
                  <a:pt x="253918" y="396464"/>
                </a:lnTo>
                <a:lnTo>
                  <a:pt x="207868" y="403293"/>
                </a:lnTo>
                <a:lnTo>
                  <a:pt x="162931" y="399639"/>
                </a:lnTo>
                <a:lnTo>
                  <a:pt x="120590" y="386354"/>
                </a:lnTo>
                <a:lnTo>
                  <a:pt x="82327" y="364291"/>
                </a:lnTo>
                <a:lnTo>
                  <a:pt x="49626" y="334305"/>
                </a:lnTo>
                <a:lnTo>
                  <a:pt x="23969" y="297247"/>
                </a:lnTo>
                <a:lnTo>
                  <a:pt x="6839" y="253970"/>
                </a:lnTo>
                <a:close/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8936" y="3199257"/>
            <a:ext cx="207010" cy="339725"/>
          </a:xfrm>
          <a:custGeom>
            <a:avLst/>
            <a:gdLst/>
            <a:ahLst/>
            <a:cxnLst/>
            <a:rect l="l" t="t" r="r" b="b"/>
            <a:pathLst>
              <a:path w="207009" h="339725">
                <a:moveTo>
                  <a:pt x="206794" y="0"/>
                </a:moveTo>
                <a:lnTo>
                  <a:pt x="0" y="339343"/>
                </a:lnTo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28213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1" spc="-265" dirty="0">
                <a:latin typeface="Trebuchet MS"/>
                <a:cs typeface="Trebuchet MS"/>
              </a:rPr>
              <a:t>Branches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4355" y="332621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4294" y="324688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4294" y="324688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79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8191" y="332621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6605" y="324688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6605" y="324688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7326" y="2715005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4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4">
                <a:moveTo>
                  <a:pt x="478536" y="11049"/>
                </a:moveTo>
                <a:lnTo>
                  <a:pt x="443738" y="11049"/>
                </a:lnTo>
                <a:lnTo>
                  <a:pt x="467233" y="37211"/>
                </a:lnTo>
                <a:lnTo>
                  <a:pt x="416816" y="82506"/>
                </a:lnTo>
                <a:lnTo>
                  <a:pt x="380111" y="188976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3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8" y="200406"/>
                </a:lnTo>
                <a:lnTo>
                  <a:pt x="478536" y="11049"/>
                </a:lnTo>
                <a:close/>
              </a:path>
              <a:path w="482600" h="436244">
                <a:moveTo>
                  <a:pt x="450353" y="18415"/>
                </a:moveTo>
                <a:lnTo>
                  <a:pt x="438912" y="18415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3" y="37211"/>
                </a:lnTo>
                <a:lnTo>
                  <a:pt x="450353" y="18415"/>
                </a:lnTo>
                <a:close/>
              </a:path>
              <a:path w="482600" h="436244">
                <a:moveTo>
                  <a:pt x="482346" y="0"/>
                </a:moveTo>
                <a:lnTo>
                  <a:pt x="275716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6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4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5"/>
                </a:lnTo>
                <a:lnTo>
                  <a:pt x="450353" y="18415"/>
                </a:lnTo>
                <a:lnTo>
                  <a:pt x="443738" y="11049"/>
                </a:lnTo>
                <a:close/>
              </a:path>
              <a:path w="482600" h="436244">
                <a:moveTo>
                  <a:pt x="438912" y="18415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6605" y="2367533"/>
            <a:ext cx="374904" cy="3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6605" y="236753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0457" y="324078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0457" y="324078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7873" y="2375154"/>
            <a:ext cx="373379" cy="37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7873" y="237515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5488" y="245600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4220" y="244991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86605" y="2375154"/>
            <a:ext cx="374904" cy="374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86605" y="237515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4220" y="332011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2497" y="1855470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4">
                <a:moveTo>
                  <a:pt x="428612" y="48290"/>
                </a:moveTo>
                <a:lnTo>
                  <a:pt x="393344" y="56336"/>
                </a:lnTo>
                <a:lnTo>
                  <a:pt x="0" y="409828"/>
                </a:lnTo>
                <a:lnTo>
                  <a:pt x="23367" y="435990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4">
                <a:moveTo>
                  <a:pt x="478536" y="11049"/>
                </a:moveTo>
                <a:lnTo>
                  <a:pt x="443738" y="11049"/>
                </a:lnTo>
                <a:lnTo>
                  <a:pt x="467232" y="37210"/>
                </a:lnTo>
                <a:lnTo>
                  <a:pt x="416816" y="82506"/>
                </a:lnTo>
                <a:lnTo>
                  <a:pt x="380111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7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5"/>
                </a:lnTo>
                <a:lnTo>
                  <a:pt x="478536" y="11049"/>
                </a:lnTo>
                <a:close/>
              </a:path>
              <a:path w="482600" h="436244">
                <a:moveTo>
                  <a:pt x="450353" y="18414"/>
                </a:moveTo>
                <a:lnTo>
                  <a:pt x="438912" y="18414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0"/>
                </a:lnTo>
                <a:lnTo>
                  <a:pt x="450353" y="18414"/>
                </a:lnTo>
                <a:close/>
              </a:path>
              <a:path w="482600" h="436244">
                <a:moveTo>
                  <a:pt x="482346" y="0"/>
                </a:moveTo>
                <a:lnTo>
                  <a:pt x="275716" y="47243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6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4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4">
                <a:moveTo>
                  <a:pt x="438912" y="18414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81778" y="150799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81778" y="1507997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099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49391" y="15888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69329" y="150799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69329" y="1507997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87617" y="2375154"/>
            <a:ext cx="374904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7617" y="237515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5231" y="245600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23228" y="158275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0441" y="324078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0441" y="324078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25008" y="331402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322" y="702640"/>
            <a:ext cx="37376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Criando</a:t>
            </a:r>
            <a:r>
              <a:rPr spc="-31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5186171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49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49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5186171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49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49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4392" y="3768852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90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4392" y="3768852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90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78785" y="2131263"/>
            <a:ext cx="6442710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branch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[-a]</a:t>
            </a:r>
            <a:endParaRPr sz="2400">
              <a:latin typeface="Courier New"/>
              <a:cs typeface="Courier New"/>
            </a:endParaRPr>
          </a:p>
          <a:p>
            <a:pPr marL="165100" marR="85090">
              <a:lnSpc>
                <a:spcPct val="100000"/>
              </a:lnSpc>
              <a:spcBef>
                <a:spcPts val="2305"/>
              </a:spcBef>
              <a:tabLst>
                <a:tab pos="2506345" algn="l"/>
              </a:tabLst>
            </a:pPr>
            <a:r>
              <a:rPr sz="2400" spc="-160" dirty="0">
                <a:latin typeface="Arial"/>
                <a:cs typeface="Arial"/>
              </a:rPr>
              <a:t>Exibe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os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i="1" spc="-100" dirty="0">
                <a:latin typeface="Trebuchet MS"/>
                <a:cs typeface="Trebuchet MS"/>
              </a:rPr>
              <a:t>branches	</a:t>
            </a:r>
            <a:r>
              <a:rPr sz="2400" spc="-100" dirty="0">
                <a:latin typeface="Arial"/>
                <a:cs typeface="Arial"/>
              </a:rPr>
              <a:t>existentes. </a:t>
            </a:r>
            <a:r>
              <a:rPr sz="2400" spc="-185" dirty="0">
                <a:latin typeface="Arial"/>
                <a:cs typeface="Arial"/>
              </a:rPr>
              <a:t>Na </a:t>
            </a:r>
            <a:r>
              <a:rPr sz="2400" spc="-65" dirty="0">
                <a:latin typeface="Arial"/>
                <a:cs typeface="Arial"/>
              </a:rPr>
              <a:t>forma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completa,  </a:t>
            </a:r>
            <a:r>
              <a:rPr sz="2400" spc="-110" dirty="0">
                <a:latin typeface="Arial"/>
                <a:cs typeface="Arial"/>
              </a:rPr>
              <a:t>exibe </a:t>
            </a:r>
            <a:r>
              <a:rPr sz="2400" spc="-75" dirty="0">
                <a:latin typeface="Arial"/>
                <a:cs typeface="Arial"/>
              </a:rPr>
              <a:t>também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00" dirty="0">
                <a:latin typeface="Trebuchet MS"/>
                <a:cs typeface="Trebuchet MS"/>
              </a:rPr>
              <a:t>branches</a:t>
            </a:r>
            <a:r>
              <a:rPr sz="2400" i="1" spc="-229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Arial"/>
                <a:cs typeface="Arial"/>
              </a:rPr>
              <a:t>remotos.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branch &lt;branch&gt;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[&lt;base&gt;]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spc="-150" dirty="0">
                <a:latin typeface="Arial"/>
                <a:cs typeface="Arial"/>
              </a:rPr>
              <a:t>Cria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130" dirty="0">
                <a:latin typeface="Arial"/>
                <a:cs typeface="Arial"/>
              </a:rPr>
              <a:t>&lt;branch&gt;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partir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42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Arial"/>
                <a:cs typeface="Arial"/>
              </a:rPr>
              <a:t>&lt;base&gt;.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checkout –b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&lt;branch&gt;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spc="-150" dirty="0">
                <a:latin typeface="Arial"/>
                <a:cs typeface="Arial"/>
              </a:rPr>
              <a:t>Cria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130" dirty="0">
                <a:latin typeface="Arial"/>
                <a:cs typeface="Arial"/>
              </a:rPr>
              <a:t>&lt;branch&gt;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65" dirty="0">
                <a:latin typeface="Arial"/>
                <a:cs typeface="Arial"/>
              </a:rPr>
              <a:t>altera </a:t>
            </a:r>
            <a:r>
              <a:rPr sz="2400" spc="-120" dirty="0">
                <a:latin typeface="Arial"/>
                <a:cs typeface="Arial"/>
              </a:rPr>
              <a:t>para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698" y="333992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67" y="123673"/>
                </a:moveTo>
                <a:lnTo>
                  <a:pt x="236550" y="177208"/>
                </a:lnTo>
                <a:lnTo>
                  <a:pt x="231199" y="181705"/>
                </a:lnTo>
                <a:lnTo>
                  <a:pt x="228080" y="187654"/>
                </a:lnTo>
                <a:lnTo>
                  <a:pt x="227422" y="194317"/>
                </a:lnTo>
                <a:lnTo>
                  <a:pt x="229450" y="200957"/>
                </a:lnTo>
                <a:lnTo>
                  <a:pt x="233902" y="206301"/>
                </a:lnTo>
                <a:lnTo>
                  <a:pt x="239853" y="209419"/>
                </a:lnTo>
                <a:lnTo>
                  <a:pt x="246540" y="210083"/>
                </a:lnTo>
                <a:lnTo>
                  <a:pt x="253199" y="208069"/>
                </a:lnTo>
                <a:lnTo>
                  <a:pt x="408197" y="124503"/>
                </a:lnTo>
                <a:lnTo>
                  <a:pt x="403453" y="124503"/>
                </a:lnTo>
                <a:lnTo>
                  <a:pt x="335867" y="123673"/>
                </a:lnTo>
                <a:close/>
              </a:path>
              <a:path w="440055" h="210185">
                <a:moveTo>
                  <a:pt x="367596" y="106571"/>
                </a:moveTo>
                <a:lnTo>
                  <a:pt x="335867" y="123673"/>
                </a:lnTo>
                <a:lnTo>
                  <a:pt x="403453" y="124503"/>
                </a:lnTo>
                <a:lnTo>
                  <a:pt x="403481" y="122217"/>
                </a:lnTo>
                <a:lnTo>
                  <a:pt x="394970" y="122217"/>
                </a:lnTo>
                <a:lnTo>
                  <a:pt x="367596" y="106571"/>
                </a:lnTo>
                <a:close/>
              </a:path>
              <a:path w="440055" h="210185">
                <a:moveTo>
                  <a:pt x="249125" y="0"/>
                </a:moveTo>
                <a:lnTo>
                  <a:pt x="242427" y="488"/>
                </a:lnTo>
                <a:lnTo>
                  <a:pt x="236399" y="3452"/>
                </a:lnTo>
                <a:lnTo>
                  <a:pt x="231813" y="8679"/>
                </a:lnTo>
                <a:lnTo>
                  <a:pt x="229625" y="15341"/>
                </a:lnTo>
                <a:lnTo>
                  <a:pt x="230122" y="22062"/>
                </a:lnTo>
                <a:lnTo>
                  <a:pt x="233093" y="28092"/>
                </a:lnTo>
                <a:lnTo>
                  <a:pt x="238328" y="32682"/>
                </a:lnTo>
                <a:lnTo>
                  <a:pt x="336191" y="88620"/>
                </a:lnTo>
                <a:lnTo>
                  <a:pt x="403885" y="89451"/>
                </a:lnTo>
                <a:lnTo>
                  <a:pt x="403453" y="124503"/>
                </a:lnTo>
                <a:lnTo>
                  <a:pt x="408197" y="124503"/>
                </a:lnTo>
                <a:lnTo>
                  <a:pt x="439762" y="107485"/>
                </a:lnTo>
                <a:lnTo>
                  <a:pt x="255727" y="2202"/>
                </a:lnTo>
                <a:lnTo>
                  <a:pt x="249125" y="0"/>
                </a:lnTo>
                <a:close/>
              </a:path>
              <a:path w="440055" h="210185">
                <a:moveTo>
                  <a:pt x="431" y="84498"/>
                </a:moveTo>
                <a:lnTo>
                  <a:pt x="0" y="119550"/>
                </a:lnTo>
                <a:lnTo>
                  <a:pt x="335867" y="123673"/>
                </a:lnTo>
                <a:lnTo>
                  <a:pt x="367596" y="106571"/>
                </a:lnTo>
                <a:lnTo>
                  <a:pt x="336191" y="88620"/>
                </a:lnTo>
                <a:lnTo>
                  <a:pt x="431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596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858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481" y="122217"/>
                </a:lnTo>
                <a:lnTo>
                  <a:pt x="403858" y="91610"/>
                </a:lnTo>
                <a:close/>
              </a:path>
              <a:path w="440055" h="210185">
                <a:moveTo>
                  <a:pt x="336191" y="88620"/>
                </a:moveTo>
                <a:lnTo>
                  <a:pt x="367596" y="106571"/>
                </a:lnTo>
                <a:lnTo>
                  <a:pt x="395351" y="91610"/>
                </a:lnTo>
                <a:lnTo>
                  <a:pt x="403858" y="91610"/>
                </a:lnTo>
                <a:lnTo>
                  <a:pt x="403885" y="89451"/>
                </a:lnTo>
                <a:lnTo>
                  <a:pt x="336191" y="886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3598" y="3259073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1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89" y="374903"/>
                </a:lnTo>
                <a:lnTo>
                  <a:pt x="236321" y="368206"/>
                </a:lnTo>
                <a:lnTo>
                  <a:pt x="280918" y="349306"/>
                </a:lnTo>
                <a:lnTo>
                  <a:pt x="318701" y="319992"/>
                </a:lnTo>
                <a:lnTo>
                  <a:pt x="347892" y="282052"/>
                </a:lnTo>
                <a:lnTo>
                  <a:pt x="366711" y="237276"/>
                </a:lnTo>
                <a:lnTo>
                  <a:pt x="373380" y="187451"/>
                </a:lnTo>
                <a:lnTo>
                  <a:pt x="366711" y="137627"/>
                </a:lnTo>
                <a:lnTo>
                  <a:pt x="347892" y="92851"/>
                </a:lnTo>
                <a:lnTo>
                  <a:pt x="318701" y="54911"/>
                </a:lnTo>
                <a:lnTo>
                  <a:pt x="280918" y="25597"/>
                </a:lnTo>
                <a:lnTo>
                  <a:pt x="236321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3598" y="3259073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89" y="0"/>
                </a:lnTo>
                <a:lnTo>
                  <a:pt x="236321" y="6697"/>
                </a:lnTo>
                <a:lnTo>
                  <a:pt x="280918" y="25597"/>
                </a:lnTo>
                <a:lnTo>
                  <a:pt x="318701" y="54911"/>
                </a:lnTo>
                <a:lnTo>
                  <a:pt x="347892" y="92851"/>
                </a:lnTo>
                <a:lnTo>
                  <a:pt x="366711" y="137627"/>
                </a:lnTo>
                <a:lnTo>
                  <a:pt x="373380" y="187451"/>
                </a:lnTo>
                <a:lnTo>
                  <a:pt x="366711" y="237276"/>
                </a:lnTo>
                <a:lnTo>
                  <a:pt x="347892" y="282052"/>
                </a:lnTo>
                <a:lnTo>
                  <a:pt x="318701" y="319992"/>
                </a:lnTo>
                <a:lnTo>
                  <a:pt x="280918" y="349306"/>
                </a:lnTo>
                <a:lnTo>
                  <a:pt x="236321" y="368206"/>
                </a:lnTo>
                <a:lnTo>
                  <a:pt x="186689" y="374903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7534" y="333992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48" y="123673"/>
                </a:moveTo>
                <a:lnTo>
                  <a:pt x="236562" y="177208"/>
                </a:lnTo>
                <a:lnTo>
                  <a:pt x="231218" y="181705"/>
                </a:lnTo>
                <a:lnTo>
                  <a:pt x="228101" y="187654"/>
                </a:lnTo>
                <a:lnTo>
                  <a:pt x="227436" y="194317"/>
                </a:lnTo>
                <a:lnTo>
                  <a:pt x="229450" y="200957"/>
                </a:lnTo>
                <a:lnTo>
                  <a:pt x="233893" y="206301"/>
                </a:lnTo>
                <a:lnTo>
                  <a:pt x="239849" y="209419"/>
                </a:lnTo>
                <a:lnTo>
                  <a:pt x="246542" y="210083"/>
                </a:lnTo>
                <a:lnTo>
                  <a:pt x="253199" y="208069"/>
                </a:lnTo>
                <a:lnTo>
                  <a:pt x="408197" y="124503"/>
                </a:lnTo>
                <a:lnTo>
                  <a:pt x="403440" y="124503"/>
                </a:lnTo>
                <a:lnTo>
                  <a:pt x="335848" y="123673"/>
                </a:lnTo>
                <a:close/>
              </a:path>
              <a:path w="440055" h="210185">
                <a:moveTo>
                  <a:pt x="367567" y="106571"/>
                </a:moveTo>
                <a:lnTo>
                  <a:pt x="335848" y="123673"/>
                </a:lnTo>
                <a:lnTo>
                  <a:pt x="403440" y="124503"/>
                </a:lnTo>
                <a:lnTo>
                  <a:pt x="403474" y="122217"/>
                </a:lnTo>
                <a:lnTo>
                  <a:pt x="394931" y="122217"/>
                </a:lnTo>
                <a:lnTo>
                  <a:pt x="367567" y="106571"/>
                </a:lnTo>
                <a:close/>
              </a:path>
              <a:path w="440055" h="210185">
                <a:moveTo>
                  <a:pt x="249133" y="0"/>
                </a:moveTo>
                <a:lnTo>
                  <a:pt x="242420" y="488"/>
                </a:lnTo>
                <a:lnTo>
                  <a:pt x="236398" y="3452"/>
                </a:lnTo>
                <a:lnTo>
                  <a:pt x="231863" y="8679"/>
                </a:lnTo>
                <a:lnTo>
                  <a:pt x="229661" y="15341"/>
                </a:lnTo>
                <a:lnTo>
                  <a:pt x="230149" y="22062"/>
                </a:lnTo>
                <a:lnTo>
                  <a:pt x="233114" y="28092"/>
                </a:lnTo>
                <a:lnTo>
                  <a:pt x="238340" y="32682"/>
                </a:lnTo>
                <a:lnTo>
                  <a:pt x="336171" y="88619"/>
                </a:lnTo>
                <a:lnTo>
                  <a:pt x="403948" y="89451"/>
                </a:lnTo>
                <a:lnTo>
                  <a:pt x="403440" y="124503"/>
                </a:lnTo>
                <a:lnTo>
                  <a:pt x="408197" y="124503"/>
                </a:lnTo>
                <a:lnTo>
                  <a:pt x="439762" y="107485"/>
                </a:lnTo>
                <a:lnTo>
                  <a:pt x="255739" y="2202"/>
                </a:lnTo>
                <a:lnTo>
                  <a:pt x="249133" y="0"/>
                </a:lnTo>
                <a:close/>
              </a:path>
              <a:path w="440055" h="210185">
                <a:moveTo>
                  <a:pt x="431" y="84498"/>
                </a:moveTo>
                <a:lnTo>
                  <a:pt x="0" y="119550"/>
                </a:lnTo>
                <a:lnTo>
                  <a:pt x="335848" y="123673"/>
                </a:lnTo>
                <a:lnTo>
                  <a:pt x="367567" y="106571"/>
                </a:lnTo>
                <a:lnTo>
                  <a:pt x="336171" y="88619"/>
                </a:lnTo>
                <a:lnTo>
                  <a:pt x="431" y="84498"/>
                </a:lnTo>
                <a:close/>
              </a:path>
              <a:path w="440055" h="210185">
                <a:moveTo>
                  <a:pt x="395312" y="91610"/>
                </a:moveTo>
                <a:lnTo>
                  <a:pt x="367567" y="106571"/>
                </a:lnTo>
                <a:lnTo>
                  <a:pt x="394931" y="122217"/>
                </a:lnTo>
                <a:lnTo>
                  <a:pt x="395312" y="91610"/>
                </a:lnTo>
                <a:close/>
              </a:path>
              <a:path w="440055" h="210185">
                <a:moveTo>
                  <a:pt x="403917" y="91610"/>
                </a:moveTo>
                <a:lnTo>
                  <a:pt x="395312" y="91610"/>
                </a:lnTo>
                <a:lnTo>
                  <a:pt x="394931" y="122217"/>
                </a:lnTo>
                <a:lnTo>
                  <a:pt x="403474" y="122217"/>
                </a:lnTo>
                <a:lnTo>
                  <a:pt x="403917" y="91610"/>
                </a:lnTo>
                <a:close/>
              </a:path>
              <a:path w="440055" h="210185">
                <a:moveTo>
                  <a:pt x="336171" y="88619"/>
                </a:moveTo>
                <a:lnTo>
                  <a:pt x="367567" y="106571"/>
                </a:lnTo>
                <a:lnTo>
                  <a:pt x="395312" y="91610"/>
                </a:lnTo>
                <a:lnTo>
                  <a:pt x="403917" y="91610"/>
                </a:lnTo>
                <a:lnTo>
                  <a:pt x="403948" y="89451"/>
                </a:lnTo>
                <a:lnTo>
                  <a:pt x="336171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7433" y="3259073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7433" y="3259073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8128" y="2728722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4">
                <a:moveTo>
                  <a:pt x="428637" y="48291"/>
                </a:moveTo>
                <a:lnTo>
                  <a:pt x="393361" y="56342"/>
                </a:lnTo>
                <a:lnTo>
                  <a:pt x="0" y="409828"/>
                </a:lnTo>
                <a:lnTo>
                  <a:pt x="23418" y="435990"/>
                </a:lnTo>
                <a:lnTo>
                  <a:pt x="416840" y="82510"/>
                </a:lnTo>
                <a:lnTo>
                  <a:pt x="428637" y="48291"/>
                </a:lnTo>
                <a:close/>
              </a:path>
              <a:path w="482600" h="436244">
                <a:moveTo>
                  <a:pt x="478562" y="11049"/>
                </a:moveTo>
                <a:lnTo>
                  <a:pt x="443763" y="11049"/>
                </a:lnTo>
                <a:lnTo>
                  <a:pt x="467258" y="37211"/>
                </a:lnTo>
                <a:lnTo>
                  <a:pt x="416840" y="82510"/>
                </a:lnTo>
                <a:lnTo>
                  <a:pt x="380136" y="188975"/>
                </a:lnTo>
                <a:lnTo>
                  <a:pt x="379271" y="195879"/>
                </a:lnTo>
                <a:lnTo>
                  <a:pt x="381025" y="202390"/>
                </a:lnTo>
                <a:lnTo>
                  <a:pt x="385065" y="207781"/>
                </a:lnTo>
                <a:lnTo>
                  <a:pt x="391058" y="211327"/>
                </a:lnTo>
                <a:lnTo>
                  <a:pt x="397942" y="212246"/>
                </a:lnTo>
                <a:lnTo>
                  <a:pt x="404409" y="210486"/>
                </a:lnTo>
                <a:lnTo>
                  <a:pt x="409757" y="206416"/>
                </a:lnTo>
                <a:lnTo>
                  <a:pt x="413283" y="200405"/>
                </a:lnTo>
                <a:lnTo>
                  <a:pt x="478562" y="11049"/>
                </a:lnTo>
                <a:close/>
              </a:path>
              <a:path w="482600" h="436244">
                <a:moveTo>
                  <a:pt x="450378" y="18414"/>
                </a:moveTo>
                <a:lnTo>
                  <a:pt x="438937" y="18414"/>
                </a:lnTo>
                <a:lnTo>
                  <a:pt x="459384" y="41275"/>
                </a:lnTo>
                <a:lnTo>
                  <a:pt x="428637" y="48291"/>
                </a:lnTo>
                <a:lnTo>
                  <a:pt x="416840" y="82510"/>
                </a:lnTo>
                <a:lnTo>
                  <a:pt x="467258" y="37211"/>
                </a:lnTo>
                <a:lnTo>
                  <a:pt x="450378" y="18414"/>
                </a:lnTo>
                <a:close/>
              </a:path>
              <a:path w="482600" h="436244">
                <a:moveTo>
                  <a:pt x="482371" y="0"/>
                </a:moveTo>
                <a:lnTo>
                  <a:pt x="275704" y="47243"/>
                </a:lnTo>
                <a:lnTo>
                  <a:pt x="269362" y="50109"/>
                </a:lnTo>
                <a:lnTo>
                  <a:pt x="264771" y="55022"/>
                </a:lnTo>
                <a:lnTo>
                  <a:pt x="262354" y="61317"/>
                </a:lnTo>
                <a:lnTo>
                  <a:pt x="262534" y="68325"/>
                </a:lnTo>
                <a:lnTo>
                  <a:pt x="265398" y="74638"/>
                </a:lnTo>
                <a:lnTo>
                  <a:pt x="270302" y="79200"/>
                </a:lnTo>
                <a:lnTo>
                  <a:pt x="276570" y="81595"/>
                </a:lnTo>
                <a:lnTo>
                  <a:pt x="283527" y="81406"/>
                </a:lnTo>
                <a:lnTo>
                  <a:pt x="393361" y="56342"/>
                </a:lnTo>
                <a:lnTo>
                  <a:pt x="443763" y="11049"/>
                </a:lnTo>
                <a:lnTo>
                  <a:pt x="478562" y="11049"/>
                </a:lnTo>
                <a:lnTo>
                  <a:pt x="482371" y="0"/>
                </a:lnTo>
                <a:close/>
              </a:path>
              <a:path w="482600" h="436244">
                <a:moveTo>
                  <a:pt x="443763" y="11049"/>
                </a:moveTo>
                <a:lnTo>
                  <a:pt x="393361" y="56342"/>
                </a:lnTo>
                <a:lnTo>
                  <a:pt x="428637" y="48291"/>
                </a:lnTo>
                <a:lnTo>
                  <a:pt x="438937" y="18414"/>
                </a:lnTo>
                <a:lnTo>
                  <a:pt x="450378" y="18414"/>
                </a:lnTo>
                <a:lnTo>
                  <a:pt x="443763" y="11049"/>
                </a:lnTo>
                <a:close/>
              </a:path>
              <a:path w="482600" h="436244">
                <a:moveTo>
                  <a:pt x="438937" y="18414"/>
                </a:moveTo>
                <a:lnTo>
                  <a:pt x="428637" y="48291"/>
                </a:lnTo>
                <a:lnTo>
                  <a:pt x="459384" y="41275"/>
                </a:lnTo>
                <a:lnTo>
                  <a:pt x="438937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7433" y="2381250"/>
            <a:ext cx="373379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7433" y="238125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79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322" y="702640"/>
            <a:ext cx="37376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Criando</a:t>
            </a:r>
            <a:r>
              <a:rPr spc="-31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280" y="4565903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add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*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4327" y="5338978"/>
            <a:ext cx="6365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Adiciona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45" dirty="0">
                <a:latin typeface="Trebuchet MS"/>
                <a:cs typeface="Trebuchet MS"/>
              </a:rPr>
              <a:t>index </a:t>
            </a:r>
            <a:r>
              <a:rPr sz="2400" spc="-120" dirty="0">
                <a:latin typeface="Arial"/>
                <a:cs typeface="Arial"/>
              </a:rPr>
              <a:t>(área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transitória).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802" y="2664819"/>
            <a:ext cx="1123315" cy="265430"/>
          </a:xfrm>
          <a:custGeom>
            <a:avLst/>
            <a:gdLst/>
            <a:ahLst/>
            <a:cxnLst/>
            <a:rect l="l" t="t" r="r" b="b"/>
            <a:pathLst>
              <a:path w="1123315" h="265430">
                <a:moveTo>
                  <a:pt x="1031798" y="132482"/>
                </a:moveTo>
                <a:lnTo>
                  <a:pt x="867664" y="223668"/>
                </a:lnTo>
                <a:lnTo>
                  <a:pt x="860994" y="229369"/>
                </a:lnTo>
                <a:lnTo>
                  <a:pt x="857170" y="236892"/>
                </a:lnTo>
                <a:lnTo>
                  <a:pt x="856466" y="245296"/>
                </a:lnTo>
                <a:lnTo>
                  <a:pt x="859154" y="253640"/>
                </a:lnTo>
                <a:lnTo>
                  <a:pt x="864802" y="260383"/>
                </a:lnTo>
                <a:lnTo>
                  <a:pt x="872331" y="264245"/>
                </a:lnTo>
                <a:lnTo>
                  <a:pt x="880764" y="264963"/>
                </a:lnTo>
                <a:lnTo>
                  <a:pt x="889126" y="262276"/>
                </a:lnTo>
                <a:lnTo>
                  <a:pt x="1083021" y="154580"/>
                </a:lnTo>
                <a:lnTo>
                  <a:pt x="1077341" y="154580"/>
                </a:lnTo>
                <a:lnTo>
                  <a:pt x="1077341" y="151786"/>
                </a:lnTo>
                <a:lnTo>
                  <a:pt x="1066546" y="151786"/>
                </a:lnTo>
                <a:lnTo>
                  <a:pt x="1031798" y="132482"/>
                </a:lnTo>
                <a:close/>
              </a:path>
              <a:path w="1123315" h="265430">
                <a:moveTo>
                  <a:pt x="992022" y="110384"/>
                </a:moveTo>
                <a:lnTo>
                  <a:pt x="0" y="110384"/>
                </a:lnTo>
                <a:lnTo>
                  <a:pt x="0" y="154580"/>
                </a:lnTo>
                <a:lnTo>
                  <a:pt x="992022" y="154580"/>
                </a:lnTo>
                <a:lnTo>
                  <a:pt x="1031798" y="132482"/>
                </a:lnTo>
                <a:lnTo>
                  <a:pt x="992022" y="110384"/>
                </a:lnTo>
                <a:close/>
              </a:path>
              <a:path w="1123315" h="265430">
                <a:moveTo>
                  <a:pt x="1083021" y="110384"/>
                </a:moveTo>
                <a:lnTo>
                  <a:pt x="1077341" y="110384"/>
                </a:lnTo>
                <a:lnTo>
                  <a:pt x="1077341" y="154580"/>
                </a:lnTo>
                <a:lnTo>
                  <a:pt x="1083021" y="154580"/>
                </a:lnTo>
                <a:lnTo>
                  <a:pt x="1122806" y="132482"/>
                </a:lnTo>
                <a:lnTo>
                  <a:pt x="1083021" y="110384"/>
                </a:lnTo>
                <a:close/>
              </a:path>
              <a:path w="1123315" h="265430">
                <a:moveTo>
                  <a:pt x="1066546" y="113178"/>
                </a:moveTo>
                <a:lnTo>
                  <a:pt x="1031798" y="132482"/>
                </a:lnTo>
                <a:lnTo>
                  <a:pt x="1066546" y="151786"/>
                </a:lnTo>
                <a:lnTo>
                  <a:pt x="1066546" y="113178"/>
                </a:lnTo>
                <a:close/>
              </a:path>
              <a:path w="1123315" h="265430">
                <a:moveTo>
                  <a:pt x="1077341" y="113178"/>
                </a:moveTo>
                <a:lnTo>
                  <a:pt x="1066546" y="113178"/>
                </a:lnTo>
                <a:lnTo>
                  <a:pt x="1066546" y="151786"/>
                </a:lnTo>
                <a:lnTo>
                  <a:pt x="1077341" y="151786"/>
                </a:lnTo>
                <a:lnTo>
                  <a:pt x="1077341" y="113178"/>
                </a:lnTo>
                <a:close/>
              </a:path>
              <a:path w="1123315" h="265430">
                <a:moveTo>
                  <a:pt x="880764" y="0"/>
                </a:moveTo>
                <a:lnTo>
                  <a:pt x="872331" y="704"/>
                </a:lnTo>
                <a:lnTo>
                  <a:pt x="864802" y="4528"/>
                </a:lnTo>
                <a:lnTo>
                  <a:pt x="859154" y="11197"/>
                </a:lnTo>
                <a:lnTo>
                  <a:pt x="856466" y="19561"/>
                </a:lnTo>
                <a:lnTo>
                  <a:pt x="857170" y="28009"/>
                </a:lnTo>
                <a:lnTo>
                  <a:pt x="860994" y="35575"/>
                </a:lnTo>
                <a:lnTo>
                  <a:pt x="867664" y="41296"/>
                </a:lnTo>
                <a:lnTo>
                  <a:pt x="1031798" y="132482"/>
                </a:lnTo>
                <a:lnTo>
                  <a:pt x="1066546" y="113178"/>
                </a:lnTo>
                <a:lnTo>
                  <a:pt x="1077341" y="113178"/>
                </a:lnTo>
                <a:lnTo>
                  <a:pt x="1077341" y="110384"/>
                </a:lnTo>
                <a:lnTo>
                  <a:pt x="1083021" y="110384"/>
                </a:lnTo>
                <a:lnTo>
                  <a:pt x="889126" y="2688"/>
                </a:lnTo>
                <a:lnTo>
                  <a:pt x="880764" y="0"/>
                </a:lnTo>
                <a:close/>
              </a:path>
            </a:pathLst>
          </a:custGeom>
          <a:solidFill>
            <a:srgbClr val="00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24478" y="5202279"/>
            <a:ext cx="1120775" cy="265430"/>
          </a:xfrm>
          <a:custGeom>
            <a:avLst/>
            <a:gdLst/>
            <a:ahLst/>
            <a:cxnLst/>
            <a:rect l="l" t="t" r="r" b="b"/>
            <a:pathLst>
              <a:path w="1120775" h="265429">
                <a:moveTo>
                  <a:pt x="1029639" y="132482"/>
                </a:moveTo>
                <a:lnTo>
                  <a:pt x="865505" y="223668"/>
                </a:lnTo>
                <a:lnTo>
                  <a:pt x="858815" y="229369"/>
                </a:lnTo>
                <a:lnTo>
                  <a:pt x="854948" y="236892"/>
                </a:lnTo>
                <a:lnTo>
                  <a:pt x="854200" y="245296"/>
                </a:lnTo>
                <a:lnTo>
                  <a:pt x="856869" y="253640"/>
                </a:lnTo>
                <a:lnTo>
                  <a:pt x="862589" y="260330"/>
                </a:lnTo>
                <a:lnTo>
                  <a:pt x="870156" y="264197"/>
                </a:lnTo>
                <a:lnTo>
                  <a:pt x="878603" y="264945"/>
                </a:lnTo>
                <a:lnTo>
                  <a:pt x="886968" y="262276"/>
                </a:lnTo>
                <a:lnTo>
                  <a:pt x="1080757" y="154580"/>
                </a:lnTo>
                <a:lnTo>
                  <a:pt x="1075055" y="154580"/>
                </a:lnTo>
                <a:lnTo>
                  <a:pt x="1075055" y="151786"/>
                </a:lnTo>
                <a:lnTo>
                  <a:pt x="1064387" y="151786"/>
                </a:lnTo>
                <a:lnTo>
                  <a:pt x="1029639" y="132482"/>
                </a:lnTo>
                <a:close/>
              </a:path>
              <a:path w="1120775" h="265429">
                <a:moveTo>
                  <a:pt x="989863" y="110384"/>
                </a:moveTo>
                <a:lnTo>
                  <a:pt x="0" y="110384"/>
                </a:lnTo>
                <a:lnTo>
                  <a:pt x="0" y="154580"/>
                </a:lnTo>
                <a:lnTo>
                  <a:pt x="989863" y="154580"/>
                </a:lnTo>
                <a:lnTo>
                  <a:pt x="1029639" y="132482"/>
                </a:lnTo>
                <a:lnTo>
                  <a:pt x="989863" y="110384"/>
                </a:lnTo>
                <a:close/>
              </a:path>
              <a:path w="1120775" h="265429">
                <a:moveTo>
                  <a:pt x="1080757" y="110384"/>
                </a:moveTo>
                <a:lnTo>
                  <a:pt x="1075055" y="110384"/>
                </a:lnTo>
                <a:lnTo>
                  <a:pt x="1075055" y="154580"/>
                </a:lnTo>
                <a:lnTo>
                  <a:pt x="1080757" y="154580"/>
                </a:lnTo>
                <a:lnTo>
                  <a:pt x="1120521" y="132482"/>
                </a:lnTo>
                <a:lnTo>
                  <a:pt x="1080757" y="110384"/>
                </a:lnTo>
                <a:close/>
              </a:path>
              <a:path w="1120775" h="265429">
                <a:moveTo>
                  <a:pt x="1064387" y="113178"/>
                </a:moveTo>
                <a:lnTo>
                  <a:pt x="1029639" y="132482"/>
                </a:lnTo>
                <a:lnTo>
                  <a:pt x="1064387" y="151786"/>
                </a:lnTo>
                <a:lnTo>
                  <a:pt x="1064387" y="113178"/>
                </a:lnTo>
                <a:close/>
              </a:path>
              <a:path w="1120775" h="265429">
                <a:moveTo>
                  <a:pt x="1075055" y="113178"/>
                </a:moveTo>
                <a:lnTo>
                  <a:pt x="1064387" y="113178"/>
                </a:lnTo>
                <a:lnTo>
                  <a:pt x="1064387" y="151786"/>
                </a:lnTo>
                <a:lnTo>
                  <a:pt x="1075055" y="151786"/>
                </a:lnTo>
                <a:lnTo>
                  <a:pt x="1075055" y="113178"/>
                </a:lnTo>
                <a:close/>
              </a:path>
              <a:path w="1120775" h="265429">
                <a:moveTo>
                  <a:pt x="878603" y="0"/>
                </a:moveTo>
                <a:lnTo>
                  <a:pt x="870156" y="704"/>
                </a:lnTo>
                <a:lnTo>
                  <a:pt x="862589" y="4528"/>
                </a:lnTo>
                <a:lnTo>
                  <a:pt x="856869" y="11197"/>
                </a:lnTo>
                <a:lnTo>
                  <a:pt x="854200" y="19561"/>
                </a:lnTo>
                <a:lnTo>
                  <a:pt x="854948" y="28009"/>
                </a:lnTo>
                <a:lnTo>
                  <a:pt x="858815" y="35575"/>
                </a:lnTo>
                <a:lnTo>
                  <a:pt x="865505" y="41296"/>
                </a:lnTo>
                <a:lnTo>
                  <a:pt x="1029639" y="132482"/>
                </a:lnTo>
                <a:lnTo>
                  <a:pt x="1064387" y="113178"/>
                </a:lnTo>
                <a:lnTo>
                  <a:pt x="1075055" y="113178"/>
                </a:lnTo>
                <a:lnTo>
                  <a:pt x="1075055" y="110384"/>
                </a:lnTo>
                <a:lnTo>
                  <a:pt x="1080757" y="110384"/>
                </a:lnTo>
                <a:lnTo>
                  <a:pt x="886968" y="2688"/>
                </a:lnTo>
                <a:lnTo>
                  <a:pt x="878603" y="0"/>
                </a:lnTo>
                <a:close/>
              </a:path>
            </a:pathLst>
          </a:custGeom>
          <a:solidFill>
            <a:srgbClr val="00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6516" y="2016251"/>
            <a:ext cx="0" cy="2884805"/>
          </a:xfrm>
          <a:custGeom>
            <a:avLst/>
            <a:gdLst/>
            <a:ahLst/>
            <a:cxnLst/>
            <a:rect l="l" t="t" r="r" b="b"/>
            <a:pathLst>
              <a:path h="2884804">
                <a:moveTo>
                  <a:pt x="0" y="0"/>
                </a:moveTo>
                <a:lnTo>
                  <a:pt x="0" y="2884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7423" y="2025395"/>
            <a:ext cx="0" cy="2884805"/>
          </a:xfrm>
          <a:custGeom>
            <a:avLst/>
            <a:gdLst/>
            <a:ahLst/>
            <a:cxnLst/>
            <a:rect l="l" t="t" r="r" b="b"/>
            <a:pathLst>
              <a:path h="2884804">
                <a:moveTo>
                  <a:pt x="0" y="0"/>
                </a:moveTo>
                <a:lnTo>
                  <a:pt x="0" y="2884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7100" y="2019300"/>
            <a:ext cx="0" cy="2884805"/>
          </a:xfrm>
          <a:custGeom>
            <a:avLst/>
            <a:gdLst/>
            <a:ahLst/>
            <a:cxnLst/>
            <a:rect l="l" t="t" r="r" b="b"/>
            <a:pathLst>
              <a:path h="2884804">
                <a:moveTo>
                  <a:pt x="0" y="0"/>
                </a:moveTo>
                <a:lnTo>
                  <a:pt x="0" y="2884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7874" y="3632453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7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7" y="859536"/>
                </a:lnTo>
                <a:lnTo>
                  <a:pt x="711707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7874" y="363245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498" y="0"/>
                </a:moveTo>
                <a:lnTo>
                  <a:pt x="0" y="182499"/>
                </a:lnTo>
                <a:lnTo>
                  <a:pt x="146050" y="146050"/>
                </a:lnTo>
                <a:lnTo>
                  <a:pt x="182498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7874" y="3632453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8" y="0"/>
                </a:moveTo>
                <a:lnTo>
                  <a:pt x="146050" y="146050"/>
                </a:lnTo>
                <a:lnTo>
                  <a:pt x="0" y="182499"/>
                </a:lnTo>
                <a:lnTo>
                  <a:pt x="182498" y="0"/>
                </a:lnTo>
                <a:lnTo>
                  <a:pt x="711707" y="0"/>
                </a:lnTo>
                <a:lnTo>
                  <a:pt x="711707" y="859536"/>
                </a:lnTo>
                <a:lnTo>
                  <a:pt x="0" y="859536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7874" y="4900421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7" y="0"/>
                </a:moveTo>
                <a:lnTo>
                  <a:pt x="182498" y="0"/>
                </a:lnTo>
                <a:lnTo>
                  <a:pt x="0" y="182498"/>
                </a:lnTo>
                <a:lnTo>
                  <a:pt x="0" y="861059"/>
                </a:lnTo>
                <a:lnTo>
                  <a:pt x="711707" y="861059"/>
                </a:lnTo>
                <a:lnTo>
                  <a:pt x="711707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7874" y="4900421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498" y="0"/>
                </a:moveTo>
                <a:lnTo>
                  <a:pt x="0" y="182498"/>
                </a:lnTo>
                <a:lnTo>
                  <a:pt x="146050" y="146050"/>
                </a:lnTo>
                <a:lnTo>
                  <a:pt x="182498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7874" y="4900421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8" y="0"/>
                </a:moveTo>
                <a:lnTo>
                  <a:pt x="146050" y="146050"/>
                </a:lnTo>
                <a:lnTo>
                  <a:pt x="0" y="182498"/>
                </a:lnTo>
                <a:lnTo>
                  <a:pt x="182498" y="0"/>
                </a:lnTo>
                <a:lnTo>
                  <a:pt x="711707" y="0"/>
                </a:lnTo>
                <a:lnTo>
                  <a:pt x="711707" y="861059"/>
                </a:lnTo>
                <a:lnTo>
                  <a:pt x="0" y="861059"/>
                </a:lnTo>
                <a:lnTo>
                  <a:pt x="0" y="182498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49170" y="702640"/>
            <a:ext cx="46456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Sistema </a:t>
            </a:r>
            <a:r>
              <a:rPr spc="-155" dirty="0"/>
              <a:t>de </a:t>
            </a:r>
            <a:r>
              <a:rPr spc="-175" dirty="0"/>
              <a:t>Controle </a:t>
            </a:r>
            <a:r>
              <a:rPr spc="-95" dirty="0"/>
              <a:t>do</a:t>
            </a:r>
            <a:r>
              <a:rPr spc="-560" dirty="0"/>
              <a:t> </a:t>
            </a:r>
            <a:r>
              <a:rPr spc="-215" dirty="0"/>
              <a:t>Git</a:t>
            </a:r>
          </a:p>
        </p:txBody>
      </p:sp>
      <p:sp>
        <p:nvSpPr>
          <p:cNvPr id="14" name="object 14"/>
          <p:cNvSpPr/>
          <p:nvPr/>
        </p:nvSpPr>
        <p:spPr>
          <a:xfrm>
            <a:off x="3111245" y="2367533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2" y="0"/>
                </a:moveTo>
                <a:lnTo>
                  <a:pt x="182880" y="0"/>
                </a:lnTo>
                <a:lnTo>
                  <a:pt x="0" y="182879"/>
                </a:lnTo>
                <a:lnTo>
                  <a:pt x="0" y="859536"/>
                </a:lnTo>
                <a:lnTo>
                  <a:pt x="713232" y="859536"/>
                </a:lnTo>
                <a:lnTo>
                  <a:pt x="71323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1245" y="236753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880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1245" y="2367533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182880" y="0"/>
                </a:moveTo>
                <a:lnTo>
                  <a:pt x="146304" y="146303"/>
                </a:lnTo>
                <a:lnTo>
                  <a:pt x="0" y="182879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1245" y="3635502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2" y="861060"/>
                </a:lnTo>
                <a:lnTo>
                  <a:pt x="713232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1245" y="363550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80" y="0"/>
                </a:moveTo>
                <a:lnTo>
                  <a:pt x="0" y="182880"/>
                </a:lnTo>
                <a:lnTo>
                  <a:pt x="146304" y="146304"/>
                </a:lnTo>
                <a:lnTo>
                  <a:pt x="182880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11245" y="3635502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60"/>
                </a:lnTo>
                <a:lnTo>
                  <a:pt x="0" y="861060"/>
                </a:lnTo>
                <a:lnTo>
                  <a:pt x="0" y="182880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44617" y="4904994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79"/>
                </a:lnTo>
                <a:lnTo>
                  <a:pt x="0" y="861059"/>
                </a:lnTo>
                <a:lnTo>
                  <a:pt x="713232" y="861059"/>
                </a:lnTo>
                <a:lnTo>
                  <a:pt x="713232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44617" y="490499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80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4617" y="4904994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3"/>
                </a:lnTo>
                <a:lnTo>
                  <a:pt x="0" y="182879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59"/>
                </a:lnTo>
                <a:lnTo>
                  <a:pt x="0" y="861059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7874" y="2362961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7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7" y="861060"/>
                </a:lnTo>
                <a:lnTo>
                  <a:pt x="711707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77874" y="2362961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498" y="0"/>
                </a:moveTo>
                <a:lnTo>
                  <a:pt x="0" y="182499"/>
                </a:lnTo>
                <a:lnTo>
                  <a:pt x="146050" y="146050"/>
                </a:lnTo>
                <a:lnTo>
                  <a:pt x="182498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77874" y="2362961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8" y="0"/>
                </a:moveTo>
                <a:lnTo>
                  <a:pt x="146050" y="146050"/>
                </a:lnTo>
                <a:lnTo>
                  <a:pt x="0" y="182499"/>
                </a:lnTo>
                <a:lnTo>
                  <a:pt x="182498" y="0"/>
                </a:lnTo>
                <a:lnTo>
                  <a:pt x="711707" y="0"/>
                </a:lnTo>
                <a:lnTo>
                  <a:pt x="711707" y="861060"/>
                </a:lnTo>
                <a:lnTo>
                  <a:pt x="0" y="861060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13077" y="2541473"/>
            <a:ext cx="241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8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20697" y="3811270"/>
            <a:ext cx="22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0" dirty="0">
                <a:solidFill>
                  <a:srgbClr val="252525"/>
                </a:solidFill>
                <a:latin typeface="Trebuchet MS"/>
                <a:cs typeface="Trebuchet MS"/>
              </a:rPr>
              <a:t>B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6794" y="5080508"/>
            <a:ext cx="213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35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44617" y="3614165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2" y="0"/>
                </a:moveTo>
                <a:lnTo>
                  <a:pt x="182880" y="0"/>
                </a:lnTo>
                <a:lnTo>
                  <a:pt x="0" y="182879"/>
                </a:lnTo>
                <a:lnTo>
                  <a:pt x="0" y="859535"/>
                </a:lnTo>
                <a:lnTo>
                  <a:pt x="713232" y="859535"/>
                </a:lnTo>
                <a:lnTo>
                  <a:pt x="713232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44617" y="3614165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80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44617" y="3614165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182880" y="0"/>
                </a:moveTo>
                <a:lnTo>
                  <a:pt x="146304" y="146303"/>
                </a:lnTo>
                <a:lnTo>
                  <a:pt x="0" y="182879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5"/>
                </a:lnTo>
                <a:lnTo>
                  <a:pt x="0" y="859535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72790" y="2547365"/>
            <a:ext cx="406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8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2700" b="1" spc="-220" dirty="0">
                <a:solidFill>
                  <a:srgbClr val="252525"/>
                </a:solidFill>
                <a:latin typeface="Trebuchet MS"/>
                <a:cs typeface="Trebuchet MS"/>
              </a:rPr>
              <a:t>1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77990" y="2367533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1" y="0"/>
                </a:moveTo>
                <a:lnTo>
                  <a:pt x="182879" y="0"/>
                </a:lnTo>
                <a:lnTo>
                  <a:pt x="0" y="182879"/>
                </a:lnTo>
                <a:lnTo>
                  <a:pt x="0" y="859536"/>
                </a:lnTo>
                <a:lnTo>
                  <a:pt x="713231" y="859536"/>
                </a:lnTo>
                <a:lnTo>
                  <a:pt x="713231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77990" y="236753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879" y="0"/>
                </a:moveTo>
                <a:lnTo>
                  <a:pt x="0" y="182879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77990" y="2367533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79" y="0"/>
                </a:moveTo>
                <a:lnTo>
                  <a:pt x="146303" y="146303"/>
                </a:lnTo>
                <a:lnTo>
                  <a:pt x="0" y="182879"/>
                </a:lnTo>
                <a:lnTo>
                  <a:pt x="182879" y="0"/>
                </a:lnTo>
                <a:lnTo>
                  <a:pt x="713231" y="0"/>
                </a:lnTo>
                <a:lnTo>
                  <a:pt x="713231" y="859536"/>
                </a:lnTo>
                <a:lnTo>
                  <a:pt x="0" y="859536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08732" y="1650492"/>
            <a:ext cx="131699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240"/>
              </a:spcBef>
            </a:pPr>
            <a:r>
              <a:rPr sz="1800" b="1" spc="-105" dirty="0">
                <a:latin typeface="Trebuchet MS"/>
                <a:cs typeface="Trebuchet MS"/>
              </a:rPr>
              <a:t>Versão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40579" y="1656588"/>
            <a:ext cx="131826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240"/>
              </a:spcBef>
            </a:pPr>
            <a:r>
              <a:rPr sz="1800" b="1" spc="-105" dirty="0">
                <a:latin typeface="Trebuchet MS"/>
                <a:cs typeface="Trebuchet MS"/>
              </a:rPr>
              <a:t>Versão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75476" y="1648967"/>
            <a:ext cx="131699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240"/>
              </a:spcBef>
            </a:pPr>
            <a:r>
              <a:rPr sz="1800" b="1" spc="-105" dirty="0">
                <a:latin typeface="Trebuchet MS"/>
                <a:cs typeface="Trebuchet MS"/>
              </a:rPr>
              <a:t>Versão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60216" y="3816172"/>
            <a:ext cx="3911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0" dirty="0">
                <a:solidFill>
                  <a:srgbClr val="252525"/>
                </a:solidFill>
                <a:latin typeface="Trebuchet MS"/>
                <a:cs typeface="Trebuchet MS"/>
              </a:rPr>
              <a:t>B</a:t>
            </a:r>
            <a:r>
              <a:rPr sz="2700" b="1" spc="-220" dirty="0">
                <a:solidFill>
                  <a:srgbClr val="252525"/>
                </a:solidFill>
                <a:latin typeface="Trebuchet MS"/>
                <a:cs typeface="Trebuchet MS"/>
              </a:rPr>
              <a:t>1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32070" y="3824478"/>
            <a:ext cx="3911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0" dirty="0">
                <a:solidFill>
                  <a:srgbClr val="252525"/>
                </a:solidFill>
                <a:latin typeface="Trebuchet MS"/>
                <a:cs typeface="Trebuchet MS"/>
              </a:rPr>
              <a:t>B</a:t>
            </a:r>
            <a:r>
              <a:rPr sz="2700" b="1" spc="-220" dirty="0">
                <a:solidFill>
                  <a:srgbClr val="252525"/>
                </a:solidFill>
                <a:latin typeface="Trebuchet MS"/>
                <a:cs typeface="Trebuchet MS"/>
              </a:rPr>
              <a:t>2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10988" y="5101208"/>
            <a:ext cx="381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20" dirty="0">
                <a:solidFill>
                  <a:srgbClr val="252525"/>
                </a:solidFill>
                <a:latin typeface="Trebuchet MS"/>
                <a:cs typeface="Trebuchet MS"/>
              </a:rPr>
              <a:t>C1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42201" y="2563114"/>
            <a:ext cx="406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8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2700" b="1" spc="-220" dirty="0">
                <a:solidFill>
                  <a:srgbClr val="252525"/>
                </a:solidFill>
                <a:latin typeface="Trebuchet MS"/>
                <a:cs typeface="Trebuchet MS"/>
              </a:rPr>
              <a:t>2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11245" y="4904994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79"/>
                </a:lnTo>
                <a:lnTo>
                  <a:pt x="0" y="861059"/>
                </a:lnTo>
                <a:lnTo>
                  <a:pt x="713232" y="861059"/>
                </a:lnTo>
                <a:lnTo>
                  <a:pt x="713232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11245" y="490499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80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B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11245" y="4904994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3"/>
                </a:lnTo>
                <a:lnTo>
                  <a:pt x="0" y="182879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59"/>
                </a:lnTo>
                <a:lnTo>
                  <a:pt x="0" y="861059"/>
                </a:lnTo>
                <a:lnTo>
                  <a:pt x="0" y="182879"/>
                </a:lnTo>
              </a:path>
            </a:pathLst>
          </a:custGeom>
          <a:ln w="28956">
            <a:solidFill>
              <a:srgbClr val="2D75B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361690" y="5084445"/>
            <a:ext cx="213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35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943094" y="2367533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711707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59536"/>
                </a:lnTo>
                <a:lnTo>
                  <a:pt x="711707" y="859536"/>
                </a:lnTo>
                <a:lnTo>
                  <a:pt x="711707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43094" y="236753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498" y="0"/>
                </a:moveTo>
                <a:lnTo>
                  <a:pt x="0" y="182499"/>
                </a:lnTo>
                <a:lnTo>
                  <a:pt x="146050" y="146050"/>
                </a:lnTo>
                <a:lnTo>
                  <a:pt x="182498" y="0"/>
                </a:lnTo>
                <a:close/>
              </a:path>
            </a:pathLst>
          </a:custGeom>
          <a:solidFill>
            <a:srgbClr val="B6C1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43094" y="2367533"/>
            <a:ext cx="711835" cy="859790"/>
          </a:xfrm>
          <a:custGeom>
            <a:avLst/>
            <a:gdLst/>
            <a:ahLst/>
            <a:cxnLst/>
            <a:rect l="l" t="t" r="r" b="b"/>
            <a:pathLst>
              <a:path w="711835" h="859789">
                <a:moveTo>
                  <a:pt x="182498" y="0"/>
                </a:moveTo>
                <a:lnTo>
                  <a:pt x="146050" y="146050"/>
                </a:lnTo>
                <a:lnTo>
                  <a:pt x="0" y="182499"/>
                </a:lnTo>
                <a:lnTo>
                  <a:pt x="182498" y="0"/>
                </a:lnTo>
                <a:lnTo>
                  <a:pt x="711707" y="0"/>
                </a:lnTo>
                <a:lnTo>
                  <a:pt x="711707" y="859536"/>
                </a:lnTo>
                <a:lnTo>
                  <a:pt x="0" y="859536"/>
                </a:lnTo>
                <a:lnTo>
                  <a:pt x="0" y="182499"/>
                </a:lnTo>
              </a:path>
            </a:pathLst>
          </a:custGeom>
          <a:ln w="28956">
            <a:solidFill>
              <a:srgbClr val="538235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104257" y="2547365"/>
            <a:ext cx="406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8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2700" b="1" spc="-220" dirty="0">
                <a:solidFill>
                  <a:srgbClr val="252525"/>
                </a:solidFill>
                <a:latin typeface="Trebuchet MS"/>
                <a:cs typeface="Trebuchet MS"/>
              </a:rPr>
              <a:t>1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77990" y="4904994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79"/>
                </a:lnTo>
                <a:lnTo>
                  <a:pt x="0" y="861059"/>
                </a:lnTo>
                <a:lnTo>
                  <a:pt x="713231" y="861059"/>
                </a:lnTo>
                <a:lnTo>
                  <a:pt x="7132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77990" y="490499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79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B1B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77990" y="4904994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79" y="0"/>
                </a:moveTo>
                <a:lnTo>
                  <a:pt x="146303" y="146303"/>
                </a:lnTo>
                <a:lnTo>
                  <a:pt x="0" y="182879"/>
                </a:lnTo>
                <a:lnTo>
                  <a:pt x="182879" y="0"/>
                </a:lnTo>
                <a:lnTo>
                  <a:pt x="713231" y="0"/>
                </a:lnTo>
                <a:lnTo>
                  <a:pt x="713231" y="861059"/>
                </a:lnTo>
                <a:lnTo>
                  <a:pt x="0" y="861059"/>
                </a:lnTo>
                <a:lnTo>
                  <a:pt x="0" y="182879"/>
                </a:lnTo>
              </a:path>
            </a:pathLst>
          </a:custGeom>
          <a:ln w="28956">
            <a:solidFill>
              <a:srgbClr val="2D75B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944614" y="5101208"/>
            <a:ext cx="3810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25" dirty="0">
                <a:solidFill>
                  <a:srgbClr val="252525"/>
                </a:solidFill>
                <a:latin typeface="Trebuchet MS"/>
                <a:cs typeface="Trebuchet MS"/>
              </a:rPr>
              <a:t>C1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777990" y="361569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77990" y="361569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CDC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7990" y="361569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79" y="0"/>
                </a:moveTo>
                <a:lnTo>
                  <a:pt x="146303" y="146304"/>
                </a:lnTo>
                <a:lnTo>
                  <a:pt x="0" y="182880"/>
                </a:lnTo>
                <a:lnTo>
                  <a:pt x="182879" y="0"/>
                </a:lnTo>
                <a:lnTo>
                  <a:pt x="713231" y="0"/>
                </a:lnTo>
                <a:lnTo>
                  <a:pt x="713231" y="861060"/>
                </a:lnTo>
                <a:lnTo>
                  <a:pt x="0" y="861060"/>
                </a:lnTo>
                <a:lnTo>
                  <a:pt x="0" y="182880"/>
                </a:lnTo>
              </a:path>
            </a:pathLst>
          </a:custGeom>
          <a:ln w="28956">
            <a:solidFill>
              <a:srgbClr val="BE9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992493" y="3799458"/>
            <a:ext cx="3911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0" dirty="0">
                <a:solidFill>
                  <a:srgbClr val="252525"/>
                </a:solidFill>
                <a:latin typeface="Trebuchet MS"/>
                <a:cs typeface="Trebuchet MS"/>
              </a:rPr>
              <a:t>B</a:t>
            </a:r>
            <a:r>
              <a:rPr sz="2700" b="1" spc="-220" dirty="0">
                <a:solidFill>
                  <a:srgbClr val="252525"/>
                </a:solidFill>
                <a:latin typeface="Trebuchet MS"/>
                <a:cs typeface="Trebuchet MS"/>
              </a:rPr>
              <a:t>2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989454" y="2663295"/>
            <a:ext cx="1122045" cy="265430"/>
          </a:xfrm>
          <a:custGeom>
            <a:avLst/>
            <a:gdLst/>
            <a:ahLst/>
            <a:cxnLst/>
            <a:rect l="l" t="t" r="r" b="b"/>
            <a:pathLst>
              <a:path w="1122045" h="265430">
                <a:moveTo>
                  <a:pt x="991001" y="154924"/>
                </a:moveTo>
                <a:lnTo>
                  <a:pt x="866394" y="223541"/>
                </a:lnTo>
                <a:lnTo>
                  <a:pt x="859704" y="229244"/>
                </a:lnTo>
                <a:lnTo>
                  <a:pt x="855837" y="236781"/>
                </a:lnTo>
                <a:lnTo>
                  <a:pt x="855089" y="245223"/>
                </a:lnTo>
                <a:lnTo>
                  <a:pt x="857757" y="253640"/>
                </a:lnTo>
                <a:lnTo>
                  <a:pt x="863405" y="260312"/>
                </a:lnTo>
                <a:lnTo>
                  <a:pt x="870934" y="264150"/>
                </a:lnTo>
                <a:lnTo>
                  <a:pt x="879367" y="264892"/>
                </a:lnTo>
                <a:lnTo>
                  <a:pt x="887730" y="262276"/>
                </a:lnTo>
                <a:lnTo>
                  <a:pt x="1081936" y="155215"/>
                </a:lnTo>
                <a:lnTo>
                  <a:pt x="1076197" y="155215"/>
                </a:lnTo>
                <a:lnTo>
                  <a:pt x="991001" y="154924"/>
                </a:lnTo>
                <a:close/>
              </a:path>
              <a:path w="1122045" h="265430">
                <a:moveTo>
                  <a:pt x="1030846" y="132982"/>
                </a:moveTo>
                <a:lnTo>
                  <a:pt x="991001" y="154924"/>
                </a:lnTo>
                <a:lnTo>
                  <a:pt x="1076197" y="155215"/>
                </a:lnTo>
                <a:lnTo>
                  <a:pt x="1076206" y="152421"/>
                </a:lnTo>
                <a:lnTo>
                  <a:pt x="1065530" y="152421"/>
                </a:lnTo>
                <a:lnTo>
                  <a:pt x="1030846" y="132982"/>
                </a:lnTo>
                <a:close/>
              </a:path>
              <a:path w="1122045" h="265430">
                <a:moveTo>
                  <a:pt x="880254" y="0"/>
                </a:moveTo>
                <a:lnTo>
                  <a:pt x="871807" y="704"/>
                </a:lnTo>
                <a:lnTo>
                  <a:pt x="864240" y="4528"/>
                </a:lnTo>
                <a:lnTo>
                  <a:pt x="858519" y="11197"/>
                </a:lnTo>
                <a:lnTo>
                  <a:pt x="855831" y="19488"/>
                </a:lnTo>
                <a:lnTo>
                  <a:pt x="856535" y="27898"/>
                </a:lnTo>
                <a:lnTo>
                  <a:pt x="860359" y="35450"/>
                </a:lnTo>
                <a:lnTo>
                  <a:pt x="867028" y="41169"/>
                </a:lnTo>
                <a:lnTo>
                  <a:pt x="991138" y="110728"/>
                </a:lnTo>
                <a:lnTo>
                  <a:pt x="1076325" y="111019"/>
                </a:lnTo>
                <a:lnTo>
                  <a:pt x="1076197" y="155215"/>
                </a:lnTo>
                <a:lnTo>
                  <a:pt x="1081936" y="155215"/>
                </a:lnTo>
                <a:lnTo>
                  <a:pt x="1121790" y="133244"/>
                </a:lnTo>
                <a:lnTo>
                  <a:pt x="888619" y="2688"/>
                </a:lnTo>
                <a:lnTo>
                  <a:pt x="880254" y="0"/>
                </a:lnTo>
                <a:close/>
              </a:path>
              <a:path w="1122045" h="265430">
                <a:moveTo>
                  <a:pt x="253" y="107336"/>
                </a:moveTo>
                <a:lnTo>
                  <a:pt x="0" y="151532"/>
                </a:lnTo>
                <a:lnTo>
                  <a:pt x="991001" y="154924"/>
                </a:lnTo>
                <a:lnTo>
                  <a:pt x="1030846" y="132982"/>
                </a:lnTo>
                <a:lnTo>
                  <a:pt x="991138" y="110728"/>
                </a:lnTo>
                <a:lnTo>
                  <a:pt x="253" y="107336"/>
                </a:lnTo>
                <a:close/>
              </a:path>
              <a:path w="1122045" h="265430">
                <a:moveTo>
                  <a:pt x="1065657" y="113813"/>
                </a:moveTo>
                <a:lnTo>
                  <a:pt x="1030846" y="132982"/>
                </a:lnTo>
                <a:lnTo>
                  <a:pt x="1065530" y="152421"/>
                </a:lnTo>
                <a:lnTo>
                  <a:pt x="1065657" y="113813"/>
                </a:lnTo>
                <a:close/>
              </a:path>
              <a:path w="1122045" h="265430">
                <a:moveTo>
                  <a:pt x="1076316" y="113813"/>
                </a:moveTo>
                <a:lnTo>
                  <a:pt x="1065657" y="113813"/>
                </a:lnTo>
                <a:lnTo>
                  <a:pt x="1065530" y="152421"/>
                </a:lnTo>
                <a:lnTo>
                  <a:pt x="1076206" y="152421"/>
                </a:lnTo>
                <a:lnTo>
                  <a:pt x="1076316" y="113813"/>
                </a:lnTo>
                <a:close/>
              </a:path>
              <a:path w="1122045" h="265430">
                <a:moveTo>
                  <a:pt x="991138" y="110728"/>
                </a:moveTo>
                <a:lnTo>
                  <a:pt x="1030846" y="132982"/>
                </a:lnTo>
                <a:lnTo>
                  <a:pt x="1065657" y="113813"/>
                </a:lnTo>
                <a:lnTo>
                  <a:pt x="1076316" y="113813"/>
                </a:lnTo>
                <a:lnTo>
                  <a:pt x="1076325" y="111019"/>
                </a:lnTo>
                <a:lnTo>
                  <a:pt x="991138" y="110728"/>
                </a:lnTo>
                <a:close/>
              </a:path>
            </a:pathLst>
          </a:custGeom>
          <a:solidFill>
            <a:srgbClr val="00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89454" y="3932787"/>
            <a:ext cx="1122045" cy="265430"/>
          </a:xfrm>
          <a:custGeom>
            <a:avLst/>
            <a:gdLst/>
            <a:ahLst/>
            <a:cxnLst/>
            <a:rect l="l" t="t" r="r" b="b"/>
            <a:pathLst>
              <a:path w="1122045" h="265429">
                <a:moveTo>
                  <a:pt x="991001" y="154924"/>
                </a:moveTo>
                <a:lnTo>
                  <a:pt x="866394" y="223541"/>
                </a:lnTo>
                <a:lnTo>
                  <a:pt x="859704" y="229244"/>
                </a:lnTo>
                <a:lnTo>
                  <a:pt x="855837" y="236781"/>
                </a:lnTo>
                <a:lnTo>
                  <a:pt x="855089" y="245223"/>
                </a:lnTo>
                <a:lnTo>
                  <a:pt x="857757" y="253640"/>
                </a:lnTo>
                <a:lnTo>
                  <a:pt x="863405" y="260312"/>
                </a:lnTo>
                <a:lnTo>
                  <a:pt x="870934" y="264150"/>
                </a:lnTo>
                <a:lnTo>
                  <a:pt x="879367" y="264892"/>
                </a:lnTo>
                <a:lnTo>
                  <a:pt x="887730" y="262276"/>
                </a:lnTo>
                <a:lnTo>
                  <a:pt x="1081936" y="155215"/>
                </a:lnTo>
                <a:lnTo>
                  <a:pt x="1076197" y="155215"/>
                </a:lnTo>
                <a:lnTo>
                  <a:pt x="991001" y="154924"/>
                </a:lnTo>
                <a:close/>
              </a:path>
              <a:path w="1122045" h="265429">
                <a:moveTo>
                  <a:pt x="1030846" y="132982"/>
                </a:moveTo>
                <a:lnTo>
                  <a:pt x="991001" y="154924"/>
                </a:lnTo>
                <a:lnTo>
                  <a:pt x="1076197" y="155215"/>
                </a:lnTo>
                <a:lnTo>
                  <a:pt x="1076206" y="152421"/>
                </a:lnTo>
                <a:lnTo>
                  <a:pt x="1065530" y="152421"/>
                </a:lnTo>
                <a:lnTo>
                  <a:pt x="1030846" y="132982"/>
                </a:lnTo>
                <a:close/>
              </a:path>
              <a:path w="1122045" h="265429">
                <a:moveTo>
                  <a:pt x="880254" y="0"/>
                </a:moveTo>
                <a:lnTo>
                  <a:pt x="871807" y="704"/>
                </a:lnTo>
                <a:lnTo>
                  <a:pt x="864240" y="4528"/>
                </a:lnTo>
                <a:lnTo>
                  <a:pt x="858519" y="11197"/>
                </a:lnTo>
                <a:lnTo>
                  <a:pt x="855831" y="19488"/>
                </a:lnTo>
                <a:lnTo>
                  <a:pt x="856535" y="27898"/>
                </a:lnTo>
                <a:lnTo>
                  <a:pt x="860359" y="35450"/>
                </a:lnTo>
                <a:lnTo>
                  <a:pt x="867028" y="41169"/>
                </a:lnTo>
                <a:lnTo>
                  <a:pt x="991138" y="110728"/>
                </a:lnTo>
                <a:lnTo>
                  <a:pt x="1076325" y="111019"/>
                </a:lnTo>
                <a:lnTo>
                  <a:pt x="1076197" y="155215"/>
                </a:lnTo>
                <a:lnTo>
                  <a:pt x="1081936" y="155215"/>
                </a:lnTo>
                <a:lnTo>
                  <a:pt x="1121790" y="133244"/>
                </a:lnTo>
                <a:lnTo>
                  <a:pt x="888619" y="2688"/>
                </a:lnTo>
                <a:lnTo>
                  <a:pt x="880254" y="0"/>
                </a:lnTo>
                <a:close/>
              </a:path>
              <a:path w="1122045" h="265429">
                <a:moveTo>
                  <a:pt x="253" y="107336"/>
                </a:moveTo>
                <a:lnTo>
                  <a:pt x="0" y="151532"/>
                </a:lnTo>
                <a:lnTo>
                  <a:pt x="991001" y="154924"/>
                </a:lnTo>
                <a:lnTo>
                  <a:pt x="1030846" y="132982"/>
                </a:lnTo>
                <a:lnTo>
                  <a:pt x="991138" y="110728"/>
                </a:lnTo>
                <a:lnTo>
                  <a:pt x="253" y="107336"/>
                </a:lnTo>
                <a:close/>
              </a:path>
              <a:path w="1122045" h="265429">
                <a:moveTo>
                  <a:pt x="1065657" y="113813"/>
                </a:moveTo>
                <a:lnTo>
                  <a:pt x="1030846" y="132982"/>
                </a:lnTo>
                <a:lnTo>
                  <a:pt x="1065530" y="152421"/>
                </a:lnTo>
                <a:lnTo>
                  <a:pt x="1065657" y="113813"/>
                </a:lnTo>
                <a:close/>
              </a:path>
              <a:path w="1122045" h="265429">
                <a:moveTo>
                  <a:pt x="1076316" y="113813"/>
                </a:moveTo>
                <a:lnTo>
                  <a:pt x="1065657" y="113813"/>
                </a:lnTo>
                <a:lnTo>
                  <a:pt x="1065530" y="152421"/>
                </a:lnTo>
                <a:lnTo>
                  <a:pt x="1076206" y="152421"/>
                </a:lnTo>
                <a:lnTo>
                  <a:pt x="1076316" y="113813"/>
                </a:lnTo>
                <a:close/>
              </a:path>
              <a:path w="1122045" h="265429">
                <a:moveTo>
                  <a:pt x="991138" y="110728"/>
                </a:moveTo>
                <a:lnTo>
                  <a:pt x="1030846" y="132982"/>
                </a:lnTo>
                <a:lnTo>
                  <a:pt x="1065657" y="113813"/>
                </a:lnTo>
                <a:lnTo>
                  <a:pt x="1076316" y="113813"/>
                </a:lnTo>
                <a:lnTo>
                  <a:pt x="1076325" y="111019"/>
                </a:lnTo>
                <a:lnTo>
                  <a:pt x="991138" y="110728"/>
                </a:lnTo>
                <a:close/>
              </a:path>
            </a:pathLst>
          </a:custGeom>
          <a:solidFill>
            <a:srgbClr val="00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24096" y="3916338"/>
            <a:ext cx="1121410" cy="265430"/>
          </a:xfrm>
          <a:custGeom>
            <a:avLst/>
            <a:gdLst/>
            <a:ahLst/>
            <a:cxnLst/>
            <a:rect l="l" t="t" r="r" b="b"/>
            <a:pathLst>
              <a:path w="1121410" h="265429">
                <a:moveTo>
                  <a:pt x="1080852" y="106386"/>
                </a:moveTo>
                <a:lnTo>
                  <a:pt x="1075054" y="106386"/>
                </a:lnTo>
                <a:lnTo>
                  <a:pt x="1075943" y="150582"/>
                </a:lnTo>
                <a:lnTo>
                  <a:pt x="990720" y="152283"/>
                </a:lnTo>
                <a:lnTo>
                  <a:pt x="867663" y="223861"/>
                </a:lnTo>
                <a:lnTo>
                  <a:pt x="861109" y="229673"/>
                </a:lnTo>
                <a:lnTo>
                  <a:pt x="857424" y="237307"/>
                </a:lnTo>
                <a:lnTo>
                  <a:pt x="856859" y="245774"/>
                </a:lnTo>
                <a:lnTo>
                  <a:pt x="859663" y="254087"/>
                </a:lnTo>
                <a:lnTo>
                  <a:pt x="865528" y="260641"/>
                </a:lnTo>
                <a:lnTo>
                  <a:pt x="873156" y="264326"/>
                </a:lnTo>
                <a:lnTo>
                  <a:pt x="881594" y="264892"/>
                </a:lnTo>
                <a:lnTo>
                  <a:pt x="889888" y="262088"/>
                </a:lnTo>
                <a:lnTo>
                  <a:pt x="1120902" y="127595"/>
                </a:lnTo>
                <a:lnTo>
                  <a:pt x="1080852" y="106386"/>
                </a:lnTo>
                <a:close/>
              </a:path>
              <a:path w="1121410" h="265429">
                <a:moveTo>
                  <a:pt x="989784" y="108098"/>
                </a:moveTo>
                <a:lnTo>
                  <a:pt x="0" y="127976"/>
                </a:lnTo>
                <a:lnTo>
                  <a:pt x="762" y="172045"/>
                </a:lnTo>
                <a:lnTo>
                  <a:pt x="990720" y="152283"/>
                </a:lnTo>
                <a:lnTo>
                  <a:pt x="1030020" y="129424"/>
                </a:lnTo>
                <a:lnTo>
                  <a:pt x="989784" y="108098"/>
                </a:lnTo>
                <a:close/>
              </a:path>
              <a:path w="1121410" h="265429">
                <a:moveTo>
                  <a:pt x="1030020" y="129424"/>
                </a:moveTo>
                <a:lnTo>
                  <a:pt x="990720" y="152283"/>
                </a:lnTo>
                <a:lnTo>
                  <a:pt x="1075943" y="150582"/>
                </a:lnTo>
                <a:lnTo>
                  <a:pt x="1075892" y="148042"/>
                </a:lnTo>
                <a:lnTo>
                  <a:pt x="1065149" y="148042"/>
                </a:lnTo>
                <a:lnTo>
                  <a:pt x="1030020" y="129424"/>
                </a:lnTo>
                <a:close/>
              </a:path>
              <a:path w="1121410" h="265429">
                <a:moveTo>
                  <a:pt x="1064387" y="109434"/>
                </a:moveTo>
                <a:lnTo>
                  <a:pt x="1030020" y="129424"/>
                </a:lnTo>
                <a:lnTo>
                  <a:pt x="1065149" y="148042"/>
                </a:lnTo>
                <a:lnTo>
                  <a:pt x="1064387" y="109434"/>
                </a:lnTo>
                <a:close/>
              </a:path>
              <a:path w="1121410" h="265429">
                <a:moveTo>
                  <a:pt x="1075116" y="109434"/>
                </a:moveTo>
                <a:lnTo>
                  <a:pt x="1064387" y="109434"/>
                </a:lnTo>
                <a:lnTo>
                  <a:pt x="1065149" y="148042"/>
                </a:lnTo>
                <a:lnTo>
                  <a:pt x="1075892" y="148042"/>
                </a:lnTo>
                <a:lnTo>
                  <a:pt x="1075116" y="109434"/>
                </a:lnTo>
                <a:close/>
              </a:path>
              <a:path w="1121410" h="265429">
                <a:moveTo>
                  <a:pt x="1075054" y="106386"/>
                </a:moveTo>
                <a:lnTo>
                  <a:pt x="989784" y="108098"/>
                </a:lnTo>
                <a:lnTo>
                  <a:pt x="1030020" y="129424"/>
                </a:lnTo>
                <a:lnTo>
                  <a:pt x="1064387" y="109434"/>
                </a:lnTo>
                <a:lnTo>
                  <a:pt x="1075116" y="109434"/>
                </a:lnTo>
                <a:lnTo>
                  <a:pt x="1075054" y="106386"/>
                </a:lnTo>
                <a:close/>
              </a:path>
              <a:path w="1121410" h="265429">
                <a:moveTo>
                  <a:pt x="876321" y="0"/>
                </a:moveTo>
                <a:lnTo>
                  <a:pt x="867902" y="881"/>
                </a:lnTo>
                <a:lnTo>
                  <a:pt x="860411" y="4857"/>
                </a:lnTo>
                <a:lnTo>
                  <a:pt x="854837" y="11644"/>
                </a:lnTo>
                <a:lnTo>
                  <a:pt x="852356" y="20058"/>
                </a:lnTo>
                <a:lnTo>
                  <a:pt x="853281" y="28471"/>
                </a:lnTo>
                <a:lnTo>
                  <a:pt x="857301" y="35933"/>
                </a:lnTo>
                <a:lnTo>
                  <a:pt x="864107" y="41489"/>
                </a:lnTo>
                <a:lnTo>
                  <a:pt x="989784" y="108098"/>
                </a:lnTo>
                <a:lnTo>
                  <a:pt x="1075054" y="106386"/>
                </a:lnTo>
                <a:lnTo>
                  <a:pt x="1080852" y="106386"/>
                </a:lnTo>
                <a:lnTo>
                  <a:pt x="884681" y="2500"/>
                </a:lnTo>
                <a:lnTo>
                  <a:pt x="876321" y="0"/>
                </a:lnTo>
                <a:close/>
              </a:path>
            </a:pathLst>
          </a:custGeom>
          <a:solidFill>
            <a:srgbClr val="00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24478" y="2797301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1118362" y="0"/>
                </a:moveTo>
                <a:lnTo>
                  <a:pt x="0" y="0"/>
                </a:lnTo>
              </a:path>
            </a:pathLst>
          </a:custGeom>
          <a:ln w="4419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89582" y="5331714"/>
            <a:ext cx="1122045" cy="3810"/>
          </a:xfrm>
          <a:custGeom>
            <a:avLst/>
            <a:gdLst/>
            <a:ahLst/>
            <a:cxnLst/>
            <a:rect l="l" t="t" r="r" b="b"/>
            <a:pathLst>
              <a:path w="1122045" h="3810">
                <a:moveTo>
                  <a:pt x="1121664" y="3810"/>
                </a:moveTo>
                <a:lnTo>
                  <a:pt x="0" y="0"/>
                </a:lnTo>
              </a:path>
            </a:pathLst>
          </a:custGeom>
          <a:ln w="4419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7850" y="5334761"/>
            <a:ext cx="1120775" cy="8255"/>
          </a:xfrm>
          <a:custGeom>
            <a:avLst/>
            <a:gdLst/>
            <a:ahLst/>
            <a:cxnLst/>
            <a:rect l="l" t="t" r="r" b="b"/>
            <a:pathLst>
              <a:path w="1120775" h="8254">
                <a:moveTo>
                  <a:pt x="1120648" y="0"/>
                </a:moveTo>
                <a:lnTo>
                  <a:pt x="0" y="7746"/>
                </a:lnTo>
              </a:path>
            </a:pathLst>
          </a:custGeom>
          <a:ln w="4419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57850" y="4043934"/>
            <a:ext cx="1120775" cy="2540"/>
          </a:xfrm>
          <a:custGeom>
            <a:avLst/>
            <a:gdLst/>
            <a:ahLst/>
            <a:cxnLst/>
            <a:rect l="l" t="t" r="r" b="b"/>
            <a:pathLst>
              <a:path w="1120775" h="2539">
                <a:moveTo>
                  <a:pt x="1120521" y="2540"/>
                </a:moveTo>
                <a:lnTo>
                  <a:pt x="0" y="0"/>
                </a:lnTo>
              </a:path>
            </a:pathLst>
          </a:custGeom>
          <a:ln w="4419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975360" y="1648967"/>
            <a:ext cx="131699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240"/>
              </a:spcBef>
            </a:pPr>
            <a:r>
              <a:rPr sz="1800" b="1" spc="-105" dirty="0">
                <a:latin typeface="Trebuchet MS"/>
                <a:cs typeface="Trebuchet MS"/>
              </a:rPr>
              <a:t>Versão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322" y="702640"/>
            <a:ext cx="37376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Criando</a:t>
            </a:r>
            <a:r>
              <a:rPr spc="-31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280" y="4565903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1022" y="346062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1022" y="346062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94941" y="3585717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4327" y="5338978"/>
            <a:ext cx="2435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Arial"/>
                <a:cs typeface="Arial"/>
              </a:rPr>
              <a:t>Realiza </a:t>
            </a:r>
            <a:r>
              <a:rPr sz="2400" spc="-85" dirty="0">
                <a:latin typeface="Arial"/>
                <a:cs typeface="Arial"/>
              </a:rPr>
              <a:t>um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i="1" spc="-125" dirty="0">
                <a:latin typeface="Trebuchet MS"/>
                <a:cs typeface="Trebuchet MS"/>
              </a:rPr>
              <a:t>commit</a:t>
            </a:r>
            <a:r>
              <a:rPr sz="2400" spc="-1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322" y="702640"/>
            <a:ext cx="37376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Criando</a:t>
            </a:r>
            <a:r>
              <a:rPr spc="-31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280" y="4565903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–a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7154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7154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1052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7154" y="343776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399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399" y="440055"/>
                </a:lnTo>
                <a:lnTo>
                  <a:pt x="914399" y="139826"/>
                </a:lnTo>
                <a:close/>
              </a:path>
              <a:path w="914400" h="440054">
                <a:moveTo>
                  <a:pt x="266699" y="0"/>
                </a:moveTo>
                <a:lnTo>
                  <a:pt x="152399" y="139826"/>
                </a:lnTo>
                <a:lnTo>
                  <a:pt x="380999" y="139826"/>
                </a:lnTo>
                <a:lnTo>
                  <a:pt x="2666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7154" y="343776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399" y="139826"/>
                </a:lnTo>
                <a:lnTo>
                  <a:pt x="266699" y="0"/>
                </a:lnTo>
                <a:lnTo>
                  <a:pt x="380999" y="139826"/>
                </a:lnTo>
                <a:lnTo>
                  <a:pt x="914399" y="139826"/>
                </a:lnTo>
                <a:lnTo>
                  <a:pt x="914399" y="189864"/>
                </a:lnTo>
                <a:lnTo>
                  <a:pt x="914399" y="264922"/>
                </a:lnTo>
                <a:lnTo>
                  <a:pt x="914399" y="440055"/>
                </a:lnTo>
                <a:lnTo>
                  <a:pt x="380999" y="440055"/>
                </a:lnTo>
                <a:lnTo>
                  <a:pt x="152399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51453" y="3562604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4327" y="5338978"/>
            <a:ext cx="6783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Adiciona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05" dirty="0">
                <a:latin typeface="Arial"/>
                <a:cs typeface="Arial"/>
              </a:rPr>
              <a:t>arquivos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45" dirty="0">
                <a:latin typeface="Trebuchet MS"/>
                <a:cs typeface="Trebuchet MS"/>
              </a:rPr>
              <a:t>index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110" dirty="0">
                <a:latin typeface="Arial"/>
                <a:cs typeface="Arial"/>
              </a:rPr>
              <a:t>realiza </a:t>
            </a:r>
            <a:r>
              <a:rPr sz="2400" spc="-85" dirty="0">
                <a:latin typeface="Arial"/>
                <a:cs typeface="Arial"/>
              </a:rPr>
              <a:t>um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i="1" spc="-125" dirty="0">
                <a:latin typeface="Trebuchet MS"/>
                <a:cs typeface="Trebuchet MS"/>
              </a:rPr>
              <a:t>commit</a:t>
            </a:r>
            <a:r>
              <a:rPr sz="2400" spc="-1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322" y="702640"/>
            <a:ext cx="37376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Criando</a:t>
            </a:r>
            <a:r>
              <a:rPr spc="-31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280" y="4565903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checkout -b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ramo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7154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7154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1052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4105" y="2420873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0999" y="300227"/>
                </a:moveTo>
                <a:lnTo>
                  <a:pt x="152399" y="300227"/>
                </a:lnTo>
                <a:lnTo>
                  <a:pt x="266699" y="446913"/>
                </a:lnTo>
                <a:lnTo>
                  <a:pt x="380999" y="300227"/>
                </a:lnTo>
                <a:close/>
              </a:path>
              <a:path w="914400" h="447039">
                <a:moveTo>
                  <a:pt x="914399" y="0"/>
                </a:moveTo>
                <a:lnTo>
                  <a:pt x="0" y="0"/>
                </a:lnTo>
                <a:lnTo>
                  <a:pt x="0" y="300227"/>
                </a:lnTo>
                <a:lnTo>
                  <a:pt x="914399" y="300227"/>
                </a:lnTo>
                <a:lnTo>
                  <a:pt x="9143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4105" y="2420873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399" y="0"/>
                </a:lnTo>
                <a:lnTo>
                  <a:pt x="380999" y="0"/>
                </a:lnTo>
                <a:lnTo>
                  <a:pt x="914399" y="0"/>
                </a:lnTo>
                <a:lnTo>
                  <a:pt x="914399" y="175133"/>
                </a:lnTo>
                <a:lnTo>
                  <a:pt x="914399" y="250189"/>
                </a:lnTo>
                <a:lnTo>
                  <a:pt x="914399" y="300227"/>
                </a:lnTo>
                <a:lnTo>
                  <a:pt x="380999" y="300227"/>
                </a:lnTo>
                <a:lnTo>
                  <a:pt x="266699" y="446913"/>
                </a:lnTo>
                <a:lnTo>
                  <a:pt x="152399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28796" y="2406522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70" dirty="0">
                <a:latin typeface="Trebuchet MS"/>
                <a:cs typeface="Trebuchet MS"/>
              </a:rPr>
              <a:t>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37154" y="343776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399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399" y="440055"/>
                </a:lnTo>
                <a:lnTo>
                  <a:pt x="914399" y="139826"/>
                </a:lnTo>
                <a:close/>
              </a:path>
              <a:path w="914400" h="440054">
                <a:moveTo>
                  <a:pt x="266699" y="0"/>
                </a:moveTo>
                <a:lnTo>
                  <a:pt x="152399" y="139826"/>
                </a:lnTo>
                <a:lnTo>
                  <a:pt x="380999" y="139826"/>
                </a:lnTo>
                <a:lnTo>
                  <a:pt x="2666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7154" y="343776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399" y="139826"/>
                </a:lnTo>
                <a:lnTo>
                  <a:pt x="266699" y="0"/>
                </a:lnTo>
                <a:lnTo>
                  <a:pt x="380999" y="139826"/>
                </a:lnTo>
                <a:lnTo>
                  <a:pt x="914399" y="139826"/>
                </a:lnTo>
                <a:lnTo>
                  <a:pt x="914399" y="189864"/>
                </a:lnTo>
                <a:lnTo>
                  <a:pt x="914399" y="264922"/>
                </a:lnTo>
                <a:lnTo>
                  <a:pt x="914399" y="440055"/>
                </a:lnTo>
                <a:lnTo>
                  <a:pt x="380999" y="440055"/>
                </a:lnTo>
                <a:lnTo>
                  <a:pt x="152399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51453" y="3562604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4327" y="5338978"/>
            <a:ext cx="71062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Arial"/>
                <a:cs typeface="Arial"/>
              </a:rPr>
              <a:t>Cria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90" dirty="0">
                <a:latin typeface="Arial"/>
                <a:cs typeface="Arial"/>
              </a:rPr>
              <a:t>ramo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65" dirty="0">
                <a:latin typeface="Arial"/>
                <a:cs typeface="Arial"/>
              </a:rPr>
              <a:t>altera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85" dirty="0">
                <a:latin typeface="Arial"/>
                <a:cs typeface="Arial"/>
              </a:rPr>
              <a:t>ele, </a:t>
            </a:r>
            <a:r>
              <a:rPr sz="2400" spc="-80" dirty="0">
                <a:latin typeface="Arial"/>
                <a:cs typeface="Arial"/>
              </a:rPr>
              <a:t>ou </a:t>
            </a:r>
            <a:r>
              <a:rPr sz="2400" spc="-130" dirty="0">
                <a:latin typeface="Arial"/>
                <a:cs typeface="Arial"/>
              </a:rPr>
              <a:t>seja, </a:t>
            </a:r>
            <a:r>
              <a:rPr sz="2400" spc="-170" dirty="0">
                <a:latin typeface="Arial"/>
                <a:cs typeface="Arial"/>
              </a:rPr>
              <a:t>os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próximos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135" dirty="0">
                <a:latin typeface="Arial"/>
                <a:cs typeface="Arial"/>
              </a:rPr>
              <a:t>serão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i="1" spc="-105" dirty="0">
                <a:latin typeface="Trebuchet MS"/>
                <a:cs typeface="Trebuchet MS"/>
              </a:rPr>
              <a:t>branch</a:t>
            </a:r>
            <a:r>
              <a:rPr sz="2400" i="1" spc="-2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Arial"/>
                <a:cs typeface="Arial"/>
              </a:rPr>
              <a:t>ramo.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322" y="702640"/>
            <a:ext cx="37376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Criando</a:t>
            </a:r>
            <a:r>
              <a:rPr spc="-31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280" y="4565903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–a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7154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7154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7994" y="2465070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4">
                <a:moveTo>
                  <a:pt x="428612" y="48290"/>
                </a:moveTo>
                <a:lnTo>
                  <a:pt x="393344" y="56336"/>
                </a:lnTo>
                <a:lnTo>
                  <a:pt x="0" y="409828"/>
                </a:lnTo>
                <a:lnTo>
                  <a:pt x="23367" y="435990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4">
                <a:moveTo>
                  <a:pt x="478536" y="11049"/>
                </a:moveTo>
                <a:lnTo>
                  <a:pt x="443738" y="11049"/>
                </a:lnTo>
                <a:lnTo>
                  <a:pt x="467232" y="37210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7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5"/>
                </a:lnTo>
                <a:lnTo>
                  <a:pt x="478536" y="11049"/>
                </a:lnTo>
                <a:close/>
              </a:path>
              <a:path w="482600" h="436244">
                <a:moveTo>
                  <a:pt x="450353" y="18414"/>
                </a:moveTo>
                <a:lnTo>
                  <a:pt x="438911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0"/>
                </a:lnTo>
                <a:lnTo>
                  <a:pt x="450353" y="18414"/>
                </a:lnTo>
                <a:close/>
              </a:path>
              <a:path w="482600" h="436244">
                <a:moveTo>
                  <a:pt x="482345" y="0"/>
                </a:moveTo>
                <a:lnTo>
                  <a:pt x="275716" y="47243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6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4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1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4">
                <a:moveTo>
                  <a:pt x="438911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1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7273" y="2119122"/>
            <a:ext cx="373379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7273" y="211912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89" y="373379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3364" y="21984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9653" y="1585722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9653" y="1585722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2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84726" y="1570101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70" dirty="0">
                <a:latin typeface="Trebuchet MS"/>
                <a:cs typeface="Trebuchet MS"/>
              </a:rPr>
              <a:t>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37154" y="343776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399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399" y="440055"/>
                </a:lnTo>
                <a:lnTo>
                  <a:pt x="914399" y="139826"/>
                </a:lnTo>
                <a:close/>
              </a:path>
              <a:path w="914400" h="440054">
                <a:moveTo>
                  <a:pt x="266699" y="0"/>
                </a:moveTo>
                <a:lnTo>
                  <a:pt x="152399" y="139826"/>
                </a:lnTo>
                <a:lnTo>
                  <a:pt x="380999" y="139826"/>
                </a:lnTo>
                <a:lnTo>
                  <a:pt x="2666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7154" y="343776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399" y="139826"/>
                </a:lnTo>
                <a:lnTo>
                  <a:pt x="266699" y="0"/>
                </a:lnTo>
                <a:lnTo>
                  <a:pt x="380999" y="139826"/>
                </a:lnTo>
                <a:lnTo>
                  <a:pt x="914399" y="139826"/>
                </a:lnTo>
                <a:lnTo>
                  <a:pt x="914399" y="189864"/>
                </a:lnTo>
                <a:lnTo>
                  <a:pt x="914399" y="264922"/>
                </a:lnTo>
                <a:lnTo>
                  <a:pt x="914399" y="440055"/>
                </a:lnTo>
                <a:lnTo>
                  <a:pt x="380999" y="440055"/>
                </a:lnTo>
                <a:lnTo>
                  <a:pt x="152399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51453" y="3562604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4327" y="5338978"/>
            <a:ext cx="4475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Arial"/>
                <a:cs typeface="Arial"/>
              </a:rPr>
              <a:t>Realiza </a:t>
            </a:r>
            <a:r>
              <a:rPr sz="2400" spc="-85" dirty="0">
                <a:latin typeface="Arial"/>
                <a:cs typeface="Arial"/>
              </a:rPr>
              <a:t>um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i="1" spc="-105" dirty="0">
                <a:latin typeface="Trebuchet MS"/>
                <a:cs typeface="Trebuchet MS"/>
              </a:rPr>
              <a:t>branch</a:t>
            </a:r>
            <a:r>
              <a:rPr sz="2400" i="1" spc="-3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Arial"/>
                <a:cs typeface="Arial"/>
              </a:rPr>
              <a:t>ramo.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101" y="702640"/>
            <a:ext cx="49720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Alternando </a:t>
            </a:r>
            <a:r>
              <a:rPr spc="-160" dirty="0"/>
              <a:t>em</a:t>
            </a:r>
            <a:r>
              <a:rPr spc="-45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1129283" y="2109216"/>
            <a:ext cx="7284720" cy="510540"/>
          </a:xfrm>
          <a:custGeom>
            <a:avLst/>
            <a:gdLst/>
            <a:ahLst/>
            <a:cxnLst/>
            <a:rect l="l" t="t" r="r" b="b"/>
            <a:pathLst>
              <a:path w="7284720" h="510539">
                <a:moveTo>
                  <a:pt x="7199630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7199630" y="510539"/>
                </a:lnTo>
                <a:lnTo>
                  <a:pt x="7232749" y="503852"/>
                </a:lnTo>
                <a:lnTo>
                  <a:pt x="7259796" y="485616"/>
                </a:lnTo>
                <a:lnTo>
                  <a:pt x="7278032" y="458569"/>
                </a:lnTo>
                <a:lnTo>
                  <a:pt x="7284720" y="425450"/>
                </a:lnTo>
                <a:lnTo>
                  <a:pt x="7284720" y="85089"/>
                </a:lnTo>
                <a:lnTo>
                  <a:pt x="7278032" y="51970"/>
                </a:lnTo>
                <a:lnTo>
                  <a:pt x="7259796" y="24923"/>
                </a:lnTo>
                <a:lnTo>
                  <a:pt x="7232749" y="6687"/>
                </a:lnTo>
                <a:lnTo>
                  <a:pt x="7199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9283" y="2109216"/>
            <a:ext cx="7284720" cy="510540"/>
          </a:xfrm>
          <a:custGeom>
            <a:avLst/>
            <a:gdLst/>
            <a:ahLst/>
            <a:cxnLst/>
            <a:rect l="l" t="t" r="r" b="b"/>
            <a:pathLst>
              <a:path w="72847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199630" y="0"/>
                </a:lnTo>
                <a:lnTo>
                  <a:pt x="7232749" y="6687"/>
                </a:lnTo>
                <a:lnTo>
                  <a:pt x="7259796" y="24923"/>
                </a:lnTo>
                <a:lnTo>
                  <a:pt x="7278032" y="51970"/>
                </a:lnTo>
                <a:lnTo>
                  <a:pt x="7284720" y="85089"/>
                </a:lnTo>
                <a:lnTo>
                  <a:pt x="7284720" y="425450"/>
                </a:lnTo>
                <a:lnTo>
                  <a:pt x="7278032" y="458569"/>
                </a:lnTo>
                <a:lnTo>
                  <a:pt x="7259796" y="485616"/>
                </a:lnTo>
                <a:lnTo>
                  <a:pt x="7232749" y="503852"/>
                </a:lnTo>
                <a:lnTo>
                  <a:pt x="7199630" y="510539"/>
                </a:lnTo>
                <a:lnTo>
                  <a:pt x="85090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9283" y="3541776"/>
            <a:ext cx="7284720" cy="510540"/>
          </a:xfrm>
          <a:custGeom>
            <a:avLst/>
            <a:gdLst/>
            <a:ahLst/>
            <a:cxnLst/>
            <a:rect l="l" t="t" r="r" b="b"/>
            <a:pathLst>
              <a:path w="7284720" h="510539">
                <a:moveTo>
                  <a:pt x="7199630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7199630" y="510540"/>
                </a:lnTo>
                <a:lnTo>
                  <a:pt x="7232749" y="503852"/>
                </a:lnTo>
                <a:lnTo>
                  <a:pt x="7259796" y="485616"/>
                </a:lnTo>
                <a:lnTo>
                  <a:pt x="7278032" y="458569"/>
                </a:lnTo>
                <a:lnTo>
                  <a:pt x="7284720" y="425450"/>
                </a:lnTo>
                <a:lnTo>
                  <a:pt x="7284720" y="85090"/>
                </a:lnTo>
                <a:lnTo>
                  <a:pt x="7278032" y="51970"/>
                </a:lnTo>
                <a:lnTo>
                  <a:pt x="7259796" y="24923"/>
                </a:lnTo>
                <a:lnTo>
                  <a:pt x="7232749" y="6687"/>
                </a:lnTo>
                <a:lnTo>
                  <a:pt x="7199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9283" y="3541776"/>
            <a:ext cx="7284720" cy="510540"/>
          </a:xfrm>
          <a:custGeom>
            <a:avLst/>
            <a:gdLst/>
            <a:ahLst/>
            <a:cxnLst/>
            <a:rect l="l" t="t" r="r" b="b"/>
            <a:pathLst>
              <a:path w="7284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199630" y="0"/>
                </a:lnTo>
                <a:lnTo>
                  <a:pt x="7232749" y="6687"/>
                </a:lnTo>
                <a:lnTo>
                  <a:pt x="7259796" y="24923"/>
                </a:lnTo>
                <a:lnTo>
                  <a:pt x="7278032" y="51970"/>
                </a:lnTo>
                <a:lnTo>
                  <a:pt x="7284720" y="85090"/>
                </a:lnTo>
                <a:lnTo>
                  <a:pt x="7284720" y="425450"/>
                </a:lnTo>
                <a:lnTo>
                  <a:pt x="7278032" y="458569"/>
                </a:lnTo>
                <a:lnTo>
                  <a:pt x="7259796" y="485616"/>
                </a:lnTo>
                <a:lnTo>
                  <a:pt x="7232749" y="503852"/>
                </a:lnTo>
                <a:lnTo>
                  <a:pt x="7199630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2712" y="2131263"/>
            <a:ext cx="7232015" cy="284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checkout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&lt;branch&gt;</a:t>
            </a:r>
            <a:endParaRPr sz="24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2305"/>
              </a:spcBef>
            </a:pPr>
            <a:r>
              <a:rPr sz="2400" spc="-70" dirty="0">
                <a:latin typeface="Arial"/>
                <a:cs typeface="Arial"/>
              </a:rPr>
              <a:t>Altera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</a:t>
            </a:r>
            <a:r>
              <a:rPr sz="2400" i="1" spc="-32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Arial"/>
                <a:cs typeface="Arial"/>
              </a:rPr>
              <a:t>&lt;branch&gt;.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checkout -f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&lt;branch&gt;</a:t>
            </a:r>
            <a:endParaRPr sz="2400">
              <a:latin typeface="Courier New"/>
              <a:cs typeface="Courier New"/>
            </a:endParaRPr>
          </a:p>
          <a:p>
            <a:pPr marL="126364" marR="5080">
              <a:lnSpc>
                <a:spcPct val="100000"/>
              </a:lnSpc>
              <a:spcBef>
                <a:spcPts val="2305"/>
              </a:spcBef>
            </a:pPr>
            <a:r>
              <a:rPr sz="2400" spc="-70" dirty="0">
                <a:latin typeface="Arial"/>
                <a:cs typeface="Arial"/>
              </a:rPr>
              <a:t>Altera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130" dirty="0">
                <a:latin typeface="Arial"/>
                <a:cs typeface="Arial"/>
              </a:rPr>
              <a:t>&lt;branch&gt; </a:t>
            </a:r>
            <a:r>
              <a:rPr sz="2400" spc="-25" dirty="0">
                <a:latin typeface="Arial"/>
                <a:cs typeface="Arial"/>
              </a:rPr>
              <a:t>“na </a:t>
            </a:r>
            <a:r>
              <a:rPr sz="2400" spc="-80" dirty="0">
                <a:latin typeface="Arial"/>
                <a:cs typeface="Arial"/>
              </a:rPr>
              <a:t>força”, </a:t>
            </a:r>
            <a:r>
              <a:rPr sz="2400" spc="-105" dirty="0">
                <a:latin typeface="Arial"/>
                <a:cs typeface="Arial"/>
              </a:rPr>
              <a:t>perdendo-se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as  </a:t>
            </a:r>
            <a:r>
              <a:rPr sz="2400" spc="-100" dirty="0">
                <a:latin typeface="Arial"/>
                <a:cs typeface="Arial"/>
              </a:rPr>
              <a:t>informações </a:t>
            </a:r>
            <a:r>
              <a:rPr sz="2400" spc="-114" dirty="0">
                <a:latin typeface="Arial"/>
                <a:cs typeface="Arial"/>
              </a:rPr>
              <a:t>não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“commitadas”.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101" y="702640"/>
            <a:ext cx="49720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Alternando </a:t>
            </a:r>
            <a:r>
              <a:rPr spc="-160" dirty="0"/>
              <a:t>em</a:t>
            </a:r>
            <a:r>
              <a:rPr spc="-45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6485" y="395592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6485" y="395592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6485" y="4457319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6485" y="4457319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40785" y="4080509"/>
            <a:ext cx="6858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5"/>
              </a:spcBef>
            </a:pPr>
            <a:r>
              <a:rPr sz="1800" b="1" spc="-85" dirty="0">
                <a:latin typeface="Trebuchet MS"/>
                <a:cs typeface="Trebuchet MS"/>
              </a:rPr>
              <a:t>HEAD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9794" y="5847384"/>
            <a:ext cx="428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latin typeface="Arial"/>
                <a:cs typeface="Arial"/>
              </a:rPr>
              <a:t>HEAD: </a:t>
            </a:r>
            <a:r>
              <a:rPr sz="2400" spc="-85" dirty="0">
                <a:latin typeface="Arial"/>
                <a:cs typeface="Arial"/>
              </a:rPr>
              <a:t>aponta </a:t>
            </a:r>
            <a:r>
              <a:rPr sz="2400" spc="-114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</a:t>
            </a:r>
            <a:r>
              <a:rPr sz="2400" i="1" spc="-2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Arial"/>
                <a:cs typeface="Arial"/>
              </a:rPr>
              <a:t>atual.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101" y="702640"/>
            <a:ext cx="49720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Alternando </a:t>
            </a:r>
            <a:r>
              <a:rPr spc="-160" dirty="0"/>
              <a:t>em</a:t>
            </a:r>
            <a:r>
              <a:rPr spc="-45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6485" y="28841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6485" y="28841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2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21811" y="2869184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70" dirty="0">
                <a:latin typeface="Trebuchet MS"/>
                <a:cs typeface="Trebuchet MS"/>
              </a:rPr>
              <a:t>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26485" y="395592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6485" y="395592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branch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ramo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26485" y="4457319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26485" y="4457319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40785" y="4080509"/>
            <a:ext cx="6858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5"/>
              </a:spcBef>
            </a:pPr>
            <a:r>
              <a:rPr sz="1800" b="1" spc="-85" dirty="0">
                <a:latin typeface="Trebuchet MS"/>
                <a:cs typeface="Trebuchet MS"/>
              </a:rPr>
              <a:t>HEAD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9794" y="5923584"/>
            <a:ext cx="2464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45" dirty="0">
                <a:latin typeface="Arial"/>
                <a:cs typeface="Arial"/>
              </a:rPr>
              <a:t>Cria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</a:t>
            </a:r>
            <a:r>
              <a:rPr sz="2400" i="1" spc="-2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Arial"/>
                <a:cs typeface="Arial"/>
              </a:rPr>
              <a:t>ramo.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101" y="702640"/>
            <a:ext cx="49720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Alternando </a:t>
            </a:r>
            <a:r>
              <a:rPr spc="-160" dirty="0"/>
              <a:t>em</a:t>
            </a:r>
            <a:r>
              <a:rPr spc="-45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6485" y="28841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6485" y="28841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2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21811" y="2869184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70" dirty="0">
                <a:latin typeface="Trebuchet MS"/>
                <a:cs typeface="Trebuchet MS"/>
              </a:rPr>
              <a:t>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40885" y="39650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40885" y="39650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7079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-a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40885" y="446646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40885" y="446646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55440" y="4089654"/>
            <a:ext cx="68516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</a:pPr>
            <a:r>
              <a:rPr sz="1800" b="1" spc="-85" dirty="0">
                <a:latin typeface="Trebuchet MS"/>
                <a:cs typeface="Trebuchet MS"/>
              </a:rPr>
              <a:t>HEAD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9794" y="5923584"/>
            <a:ext cx="4658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75" dirty="0">
                <a:latin typeface="Arial"/>
                <a:cs typeface="Arial"/>
              </a:rPr>
              <a:t>Realiza </a:t>
            </a:r>
            <a:r>
              <a:rPr sz="2400" spc="-85" dirty="0">
                <a:latin typeface="Arial"/>
                <a:cs typeface="Arial"/>
              </a:rPr>
              <a:t>um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i="1" spc="-105" dirty="0">
                <a:latin typeface="Trebuchet MS"/>
                <a:cs typeface="Trebuchet MS"/>
              </a:rPr>
              <a:t>branch</a:t>
            </a:r>
            <a:r>
              <a:rPr sz="2400" i="1" spc="-29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Arial"/>
                <a:cs typeface="Arial"/>
              </a:rPr>
              <a:t>master.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101" y="702640"/>
            <a:ext cx="49720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Alternando </a:t>
            </a:r>
            <a:r>
              <a:rPr spc="-160" dirty="0"/>
              <a:t>em</a:t>
            </a:r>
            <a:r>
              <a:rPr spc="-45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6485" y="28841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6485" y="28841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2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40885" y="39650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40885" y="39650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55440" y="4089654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26485" y="2399538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381000" y="300227"/>
                </a:moveTo>
                <a:lnTo>
                  <a:pt x="152400" y="300227"/>
                </a:lnTo>
                <a:lnTo>
                  <a:pt x="266700" y="433324"/>
                </a:lnTo>
                <a:lnTo>
                  <a:pt x="381000" y="300227"/>
                </a:lnTo>
                <a:close/>
              </a:path>
              <a:path w="914400" h="433705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6485" y="2399538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33324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02000" y="2385186"/>
            <a:ext cx="561340" cy="78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Trebuchet MS"/>
                <a:cs typeface="Trebuchet MS"/>
              </a:rPr>
              <a:t>HE</a:t>
            </a:r>
            <a:r>
              <a:rPr sz="1800" b="1" spc="-40" dirty="0"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sz="1800" b="1" spc="-95" dirty="0">
                <a:latin typeface="Trebuchet MS"/>
                <a:cs typeface="Trebuchet MS"/>
              </a:rPr>
              <a:t>ramo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7079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checkout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ramo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9794" y="5923584"/>
            <a:ext cx="35096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65" dirty="0">
                <a:latin typeface="Arial"/>
                <a:cs typeface="Arial"/>
              </a:rPr>
              <a:t>Alterna </a:t>
            </a:r>
            <a:r>
              <a:rPr sz="2400" spc="-114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</a:t>
            </a:r>
            <a:r>
              <a:rPr sz="2400" i="1" spc="-3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Arial"/>
                <a:cs typeface="Arial"/>
              </a:rPr>
              <a:t>ramo.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101" y="702640"/>
            <a:ext cx="49720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Alternando </a:t>
            </a:r>
            <a:r>
              <a:rPr spc="-160" dirty="0"/>
              <a:t>em</a:t>
            </a:r>
            <a:r>
              <a:rPr spc="-45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20134" y="2044445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20134" y="2044445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2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40885" y="39650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40885" y="39650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55440" y="4089654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20134" y="1561338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381000" y="300227"/>
                </a:moveTo>
                <a:lnTo>
                  <a:pt x="152400" y="300227"/>
                </a:lnTo>
                <a:lnTo>
                  <a:pt x="266700" y="433324"/>
                </a:lnTo>
                <a:lnTo>
                  <a:pt x="381000" y="300227"/>
                </a:lnTo>
                <a:close/>
              </a:path>
              <a:path w="914400" h="433705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0134" y="1561338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33324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6283" y="1546097"/>
            <a:ext cx="561340" cy="78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Trebuchet MS"/>
                <a:cs typeface="Trebuchet MS"/>
              </a:rPr>
              <a:t>HE</a:t>
            </a:r>
            <a:r>
              <a:rPr sz="1800" b="1" spc="-40" dirty="0"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sz="1800" b="1" spc="-95" dirty="0">
                <a:latin typeface="Trebuchet MS"/>
                <a:cs typeface="Trebuchet MS"/>
              </a:rPr>
              <a:t>ramo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-a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35426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3" y="37211"/>
                </a:lnTo>
                <a:lnTo>
                  <a:pt x="416816" y="82506"/>
                </a:lnTo>
                <a:lnTo>
                  <a:pt x="380111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3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8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3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6" y="0"/>
                </a:moveTo>
                <a:lnTo>
                  <a:pt x="275716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24705" y="2580894"/>
            <a:ext cx="373380" cy="3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4705" y="258089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9794" y="5923584"/>
            <a:ext cx="44761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75" dirty="0">
                <a:latin typeface="Arial"/>
                <a:cs typeface="Arial"/>
              </a:rPr>
              <a:t>Realiza </a:t>
            </a:r>
            <a:r>
              <a:rPr sz="2400" spc="-85" dirty="0">
                <a:latin typeface="Arial"/>
                <a:cs typeface="Arial"/>
              </a:rPr>
              <a:t>um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i="1" spc="-105" dirty="0">
                <a:latin typeface="Trebuchet MS"/>
                <a:cs typeface="Trebuchet MS"/>
              </a:rPr>
              <a:t>branch</a:t>
            </a:r>
            <a:r>
              <a:rPr sz="2400" i="1" spc="-3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Arial"/>
                <a:cs typeface="Arial"/>
              </a:rPr>
              <a:t>ramo.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3817" y="2724284"/>
            <a:ext cx="892175" cy="228600"/>
          </a:xfrm>
          <a:custGeom>
            <a:avLst/>
            <a:gdLst/>
            <a:ahLst/>
            <a:cxnLst/>
            <a:rect l="l" t="t" r="r" b="b"/>
            <a:pathLst>
              <a:path w="892175" h="228600">
                <a:moveTo>
                  <a:pt x="813587" y="114165"/>
                </a:moveTo>
                <a:lnTo>
                  <a:pt x="672083" y="192778"/>
                </a:lnTo>
                <a:lnTo>
                  <a:pt x="666287" y="197665"/>
                </a:lnTo>
                <a:lnTo>
                  <a:pt x="662955" y="204160"/>
                </a:lnTo>
                <a:lnTo>
                  <a:pt x="662314" y="211441"/>
                </a:lnTo>
                <a:lnTo>
                  <a:pt x="664590" y="218686"/>
                </a:lnTo>
                <a:lnTo>
                  <a:pt x="669549" y="224409"/>
                </a:lnTo>
                <a:lnTo>
                  <a:pt x="676068" y="227703"/>
                </a:lnTo>
                <a:lnTo>
                  <a:pt x="683325" y="228330"/>
                </a:lnTo>
                <a:lnTo>
                  <a:pt x="690499" y="226052"/>
                </a:lnTo>
                <a:lnTo>
                  <a:pt x="857626" y="133215"/>
                </a:lnTo>
                <a:lnTo>
                  <a:pt x="852805" y="133215"/>
                </a:lnTo>
                <a:lnTo>
                  <a:pt x="852805" y="130802"/>
                </a:lnTo>
                <a:lnTo>
                  <a:pt x="843533" y="130802"/>
                </a:lnTo>
                <a:lnTo>
                  <a:pt x="813587" y="114165"/>
                </a:lnTo>
                <a:close/>
              </a:path>
              <a:path w="892175" h="228600">
                <a:moveTo>
                  <a:pt x="779297" y="95115"/>
                </a:moveTo>
                <a:lnTo>
                  <a:pt x="0" y="95115"/>
                </a:lnTo>
                <a:lnTo>
                  <a:pt x="0" y="133215"/>
                </a:lnTo>
                <a:lnTo>
                  <a:pt x="779297" y="133215"/>
                </a:lnTo>
                <a:lnTo>
                  <a:pt x="813587" y="114165"/>
                </a:lnTo>
                <a:lnTo>
                  <a:pt x="779297" y="95115"/>
                </a:lnTo>
                <a:close/>
              </a:path>
              <a:path w="892175" h="228600">
                <a:moveTo>
                  <a:pt x="857626" y="95115"/>
                </a:moveTo>
                <a:lnTo>
                  <a:pt x="852805" y="95115"/>
                </a:lnTo>
                <a:lnTo>
                  <a:pt x="852805" y="133215"/>
                </a:lnTo>
                <a:lnTo>
                  <a:pt x="857626" y="133215"/>
                </a:lnTo>
                <a:lnTo>
                  <a:pt x="891920" y="114165"/>
                </a:lnTo>
                <a:lnTo>
                  <a:pt x="857626" y="95115"/>
                </a:lnTo>
                <a:close/>
              </a:path>
              <a:path w="892175" h="228600">
                <a:moveTo>
                  <a:pt x="843533" y="97528"/>
                </a:moveTo>
                <a:lnTo>
                  <a:pt x="813587" y="114165"/>
                </a:lnTo>
                <a:lnTo>
                  <a:pt x="843533" y="130802"/>
                </a:lnTo>
                <a:lnTo>
                  <a:pt x="843533" y="97528"/>
                </a:lnTo>
                <a:close/>
              </a:path>
              <a:path w="892175" h="228600">
                <a:moveTo>
                  <a:pt x="852805" y="97528"/>
                </a:moveTo>
                <a:lnTo>
                  <a:pt x="843533" y="97528"/>
                </a:lnTo>
                <a:lnTo>
                  <a:pt x="843533" y="130802"/>
                </a:lnTo>
                <a:lnTo>
                  <a:pt x="852805" y="130802"/>
                </a:lnTo>
                <a:lnTo>
                  <a:pt x="852805" y="97528"/>
                </a:lnTo>
                <a:close/>
              </a:path>
              <a:path w="892175" h="228600">
                <a:moveTo>
                  <a:pt x="683325" y="0"/>
                </a:moveTo>
                <a:lnTo>
                  <a:pt x="676068" y="627"/>
                </a:lnTo>
                <a:lnTo>
                  <a:pt x="669549" y="3921"/>
                </a:lnTo>
                <a:lnTo>
                  <a:pt x="664590" y="9644"/>
                </a:lnTo>
                <a:lnTo>
                  <a:pt x="662314" y="16889"/>
                </a:lnTo>
                <a:lnTo>
                  <a:pt x="662955" y="24169"/>
                </a:lnTo>
                <a:lnTo>
                  <a:pt x="666287" y="30664"/>
                </a:lnTo>
                <a:lnTo>
                  <a:pt x="672083" y="35552"/>
                </a:lnTo>
                <a:lnTo>
                  <a:pt x="813587" y="114165"/>
                </a:lnTo>
                <a:lnTo>
                  <a:pt x="843533" y="97528"/>
                </a:lnTo>
                <a:lnTo>
                  <a:pt x="852805" y="97528"/>
                </a:lnTo>
                <a:lnTo>
                  <a:pt x="852805" y="95115"/>
                </a:lnTo>
                <a:lnTo>
                  <a:pt x="857626" y="95115"/>
                </a:lnTo>
                <a:lnTo>
                  <a:pt x="690499" y="2278"/>
                </a:lnTo>
                <a:lnTo>
                  <a:pt x="68332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2110" y="702640"/>
            <a:ext cx="17811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45" dirty="0">
                <a:latin typeface="Trebuchet MS"/>
                <a:cs typeface="Trebuchet MS"/>
              </a:rPr>
              <a:t>Snapshots</a:t>
            </a:r>
          </a:p>
        </p:txBody>
      </p:sp>
      <p:sp>
        <p:nvSpPr>
          <p:cNvPr id="4" name="object 4"/>
          <p:cNvSpPr/>
          <p:nvPr/>
        </p:nvSpPr>
        <p:spPr>
          <a:xfrm>
            <a:off x="1716785" y="265252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785" y="265252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89" y="373379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3133" y="3873246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79" y="0"/>
                </a:lnTo>
                <a:lnTo>
                  <a:pt x="0" y="182879"/>
                </a:lnTo>
                <a:lnTo>
                  <a:pt x="0" y="861059"/>
                </a:lnTo>
                <a:lnTo>
                  <a:pt x="713232" y="861059"/>
                </a:lnTo>
                <a:lnTo>
                  <a:pt x="71323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3133" y="387324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879" y="0"/>
                </a:moveTo>
                <a:lnTo>
                  <a:pt x="0" y="182879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3133" y="3873246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79" y="0"/>
                </a:moveTo>
                <a:lnTo>
                  <a:pt x="146303" y="146303"/>
                </a:lnTo>
                <a:lnTo>
                  <a:pt x="0" y="182879"/>
                </a:lnTo>
                <a:lnTo>
                  <a:pt x="182879" y="0"/>
                </a:lnTo>
                <a:lnTo>
                  <a:pt x="713232" y="0"/>
                </a:lnTo>
                <a:lnTo>
                  <a:pt x="713232" y="861059"/>
                </a:lnTo>
                <a:lnTo>
                  <a:pt x="0" y="861059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7622" y="39433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8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8" y="861060"/>
                </a:lnTo>
                <a:lnTo>
                  <a:pt x="71170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7622" y="39433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498" y="0"/>
                </a:moveTo>
                <a:lnTo>
                  <a:pt x="0" y="182499"/>
                </a:lnTo>
                <a:lnTo>
                  <a:pt x="146050" y="146050"/>
                </a:lnTo>
                <a:lnTo>
                  <a:pt x="182498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7622" y="39433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8" y="0"/>
                </a:moveTo>
                <a:lnTo>
                  <a:pt x="146050" y="146050"/>
                </a:lnTo>
                <a:lnTo>
                  <a:pt x="0" y="182499"/>
                </a:lnTo>
                <a:lnTo>
                  <a:pt x="182498" y="0"/>
                </a:lnTo>
                <a:lnTo>
                  <a:pt x="711708" y="0"/>
                </a:lnTo>
                <a:lnTo>
                  <a:pt x="711708" y="861060"/>
                </a:lnTo>
                <a:lnTo>
                  <a:pt x="0" y="861060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40585" y="4014978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2" y="0"/>
                </a:moveTo>
                <a:lnTo>
                  <a:pt x="182880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2" y="859536"/>
                </a:lnTo>
                <a:lnTo>
                  <a:pt x="713232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0585" y="40149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182880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80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40585" y="4014978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182880" y="0"/>
                </a:moveTo>
                <a:lnTo>
                  <a:pt x="146303" y="146304"/>
                </a:lnTo>
                <a:lnTo>
                  <a:pt x="0" y="182880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9435" y="3025901"/>
            <a:ext cx="149860" cy="847090"/>
          </a:xfrm>
          <a:custGeom>
            <a:avLst/>
            <a:gdLst/>
            <a:ahLst/>
            <a:cxnLst/>
            <a:rect l="l" t="t" r="r" b="b"/>
            <a:pathLst>
              <a:path w="149860" h="847089">
                <a:moveTo>
                  <a:pt x="84708" y="0"/>
                </a:moveTo>
                <a:lnTo>
                  <a:pt x="64896" y="0"/>
                </a:lnTo>
                <a:lnTo>
                  <a:pt x="64896" y="59436"/>
                </a:lnTo>
                <a:lnTo>
                  <a:pt x="84708" y="59436"/>
                </a:lnTo>
                <a:lnTo>
                  <a:pt x="84708" y="0"/>
                </a:lnTo>
                <a:close/>
              </a:path>
              <a:path w="149860" h="847089">
                <a:moveTo>
                  <a:pt x="84708" y="79248"/>
                </a:moveTo>
                <a:lnTo>
                  <a:pt x="64896" y="79248"/>
                </a:lnTo>
                <a:lnTo>
                  <a:pt x="64896" y="138684"/>
                </a:lnTo>
                <a:lnTo>
                  <a:pt x="84708" y="138684"/>
                </a:lnTo>
                <a:lnTo>
                  <a:pt x="84708" y="79248"/>
                </a:lnTo>
                <a:close/>
              </a:path>
              <a:path w="149860" h="847089">
                <a:moveTo>
                  <a:pt x="84708" y="158496"/>
                </a:moveTo>
                <a:lnTo>
                  <a:pt x="64896" y="158496"/>
                </a:lnTo>
                <a:lnTo>
                  <a:pt x="64896" y="217932"/>
                </a:lnTo>
                <a:lnTo>
                  <a:pt x="84708" y="217932"/>
                </a:lnTo>
                <a:lnTo>
                  <a:pt x="84708" y="158496"/>
                </a:lnTo>
                <a:close/>
              </a:path>
              <a:path w="149860" h="847089">
                <a:moveTo>
                  <a:pt x="84708" y="237744"/>
                </a:moveTo>
                <a:lnTo>
                  <a:pt x="64896" y="237744"/>
                </a:lnTo>
                <a:lnTo>
                  <a:pt x="64896" y="297180"/>
                </a:lnTo>
                <a:lnTo>
                  <a:pt x="84708" y="297180"/>
                </a:lnTo>
                <a:lnTo>
                  <a:pt x="84708" y="237744"/>
                </a:lnTo>
                <a:close/>
              </a:path>
              <a:path w="149860" h="847089">
                <a:moveTo>
                  <a:pt x="84708" y="316992"/>
                </a:moveTo>
                <a:lnTo>
                  <a:pt x="64896" y="316992"/>
                </a:lnTo>
                <a:lnTo>
                  <a:pt x="64896" y="376427"/>
                </a:lnTo>
                <a:lnTo>
                  <a:pt x="84708" y="376427"/>
                </a:lnTo>
                <a:lnTo>
                  <a:pt x="84708" y="316992"/>
                </a:lnTo>
                <a:close/>
              </a:path>
              <a:path w="149860" h="847089">
                <a:moveTo>
                  <a:pt x="84708" y="396239"/>
                </a:moveTo>
                <a:lnTo>
                  <a:pt x="64896" y="396239"/>
                </a:lnTo>
                <a:lnTo>
                  <a:pt x="64896" y="455675"/>
                </a:lnTo>
                <a:lnTo>
                  <a:pt x="84708" y="455675"/>
                </a:lnTo>
                <a:lnTo>
                  <a:pt x="84708" y="396239"/>
                </a:lnTo>
                <a:close/>
              </a:path>
              <a:path w="149860" h="847089">
                <a:moveTo>
                  <a:pt x="84708" y="475488"/>
                </a:moveTo>
                <a:lnTo>
                  <a:pt x="64896" y="475488"/>
                </a:lnTo>
                <a:lnTo>
                  <a:pt x="64896" y="534924"/>
                </a:lnTo>
                <a:lnTo>
                  <a:pt x="84708" y="534924"/>
                </a:lnTo>
                <a:lnTo>
                  <a:pt x="84708" y="475488"/>
                </a:lnTo>
                <a:close/>
              </a:path>
              <a:path w="149860" h="847089">
                <a:moveTo>
                  <a:pt x="84708" y="554736"/>
                </a:moveTo>
                <a:lnTo>
                  <a:pt x="64896" y="554736"/>
                </a:lnTo>
                <a:lnTo>
                  <a:pt x="64896" y="614172"/>
                </a:lnTo>
                <a:lnTo>
                  <a:pt x="84708" y="614172"/>
                </a:lnTo>
                <a:lnTo>
                  <a:pt x="84708" y="554736"/>
                </a:lnTo>
                <a:close/>
              </a:path>
              <a:path w="149860" h="847089">
                <a:moveTo>
                  <a:pt x="84708" y="633984"/>
                </a:moveTo>
                <a:lnTo>
                  <a:pt x="64896" y="633984"/>
                </a:lnTo>
                <a:lnTo>
                  <a:pt x="64896" y="693420"/>
                </a:lnTo>
                <a:lnTo>
                  <a:pt x="84708" y="693420"/>
                </a:lnTo>
                <a:lnTo>
                  <a:pt x="84708" y="633984"/>
                </a:lnTo>
                <a:close/>
              </a:path>
              <a:path w="149860" h="847089">
                <a:moveTo>
                  <a:pt x="11302" y="700786"/>
                </a:moveTo>
                <a:lnTo>
                  <a:pt x="1650" y="706120"/>
                </a:lnTo>
                <a:lnTo>
                  <a:pt x="0" y="712089"/>
                </a:lnTo>
                <a:lnTo>
                  <a:pt x="74802" y="846836"/>
                </a:lnTo>
                <a:lnTo>
                  <a:pt x="86153" y="826389"/>
                </a:lnTo>
                <a:lnTo>
                  <a:pt x="64896" y="826389"/>
                </a:lnTo>
                <a:lnTo>
                  <a:pt x="64896" y="792480"/>
                </a:lnTo>
                <a:lnTo>
                  <a:pt x="67281" y="792480"/>
                </a:lnTo>
                <a:lnTo>
                  <a:pt x="19938" y="707263"/>
                </a:lnTo>
                <a:lnTo>
                  <a:pt x="17271" y="702564"/>
                </a:lnTo>
                <a:lnTo>
                  <a:pt x="11302" y="700786"/>
                </a:lnTo>
                <a:close/>
              </a:path>
              <a:path w="149860" h="847089">
                <a:moveTo>
                  <a:pt x="67281" y="792480"/>
                </a:moveTo>
                <a:lnTo>
                  <a:pt x="64896" y="792480"/>
                </a:lnTo>
                <a:lnTo>
                  <a:pt x="64896" y="826389"/>
                </a:lnTo>
                <a:lnTo>
                  <a:pt x="84708" y="826389"/>
                </a:lnTo>
                <a:lnTo>
                  <a:pt x="84708" y="821563"/>
                </a:lnTo>
                <a:lnTo>
                  <a:pt x="66166" y="821563"/>
                </a:lnTo>
                <a:lnTo>
                  <a:pt x="74802" y="806018"/>
                </a:lnTo>
                <a:lnTo>
                  <a:pt x="67281" y="792480"/>
                </a:lnTo>
                <a:close/>
              </a:path>
              <a:path w="149860" h="847089">
                <a:moveTo>
                  <a:pt x="104978" y="792480"/>
                </a:moveTo>
                <a:lnTo>
                  <a:pt x="84708" y="792480"/>
                </a:lnTo>
                <a:lnTo>
                  <a:pt x="84708" y="826389"/>
                </a:lnTo>
                <a:lnTo>
                  <a:pt x="86153" y="826389"/>
                </a:lnTo>
                <a:lnTo>
                  <a:pt x="104978" y="792480"/>
                </a:lnTo>
                <a:close/>
              </a:path>
              <a:path w="149860" h="847089">
                <a:moveTo>
                  <a:pt x="74802" y="806018"/>
                </a:moveTo>
                <a:lnTo>
                  <a:pt x="66166" y="821563"/>
                </a:lnTo>
                <a:lnTo>
                  <a:pt x="83438" y="821563"/>
                </a:lnTo>
                <a:lnTo>
                  <a:pt x="74802" y="806018"/>
                </a:lnTo>
                <a:close/>
              </a:path>
              <a:path w="149860" h="847089">
                <a:moveTo>
                  <a:pt x="138302" y="700786"/>
                </a:moveTo>
                <a:lnTo>
                  <a:pt x="132333" y="702564"/>
                </a:lnTo>
                <a:lnTo>
                  <a:pt x="129666" y="707263"/>
                </a:lnTo>
                <a:lnTo>
                  <a:pt x="74802" y="806018"/>
                </a:lnTo>
                <a:lnTo>
                  <a:pt x="83438" y="821563"/>
                </a:lnTo>
                <a:lnTo>
                  <a:pt x="84708" y="821563"/>
                </a:lnTo>
                <a:lnTo>
                  <a:pt x="84708" y="792480"/>
                </a:lnTo>
                <a:lnTo>
                  <a:pt x="104978" y="792480"/>
                </a:lnTo>
                <a:lnTo>
                  <a:pt x="149606" y="712089"/>
                </a:lnTo>
                <a:lnTo>
                  <a:pt x="147954" y="706120"/>
                </a:lnTo>
                <a:lnTo>
                  <a:pt x="138302" y="700786"/>
                </a:lnTo>
                <a:close/>
              </a:path>
              <a:path w="149860" h="847089">
                <a:moveTo>
                  <a:pt x="82324" y="792480"/>
                </a:moveTo>
                <a:lnTo>
                  <a:pt x="67281" y="792480"/>
                </a:lnTo>
                <a:lnTo>
                  <a:pt x="74802" y="806018"/>
                </a:lnTo>
                <a:lnTo>
                  <a:pt x="82324" y="792480"/>
                </a:lnTo>
                <a:close/>
              </a:path>
              <a:path w="149860" h="847089">
                <a:moveTo>
                  <a:pt x="84708" y="713232"/>
                </a:moveTo>
                <a:lnTo>
                  <a:pt x="64896" y="713232"/>
                </a:lnTo>
                <a:lnTo>
                  <a:pt x="64896" y="772668"/>
                </a:lnTo>
                <a:lnTo>
                  <a:pt x="84708" y="772668"/>
                </a:lnTo>
                <a:lnTo>
                  <a:pt x="84708" y="71323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9009" y="265252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9009" y="265252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5357" y="3873246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79"/>
                </a:lnTo>
                <a:lnTo>
                  <a:pt x="0" y="861059"/>
                </a:lnTo>
                <a:lnTo>
                  <a:pt x="713232" y="861059"/>
                </a:lnTo>
                <a:lnTo>
                  <a:pt x="71323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5357" y="387324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80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45357" y="3873246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3"/>
                </a:lnTo>
                <a:lnTo>
                  <a:pt x="0" y="182879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59"/>
                </a:lnTo>
                <a:lnTo>
                  <a:pt x="0" y="861059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39846" y="39433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39846" y="39433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39846" y="39433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79" y="0"/>
                </a:moveTo>
                <a:lnTo>
                  <a:pt x="146303" y="146304"/>
                </a:lnTo>
                <a:lnTo>
                  <a:pt x="0" y="182880"/>
                </a:lnTo>
                <a:lnTo>
                  <a:pt x="182879" y="0"/>
                </a:lnTo>
                <a:lnTo>
                  <a:pt x="713231" y="0"/>
                </a:lnTo>
                <a:lnTo>
                  <a:pt x="713231" y="861060"/>
                </a:lnTo>
                <a:lnTo>
                  <a:pt x="0" y="861060"/>
                </a:lnTo>
                <a:lnTo>
                  <a:pt x="0" y="182880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34334" y="4014978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1" y="859536"/>
                </a:lnTo>
                <a:lnTo>
                  <a:pt x="71323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34334" y="40149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34334" y="4014978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182879" y="0"/>
                </a:moveTo>
                <a:lnTo>
                  <a:pt x="146303" y="146304"/>
                </a:lnTo>
                <a:lnTo>
                  <a:pt x="0" y="182880"/>
                </a:lnTo>
                <a:lnTo>
                  <a:pt x="182879" y="0"/>
                </a:lnTo>
                <a:lnTo>
                  <a:pt x="713231" y="0"/>
                </a:lnTo>
                <a:lnTo>
                  <a:pt x="713231" y="859536"/>
                </a:lnTo>
                <a:lnTo>
                  <a:pt x="0" y="859536"/>
                </a:lnTo>
                <a:lnTo>
                  <a:pt x="0" y="182880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21659" y="3025901"/>
            <a:ext cx="149860" cy="847090"/>
          </a:xfrm>
          <a:custGeom>
            <a:avLst/>
            <a:gdLst/>
            <a:ahLst/>
            <a:cxnLst/>
            <a:rect l="l" t="t" r="r" b="b"/>
            <a:pathLst>
              <a:path w="149860" h="847089">
                <a:moveTo>
                  <a:pt x="84708" y="0"/>
                </a:moveTo>
                <a:lnTo>
                  <a:pt x="64896" y="0"/>
                </a:lnTo>
                <a:lnTo>
                  <a:pt x="64896" y="59436"/>
                </a:lnTo>
                <a:lnTo>
                  <a:pt x="84708" y="59436"/>
                </a:lnTo>
                <a:lnTo>
                  <a:pt x="84708" y="0"/>
                </a:lnTo>
                <a:close/>
              </a:path>
              <a:path w="149860" h="847089">
                <a:moveTo>
                  <a:pt x="84708" y="79248"/>
                </a:moveTo>
                <a:lnTo>
                  <a:pt x="64896" y="79248"/>
                </a:lnTo>
                <a:lnTo>
                  <a:pt x="64896" y="138684"/>
                </a:lnTo>
                <a:lnTo>
                  <a:pt x="84708" y="138684"/>
                </a:lnTo>
                <a:lnTo>
                  <a:pt x="84708" y="79248"/>
                </a:lnTo>
                <a:close/>
              </a:path>
              <a:path w="149860" h="847089">
                <a:moveTo>
                  <a:pt x="84708" y="158496"/>
                </a:moveTo>
                <a:lnTo>
                  <a:pt x="64896" y="158496"/>
                </a:lnTo>
                <a:lnTo>
                  <a:pt x="64896" y="217932"/>
                </a:lnTo>
                <a:lnTo>
                  <a:pt x="84708" y="217932"/>
                </a:lnTo>
                <a:lnTo>
                  <a:pt x="84708" y="158496"/>
                </a:lnTo>
                <a:close/>
              </a:path>
              <a:path w="149860" h="847089">
                <a:moveTo>
                  <a:pt x="84708" y="237744"/>
                </a:moveTo>
                <a:lnTo>
                  <a:pt x="64896" y="237744"/>
                </a:lnTo>
                <a:lnTo>
                  <a:pt x="64896" y="297180"/>
                </a:lnTo>
                <a:lnTo>
                  <a:pt x="84708" y="297180"/>
                </a:lnTo>
                <a:lnTo>
                  <a:pt x="84708" y="237744"/>
                </a:lnTo>
                <a:close/>
              </a:path>
              <a:path w="149860" h="847089">
                <a:moveTo>
                  <a:pt x="84708" y="316992"/>
                </a:moveTo>
                <a:lnTo>
                  <a:pt x="64896" y="316992"/>
                </a:lnTo>
                <a:lnTo>
                  <a:pt x="64896" y="376427"/>
                </a:lnTo>
                <a:lnTo>
                  <a:pt x="84708" y="376427"/>
                </a:lnTo>
                <a:lnTo>
                  <a:pt x="84708" y="316992"/>
                </a:lnTo>
                <a:close/>
              </a:path>
              <a:path w="149860" h="847089">
                <a:moveTo>
                  <a:pt x="84708" y="396239"/>
                </a:moveTo>
                <a:lnTo>
                  <a:pt x="64896" y="396239"/>
                </a:lnTo>
                <a:lnTo>
                  <a:pt x="64896" y="455675"/>
                </a:lnTo>
                <a:lnTo>
                  <a:pt x="84708" y="455675"/>
                </a:lnTo>
                <a:lnTo>
                  <a:pt x="84708" y="396239"/>
                </a:lnTo>
                <a:close/>
              </a:path>
              <a:path w="149860" h="847089">
                <a:moveTo>
                  <a:pt x="84708" y="475488"/>
                </a:moveTo>
                <a:lnTo>
                  <a:pt x="64896" y="475488"/>
                </a:lnTo>
                <a:lnTo>
                  <a:pt x="64896" y="534924"/>
                </a:lnTo>
                <a:lnTo>
                  <a:pt x="84708" y="534924"/>
                </a:lnTo>
                <a:lnTo>
                  <a:pt x="84708" y="475488"/>
                </a:lnTo>
                <a:close/>
              </a:path>
              <a:path w="149860" h="847089">
                <a:moveTo>
                  <a:pt x="84708" y="554736"/>
                </a:moveTo>
                <a:lnTo>
                  <a:pt x="64896" y="554736"/>
                </a:lnTo>
                <a:lnTo>
                  <a:pt x="64896" y="614172"/>
                </a:lnTo>
                <a:lnTo>
                  <a:pt x="84708" y="614172"/>
                </a:lnTo>
                <a:lnTo>
                  <a:pt x="84708" y="554736"/>
                </a:lnTo>
                <a:close/>
              </a:path>
              <a:path w="149860" h="847089">
                <a:moveTo>
                  <a:pt x="84708" y="633984"/>
                </a:moveTo>
                <a:lnTo>
                  <a:pt x="64896" y="633984"/>
                </a:lnTo>
                <a:lnTo>
                  <a:pt x="64896" y="693420"/>
                </a:lnTo>
                <a:lnTo>
                  <a:pt x="84708" y="693420"/>
                </a:lnTo>
                <a:lnTo>
                  <a:pt x="84708" y="633984"/>
                </a:lnTo>
                <a:close/>
              </a:path>
              <a:path w="149860" h="847089">
                <a:moveTo>
                  <a:pt x="11302" y="700786"/>
                </a:moveTo>
                <a:lnTo>
                  <a:pt x="1650" y="706120"/>
                </a:lnTo>
                <a:lnTo>
                  <a:pt x="0" y="712089"/>
                </a:lnTo>
                <a:lnTo>
                  <a:pt x="74802" y="846836"/>
                </a:lnTo>
                <a:lnTo>
                  <a:pt x="86153" y="826389"/>
                </a:lnTo>
                <a:lnTo>
                  <a:pt x="64896" y="826389"/>
                </a:lnTo>
                <a:lnTo>
                  <a:pt x="64896" y="792480"/>
                </a:lnTo>
                <a:lnTo>
                  <a:pt x="67281" y="792480"/>
                </a:lnTo>
                <a:lnTo>
                  <a:pt x="19938" y="707263"/>
                </a:lnTo>
                <a:lnTo>
                  <a:pt x="17271" y="702564"/>
                </a:lnTo>
                <a:lnTo>
                  <a:pt x="11302" y="700786"/>
                </a:lnTo>
                <a:close/>
              </a:path>
              <a:path w="149860" h="847089">
                <a:moveTo>
                  <a:pt x="67281" y="792480"/>
                </a:moveTo>
                <a:lnTo>
                  <a:pt x="64896" y="792480"/>
                </a:lnTo>
                <a:lnTo>
                  <a:pt x="64896" y="826389"/>
                </a:lnTo>
                <a:lnTo>
                  <a:pt x="84708" y="826389"/>
                </a:lnTo>
                <a:lnTo>
                  <a:pt x="84708" y="821563"/>
                </a:lnTo>
                <a:lnTo>
                  <a:pt x="66166" y="821563"/>
                </a:lnTo>
                <a:lnTo>
                  <a:pt x="74802" y="806018"/>
                </a:lnTo>
                <a:lnTo>
                  <a:pt x="67281" y="792480"/>
                </a:lnTo>
                <a:close/>
              </a:path>
              <a:path w="149860" h="847089">
                <a:moveTo>
                  <a:pt x="104978" y="792480"/>
                </a:moveTo>
                <a:lnTo>
                  <a:pt x="84708" y="792480"/>
                </a:lnTo>
                <a:lnTo>
                  <a:pt x="84708" y="826389"/>
                </a:lnTo>
                <a:lnTo>
                  <a:pt x="86153" y="826389"/>
                </a:lnTo>
                <a:lnTo>
                  <a:pt x="104978" y="792480"/>
                </a:lnTo>
                <a:close/>
              </a:path>
              <a:path w="149860" h="847089">
                <a:moveTo>
                  <a:pt x="74802" y="806018"/>
                </a:moveTo>
                <a:lnTo>
                  <a:pt x="66166" y="821563"/>
                </a:lnTo>
                <a:lnTo>
                  <a:pt x="83438" y="821563"/>
                </a:lnTo>
                <a:lnTo>
                  <a:pt x="74802" y="806018"/>
                </a:lnTo>
                <a:close/>
              </a:path>
              <a:path w="149860" h="847089">
                <a:moveTo>
                  <a:pt x="138302" y="700786"/>
                </a:moveTo>
                <a:lnTo>
                  <a:pt x="132333" y="702564"/>
                </a:lnTo>
                <a:lnTo>
                  <a:pt x="129666" y="707263"/>
                </a:lnTo>
                <a:lnTo>
                  <a:pt x="74802" y="806018"/>
                </a:lnTo>
                <a:lnTo>
                  <a:pt x="83438" y="821563"/>
                </a:lnTo>
                <a:lnTo>
                  <a:pt x="84708" y="821563"/>
                </a:lnTo>
                <a:lnTo>
                  <a:pt x="84708" y="792480"/>
                </a:lnTo>
                <a:lnTo>
                  <a:pt x="104978" y="792480"/>
                </a:lnTo>
                <a:lnTo>
                  <a:pt x="149605" y="712089"/>
                </a:lnTo>
                <a:lnTo>
                  <a:pt x="147954" y="706120"/>
                </a:lnTo>
                <a:lnTo>
                  <a:pt x="138302" y="700786"/>
                </a:lnTo>
                <a:close/>
              </a:path>
              <a:path w="149860" h="847089">
                <a:moveTo>
                  <a:pt x="82324" y="792480"/>
                </a:moveTo>
                <a:lnTo>
                  <a:pt x="67281" y="792480"/>
                </a:lnTo>
                <a:lnTo>
                  <a:pt x="74802" y="806018"/>
                </a:lnTo>
                <a:lnTo>
                  <a:pt x="82324" y="792480"/>
                </a:lnTo>
                <a:close/>
              </a:path>
              <a:path w="149860" h="847089">
                <a:moveTo>
                  <a:pt x="84708" y="713232"/>
                </a:moveTo>
                <a:lnTo>
                  <a:pt x="64896" y="713232"/>
                </a:lnTo>
                <a:lnTo>
                  <a:pt x="64896" y="772668"/>
                </a:lnTo>
                <a:lnTo>
                  <a:pt x="84708" y="772668"/>
                </a:lnTo>
                <a:lnTo>
                  <a:pt x="84708" y="71323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2758" y="265252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02758" y="265252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89" y="373379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39105" y="3873246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713232" y="0"/>
                </a:moveTo>
                <a:lnTo>
                  <a:pt x="182880" y="0"/>
                </a:lnTo>
                <a:lnTo>
                  <a:pt x="0" y="182879"/>
                </a:lnTo>
                <a:lnTo>
                  <a:pt x="0" y="861059"/>
                </a:lnTo>
                <a:lnTo>
                  <a:pt x="713232" y="861059"/>
                </a:lnTo>
                <a:lnTo>
                  <a:pt x="71323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39105" y="387324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80" y="0"/>
                </a:moveTo>
                <a:lnTo>
                  <a:pt x="0" y="182879"/>
                </a:lnTo>
                <a:lnTo>
                  <a:pt x="146304" y="146303"/>
                </a:lnTo>
                <a:lnTo>
                  <a:pt x="182880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39105" y="3873246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39" h="861060">
                <a:moveTo>
                  <a:pt x="182880" y="0"/>
                </a:moveTo>
                <a:lnTo>
                  <a:pt x="146304" y="146303"/>
                </a:lnTo>
                <a:lnTo>
                  <a:pt x="0" y="182879"/>
                </a:lnTo>
                <a:lnTo>
                  <a:pt x="182880" y="0"/>
                </a:lnTo>
                <a:lnTo>
                  <a:pt x="713232" y="0"/>
                </a:lnTo>
                <a:lnTo>
                  <a:pt x="713232" y="861059"/>
                </a:lnTo>
                <a:lnTo>
                  <a:pt x="0" y="861059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33594" y="39433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711707" y="0"/>
                </a:moveTo>
                <a:lnTo>
                  <a:pt x="182498" y="0"/>
                </a:lnTo>
                <a:lnTo>
                  <a:pt x="0" y="182499"/>
                </a:lnTo>
                <a:lnTo>
                  <a:pt x="0" y="861060"/>
                </a:lnTo>
                <a:lnTo>
                  <a:pt x="711707" y="861060"/>
                </a:lnTo>
                <a:lnTo>
                  <a:pt x="711707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33594" y="39433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498" y="0"/>
                </a:moveTo>
                <a:lnTo>
                  <a:pt x="0" y="182499"/>
                </a:lnTo>
                <a:lnTo>
                  <a:pt x="146050" y="146050"/>
                </a:lnTo>
                <a:lnTo>
                  <a:pt x="182498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33594" y="3943350"/>
            <a:ext cx="711835" cy="861060"/>
          </a:xfrm>
          <a:custGeom>
            <a:avLst/>
            <a:gdLst/>
            <a:ahLst/>
            <a:cxnLst/>
            <a:rect l="l" t="t" r="r" b="b"/>
            <a:pathLst>
              <a:path w="711835" h="861060">
                <a:moveTo>
                  <a:pt x="182498" y="0"/>
                </a:moveTo>
                <a:lnTo>
                  <a:pt x="146050" y="146050"/>
                </a:lnTo>
                <a:lnTo>
                  <a:pt x="0" y="182499"/>
                </a:lnTo>
                <a:lnTo>
                  <a:pt x="182498" y="0"/>
                </a:lnTo>
                <a:lnTo>
                  <a:pt x="711707" y="0"/>
                </a:lnTo>
                <a:lnTo>
                  <a:pt x="711707" y="861060"/>
                </a:lnTo>
                <a:lnTo>
                  <a:pt x="0" y="861060"/>
                </a:lnTo>
                <a:lnTo>
                  <a:pt x="0" y="182499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6558" y="4014978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1" y="859536"/>
                </a:lnTo>
                <a:lnTo>
                  <a:pt x="71323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6558" y="40149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6558" y="4014978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39" h="859789">
                <a:moveTo>
                  <a:pt x="182879" y="0"/>
                </a:moveTo>
                <a:lnTo>
                  <a:pt x="146303" y="146304"/>
                </a:lnTo>
                <a:lnTo>
                  <a:pt x="0" y="182880"/>
                </a:lnTo>
                <a:lnTo>
                  <a:pt x="182879" y="0"/>
                </a:lnTo>
                <a:lnTo>
                  <a:pt x="713231" y="0"/>
                </a:lnTo>
                <a:lnTo>
                  <a:pt x="713231" y="859536"/>
                </a:lnTo>
                <a:lnTo>
                  <a:pt x="0" y="859536"/>
                </a:lnTo>
                <a:lnTo>
                  <a:pt x="0" y="182880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13883" y="3025901"/>
            <a:ext cx="149860" cy="847090"/>
          </a:xfrm>
          <a:custGeom>
            <a:avLst/>
            <a:gdLst/>
            <a:ahLst/>
            <a:cxnLst/>
            <a:rect l="l" t="t" r="r" b="b"/>
            <a:pathLst>
              <a:path w="149860" h="847089">
                <a:moveTo>
                  <a:pt x="84708" y="0"/>
                </a:moveTo>
                <a:lnTo>
                  <a:pt x="64896" y="0"/>
                </a:lnTo>
                <a:lnTo>
                  <a:pt x="64896" y="59436"/>
                </a:lnTo>
                <a:lnTo>
                  <a:pt x="84708" y="59436"/>
                </a:lnTo>
                <a:lnTo>
                  <a:pt x="84708" y="0"/>
                </a:lnTo>
                <a:close/>
              </a:path>
              <a:path w="149860" h="847089">
                <a:moveTo>
                  <a:pt x="84708" y="79248"/>
                </a:moveTo>
                <a:lnTo>
                  <a:pt x="64896" y="79248"/>
                </a:lnTo>
                <a:lnTo>
                  <a:pt x="64896" y="138684"/>
                </a:lnTo>
                <a:lnTo>
                  <a:pt x="84708" y="138684"/>
                </a:lnTo>
                <a:lnTo>
                  <a:pt x="84708" y="79248"/>
                </a:lnTo>
                <a:close/>
              </a:path>
              <a:path w="149860" h="847089">
                <a:moveTo>
                  <a:pt x="84708" y="158496"/>
                </a:moveTo>
                <a:lnTo>
                  <a:pt x="64896" y="158496"/>
                </a:lnTo>
                <a:lnTo>
                  <a:pt x="64896" y="217932"/>
                </a:lnTo>
                <a:lnTo>
                  <a:pt x="84708" y="217932"/>
                </a:lnTo>
                <a:lnTo>
                  <a:pt x="84708" y="158496"/>
                </a:lnTo>
                <a:close/>
              </a:path>
              <a:path w="149860" h="847089">
                <a:moveTo>
                  <a:pt x="84708" y="237744"/>
                </a:moveTo>
                <a:lnTo>
                  <a:pt x="64896" y="237744"/>
                </a:lnTo>
                <a:lnTo>
                  <a:pt x="64896" y="297180"/>
                </a:lnTo>
                <a:lnTo>
                  <a:pt x="84708" y="297180"/>
                </a:lnTo>
                <a:lnTo>
                  <a:pt x="84708" y="237744"/>
                </a:lnTo>
                <a:close/>
              </a:path>
              <a:path w="149860" h="847089">
                <a:moveTo>
                  <a:pt x="84708" y="316992"/>
                </a:moveTo>
                <a:lnTo>
                  <a:pt x="64896" y="316992"/>
                </a:lnTo>
                <a:lnTo>
                  <a:pt x="64896" y="376427"/>
                </a:lnTo>
                <a:lnTo>
                  <a:pt x="84708" y="376427"/>
                </a:lnTo>
                <a:lnTo>
                  <a:pt x="84708" y="316992"/>
                </a:lnTo>
                <a:close/>
              </a:path>
              <a:path w="149860" h="847089">
                <a:moveTo>
                  <a:pt x="84708" y="396239"/>
                </a:moveTo>
                <a:lnTo>
                  <a:pt x="64896" y="396239"/>
                </a:lnTo>
                <a:lnTo>
                  <a:pt x="64896" y="455675"/>
                </a:lnTo>
                <a:lnTo>
                  <a:pt x="84708" y="455675"/>
                </a:lnTo>
                <a:lnTo>
                  <a:pt x="84708" y="396239"/>
                </a:lnTo>
                <a:close/>
              </a:path>
              <a:path w="149860" h="847089">
                <a:moveTo>
                  <a:pt x="84708" y="475488"/>
                </a:moveTo>
                <a:lnTo>
                  <a:pt x="64896" y="475488"/>
                </a:lnTo>
                <a:lnTo>
                  <a:pt x="64896" y="534924"/>
                </a:lnTo>
                <a:lnTo>
                  <a:pt x="84708" y="534924"/>
                </a:lnTo>
                <a:lnTo>
                  <a:pt x="84708" y="475488"/>
                </a:lnTo>
                <a:close/>
              </a:path>
              <a:path w="149860" h="847089">
                <a:moveTo>
                  <a:pt x="84708" y="554736"/>
                </a:moveTo>
                <a:lnTo>
                  <a:pt x="64896" y="554736"/>
                </a:lnTo>
                <a:lnTo>
                  <a:pt x="64896" y="614172"/>
                </a:lnTo>
                <a:lnTo>
                  <a:pt x="84708" y="614172"/>
                </a:lnTo>
                <a:lnTo>
                  <a:pt x="84708" y="554736"/>
                </a:lnTo>
                <a:close/>
              </a:path>
              <a:path w="149860" h="847089">
                <a:moveTo>
                  <a:pt x="84708" y="633984"/>
                </a:moveTo>
                <a:lnTo>
                  <a:pt x="64896" y="633984"/>
                </a:lnTo>
                <a:lnTo>
                  <a:pt x="64896" y="693420"/>
                </a:lnTo>
                <a:lnTo>
                  <a:pt x="84708" y="693420"/>
                </a:lnTo>
                <a:lnTo>
                  <a:pt x="84708" y="633984"/>
                </a:lnTo>
                <a:close/>
              </a:path>
              <a:path w="149860" h="847089">
                <a:moveTo>
                  <a:pt x="11302" y="700786"/>
                </a:moveTo>
                <a:lnTo>
                  <a:pt x="1650" y="706120"/>
                </a:lnTo>
                <a:lnTo>
                  <a:pt x="0" y="712089"/>
                </a:lnTo>
                <a:lnTo>
                  <a:pt x="74802" y="846836"/>
                </a:lnTo>
                <a:lnTo>
                  <a:pt x="86153" y="826389"/>
                </a:lnTo>
                <a:lnTo>
                  <a:pt x="64896" y="826389"/>
                </a:lnTo>
                <a:lnTo>
                  <a:pt x="64896" y="792480"/>
                </a:lnTo>
                <a:lnTo>
                  <a:pt x="67281" y="792480"/>
                </a:lnTo>
                <a:lnTo>
                  <a:pt x="19938" y="707263"/>
                </a:lnTo>
                <a:lnTo>
                  <a:pt x="17271" y="702564"/>
                </a:lnTo>
                <a:lnTo>
                  <a:pt x="11302" y="700786"/>
                </a:lnTo>
                <a:close/>
              </a:path>
              <a:path w="149860" h="847089">
                <a:moveTo>
                  <a:pt x="67281" y="792480"/>
                </a:moveTo>
                <a:lnTo>
                  <a:pt x="64896" y="792480"/>
                </a:lnTo>
                <a:lnTo>
                  <a:pt x="64896" y="826389"/>
                </a:lnTo>
                <a:lnTo>
                  <a:pt x="84708" y="826389"/>
                </a:lnTo>
                <a:lnTo>
                  <a:pt x="84708" y="821563"/>
                </a:lnTo>
                <a:lnTo>
                  <a:pt x="66166" y="821563"/>
                </a:lnTo>
                <a:lnTo>
                  <a:pt x="74802" y="806018"/>
                </a:lnTo>
                <a:lnTo>
                  <a:pt x="67281" y="792480"/>
                </a:lnTo>
                <a:close/>
              </a:path>
              <a:path w="149860" h="847089">
                <a:moveTo>
                  <a:pt x="104978" y="792480"/>
                </a:moveTo>
                <a:lnTo>
                  <a:pt x="84708" y="792480"/>
                </a:lnTo>
                <a:lnTo>
                  <a:pt x="84708" y="826389"/>
                </a:lnTo>
                <a:lnTo>
                  <a:pt x="86153" y="826389"/>
                </a:lnTo>
                <a:lnTo>
                  <a:pt x="104978" y="792480"/>
                </a:lnTo>
                <a:close/>
              </a:path>
              <a:path w="149860" h="847089">
                <a:moveTo>
                  <a:pt x="74802" y="806018"/>
                </a:moveTo>
                <a:lnTo>
                  <a:pt x="66166" y="821563"/>
                </a:lnTo>
                <a:lnTo>
                  <a:pt x="83438" y="821563"/>
                </a:lnTo>
                <a:lnTo>
                  <a:pt x="74802" y="806018"/>
                </a:lnTo>
                <a:close/>
              </a:path>
              <a:path w="149860" h="847089">
                <a:moveTo>
                  <a:pt x="138302" y="700786"/>
                </a:moveTo>
                <a:lnTo>
                  <a:pt x="132333" y="702564"/>
                </a:lnTo>
                <a:lnTo>
                  <a:pt x="129666" y="707263"/>
                </a:lnTo>
                <a:lnTo>
                  <a:pt x="74802" y="806018"/>
                </a:lnTo>
                <a:lnTo>
                  <a:pt x="83438" y="821563"/>
                </a:lnTo>
                <a:lnTo>
                  <a:pt x="84708" y="821563"/>
                </a:lnTo>
                <a:lnTo>
                  <a:pt x="84708" y="792480"/>
                </a:lnTo>
                <a:lnTo>
                  <a:pt x="104978" y="792480"/>
                </a:lnTo>
                <a:lnTo>
                  <a:pt x="149605" y="712089"/>
                </a:lnTo>
                <a:lnTo>
                  <a:pt x="147954" y="706120"/>
                </a:lnTo>
                <a:lnTo>
                  <a:pt x="138302" y="700786"/>
                </a:lnTo>
                <a:close/>
              </a:path>
              <a:path w="149860" h="847089">
                <a:moveTo>
                  <a:pt x="82324" y="792480"/>
                </a:moveTo>
                <a:lnTo>
                  <a:pt x="67281" y="792480"/>
                </a:lnTo>
                <a:lnTo>
                  <a:pt x="74802" y="806018"/>
                </a:lnTo>
                <a:lnTo>
                  <a:pt x="82324" y="792480"/>
                </a:lnTo>
                <a:close/>
              </a:path>
              <a:path w="149860" h="847089">
                <a:moveTo>
                  <a:pt x="84708" y="713232"/>
                </a:moveTo>
                <a:lnTo>
                  <a:pt x="64896" y="713232"/>
                </a:lnTo>
                <a:lnTo>
                  <a:pt x="64896" y="772668"/>
                </a:lnTo>
                <a:lnTo>
                  <a:pt x="84708" y="772668"/>
                </a:lnTo>
                <a:lnTo>
                  <a:pt x="84708" y="71323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43583" y="4968240"/>
            <a:ext cx="131826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250"/>
              </a:spcBef>
            </a:pPr>
            <a:r>
              <a:rPr sz="1800" b="1" spc="-105" dirty="0">
                <a:latin typeface="Trebuchet MS"/>
                <a:cs typeface="Trebuchet MS"/>
              </a:rPr>
              <a:t>Versão</a:t>
            </a:r>
            <a:r>
              <a:rPr sz="1800" b="1" spc="-175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37332" y="4968240"/>
            <a:ext cx="131699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250"/>
              </a:spcBef>
            </a:pPr>
            <a:r>
              <a:rPr sz="1800" b="1" spc="-105" dirty="0">
                <a:latin typeface="Trebuchet MS"/>
                <a:cs typeface="Trebuchet MS"/>
              </a:rPr>
              <a:t>Versão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29555" y="4968240"/>
            <a:ext cx="131826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250"/>
              </a:spcBef>
            </a:pPr>
            <a:r>
              <a:rPr sz="1800" b="1" spc="-105" dirty="0">
                <a:latin typeface="Trebuchet MS"/>
                <a:cs typeface="Trebuchet MS"/>
              </a:rPr>
              <a:t>Versão</a:t>
            </a:r>
            <a:r>
              <a:rPr sz="1800" b="1" spc="-175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94981" y="265252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94981" y="265252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80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31330" y="3873246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79"/>
                </a:lnTo>
                <a:lnTo>
                  <a:pt x="0" y="861059"/>
                </a:lnTo>
                <a:lnTo>
                  <a:pt x="713231" y="861059"/>
                </a:lnTo>
                <a:lnTo>
                  <a:pt x="713231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31330" y="387324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79"/>
                </a:lnTo>
                <a:lnTo>
                  <a:pt x="146303" y="146303"/>
                </a:lnTo>
                <a:lnTo>
                  <a:pt x="182879" y="0"/>
                </a:lnTo>
                <a:close/>
              </a:path>
            </a:pathLst>
          </a:custGeom>
          <a:solidFill>
            <a:srgbClr val="9E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31330" y="3873246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79" y="0"/>
                </a:moveTo>
                <a:lnTo>
                  <a:pt x="146303" y="146303"/>
                </a:lnTo>
                <a:lnTo>
                  <a:pt x="0" y="182879"/>
                </a:lnTo>
                <a:lnTo>
                  <a:pt x="182879" y="0"/>
                </a:lnTo>
                <a:lnTo>
                  <a:pt x="713231" y="0"/>
                </a:lnTo>
                <a:lnTo>
                  <a:pt x="713231" y="861059"/>
                </a:lnTo>
                <a:lnTo>
                  <a:pt x="0" y="861059"/>
                </a:lnTo>
                <a:lnTo>
                  <a:pt x="0" y="182879"/>
                </a:lnTo>
              </a:path>
            </a:pathLst>
          </a:custGeom>
          <a:ln w="381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25818" y="39433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713231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61060"/>
                </a:lnTo>
                <a:lnTo>
                  <a:pt x="713231" y="861060"/>
                </a:lnTo>
                <a:lnTo>
                  <a:pt x="713231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25818" y="394335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CDB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25818" y="3943350"/>
            <a:ext cx="713740" cy="861060"/>
          </a:xfrm>
          <a:custGeom>
            <a:avLst/>
            <a:gdLst/>
            <a:ahLst/>
            <a:cxnLst/>
            <a:rect l="l" t="t" r="r" b="b"/>
            <a:pathLst>
              <a:path w="713740" h="861060">
                <a:moveTo>
                  <a:pt x="182879" y="0"/>
                </a:moveTo>
                <a:lnTo>
                  <a:pt x="146303" y="146304"/>
                </a:lnTo>
                <a:lnTo>
                  <a:pt x="0" y="182880"/>
                </a:lnTo>
                <a:lnTo>
                  <a:pt x="182879" y="0"/>
                </a:lnTo>
                <a:lnTo>
                  <a:pt x="713231" y="0"/>
                </a:lnTo>
                <a:lnTo>
                  <a:pt x="713231" y="861060"/>
                </a:lnTo>
                <a:lnTo>
                  <a:pt x="0" y="861060"/>
                </a:lnTo>
                <a:lnTo>
                  <a:pt x="0" y="182880"/>
                </a:lnTo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20306" y="4014978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713232" y="0"/>
                </a:moveTo>
                <a:lnTo>
                  <a:pt x="182879" y="0"/>
                </a:lnTo>
                <a:lnTo>
                  <a:pt x="0" y="182880"/>
                </a:lnTo>
                <a:lnTo>
                  <a:pt x="0" y="859536"/>
                </a:lnTo>
                <a:lnTo>
                  <a:pt x="713232" y="859536"/>
                </a:lnTo>
                <a:lnTo>
                  <a:pt x="713232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20306" y="40149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0"/>
                </a:moveTo>
                <a:lnTo>
                  <a:pt x="0" y="182880"/>
                </a:lnTo>
                <a:lnTo>
                  <a:pt x="146303" y="146304"/>
                </a:lnTo>
                <a:lnTo>
                  <a:pt x="182879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20306" y="4014978"/>
            <a:ext cx="713740" cy="859790"/>
          </a:xfrm>
          <a:custGeom>
            <a:avLst/>
            <a:gdLst/>
            <a:ahLst/>
            <a:cxnLst/>
            <a:rect l="l" t="t" r="r" b="b"/>
            <a:pathLst>
              <a:path w="713740" h="859789">
                <a:moveTo>
                  <a:pt x="182879" y="0"/>
                </a:moveTo>
                <a:lnTo>
                  <a:pt x="146303" y="146304"/>
                </a:lnTo>
                <a:lnTo>
                  <a:pt x="0" y="182880"/>
                </a:lnTo>
                <a:lnTo>
                  <a:pt x="182879" y="0"/>
                </a:lnTo>
                <a:lnTo>
                  <a:pt x="713232" y="0"/>
                </a:lnTo>
                <a:lnTo>
                  <a:pt x="713232" y="859536"/>
                </a:lnTo>
                <a:lnTo>
                  <a:pt x="0" y="859536"/>
                </a:lnTo>
                <a:lnTo>
                  <a:pt x="0" y="182880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07631" y="3025901"/>
            <a:ext cx="149860" cy="847090"/>
          </a:xfrm>
          <a:custGeom>
            <a:avLst/>
            <a:gdLst/>
            <a:ahLst/>
            <a:cxnLst/>
            <a:rect l="l" t="t" r="r" b="b"/>
            <a:pathLst>
              <a:path w="149859" h="847089">
                <a:moveTo>
                  <a:pt x="84709" y="0"/>
                </a:moveTo>
                <a:lnTo>
                  <a:pt x="64897" y="0"/>
                </a:lnTo>
                <a:lnTo>
                  <a:pt x="64897" y="59436"/>
                </a:lnTo>
                <a:lnTo>
                  <a:pt x="84709" y="59436"/>
                </a:lnTo>
                <a:lnTo>
                  <a:pt x="84709" y="0"/>
                </a:lnTo>
                <a:close/>
              </a:path>
              <a:path w="149859" h="847089">
                <a:moveTo>
                  <a:pt x="84709" y="79248"/>
                </a:moveTo>
                <a:lnTo>
                  <a:pt x="64897" y="79248"/>
                </a:lnTo>
                <a:lnTo>
                  <a:pt x="64897" y="138684"/>
                </a:lnTo>
                <a:lnTo>
                  <a:pt x="84709" y="138684"/>
                </a:lnTo>
                <a:lnTo>
                  <a:pt x="84709" y="79248"/>
                </a:lnTo>
                <a:close/>
              </a:path>
              <a:path w="149859" h="847089">
                <a:moveTo>
                  <a:pt x="84709" y="158496"/>
                </a:moveTo>
                <a:lnTo>
                  <a:pt x="64897" y="158496"/>
                </a:lnTo>
                <a:lnTo>
                  <a:pt x="64897" y="217932"/>
                </a:lnTo>
                <a:lnTo>
                  <a:pt x="84709" y="217932"/>
                </a:lnTo>
                <a:lnTo>
                  <a:pt x="84709" y="158496"/>
                </a:lnTo>
                <a:close/>
              </a:path>
              <a:path w="149859" h="847089">
                <a:moveTo>
                  <a:pt x="84709" y="237744"/>
                </a:moveTo>
                <a:lnTo>
                  <a:pt x="64897" y="237744"/>
                </a:lnTo>
                <a:lnTo>
                  <a:pt x="64897" y="297180"/>
                </a:lnTo>
                <a:lnTo>
                  <a:pt x="84709" y="297180"/>
                </a:lnTo>
                <a:lnTo>
                  <a:pt x="84709" y="237744"/>
                </a:lnTo>
                <a:close/>
              </a:path>
              <a:path w="149859" h="847089">
                <a:moveTo>
                  <a:pt x="84709" y="316992"/>
                </a:moveTo>
                <a:lnTo>
                  <a:pt x="64897" y="316992"/>
                </a:lnTo>
                <a:lnTo>
                  <a:pt x="64897" y="376427"/>
                </a:lnTo>
                <a:lnTo>
                  <a:pt x="84709" y="376427"/>
                </a:lnTo>
                <a:lnTo>
                  <a:pt x="84709" y="316992"/>
                </a:lnTo>
                <a:close/>
              </a:path>
              <a:path w="149859" h="847089">
                <a:moveTo>
                  <a:pt x="84709" y="396239"/>
                </a:moveTo>
                <a:lnTo>
                  <a:pt x="64897" y="396239"/>
                </a:lnTo>
                <a:lnTo>
                  <a:pt x="64897" y="455675"/>
                </a:lnTo>
                <a:lnTo>
                  <a:pt x="84709" y="455675"/>
                </a:lnTo>
                <a:lnTo>
                  <a:pt x="84709" y="396239"/>
                </a:lnTo>
                <a:close/>
              </a:path>
              <a:path w="149859" h="847089">
                <a:moveTo>
                  <a:pt x="84709" y="475488"/>
                </a:moveTo>
                <a:lnTo>
                  <a:pt x="64897" y="475488"/>
                </a:lnTo>
                <a:lnTo>
                  <a:pt x="64897" y="534924"/>
                </a:lnTo>
                <a:lnTo>
                  <a:pt x="84709" y="534924"/>
                </a:lnTo>
                <a:lnTo>
                  <a:pt x="84709" y="475488"/>
                </a:lnTo>
                <a:close/>
              </a:path>
              <a:path w="149859" h="847089">
                <a:moveTo>
                  <a:pt x="84709" y="554736"/>
                </a:moveTo>
                <a:lnTo>
                  <a:pt x="64897" y="554736"/>
                </a:lnTo>
                <a:lnTo>
                  <a:pt x="64897" y="614172"/>
                </a:lnTo>
                <a:lnTo>
                  <a:pt x="84709" y="614172"/>
                </a:lnTo>
                <a:lnTo>
                  <a:pt x="84709" y="554736"/>
                </a:lnTo>
                <a:close/>
              </a:path>
              <a:path w="149859" h="847089">
                <a:moveTo>
                  <a:pt x="84709" y="633984"/>
                </a:moveTo>
                <a:lnTo>
                  <a:pt x="64897" y="633984"/>
                </a:lnTo>
                <a:lnTo>
                  <a:pt x="64897" y="693420"/>
                </a:lnTo>
                <a:lnTo>
                  <a:pt x="84709" y="693420"/>
                </a:lnTo>
                <a:lnTo>
                  <a:pt x="84709" y="633984"/>
                </a:lnTo>
                <a:close/>
              </a:path>
              <a:path w="149859" h="847089">
                <a:moveTo>
                  <a:pt x="11302" y="700786"/>
                </a:moveTo>
                <a:lnTo>
                  <a:pt x="1650" y="706120"/>
                </a:lnTo>
                <a:lnTo>
                  <a:pt x="0" y="712089"/>
                </a:lnTo>
                <a:lnTo>
                  <a:pt x="74802" y="846836"/>
                </a:lnTo>
                <a:lnTo>
                  <a:pt x="86153" y="826389"/>
                </a:lnTo>
                <a:lnTo>
                  <a:pt x="64897" y="826389"/>
                </a:lnTo>
                <a:lnTo>
                  <a:pt x="64897" y="792480"/>
                </a:lnTo>
                <a:lnTo>
                  <a:pt x="67281" y="792480"/>
                </a:lnTo>
                <a:lnTo>
                  <a:pt x="19939" y="707263"/>
                </a:lnTo>
                <a:lnTo>
                  <a:pt x="17272" y="702564"/>
                </a:lnTo>
                <a:lnTo>
                  <a:pt x="11302" y="700786"/>
                </a:lnTo>
                <a:close/>
              </a:path>
              <a:path w="149859" h="847089">
                <a:moveTo>
                  <a:pt x="67281" y="792480"/>
                </a:moveTo>
                <a:lnTo>
                  <a:pt x="64897" y="792480"/>
                </a:lnTo>
                <a:lnTo>
                  <a:pt x="64897" y="826389"/>
                </a:lnTo>
                <a:lnTo>
                  <a:pt x="84709" y="826389"/>
                </a:lnTo>
                <a:lnTo>
                  <a:pt x="84709" y="821563"/>
                </a:lnTo>
                <a:lnTo>
                  <a:pt x="66167" y="821563"/>
                </a:lnTo>
                <a:lnTo>
                  <a:pt x="74803" y="806018"/>
                </a:lnTo>
                <a:lnTo>
                  <a:pt x="67281" y="792480"/>
                </a:lnTo>
                <a:close/>
              </a:path>
              <a:path w="149859" h="847089">
                <a:moveTo>
                  <a:pt x="104978" y="792480"/>
                </a:moveTo>
                <a:lnTo>
                  <a:pt x="84709" y="792480"/>
                </a:lnTo>
                <a:lnTo>
                  <a:pt x="84709" y="826389"/>
                </a:lnTo>
                <a:lnTo>
                  <a:pt x="86153" y="826389"/>
                </a:lnTo>
                <a:lnTo>
                  <a:pt x="104978" y="792480"/>
                </a:lnTo>
                <a:close/>
              </a:path>
              <a:path w="149859" h="847089">
                <a:moveTo>
                  <a:pt x="74803" y="806018"/>
                </a:moveTo>
                <a:lnTo>
                  <a:pt x="66167" y="821563"/>
                </a:lnTo>
                <a:lnTo>
                  <a:pt x="83439" y="821563"/>
                </a:lnTo>
                <a:lnTo>
                  <a:pt x="74803" y="806018"/>
                </a:lnTo>
                <a:close/>
              </a:path>
              <a:path w="149859" h="847089">
                <a:moveTo>
                  <a:pt x="138302" y="700786"/>
                </a:moveTo>
                <a:lnTo>
                  <a:pt x="132334" y="702564"/>
                </a:lnTo>
                <a:lnTo>
                  <a:pt x="129667" y="707263"/>
                </a:lnTo>
                <a:lnTo>
                  <a:pt x="74803" y="806018"/>
                </a:lnTo>
                <a:lnTo>
                  <a:pt x="83439" y="821563"/>
                </a:lnTo>
                <a:lnTo>
                  <a:pt x="84709" y="821563"/>
                </a:lnTo>
                <a:lnTo>
                  <a:pt x="84709" y="792480"/>
                </a:lnTo>
                <a:lnTo>
                  <a:pt x="104978" y="792480"/>
                </a:lnTo>
                <a:lnTo>
                  <a:pt x="149605" y="712089"/>
                </a:lnTo>
                <a:lnTo>
                  <a:pt x="147954" y="706120"/>
                </a:lnTo>
                <a:lnTo>
                  <a:pt x="138302" y="700786"/>
                </a:lnTo>
                <a:close/>
              </a:path>
              <a:path w="149859" h="847089">
                <a:moveTo>
                  <a:pt x="82324" y="792480"/>
                </a:moveTo>
                <a:lnTo>
                  <a:pt x="67281" y="792480"/>
                </a:lnTo>
                <a:lnTo>
                  <a:pt x="74803" y="806018"/>
                </a:lnTo>
                <a:lnTo>
                  <a:pt x="82324" y="792480"/>
                </a:lnTo>
                <a:close/>
              </a:path>
              <a:path w="149859" h="847089">
                <a:moveTo>
                  <a:pt x="84709" y="713232"/>
                </a:moveTo>
                <a:lnTo>
                  <a:pt x="64897" y="713232"/>
                </a:lnTo>
                <a:lnTo>
                  <a:pt x="64897" y="772668"/>
                </a:lnTo>
                <a:lnTo>
                  <a:pt x="84709" y="772668"/>
                </a:lnTo>
                <a:lnTo>
                  <a:pt x="84709" y="71323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623304" y="4968240"/>
            <a:ext cx="131699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250"/>
              </a:spcBef>
            </a:pPr>
            <a:r>
              <a:rPr sz="1800" b="1" spc="-105" dirty="0">
                <a:latin typeface="Trebuchet MS"/>
                <a:cs typeface="Trebuchet MS"/>
              </a:rPr>
              <a:t>Versão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47565" y="2724284"/>
            <a:ext cx="892175" cy="228600"/>
          </a:xfrm>
          <a:custGeom>
            <a:avLst/>
            <a:gdLst/>
            <a:ahLst/>
            <a:cxnLst/>
            <a:rect l="l" t="t" r="r" b="b"/>
            <a:pathLst>
              <a:path w="892175" h="228600">
                <a:moveTo>
                  <a:pt x="813587" y="114165"/>
                </a:moveTo>
                <a:lnTo>
                  <a:pt x="672084" y="192778"/>
                </a:lnTo>
                <a:lnTo>
                  <a:pt x="666287" y="197665"/>
                </a:lnTo>
                <a:lnTo>
                  <a:pt x="662955" y="204160"/>
                </a:lnTo>
                <a:lnTo>
                  <a:pt x="662314" y="211441"/>
                </a:lnTo>
                <a:lnTo>
                  <a:pt x="664591" y="218686"/>
                </a:lnTo>
                <a:lnTo>
                  <a:pt x="669549" y="224409"/>
                </a:lnTo>
                <a:lnTo>
                  <a:pt x="676068" y="227703"/>
                </a:lnTo>
                <a:lnTo>
                  <a:pt x="683325" y="228330"/>
                </a:lnTo>
                <a:lnTo>
                  <a:pt x="690499" y="226052"/>
                </a:lnTo>
                <a:lnTo>
                  <a:pt x="857626" y="133215"/>
                </a:lnTo>
                <a:lnTo>
                  <a:pt x="852805" y="133215"/>
                </a:lnTo>
                <a:lnTo>
                  <a:pt x="852805" y="130802"/>
                </a:lnTo>
                <a:lnTo>
                  <a:pt x="843534" y="130802"/>
                </a:lnTo>
                <a:lnTo>
                  <a:pt x="813587" y="114165"/>
                </a:lnTo>
                <a:close/>
              </a:path>
              <a:path w="892175" h="228600">
                <a:moveTo>
                  <a:pt x="779297" y="95115"/>
                </a:moveTo>
                <a:lnTo>
                  <a:pt x="0" y="95115"/>
                </a:lnTo>
                <a:lnTo>
                  <a:pt x="0" y="133215"/>
                </a:lnTo>
                <a:lnTo>
                  <a:pt x="779297" y="133215"/>
                </a:lnTo>
                <a:lnTo>
                  <a:pt x="813587" y="114165"/>
                </a:lnTo>
                <a:lnTo>
                  <a:pt x="779297" y="95115"/>
                </a:lnTo>
                <a:close/>
              </a:path>
              <a:path w="892175" h="228600">
                <a:moveTo>
                  <a:pt x="857626" y="95115"/>
                </a:moveTo>
                <a:lnTo>
                  <a:pt x="852805" y="95115"/>
                </a:lnTo>
                <a:lnTo>
                  <a:pt x="852805" y="133215"/>
                </a:lnTo>
                <a:lnTo>
                  <a:pt x="857626" y="133215"/>
                </a:lnTo>
                <a:lnTo>
                  <a:pt x="891921" y="114165"/>
                </a:lnTo>
                <a:lnTo>
                  <a:pt x="857626" y="95115"/>
                </a:lnTo>
                <a:close/>
              </a:path>
              <a:path w="892175" h="228600">
                <a:moveTo>
                  <a:pt x="843534" y="97528"/>
                </a:moveTo>
                <a:lnTo>
                  <a:pt x="813587" y="114165"/>
                </a:lnTo>
                <a:lnTo>
                  <a:pt x="843534" y="130802"/>
                </a:lnTo>
                <a:lnTo>
                  <a:pt x="843534" y="97528"/>
                </a:lnTo>
                <a:close/>
              </a:path>
              <a:path w="892175" h="228600">
                <a:moveTo>
                  <a:pt x="852805" y="97528"/>
                </a:moveTo>
                <a:lnTo>
                  <a:pt x="843534" y="97528"/>
                </a:lnTo>
                <a:lnTo>
                  <a:pt x="843534" y="130802"/>
                </a:lnTo>
                <a:lnTo>
                  <a:pt x="852805" y="130802"/>
                </a:lnTo>
                <a:lnTo>
                  <a:pt x="852805" y="97528"/>
                </a:lnTo>
                <a:close/>
              </a:path>
              <a:path w="892175" h="228600">
                <a:moveTo>
                  <a:pt x="683325" y="0"/>
                </a:moveTo>
                <a:lnTo>
                  <a:pt x="676068" y="627"/>
                </a:lnTo>
                <a:lnTo>
                  <a:pt x="669549" y="3921"/>
                </a:lnTo>
                <a:lnTo>
                  <a:pt x="664591" y="9644"/>
                </a:lnTo>
                <a:lnTo>
                  <a:pt x="662314" y="16889"/>
                </a:lnTo>
                <a:lnTo>
                  <a:pt x="662955" y="24169"/>
                </a:lnTo>
                <a:lnTo>
                  <a:pt x="666287" y="30664"/>
                </a:lnTo>
                <a:lnTo>
                  <a:pt x="672084" y="35552"/>
                </a:lnTo>
                <a:lnTo>
                  <a:pt x="813587" y="114165"/>
                </a:lnTo>
                <a:lnTo>
                  <a:pt x="843534" y="97528"/>
                </a:lnTo>
                <a:lnTo>
                  <a:pt x="852805" y="97528"/>
                </a:lnTo>
                <a:lnTo>
                  <a:pt x="852805" y="95115"/>
                </a:lnTo>
                <a:lnTo>
                  <a:pt x="857626" y="95115"/>
                </a:lnTo>
                <a:lnTo>
                  <a:pt x="690499" y="2278"/>
                </a:lnTo>
                <a:lnTo>
                  <a:pt x="68332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82461" y="2724284"/>
            <a:ext cx="892175" cy="228600"/>
          </a:xfrm>
          <a:custGeom>
            <a:avLst/>
            <a:gdLst/>
            <a:ahLst/>
            <a:cxnLst/>
            <a:rect l="l" t="t" r="r" b="b"/>
            <a:pathLst>
              <a:path w="892175" h="228600">
                <a:moveTo>
                  <a:pt x="813587" y="114165"/>
                </a:moveTo>
                <a:lnTo>
                  <a:pt x="672084" y="192778"/>
                </a:lnTo>
                <a:lnTo>
                  <a:pt x="666287" y="197665"/>
                </a:lnTo>
                <a:lnTo>
                  <a:pt x="662955" y="204160"/>
                </a:lnTo>
                <a:lnTo>
                  <a:pt x="662314" y="211441"/>
                </a:lnTo>
                <a:lnTo>
                  <a:pt x="664590" y="218686"/>
                </a:lnTo>
                <a:lnTo>
                  <a:pt x="669549" y="224409"/>
                </a:lnTo>
                <a:lnTo>
                  <a:pt x="676068" y="227703"/>
                </a:lnTo>
                <a:lnTo>
                  <a:pt x="683325" y="228330"/>
                </a:lnTo>
                <a:lnTo>
                  <a:pt x="690498" y="226052"/>
                </a:lnTo>
                <a:lnTo>
                  <a:pt x="857626" y="133215"/>
                </a:lnTo>
                <a:lnTo>
                  <a:pt x="852678" y="133215"/>
                </a:lnTo>
                <a:lnTo>
                  <a:pt x="852678" y="130802"/>
                </a:lnTo>
                <a:lnTo>
                  <a:pt x="843534" y="130802"/>
                </a:lnTo>
                <a:lnTo>
                  <a:pt x="813587" y="114165"/>
                </a:lnTo>
                <a:close/>
              </a:path>
              <a:path w="892175" h="228600">
                <a:moveTo>
                  <a:pt x="779297" y="95115"/>
                </a:moveTo>
                <a:lnTo>
                  <a:pt x="0" y="95115"/>
                </a:lnTo>
                <a:lnTo>
                  <a:pt x="0" y="133215"/>
                </a:lnTo>
                <a:lnTo>
                  <a:pt x="779297" y="133215"/>
                </a:lnTo>
                <a:lnTo>
                  <a:pt x="813587" y="114165"/>
                </a:lnTo>
                <a:lnTo>
                  <a:pt x="779297" y="95115"/>
                </a:lnTo>
                <a:close/>
              </a:path>
              <a:path w="892175" h="228600">
                <a:moveTo>
                  <a:pt x="857626" y="95115"/>
                </a:moveTo>
                <a:lnTo>
                  <a:pt x="852678" y="95115"/>
                </a:lnTo>
                <a:lnTo>
                  <a:pt x="852678" y="133215"/>
                </a:lnTo>
                <a:lnTo>
                  <a:pt x="857626" y="133215"/>
                </a:lnTo>
                <a:lnTo>
                  <a:pt x="891920" y="114165"/>
                </a:lnTo>
                <a:lnTo>
                  <a:pt x="857626" y="95115"/>
                </a:lnTo>
                <a:close/>
              </a:path>
              <a:path w="892175" h="228600">
                <a:moveTo>
                  <a:pt x="843534" y="97528"/>
                </a:moveTo>
                <a:lnTo>
                  <a:pt x="813587" y="114165"/>
                </a:lnTo>
                <a:lnTo>
                  <a:pt x="843534" y="130802"/>
                </a:lnTo>
                <a:lnTo>
                  <a:pt x="843534" y="97528"/>
                </a:lnTo>
                <a:close/>
              </a:path>
              <a:path w="892175" h="228600">
                <a:moveTo>
                  <a:pt x="852678" y="97528"/>
                </a:moveTo>
                <a:lnTo>
                  <a:pt x="843534" y="97528"/>
                </a:lnTo>
                <a:lnTo>
                  <a:pt x="843534" y="130802"/>
                </a:lnTo>
                <a:lnTo>
                  <a:pt x="852678" y="130802"/>
                </a:lnTo>
                <a:lnTo>
                  <a:pt x="852678" y="97528"/>
                </a:lnTo>
                <a:close/>
              </a:path>
              <a:path w="892175" h="228600">
                <a:moveTo>
                  <a:pt x="683325" y="0"/>
                </a:moveTo>
                <a:lnTo>
                  <a:pt x="676068" y="627"/>
                </a:lnTo>
                <a:lnTo>
                  <a:pt x="669549" y="3921"/>
                </a:lnTo>
                <a:lnTo>
                  <a:pt x="664590" y="9644"/>
                </a:lnTo>
                <a:lnTo>
                  <a:pt x="662314" y="16889"/>
                </a:lnTo>
                <a:lnTo>
                  <a:pt x="662955" y="24169"/>
                </a:lnTo>
                <a:lnTo>
                  <a:pt x="666287" y="30664"/>
                </a:lnTo>
                <a:lnTo>
                  <a:pt x="672084" y="35552"/>
                </a:lnTo>
                <a:lnTo>
                  <a:pt x="813587" y="114165"/>
                </a:lnTo>
                <a:lnTo>
                  <a:pt x="843534" y="97528"/>
                </a:lnTo>
                <a:lnTo>
                  <a:pt x="852678" y="97528"/>
                </a:lnTo>
                <a:lnTo>
                  <a:pt x="852678" y="95115"/>
                </a:lnTo>
                <a:lnTo>
                  <a:pt x="857626" y="95115"/>
                </a:lnTo>
                <a:lnTo>
                  <a:pt x="690498" y="2278"/>
                </a:lnTo>
                <a:lnTo>
                  <a:pt x="68332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322958" y="5732475"/>
            <a:ext cx="7023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29" dirty="0">
                <a:latin typeface="Arial"/>
                <a:cs typeface="Arial"/>
              </a:rPr>
              <a:t>Cada </a:t>
            </a:r>
            <a:r>
              <a:rPr sz="2400" spc="-135" dirty="0">
                <a:latin typeface="Arial"/>
                <a:cs typeface="Arial"/>
              </a:rPr>
              <a:t>versão </a:t>
            </a:r>
            <a:r>
              <a:rPr sz="2400" spc="-145" dirty="0">
                <a:latin typeface="Arial"/>
                <a:cs typeface="Arial"/>
              </a:rPr>
              <a:t>é </a:t>
            </a:r>
            <a:r>
              <a:rPr sz="2400" spc="-120" dirty="0">
                <a:latin typeface="Arial"/>
                <a:cs typeface="Arial"/>
              </a:rPr>
              <a:t>uma </a:t>
            </a:r>
            <a:r>
              <a:rPr sz="2400" spc="60" dirty="0">
                <a:latin typeface="Arial"/>
                <a:cs typeface="Arial"/>
              </a:rPr>
              <a:t>“foto”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25" dirty="0">
                <a:latin typeface="Arial"/>
                <a:cs typeface="Arial"/>
              </a:rPr>
              <a:t>diretório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60" dirty="0">
                <a:latin typeface="Arial"/>
                <a:cs typeface="Arial"/>
              </a:rPr>
              <a:t>trabalho </a:t>
            </a:r>
            <a:r>
              <a:rPr sz="2400" spc="-145" dirty="0">
                <a:latin typeface="Arial"/>
                <a:cs typeface="Arial"/>
              </a:rPr>
              <a:t>e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será  </a:t>
            </a:r>
            <a:r>
              <a:rPr sz="2400" spc="-90" dirty="0">
                <a:latin typeface="Arial"/>
                <a:cs typeface="Arial"/>
              </a:rPr>
              <a:t>representado </a:t>
            </a:r>
            <a:r>
              <a:rPr sz="2400" spc="-45" dirty="0">
                <a:latin typeface="Arial"/>
                <a:cs typeface="Arial"/>
              </a:rPr>
              <a:t>por </a:t>
            </a:r>
            <a:r>
              <a:rPr sz="2400" spc="-85" dirty="0">
                <a:latin typeface="Arial"/>
                <a:cs typeface="Arial"/>
              </a:rPr>
              <a:t>um </a:t>
            </a:r>
            <a:r>
              <a:rPr sz="2400" spc="-90" dirty="0">
                <a:latin typeface="Arial"/>
                <a:cs typeface="Arial"/>
              </a:rPr>
              <a:t>círculo </a:t>
            </a:r>
            <a:r>
              <a:rPr sz="2400" spc="-130" dirty="0">
                <a:latin typeface="Arial"/>
                <a:cs typeface="Arial"/>
              </a:rPr>
              <a:t>azul </a:t>
            </a:r>
            <a:r>
              <a:rPr sz="2400" spc="-90" dirty="0">
                <a:latin typeface="Arial"/>
                <a:cs typeface="Arial"/>
              </a:rPr>
              <a:t>denominado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i="1" spc="-125" dirty="0">
                <a:latin typeface="Trebuchet MS"/>
                <a:cs typeface="Trebuchet MS"/>
              </a:rPr>
              <a:t>commit</a:t>
            </a:r>
            <a:r>
              <a:rPr sz="2400" spc="-1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101" y="702640"/>
            <a:ext cx="49720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Alternando </a:t>
            </a:r>
            <a:r>
              <a:rPr spc="-160" dirty="0"/>
              <a:t>em</a:t>
            </a:r>
            <a:r>
              <a:rPr spc="-45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40885" y="39650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40885" y="39650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55440" y="4089654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-a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35426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3" y="37211"/>
                </a:lnTo>
                <a:lnTo>
                  <a:pt x="416816" y="82506"/>
                </a:lnTo>
                <a:lnTo>
                  <a:pt x="380111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3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8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3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6" y="0"/>
                </a:moveTo>
                <a:lnTo>
                  <a:pt x="275716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4705" y="2580894"/>
            <a:ext cx="373380" cy="3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24705" y="258089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8603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0734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0734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0734" y="1533905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381000" y="300228"/>
                </a:moveTo>
                <a:lnTo>
                  <a:pt x="152400" y="300228"/>
                </a:lnTo>
                <a:lnTo>
                  <a:pt x="266700" y="433324"/>
                </a:lnTo>
                <a:lnTo>
                  <a:pt x="381000" y="300228"/>
                </a:lnTo>
                <a:close/>
              </a:path>
              <a:path w="914400" h="433705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0734" y="1533905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33324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85613" y="1518665"/>
            <a:ext cx="561340" cy="78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Trebuchet MS"/>
                <a:cs typeface="Trebuchet MS"/>
              </a:rPr>
              <a:t>HE</a:t>
            </a:r>
            <a:r>
              <a:rPr sz="1800" b="1" spc="-40" dirty="0"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sz="1800" b="1" spc="-95" dirty="0">
                <a:latin typeface="Trebuchet MS"/>
                <a:cs typeface="Trebuchet MS"/>
              </a:rPr>
              <a:t>ramo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13782" y="2553461"/>
            <a:ext cx="373379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13782" y="255346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99794" y="5923584"/>
            <a:ext cx="44761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75" dirty="0">
                <a:latin typeface="Arial"/>
                <a:cs typeface="Arial"/>
              </a:rPr>
              <a:t>Realiza </a:t>
            </a:r>
            <a:r>
              <a:rPr sz="2400" spc="-85" dirty="0">
                <a:latin typeface="Arial"/>
                <a:cs typeface="Arial"/>
              </a:rPr>
              <a:t>um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i="1" spc="-105" dirty="0">
                <a:latin typeface="Trebuchet MS"/>
                <a:cs typeface="Trebuchet MS"/>
              </a:rPr>
              <a:t>branch</a:t>
            </a:r>
            <a:r>
              <a:rPr sz="2400" i="1" spc="-3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Arial"/>
                <a:cs typeface="Arial"/>
              </a:rPr>
              <a:t>ramo.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445" y="702640"/>
            <a:ext cx="404050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Excluindo</a:t>
            </a:r>
            <a:r>
              <a:rPr spc="-285" dirty="0"/>
              <a:t> </a:t>
            </a:r>
            <a:r>
              <a:rPr spc="-185" dirty="0"/>
              <a:t>Ramificações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78785" y="2131263"/>
            <a:ext cx="4408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branch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-d</a:t>
            </a:r>
            <a:r>
              <a:rPr sz="2400" b="1" spc="-9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&lt;branch&gt;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4392" y="3889247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5954267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0" y="426719"/>
                </a:lnTo>
                <a:lnTo>
                  <a:pt x="6709" y="459932"/>
                </a:lnTo>
                <a:lnTo>
                  <a:pt x="25003" y="487060"/>
                </a:lnTo>
                <a:lnTo>
                  <a:pt x="52131" y="505354"/>
                </a:lnTo>
                <a:lnTo>
                  <a:pt x="85343" y="512063"/>
                </a:lnTo>
                <a:lnTo>
                  <a:pt x="5954267" y="512063"/>
                </a:lnTo>
                <a:lnTo>
                  <a:pt x="5987480" y="505354"/>
                </a:lnTo>
                <a:lnTo>
                  <a:pt x="6014608" y="487060"/>
                </a:lnTo>
                <a:lnTo>
                  <a:pt x="6032902" y="459932"/>
                </a:lnTo>
                <a:lnTo>
                  <a:pt x="6039611" y="426719"/>
                </a:lnTo>
                <a:lnTo>
                  <a:pt x="6039611" y="85343"/>
                </a:lnTo>
                <a:lnTo>
                  <a:pt x="6032902" y="52131"/>
                </a:lnTo>
                <a:lnTo>
                  <a:pt x="6014608" y="25003"/>
                </a:lnTo>
                <a:lnTo>
                  <a:pt x="5987480" y="6709"/>
                </a:lnTo>
                <a:lnTo>
                  <a:pt x="59542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4392" y="3889247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0" y="85343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3" y="0"/>
                </a:lnTo>
                <a:lnTo>
                  <a:pt x="5954267" y="0"/>
                </a:lnTo>
                <a:lnTo>
                  <a:pt x="5987480" y="6709"/>
                </a:lnTo>
                <a:lnTo>
                  <a:pt x="6014608" y="25003"/>
                </a:lnTo>
                <a:lnTo>
                  <a:pt x="6032902" y="52131"/>
                </a:lnTo>
                <a:lnTo>
                  <a:pt x="6039611" y="85343"/>
                </a:lnTo>
                <a:lnTo>
                  <a:pt x="6039611" y="426719"/>
                </a:lnTo>
                <a:lnTo>
                  <a:pt x="6032902" y="459932"/>
                </a:lnTo>
                <a:lnTo>
                  <a:pt x="6014608" y="487060"/>
                </a:lnTo>
                <a:lnTo>
                  <a:pt x="5987480" y="505354"/>
                </a:lnTo>
                <a:lnTo>
                  <a:pt x="5954267" y="512063"/>
                </a:lnTo>
                <a:lnTo>
                  <a:pt x="85343" y="512063"/>
                </a:lnTo>
                <a:lnTo>
                  <a:pt x="52131" y="505354"/>
                </a:lnTo>
                <a:lnTo>
                  <a:pt x="25003" y="487060"/>
                </a:lnTo>
                <a:lnTo>
                  <a:pt x="6709" y="459932"/>
                </a:lnTo>
                <a:lnTo>
                  <a:pt x="0" y="426719"/>
                </a:lnTo>
                <a:lnTo>
                  <a:pt x="0" y="853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78785" y="2789935"/>
            <a:ext cx="6165850" cy="253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24892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Exclui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125" dirty="0">
                <a:latin typeface="Arial"/>
                <a:cs typeface="Arial"/>
              </a:rPr>
              <a:t>&lt;branch&gt;. </a:t>
            </a:r>
            <a:r>
              <a:rPr sz="2400" spc="-28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75" dirty="0">
                <a:latin typeface="Arial"/>
                <a:cs typeface="Arial"/>
              </a:rPr>
              <a:t>já </a:t>
            </a:r>
            <a:r>
              <a:rPr sz="2400" spc="-130" dirty="0">
                <a:latin typeface="Arial"/>
                <a:cs typeface="Arial"/>
              </a:rPr>
              <a:t>deve </a:t>
            </a:r>
            <a:r>
              <a:rPr sz="2400" dirty="0">
                <a:latin typeface="Arial"/>
                <a:cs typeface="Arial"/>
              </a:rPr>
              <a:t>ter  </a:t>
            </a:r>
            <a:r>
              <a:rPr sz="2400" spc="-105" dirty="0">
                <a:latin typeface="Arial"/>
                <a:cs typeface="Arial"/>
              </a:rPr>
              <a:t>sido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mesclado.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branch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-D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&lt;branch&gt;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2300"/>
              </a:spcBef>
            </a:pPr>
            <a:r>
              <a:rPr sz="2400" spc="-145" dirty="0">
                <a:latin typeface="Arial"/>
                <a:cs typeface="Arial"/>
              </a:rPr>
              <a:t>Exclui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130" dirty="0">
                <a:latin typeface="Arial"/>
                <a:cs typeface="Arial"/>
              </a:rPr>
              <a:t>&lt;branch&gt; mesmo </a:t>
            </a:r>
            <a:r>
              <a:rPr sz="2400" spc="-114" dirty="0">
                <a:latin typeface="Arial"/>
                <a:cs typeface="Arial"/>
              </a:rPr>
              <a:t>não </a:t>
            </a:r>
            <a:r>
              <a:rPr sz="2400" spc="-55" dirty="0">
                <a:latin typeface="Arial"/>
                <a:cs typeface="Arial"/>
              </a:rPr>
              <a:t>tendo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sido  </a:t>
            </a:r>
            <a:r>
              <a:rPr sz="2400" spc="-120" dirty="0">
                <a:latin typeface="Arial"/>
                <a:cs typeface="Arial"/>
              </a:rPr>
              <a:t>mesclado.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698" y="374226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67" y="123673"/>
                </a:moveTo>
                <a:lnTo>
                  <a:pt x="236550" y="177208"/>
                </a:lnTo>
                <a:lnTo>
                  <a:pt x="231199" y="181705"/>
                </a:lnTo>
                <a:lnTo>
                  <a:pt x="228080" y="187654"/>
                </a:lnTo>
                <a:lnTo>
                  <a:pt x="227422" y="194317"/>
                </a:lnTo>
                <a:lnTo>
                  <a:pt x="229450" y="200957"/>
                </a:lnTo>
                <a:lnTo>
                  <a:pt x="233902" y="206301"/>
                </a:lnTo>
                <a:lnTo>
                  <a:pt x="239853" y="209419"/>
                </a:lnTo>
                <a:lnTo>
                  <a:pt x="246540" y="210083"/>
                </a:lnTo>
                <a:lnTo>
                  <a:pt x="253199" y="208069"/>
                </a:lnTo>
                <a:lnTo>
                  <a:pt x="408197" y="124503"/>
                </a:lnTo>
                <a:lnTo>
                  <a:pt x="403453" y="124503"/>
                </a:lnTo>
                <a:lnTo>
                  <a:pt x="335867" y="123673"/>
                </a:lnTo>
                <a:close/>
              </a:path>
              <a:path w="440055" h="210185">
                <a:moveTo>
                  <a:pt x="367596" y="106571"/>
                </a:moveTo>
                <a:lnTo>
                  <a:pt x="335867" y="123673"/>
                </a:lnTo>
                <a:lnTo>
                  <a:pt x="403453" y="124503"/>
                </a:lnTo>
                <a:lnTo>
                  <a:pt x="403481" y="122217"/>
                </a:lnTo>
                <a:lnTo>
                  <a:pt x="394970" y="122217"/>
                </a:lnTo>
                <a:lnTo>
                  <a:pt x="367596" y="106571"/>
                </a:lnTo>
                <a:close/>
              </a:path>
              <a:path w="440055" h="210185">
                <a:moveTo>
                  <a:pt x="249125" y="0"/>
                </a:moveTo>
                <a:lnTo>
                  <a:pt x="242427" y="488"/>
                </a:lnTo>
                <a:lnTo>
                  <a:pt x="236399" y="3452"/>
                </a:lnTo>
                <a:lnTo>
                  <a:pt x="231813" y="8679"/>
                </a:lnTo>
                <a:lnTo>
                  <a:pt x="229625" y="15341"/>
                </a:lnTo>
                <a:lnTo>
                  <a:pt x="230122" y="22062"/>
                </a:lnTo>
                <a:lnTo>
                  <a:pt x="233093" y="28092"/>
                </a:lnTo>
                <a:lnTo>
                  <a:pt x="238328" y="32682"/>
                </a:lnTo>
                <a:lnTo>
                  <a:pt x="336191" y="88620"/>
                </a:lnTo>
                <a:lnTo>
                  <a:pt x="403885" y="89451"/>
                </a:lnTo>
                <a:lnTo>
                  <a:pt x="403453" y="124503"/>
                </a:lnTo>
                <a:lnTo>
                  <a:pt x="408197" y="124503"/>
                </a:lnTo>
                <a:lnTo>
                  <a:pt x="439762" y="107485"/>
                </a:lnTo>
                <a:lnTo>
                  <a:pt x="255727" y="2202"/>
                </a:lnTo>
                <a:lnTo>
                  <a:pt x="249125" y="0"/>
                </a:lnTo>
                <a:close/>
              </a:path>
              <a:path w="440055" h="210185">
                <a:moveTo>
                  <a:pt x="431" y="84498"/>
                </a:moveTo>
                <a:lnTo>
                  <a:pt x="0" y="119550"/>
                </a:lnTo>
                <a:lnTo>
                  <a:pt x="335867" y="123673"/>
                </a:lnTo>
                <a:lnTo>
                  <a:pt x="367596" y="106571"/>
                </a:lnTo>
                <a:lnTo>
                  <a:pt x="336191" y="88620"/>
                </a:lnTo>
                <a:lnTo>
                  <a:pt x="431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596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858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481" y="122217"/>
                </a:lnTo>
                <a:lnTo>
                  <a:pt x="403858" y="91610"/>
                </a:lnTo>
                <a:close/>
              </a:path>
              <a:path w="440055" h="210185">
                <a:moveTo>
                  <a:pt x="336191" y="88620"/>
                </a:moveTo>
                <a:lnTo>
                  <a:pt x="367596" y="106571"/>
                </a:lnTo>
                <a:lnTo>
                  <a:pt x="395351" y="91610"/>
                </a:lnTo>
                <a:lnTo>
                  <a:pt x="403858" y="91610"/>
                </a:lnTo>
                <a:lnTo>
                  <a:pt x="403885" y="89451"/>
                </a:lnTo>
                <a:lnTo>
                  <a:pt x="336191" y="886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598" y="366140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89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1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89" y="374903"/>
                </a:lnTo>
                <a:lnTo>
                  <a:pt x="236321" y="368206"/>
                </a:lnTo>
                <a:lnTo>
                  <a:pt x="280918" y="349306"/>
                </a:lnTo>
                <a:lnTo>
                  <a:pt x="318701" y="319992"/>
                </a:lnTo>
                <a:lnTo>
                  <a:pt x="347892" y="282052"/>
                </a:lnTo>
                <a:lnTo>
                  <a:pt x="366711" y="237276"/>
                </a:lnTo>
                <a:lnTo>
                  <a:pt x="373380" y="187451"/>
                </a:lnTo>
                <a:lnTo>
                  <a:pt x="366711" y="137627"/>
                </a:lnTo>
                <a:lnTo>
                  <a:pt x="347892" y="92851"/>
                </a:lnTo>
                <a:lnTo>
                  <a:pt x="318701" y="54911"/>
                </a:lnTo>
                <a:lnTo>
                  <a:pt x="280918" y="25597"/>
                </a:lnTo>
                <a:lnTo>
                  <a:pt x="236321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3598" y="366140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89" y="0"/>
                </a:lnTo>
                <a:lnTo>
                  <a:pt x="236321" y="6697"/>
                </a:lnTo>
                <a:lnTo>
                  <a:pt x="280918" y="25597"/>
                </a:lnTo>
                <a:lnTo>
                  <a:pt x="318701" y="54911"/>
                </a:lnTo>
                <a:lnTo>
                  <a:pt x="347892" y="92851"/>
                </a:lnTo>
                <a:lnTo>
                  <a:pt x="366711" y="137627"/>
                </a:lnTo>
                <a:lnTo>
                  <a:pt x="373380" y="187451"/>
                </a:lnTo>
                <a:lnTo>
                  <a:pt x="366711" y="237276"/>
                </a:lnTo>
                <a:lnTo>
                  <a:pt x="347892" y="282052"/>
                </a:lnTo>
                <a:lnTo>
                  <a:pt x="318701" y="319992"/>
                </a:lnTo>
                <a:lnTo>
                  <a:pt x="280918" y="349306"/>
                </a:lnTo>
                <a:lnTo>
                  <a:pt x="236321" y="368206"/>
                </a:lnTo>
                <a:lnTo>
                  <a:pt x="186689" y="374903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7534" y="374226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48" y="123673"/>
                </a:moveTo>
                <a:lnTo>
                  <a:pt x="236562" y="177208"/>
                </a:lnTo>
                <a:lnTo>
                  <a:pt x="231218" y="181705"/>
                </a:lnTo>
                <a:lnTo>
                  <a:pt x="228101" y="187654"/>
                </a:lnTo>
                <a:lnTo>
                  <a:pt x="227436" y="194317"/>
                </a:lnTo>
                <a:lnTo>
                  <a:pt x="229450" y="200957"/>
                </a:lnTo>
                <a:lnTo>
                  <a:pt x="233893" y="206301"/>
                </a:lnTo>
                <a:lnTo>
                  <a:pt x="239849" y="209419"/>
                </a:lnTo>
                <a:lnTo>
                  <a:pt x="246542" y="210083"/>
                </a:lnTo>
                <a:lnTo>
                  <a:pt x="253199" y="208069"/>
                </a:lnTo>
                <a:lnTo>
                  <a:pt x="408197" y="124503"/>
                </a:lnTo>
                <a:lnTo>
                  <a:pt x="403440" y="124503"/>
                </a:lnTo>
                <a:lnTo>
                  <a:pt x="335848" y="123673"/>
                </a:lnTo>
                <a:close/>
              </a:path>
              <a:path w="440055" h="210185">
                <a:moveTo>
                  <a:pt x="367567" y="106571"/>
                </a:moveTo>
                <a:lnTo>
                  <a:pt x="335848" y="123673"/>
                </a:lnTo>
                <a:lnTo>
                  <a:pt x="403440" y="124503"/>
                </a:lnTo>
                <a:lnTo>
                  <a:pt x="403474" y="122217"/>
                </a:lnTo>
                <a:lnTo>
                  <a:pt x="394931" y="122217"/>
                </a:lnTo>
                <a:lnTo>
                  <a:pt x="367567" y="106571"/>
                </a:lnTo>
                <a:close/>
              </a:path>
              <a:path w="440055" h="210185">
                <a:moveTo>
                  <a:pt x="249133" y="0"/>
                </a:moveTo>
                <a:lnTo>
                  <a:pt x="242420" y="488"/>
                </a:lnTo>
                <a:lnTo>
                  <a:pt x="236398" y="3452"/>
                </a:lnTo>
                <a:lnTo>
                  <a:pt x="231863" y="8679"/>
                </a:lnTo>
                <a:lnTo>
                  <a:pt x="229661" y="15341"/>
                </a:lnTo>
                <a:lnTo>
                  <a:pt x="230149" y="22062"/>
                </a:lnTo>
                <a:lnTo>
                  <a:pt x="233114" y="28092"/>
                </a:lnTo>
                <a:lnTo>
                  <a:pt x="238340" y="32682"/>
                </a:lnTo>
                <a:lnTo>
                  <a:pt x="336171" y="88619"/>
                </a:lnTo>
                <a:lnTo>
                  <a:pt x="403948" y="89451"/>
                </a:lnTo>
                <a:lnTo>
                  <a:pt x="403440" y="124503"/>
                </a:lnTo>
                <a:lnTo>
                  <a:pt x="408197" y="124503"/>
                </a:lnTo>
                <a:lnTo>
                  <a:pt x="439762" y="107485"/>
                </a:lnTo>
                <a:lnTo>
                  <a:pt x="255739" y="2202"/>
                </a:lnTo>
                <a:lnTo>
                  <a:pt x="249133" y="0"/>
                </a:lnTo>
                <a:close/>
              </a:path>
              <a:path w="440055" h="210185">
                <a:moveTo>
                  <a:pt x="431" y="84498"/>
                </a:moveTo>
                <a:lnTo>
                  <a:pt x="0" y="119550"/>
                </a:lnTo>
                <a:lnTo>
                  <a:pt x="335848" y="123673"/>
                </a:lnTo>
                <a:lnTo>
                  <a:pt x="367567" y="106571"/>
                </a:lnTo>
                <a:lnTo>
                  <a:pt x="336171" y="88619"/>
                </a:lnTo>
                <a:lnTo>
                  <a:pt x="431" y="84498"/>
                </a:lnTo>
                <a:close/>
              </a:path>
              <a:path w="440055" h="210185">
                <a:moveTo>
                  <a:pt x="395312" y="91610"/>
                </a:moveTo>
                <a:lnTo>
                  <a:pt x="367567" y="106571"/>
                </a:lnTo>
                <a:lnTo>
                  <a:pt x="394931" y="122217"/>
                </a:lnTo>
                <a:lnTo>
                  <a:pt x="395312" y="91610"/>
                </a:lnTo>
                <a:close/>
              </a:path>
              <a:path w="440055" h="210185">
                <a:moveTo>
                  <a:pt x="403917" y="91610"/>
                </a:moveTo>
                <a:lnTo>
                  <a:pt x="395312" y="91610"/>
                </a:lnTo>
                <a:lnTo>
                  <a:pt x="394931" y="122217"/>
                </a:lnTo>
                <a:lnTo>
                  <a:pt x="403474" y="122217"/>
                </a:lnTo>
                <a:lnTo>
                  <a:pt x="403917" y="91610"/>
                </a:lnTo>
                <a:close/>
              </a:path>
              <a:path w="440055" h="210185">
                <a:moveTo>
                  <a:pt x="336171" y="88619"/>
                </a:moveTo>
                <a:lnTo>
                  <a:pt x="367567" y="106571"/>
                </a:lnTo>
                <a:lnTo>
                  <a:pt x="395312" y="91610"/>
                </a:lnTo>
                <a:lnTo>
                  <a:pt x="403917" y="91610"/>
                </a:lnTo>
                <a:lnTo>
                  <a:pt x="403948" y="89451"/>
                </a:lnTo>
                <a:lnTo>
                  <a:pt x="336171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7433" y="366140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3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7433" y="366140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8128" y="3131057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37" y="48291"/>
                </a:moveTo>
                <a:lnTo>
                  <a:pt x="393361" y="56342"/>
                </a:lnTo>
                <a:lnTo>
                  <a:pt x="0" y="409828"/>
                </a:lnTo>
                <a:lnTo>
                  <a:pt x="23418" y="435990"/>
                </a:lnTo>
                <a:lnTo>
                  <a:pt x="416840" y="82510"/>
                </a:lnTo>
                <a:lnTo>
                  <a:pt x="428637" y="48291"/>
                </a:lnTo>
                <a:close/>
              </a:path>
              <a:path w="482600" h="436245">
                <a:moveTo>
                  <a:pt x="478562" y="11049"/>
                </a:moveTo>
                <a:lnTo>
                  <a:pt x="443763" y="11049"/>
                </a:lnTo>
                <a:lnTo>
                  <a:pt x="467258" y="37211"/>
                </a:lnTo>
                <a:lnTo>
                  <a:pt x="416840" y="82510"/>
                </a:lnTo>
                <a:lnTo>
                  <a:pt x="380136" y="188975"/>
                </a:lnTo>
                <a:lnTo>
                  <a:pt x="379271" y="195879"/>
                </a:lnTo>
                <a:lnTo>
                  <a:pt x="381025" y="202390"/>
                </a:lnTo>
                <a:lnTo>
                  <a:pt x="385065" y="207781"/>
                </a:lnTo>
                <a:lnTo>
                  <a:pt x="391058" y="211327"/>
                </a:lnTo>
                <a:lnTo>
                  <a:pt x="397942" y="212246"/>
                </a:lnTo>
                <a:lnTo>
                  <a:pt x="404409" y="210486"/>
                </a:lnTo>
                <a:lnTo>
                  <a:pt x="409757" y="206416"/>
                </a:lnTo>
                <a:lnTo>
                  <a:pt x="413283" y="200405"/>
                </a:lnTo>
                <a:lnTo>
                  <a:pt x="478562" y="11049"/>
                </a:lnTo>
                <a:close/>
              </a:path>
              <a:path w="482600" h="436245">
                <a:moveTo>
                  <a:pt x="450378" y="18414"/>
                </a:moveTo>
                <a:lnTo>
                  <a:pt x="438937" y="18414"/>
                </a:lnTo>
                <a:lnTo>
                  <a:pt x="459384" y="41275"/>
                </a:lnTo>
                <a:lnTo>
                  <a:pt x="428637" y="48291"/>
                </a:lnTo>
                <a:lnTo>
                  <a:pt x="416840" y="82510"/>
                </a:lnTo>
                <a:lnTo>
                  <a:pt x="467258" y="37211"/>
                </a:lnTo>
                <a:lnTo>
                  <a:pt x="450378" y="18414"/>
                </a:lnTo>
                <a:close/>
              </a:path>
              <a:path w="482600" h="436245">
                <a:moveTo>
                  <a:pt x="482371" y="0"/>
                </a:moveTo>
                <a:lnTo>
                  <a:pt x="275704" y="47243"/>
                </a:lnTo>
                <a:lnTo>
                  <a:pt x="269362" y="50109"/>
                </a:lnTo>
                <a:lnTo>
                  <a:pt x="264771" y="55022"/>
                </a:lnTo>
                <a:lnTo>
                  <a:pt x="262354" y="61317"/>
                </a:lnTo>
                <a:lnTo>
                  <a:pt x="262534" y="68325"/>
                </a:lnTo>
                <a:lnTo>
                  <a:pt x="265398" y="74638"/>
                </a:lnTo>
                <a:lnTo>
                  <a:pt x="270302" y="79200"/>
                </a:lnTo>
                <a:lnTo>
                  <a:pt x="276570" y="81595"/>
                </a:lnTo>
                <a:lnTo>
                  <a:pt x="283527" y="81406"/>
                </a:lnTo>
                <a:lnTo>
                  <a:pt x="393361" y="56342"/>
                </a:lnTo>
                <a:lnTo>
                  <a:pt x="443763" y="11049"/>
                </a:lnTo>
                <a:lnTo>
                  <a:pt x="478562" y="11049"/>
                </a:lnTo>
                <a:lnTo>
                  <a:pt x="482371" y="0"/>
                </a:lnTo>
                <a:close/>
              </a:path>
              <a:path w="482600" h="436245">
                <a:moveTo>
                  <a:pt x="443763" y="11049"/>
                </a:moveTo>
                <a:lnTo>
                  <a:pt x="393361" y="56342"/>
                </a:lnTo>
                <a:lnTo>
                  <a:pt x="428637" y="48291"/>
                </a:lnTo>
                <a:lnTo>
                  <a:pt x="438937" y="18414"/>
                </a:lnTo>
                <a:lnTo>
                  <a:pt x="450378" y="18414"/>
                </a:lnTo>
                <a:lnTo>
                  <a:pt x="443763" y="11049"/>
                </a:lnTo>
                <a:close/>
              </a:path>
              <a:path w="482600" h="436245">
                <a:moveTo>
                  <a:pt x="438937" y="18414"/>
                </a:moveTo>
                <a:lnTo>
                  <a:pt x="428637" y="48291"/>
                </a:lnTo>
                <a:lnTo>
                  <a:pt x="459384" y="41275"/>
                </a:lnTo>
                <a:lnTo>
                  <a:pt x="438937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7433" y="2783585"/>
            <a:ext cx="373379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7433" y="2783585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79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6413" y="2199894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762000" y="300227"/>
                </a:moveTo>
                <a:lnTo>
                  <a:pt x="533400" y="300227"/>
                </a:lnTo>
                <a:lnTo>
                  <a:pt x="650748" y="446913"/>
                </a:lnTo>
                <a:lnTo>
                  <a:pt x="762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6413" y="2199894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533400" y="0"/>
                </a:lnTo>
                <a:lnTo>
                  <a:pt x="762000" y="0"/>
                </a:lnTo>
                <a:lnTo>
                  <a:pt x="914400" y="0"/>
                </a:lnTo>
                <a:lnTo>
                  <a:pt x="914400" y="175132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762000" y="300227"/>
                </a:lnTo>
                <a:lnTo>
                  <a:pt x="650748" y="446913"/>
                </a:lnTo>
                <a:lnTo>
                  <a:pt x="533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21130" y="2184349"/>
            <a:ext cx="524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70" dirty="0">
                <a:latin typeface="Trebuchet MS"/>
                <a:cs typeface="Trebuchet MS"/>
              </a:rPr>
              <a:t>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65821" y="2076576"/>
            <a:ext cx="494030" cy="545465"/>
          </a:xfrm>
          <a:custGeom>
            <a:avLst/>
            <a:gdLst/>
            <a:ahLst/>
            <a:cxnLst/>
            <a:rect l="l" t="t" r="r" b="b"/>
            <a:pathLst>
              <a:path w="494030" h="545464">
                <a:moveTo>
                  <a:pt x="77711" y="0"/>
                </a:moveTo>
                <a:lnTo>
                  <a:pt x="0" y="67690"/>
                </a:lnTo>
                <a:lnTo>
                  <a:pt x="178422" y="272669"/>
                </a:lnTo>
                <a:lnTo>
                  <a:pt x="0" y="477647"/>
                </a:lnTo>
                <a:lnTo>
                  <a:pt x="77711" y="545338"/>
                </a:lnTo>
                <a:lnTo>
                  <a:pt x="246748" y="351155"/>
                </a:lnTo>
                <a:lnTo>
                  <a:pt x="383396" y="351155"/>
                </a:lnTo>
                <a:lnTo>
                  <a:pt x="315074" y="272669"/>
                </a:lnTo>
                <a:lnTo>
                  <a:pt x="383396" y="194183"/>
                </a:lnTo>
                <a:lnTo>
                  <a:pt x="246748" y="194183"/>
                </a:lnTo>
                <a:lnTo>
                  <a:pt x="77711" y="0"/>
                </a:lnTo>
                <a:close/>
              </a:path>
              <a:path w="494030" h="545464">
                <a:moveTo>
                  <a:pt x="383396" y="351155"/>
                </a:moveTo>
                <a:lnTo>
                  <a:pt x="246748" y="351155"/>
                </a:lnTo>
                <a:lnTo>
                  <a:pt x="415785" y="545338"/>
                </a:lnTo>
                <a:lnTo>
                  <a:pt x="493509" y="477647"/>
                </a:lnTo>
                <a:lnTo>
                  <a:pt x="383396" y="351155"/>
                </a:lnTo>
                <a:close/>
              </a:path>
              <a:path w="494030" h="545464">
                <a:moveTo>
                  <a:pt x="415785" y="0"/>
                </a:moveTo>
                <a:lnTo>
                  <a:pt x="246748" y="194183"/>
                </a:lnTo>
                <a:lnTo>
                  <a:pt x="383396" y="194183"/>
                </a:lnTo>
                <a:lnTo>
                  <a:pt x="493509" y="67690"/>
                </a:lnTo>
                <a:lnTo>
                  <a:pt x="41578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5821" y="2076576"/>
            <a:ext cx="494030" cy="545465"/>
          </a:xfrm>
          <a:custGeom>
            <a:avLst/>
            <a:gdLst/>
            <a:ahLst/>
            <a:cxnLst/>
            <a:rect l="l" t="t" r="r" b="b"/>
            <a:pathLst>
              <a:path w="494030" h="545464">
                <a:moveTo>
                  <a:pt x="0" y="67690"/>
                </a:moveTo>
                <a:lnTo>
                  <a:pt x="77711" y="0"/>
                </a:lnTo>
                <a:lnTo>
                  <a:pt x="246748" y="194183"/>
                </a:lnTo>
                <a:lnTo>
                  <a:pt x="415785" y="0"/>
                </a:lnTo>
                <a:lnTo>
                  <a:pt x="493509" y="67690"/>
                </a:lnTo>
                <a:lnTo>
                  <a:pt x="315074" y="272669"/>
                </a:lnTo>
                <a:lnTo>
                  <a:pt x="493509" y="477647"/>
                </a:lnTo>
                <a:lnTo>
                  <a:pt x="415785" y="545338"/>
                </a:lnTo>
                <a:lnTo>
                  <a:pt x="246748" y="351155"/>
                </a:lnTo>
                <a:lnTo>
                  <a:pt x="77711" y="545338"/>
                </a:lnTo>
                <a:lnTo>
                  <a:pt x="0" y="477647"/>
                </a:lnTo>
                <a:lnTo>
                  <a:pt x="178422" y="272669"/>
                </a:lnTo>
                <a:lnTo>
                  <a:pt x="0" y="6769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</a:t>
            </a:r>
            <a:r>
              <a:rPr spc="-310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401574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90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4015740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90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78785" y="2131263"/>
            <a:ext cx="5922010" cy="332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merge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&lt;branch&gt;</a:t>
            </a:r>
            <a:endParaRPr sz="2400" dirty="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2305"/>
              </a:spcBef>
            </a:pPr>
            <a:r>
              <a:rPr sz="2400" spc="-120" dirty="0">
                <a:latin typeface="Arial"/>
                <a:cs typeface="Arial"/>
              </a:rPr>
              <a:t>Mescla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130" dirty="0">
                <a:latin typeface="Arial"/>
                <a:cs typeface="Arial"/>
              </a:rPr>
              <a:t>&lt;branch&gt; </a:t>
            </a:r>
            <a:r>
              <a:rPr sz="2400" spc="-120" dirty="0">
                <a:latin typeface="Arial"/>
                <a:cs typeface="Arial"/>
              </a:rPr>
              <a:t>para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  </a:t>
            </a:r>
            <a:r>
              <a:rPr sz="2400" spc="-105" dirty="0">
                <a:latin typeface="Arial"/>
                <a:cs typeface="Arial"/>
              </a:rPr>
              <a:t>branch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atual.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merge &lt;branch&gt; --no-ff</a:t>
            </a:r>
            <a:endParaRPr sz="2400" dirty="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2300"/>
              </a:spcBef>
            </a:pPr>
            <a:r>
              <a:rPr sz="2400" spc="-120" dirty="0">
                <a:latin typeface="Arial"/>
                <a:cs typeface="Arial"/>
              </a:rPr>
              <a:t>Mescla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130" dirty="0">
                <a:latin typeface="Arial"/>
                <a:cs typeface="Arial"/>
              </a:rPr>
              <a:t>&lt;branch&gt; </a:t>
            </a:r>
            <a:r>
              <a:rPr sz="2400" spc="-120" dirty="0">
                <a:latin typeface="Arial"/>
                <a:cs typeface="Arial"/>
              </a:rPr>
              <a:t>para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  </a:t>
            </a:r>
            <a:r>
              <a:rPr sz="2400" spc="-105" dirty="0">
                <a:latin typeface="Arial"/>
                <a:cs typeface="Arial"/>
              </a:rPr>
              <a:t>branch </a:t>
            </a:r>
            <a:r>
              <a:rPr sz="2400" spc="-65" dirty="0">
                <a:latin typeface="Arial"/>
                <a:cs typeface="Arial"/>
              </a:rPr>
              <a:t>atual </a:t>
            </a:r>
            <a:r>
              <a:rPr sz="2400" spc="-165" dirty="0">
                <a:latin typeface="Arial"/>
                <a:cs typeface="Arial"/>
              </a:rPr>
              <a:t>sem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i="1" spc="-125" dirty="0">
                <a:latin typeface="Trebuchet MS"/>
                <a:cs typeface="Trebuchet MS"/>
              </a:rPr>
              <a:t>fast-foward</a:t>
            </a:r>
            <a:r>
              <a:rPr sz="2400" spc="-12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9609" y="303657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1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3"/>
                </a:lnTo>
                <a:lnTo>
                  <a:pt x="236321" y="368206"/>
                </a:lnTo>
                <a:lnTo>
                  <a:pt x="280918" y="349306"/>
                </a:lnTo>
                <a:lnTo>
                  <a:pt x="318701" y="319992"/>
                </a:lnTo>
                <a:lnTo>
                  <a:pt x="347892" y="282052"/>
                </a:lnTo>
                <a:lnTo>
                  <a:pt x="366711" y="237276"/>
                </a:lnTo>
                <a:lnTo>
                  <a:pt x="373380" y="187451"/>
                </a:lnTo>
                <a:lnTo>
                  <a:pt x="366711" y="137627"/>
                </a:lnTo>
                <a:lnTo>
                  <a:pt x="347892" y="92851"/>
                </a:lnTo>
                <a:lnTo>
                  <a:pt x="318701" y="54911"/>
                </a:lnTo>
                <a:lnTo>
                  <a:pt x="280918" y="25597"/>
                </a:lnTo>
                <a:lnTo>
                  <a:pt x="236321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9609" y="3036570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1" y="6697"/>
                </a:lnTo>
                <a:lnTo>
                  <a:pt x="280918" y="25597"/>
                </a:lnTo>
                <a:lnTo>
                  <a:pt x="318701" y="54911"/>
                </a:lnTo>
                <a:lnTo>
                  <a:pt x="347892" y="92851"/>
                </a:lnTo>
                <a:lnTo>
                  <a:pt x="366711" y="137627"/>
                </a:lnTo>
                <a:lnTo>
                  <a:pt x="373380" y="187451"/>
                </a:lnTo>
                <a:lnTo>
                  <a:pt x="366711" y="237276"/>
                </a:lnTo>
                <a:lnTo>
                  <a:pt x="347892" y="282052"/>
                </a:lnTo>
                <a:lnTo>
                  <a:pt x="318701" y="319992"/>
                </a:lnTo>
                <a:lnTo>
                  <a:pt x="280918" y="349306"/>
                </a:lnTo>
                <a:lnTo>
                  <a:pt x="236321" y="368206"/>
                </a:lnTo>
                <a:lnTo>
                  <a:pt x="186690" y="374903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609" y="2141982"/>
            <a:ext cx="373380" cy="3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9609" y="214198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1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1" y="6697"/>
                </a:lnTo>
                <a:lnTo>
                  <a:pt x="280918" y="25597"/>
                </a:lnTo>
                <a:lnTo>
                  <a:pt x="318701" y="54911"/>
                </a:lnTo>
                <a:lnTo>
                  <a:pt x="347892" y="92851"/>
                </a:lnTo>
                <a:lnTo>
                  <a:pt x="366711" y="137627"/>
                </a:lnTo>
                <a:lnTo>
                  <a:pt x="373380" y="187451"/>
                </a:lnTo>
                <a:lnTo>
                  <a:pt x="366711" y="237276"/>
                </a:lnTo>
                <a:lnTo>
                  <a:pt x="347892" y="282052"/>
                </a:lnTo>
                <a:lnTo>
                  <a:pt x="318701" y="319992"/>
                </a:lnTo>
                <a:lnTo>
                  <a:pt x="280918" y="349306"/>
                </a:lnTo>
                <a:lnTo>
                  <a:pt x="236321" y="368206"/>
                </a:lnTo>
                <a:lnTo>
                  <a:pt x="186690" y="374903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761" y="3117393"/>
            <a:ext cx="356870" cy="210820"/>
          </a:xfrm>
          <a:custGeom>
            <a:avLst/>
            <a:gdLst/>
            <a:ahLst/>
            <a:cxnLst/>
            <a:rect l="l" t="t" r="r" b="b"/>
            <a:pathLst>
              <a:path w="356869" h="210820">
                <a:moveTo>
                  <a:pt x="284378" y="105104"/>
                </a:moveTo>
                <a:lnTo>
                  <a:pt x="154304" y="177367"/>
                </a:lnTo>
                <a:lnTo>
                  <a:pt x="149056" y="181883"/>
                </a:lnTo>
                <a:lnTo>
                  <a:pt x="146034" y="187876"/>
                </a:lnTo>
                <a:lnTo>
                  <a:pt x="145464" y="194583"/>
                </a:lnTo>
                <a:lnTo>
                  <a:pt x="147574" y="201243"/>
                </a:lnTo>
                <a:lnTo>
                  <a:pt x="152088" y="206565"/>
                </a:lnTo>
                <a:lnTo>
                  <a:pt x="158067" y="209625"/>
                </a:lnTo>
                <a:lnTo>
                  <a:pt x="164736" y="210208"/>
                </a:lnTo>
                <a:lnTo>
                  <a:pt x="171322" y="208101"/>
                </a:lnTo>
                <a:lnTo>
                  <a:pt x="325191" y="122630"/>
                </a:lnTo>
                <a:lnTo>
                  <a:pt x="320547" y="122630"/>
                </a:lnTo>
                <a:lnTo>
                  <a:pt x="320547" y="120471"/>
                </a:lnTo>
                <a:lnTo>
                  <a:pt x="312038" y="120471"/>
                </a:lnTo>
                <a:lnTo>
                  <a:pt x="284378" y="105104"/>
                </a:lnTo>
                <a:close/>
              </a:path>
              <a:path w="356869" h="210820">
                <a:moveTo>
                  <a:pt x="252831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252831" y="122630"/>
                </a:lnTo>
                <a:lnTo>
                  <a:pt x="284378" y="105104"/>
                </a:lnTo>
                <a:lnTo>
                  <a:pt x="252831" y="87578"/>
                </a:lnTo>
                <a:close/>
              </a:path>
              <a:path w="356869" h="210820">
                <a:moveTo>
                  <a:pt x="325191" y="87578"/>
                </a:moveTo>
                <a:lnTo>
                  <a:pt x="320547" y="87578"/>
                </a:lnTo>
                <a:lnTo>
                  <a:pt x="320547" y="122630"/>
                </a:lnTo>
                <a:lnTo>
                  <a:pt x="325191" y="122630"/>
                </a:lnTo>
                <a:lnTo>
                  <a:pt x="356743" y="105104"/>
                </a:lnTo>
                <a:lnTo>
                  <a:pt x="325191" y="87578"/>
                </a:lnTo>
                <a:close/>
              </a:path>
              <a:path w="356869" h="210820">
                <a:moveTo>
                  <a:pt x="312038" y="89737"/>
                </a:moveTo>
                <a:lnTo>
                  <a:pt x="284378" y="105104"/>
                </a:lnTo>
                <a:lnTo>
                  <a:pt x="312038" y="120471"/>
                </a:lnTo>
                <a:lnTo>
                  <a:pt x="312038" y="89737"/>
                </a:lnTo>
                <a:close/>
              </a:path>
              <a:path w="356869" h="210820">
                <a:moveTo>
                  <a:pt x="320547" y="89737"/>
                </a:moveTo>
                <a:lnTo>
                  <a:pt x="312038" y="89737"/>
                </a:lnTo>
                <a:lnTo>
                  <a:pt x="312038" y="120471"/>
                </a:lnTo>
                <a:lnTo>
                  <a:pt x="320547" y="120471"/>
                </a:lnTo>
                <a:lnTo>
                  <a:pt x="320547" y="89737"/>
                </a:lnTo>
                <a:close/>
              </a:path>
              <a:path w="356869" h="210820">
                <a:moveTo>
                  <a:pt x="164736" y="0"/>
                </a:moveTo>
                <a:lnTo>
                  <a:pt x="158067" y="583"/>
                </a:lnTo>
                <a:lnTo>
                  <a:pt x="152088" y="3643"/>
                </a:lnTo>
                <a:lnTo>
                  <a:pt x="147574" y="8965"/>
                </a:lnTo>
                <a:lnTo>
                  <a:pt x="145464" y="15624"/>
                </a:lnTo>
                <a:lnTo>
                  <a:pt x="146034" y="22332"/>
                </a:lnTo>
                <a:lnTo>
                  <a:pt x="149056" y="28324"/>
                </a:lnTo>
                <a:lnTo>
                  <a:pt x="154304" y="32841"/>
                </a:lnTo>
                <a:lnTo>
                  <a:pt x="284378" y="105104"/>
                </a:lnTo>
                <a:lnTo>
                  <a:pt x="312038" y="89737"/>
                </a:lnTo>
                <a:lnTo>
                  <a:pt x="320547" y="89737"/>
                </a:lnTo>
                <a:lnTo>
                  <a:pt x="320547" y="87578"/>
                </a:lnTo>
                <a:lnTo>
                  <a:pt x="325191" y="87578"/>
                </a:lnTo>
                <a:lnTo>
                  <a:pt x="171322" y="2107"/>
                </a:lnTo>
                <a:lnTo>
                  <a:pt x="16473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1074" y="2528951"/>
            <a:ext cx="481965" cy="436880"/>
          </a:xfrm>
          <a:custGeom>
            <a:avLst/>
            <a:gdLst/>
            <a:ahLst/>
            <a:cxnLst/>
            <a:rect l="l" t="t" r="r" b="b"/>
            <a:pathLst>
              <a:path w="481965" h="436880">
                <a:moveTo>
                  <a:pt x="276642" y="355030"/>
                </a:moveTo>
                <a:lnTo>
                  <a:pt x="270386" y="357425"/>
                </a:lnTo>
                <a:lnTo>
                  <a:pt x="265486" y="361987"/>
                </a:lnTo>
                <a:lnTo>
                  <a:pt x="262623" y="368300"/>
                </a:lnTo>
                <a:lnTo>
                  <a:pt x="262434" y="375235"/>
                </a:lnTo>
                <a:lnTo>
                  <a:pt x="264829" y="381492"/>
                </a:lnTo>
                <a:lnTo>
                  <a:pt x="269392" y="386391"/>
                </a:lnTo>
                <a:lnTo>
                  <a:pt x="275704" y="389254"/>
                </a:lnTo>
                <a:lnTo>
                  <a:pt x="481444" y="436752"/>
                </a:lnTo>
                <a:lnTo>
                  <a:pt x="477665" y="425703"/>
                </a:lnTo>
                <a:lnTo>
                  <a:pt x="443090" y="425703"/>
                </a:lnTo>
                <a:lnTo>
                  <a:pt x="392916" y="380432"/>
                </a:lnTo>
                <a:lnTo>
                  <a:pt x="283578" y="355219"/>
                </a:lnTo>
                <a:lnTo>
                  <a:pt x="276642" y="355030"/>
                </a:lnTo>
                <a:close/>
              </a:path>
              <a:path w="481965" h="436880">
                <a:moveTo>
                  <a:pt x="392916" y="380432"/>
                </a:moveTo>
                <a:lnTo>
                  <a:pt x="443090" y="425703"/>
                </a:lnTo>
                <a:lnTo>
                  <a:pt x="449701" y="418338"/>
                </a:lnTo>
                <a:lnTo>
                  <a:pt x="438264" y="418338"/>
                </a:lnTo>
                <a:lnTo>
                  <a:pt x="428071" y="388539"/>
                </a:lnTo>
                <a:lnTo>
                  <a:pt x="392916" y="380432"/>
                </a:lnTo>
                <a:close/>
              </a:path>
              <a:path w="481965" h="436880">
                <a:moveTo>
                  <a:pt x="397777" y="225141"/>
                </a:moveTo>
                <a:lnTo>
                  <a:pt x="390893" y="226060"/>
                </a:lnTo>
                <a:lnTo>
                  <a:pt x="384902" y="229532"/>
                </a:lnTo>
                <a:lnTo>
                  <a:pt x="380876" y="234886"/>
                </a:lnTo>
                <a:lnTo>
                  <a:pt x="379159" y="241383"/>
                </a:lnTo>
                <a:lnTo>
                  <a:pt x="380098" y="248285"/>
                </a:lnTo>
                <a:lnTo>
                  <a:pt x="416448" y="354557"/>
                </a:lnTo>
                <a:lnTo>
                  <a:pt x="466458" y="399669"/>
                </a:lnTo>
                <a:lnTo>
                  <a:pt x="443090" y="425703"/>
                </a:lnTo>
                <a:lnTo>
                  <a:pt x="477665" y="425703"/>
                </a:lnTo>
                <a:lnTo>
                  <a:pt x="413118" y="236982"/>
                </a:lnTo>
                <a:lnTo>
                  <a:pt x="409592" y="230971"/>
                </a:lnTo>
                <a:lnTo>
                  <a:pt x="404244" y="226901"/>
                </a:lnTo>
                <a:lnTo>
                  <a:pt x="397777" y="225141"/>
                </a:lnTo>
                <a:close/>
              </a:path>
              <a:path w="481965" h="436880">
                <a:moveTo>
                  <a:pt x="428071" y="388539"/>
                </a:moveTo>
                <a:lnTo>
                  <a:pt x="438264" y="418338"/>
                </a:lnTo>
                <a:lnTo>
                  <a:pt x="458711" y="395604"/>
                </a:lnTo>
                <a:lnTo>
                  <a:pt x="428071" y="388539"/>
                </a:lnTo>
                <a:close/>
              </a:path>
              <a:path w="481965" h="436880">
                <a:moveTo>
                  <a:pt x="416448" y="354557"/>
                </a:moveTo>
                <a:lnTo>
                  <a:pt x="428071" y="388539"/>
                </a:lnTo>
                <a:lnTo>
                  <a:pt x="458711" y="395604"/>
                </a:lnTo>
                <a:lnTo>
                  <a:pt x="438264" y="418338"/>
                </a:lnTo>
                <a:lnTo>
                  <a:pt x="449701" y="418338"/>
                </a:lnTo>
                <a:lnTo>
                  <a:pt x="466458" y="399669"/>
                </a:lnTo>
                <a:lnTo>
                  <a:pt x="416448" y="354557"/>
                </a:lnTo>
                <a:close/>
              </a:path>
              <a:path w="481965" h="436880">
                <a:moveTo>
                  <a:pt x="23393" y="0"/>
                </a:moveTo>
                <a:lnTo>
                  <a:pt x="0" y="25908"/>
                </a:lnTo>
                <a:lnTo>
                  <a:pt x="392916" y="380432"/>
                </a:lnTo>
                <a:lnTo>
                  <a:pt x="428071" y="388539"/>
                </a:lnTo>
                <a:lnTo>
                  <a:pt x="416448" y="354557"/>
                </a:lnTo>
                <a:lnTo>
                  <a:pt x="2339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8102" y="30350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3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102" y="303504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710" y="31204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67" y="123673"/>
                </a:moveTo>
                <a:lnTo>
                  <a:pt x="236550" y="177208"/>
                </a:lnTo>
                <a:lnTo>
                  <a:pt x="231199" y="181705"/>
                </a:lnTo>
                <a:lnTo>
                  <a:pt x="228080" y="187654"/>
                </a:lnTo>
                <a:lnTo>
                  <a:pt x="227422" y="194317"/>
                </a:lnTo>
                <a:lnTo>
                  <a:pt x="229450" y="200957"/>
                </a:lnTo>
                <a:lnTo>
                  <a:pt x="233902" y="206301"/>
                </a:lnTo>
                <a:lnTo>
                  <a:pt x="239853" y="209419"/>
                </a:lnTo>
                <a:lnTo>
                  <a:pt x="246540" y="210083"/>
                </a:lnTo>
                <a:lnTo>
                  <a:pt x="253199" y="208069"/>
                </a:lnTo>
                <a:lnTo>
                  <a:pt x="408197" y="124503"/>
                </a:lnTo>
                <a:lnTo>
                  <a:pt x="403453" y="124503"/>
                </a:lnTo>
                <a:lnTo>
                  <a:pt x="335867" y="123673"/>
                </a:lnTo>
                <a:close/>
              </a:path>
              <a:path w="440055" h="210185">
                <a:moveTo>
                  <a:pt x="367596" y="106571"/>
                </a:moveTo>
                <a:lnTo>
                  <a:pt x="335867" y="123673"/>
                </a:lnTo>
                <a:lnTo>
                  <a:pt x="403453" y="124503"/>
                </a:lnTo>
                <a:lnTo>
                  <a:pt x="403481" y="122217"/>
                </a:lnTo>
                <a:lnTo>
                  <a:pt x="394970" y="122217"/>
                </a:lnTo>
                <a:lnTo>
                  <a:pt x="367596" y="106571"/>
                </a:lnTo>
                <a:close/>
              </a:path>
              <a:path w="440055" h="210185">
                <a:moveTo>
                  <a:pt x="249125" y="0"/>
                </a:moveTo>
                <a:lnTo>
                  <a:pt x="242427" y="488"/>
                </a:lnTo>
                <a:lnTo>
                  <a:pt x="236399" y="3452"/>
                </a:lnTo>
                <a:lnTo>
                  <a:pt x="231813" y="8679"/>
                </a:lnTo>
                <a:lnTo>
                  <a:pt x="229625" y="15341"/>
                </a:lnTo>
                <a:lnTo>
                  <a:pt x="230122" y="22062"/>
                </a:lnTo>
                <a:lnTo>
                  <a:pt x="233093" y="28092"/>
                </a:lnTo>
                <a:lnTo>
                  <a:pt x="238328" y="32682"/>
                </a:lnTo>
                <a:lnTo>
                  <a:pt x="336191" y="88620"/>
                </a:lnTo>
                <a:lnTo>
                  <a:pt x="403885" y="89451"/>
                </a:lnTo>
                <a:lnTo>
                  <a:pt x="403453" y="124503"/>
                </a:lnTo>
                <a:lnTo>
                  <a:pt x="408197" y="124503"/>
                </a:lnTo>
                <a:lnTo>
                  <a:pt x="439762" y="107485"/>
                </a:lnTo>
                <a:lnTo>
                  <a:pt x="255727" y="2202"/>
                </a:lnTo>
                <a:lnTo>
                  <a:pt x="249125" y="0"/>
                </a:lnTo>
                <a:close/>
              </a:path>
              <a:path w="440055" h="210185">
                <a:moveTo>
                  <a:pt x="431" y="84498"/>
                </a:moveTo>
                <a:lnTo>
                  <a:pt x="0" y="119550"/>
                </a:lnTo>
                <a:lnTo>
                  <a:pt x="335867" y="123673"/>
                </a:lnTo>
                <a:lnTo>
                  <a:pt x="367596" y="106571"/>
                </a:lnTo>
                <a:lnTo>
                  <a:pt x="336191" y="88620"/>
                </a:lnTo>
                <a:lnTo>
                  <a:pt x="431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596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858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481" y="122217"/>
                </a:lnTo>
                <a:lnTo>
                  <a:pt x="403858" y="91610"/>
                </a:lnTo>
                <a:close/>
              </a:path>
              <a:path w="440055" h="210185">
                <a:moveTo>
                  <a:pt x="336191" y="88620"/>
                </a:moveTo>
                <a:lnTo>
                  <a:pt x="367596" y="106571"/>
                </a:lnTo>
                <a:lnTo>
                  <a:pt x="395351" y="91610"/>
                </a:lnTo>
                <a:lnTo>
                  <a:pt x="403858" y="91610"/>
                </a:lnTo>
                <a:lnTo>
                  <a:pt x="403885" y="89451"/>
                </a:lnTo>
                <a:lnTo>
                  <a:pt x="336191" y="886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710" y="2222837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67" y="123673"/>
                </a:moveTo>
                <a:lnTo>
                  <a:pt x="236550" y="177208"/>
                </a:lnTo>
                <a:lnTo>
                  <a:pt x="231199" y="181705"/>
                </a:lnTo>
                <a:lnTo>
                  <a:pt x="228080" y="187654"/>
                </a:lnTo>
                <a:lnTo>
                  <a:pt x="227422" y="194317"/>
                </a:lnTo>
                <a:lnTo>
                  <a:pt x="229450" y="200957"/>
                </a:lnTo>
                <a:lnTo>
                  <a:pt x="233902" y="206301"/>
                </a:lnTo>
                <a:lnTo>
                  <a:pt x="239853" y="209419"/>
                </a:lnTo>
                <a:lnTo>
                  <a:pt x="246540" y="210083"/>
                </a:lnTo>
                <a:lnTo>
                  <a:pt x="253199" y="208069"/>
                </a:lnTo>
                <a:lnTo>
                  <a:pt x="408197" y="124503"/>
                </a:lnTo>
                <a:lnTo>
                  <a:pt x="403453" y="124503"/>
                </a:lnTo>
                <a:lnTo>
                  <a:pt x="335867" y="123673"/>
                </a:lnTo>
                <a:close/>
              </a:path>
              <a:path w="440055" h="210185">
                <a:moveTo>
                  <a:pt x="367596" y="106571"/>
                </a:moveTo>
                <a:lnTo>
                  <a:pt x="335867" y="123673"/>
                </a:lnTo>
                <a:lnTo>
                  <a:pt x="403453" y="124503"/>
                </a:lnTo>
                <a:lnTo>
                  <a:pt x="403481" y="122217"/>
                </a:lnTo>
                <a:lnTo>
                  <a:pt x="394970" y="122217"/>
                </a:lnTo>
                <a:lnTo>
                  <a:pt x="367596" y="106571"/>
                </a:lnTo>
                <a:close/>
              </a:path>
              <a:path w="440055" h="210185">
                <a:moveTo>
                  <a:pt x="249125" y="0"/>
                </a:moveTo>
                <a:lnTo>
                  <a:pt x="242427" y="488"/>
                </a:lnTo>
                <a:lnTo>
                  <a:pt x="236399" y="3452"/>
                </a:lnTo>
                <a:lnTo>
                  <a:pt x="231813" y="8679"/>
                </a:lnTo>
                <a:lnTo>
                  <a:pt x="229625" y="15341"/>
                </a:lnTo>
                <a:lnTo>
                  <a:pt x="230122" y="22062"/>
                </a:lnTo>
                <a:lnTo>
                  <a:pt x="233093" y="28092"/>
                </a:lnTo>
                <a:lnTo>
                  <a:pt x="238328" y="32682"/>
                </a:lnTo>
                <a:lnTo>
                  <a:pt x="336191" y="88620"/>
                </a:lnTo>
                <a:lnTo>
                  <a:pt x="403885" y="89451"/>
                </a:lnTo>
                <a:lnTo>
                  <a:pt x="403453" y="124503"/>
                </a:lnTo>
                <a:lnTo>
                  <a:pt x="408197" y="124503"/>
                </a:lnTo>
                <a:lnTo>
                  <a:pt x="439762" y="107485"/>
                </a:lnTo>
                <a:lnTo>
                  <a:pt x="255727" y="2202"/>
                </a:lnTo>
                <a:lnTo>
                  <a:pt x="249125" y="0"/>
                </a:lnTo>
                <a:close/>
              </a:path>
              <a:path w="440055" h="210185">
                <a:moveTo>
                  <a:pt x="431" y="84498"/>
                </a:moveTo>
                <a:lnTo>
                  <a:pt x="0" y="119550"/>
                </a:lnTo>
                <a:lnTo>
                  <a:pt x="335867" y="123673"/>
                </a:lnTo>
                <a:lnTo>
                  <a:pt x="367596" y="106571"/>
                </a:lnTo>
                <a:lnTo>
                  <a:pt x="336191" y="88620"/>
                </a:lnTo>
                <a:lnTo>
                  <a:pt x="431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596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858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481" y="122217"/>
                </a:lnTo>
                <a:lnTo>
                  <a:pt x="403858" y="91610"/>
                </a:lnTo>
                <a:close/>
              </a:path>
              <a:path w="440055" h="210185">
                <a:moveTo>
                  <a:pt x="336191" y="88620"/>
                </a:moveTo>
                <a:lnTo>
                  <a:pt x="367596" y="106571"/>
                </a:lnTo>
                <a:lnTo>
                  <a:pt x="395351" y="91610"/>
                </a:lnTo>
                <a:lnTo>
                  <a:pt x="403858" y="91610"/>
                </a:lnTo>
                <a:lnTo>
                  <a:pt x="403885" y="89451"/>
                </a:lnTo>
                <a:lnTo>
                  <a:pt x="336191" y="886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</a:t>
            </a:r>
            <a:r>
              <a:rPr spc="-310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40885" y="39650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40885" y="39650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55440" y="4089654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5426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3" y="37211"/>
                </a:lnTo>
                <a:lnTo>
                  <a:pt x="416816" y="82506"/>
                </a:lnTo>
                <a:lnTo>
                  <a:pt x="380111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3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8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3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6" y="0"/>
                </a:moveTo>
                <a:lnTo>
                  <a:pt x="275716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4705" y="2580894"/>
            <a:ext cx="373380" cy="3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4705" y="258089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8603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0734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0734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0734" y="1533905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381000" y="300228"/>
                </a:moveTo>
                <a:lnTo>
                  <a:pt x="152400" y="300228"/>
                </a:lnTo>
                <a:lnTo>
                  <a:pt x="266700" y="433324"/>
                </a:lnTo>
                <a:lnTo>
                  <a:pt x="381000" y="300228"/>
                </a:lnTo>
                <a:close/>
              </a:path>
              <a:path w="914400" h="433705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0734" y="1533905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33324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85613" y="1518665"/>
            <a:ext cx="561340" cy="78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Trebuchet MS"/>
                <a:cs typeface="Trebuchet MS"/>
              </a:rPr>
              <a:t>HE</a:t>
            </a:r>
            <a:r>
              <a:rPr sz="1800" b="1" spc="-40" dirty="0"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sz="1800" b="1" spc="-95" dirty="0">
                <a:latin typeface="Trebuchet MS"/>
                <a:cs typeface="Trebuchet MS"/>
              </a:rPr>
              <a:t>ramo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13782" y="2553461"/>
            <a:ext cx="373379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13782" y="255346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</a:t>
            </a:r>
            <a:r>
              <a:rPr spc="-310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40885" y="39650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40885" y="3965066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5426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3" y="37211"/>
                </a:lnTo>
                <a:lnTo>
                  <a:pt x="416816" y="82506"/>
                </a:lnTo>
                <a:lnTo>
                  <a:pt x="380111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3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8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3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6" y="0"/>
                </a:moveTo>
                <a:lnTo>
                  <a:pt x="275716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4705" y="2580894"/>
            <a:ext cx="373380" cy="3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4705" y="258089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8603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0734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0734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05425" y="2002663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70" dirty="0">
                <a:latin typeface="Trebuchet MS"/>
                <a:cs typeface="Trebuchet MS"/>
              </a:rPr>
              <a:t>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13782" y="2553461"/>
            <a:ext cx="373379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3782" y="255346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checkout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master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40885" y="446189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40885" y="4461890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55440" y="4089654"/>
            <a:ext cx="685165" cy="79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</a:pPr>
            <a:r>
              <a:rPr sz="1800" b="1" spc="-85" dirty="0">
                <a:latin typeface="Trebuchet MS"/>
                <a:cs typeface="Trebuchet MS"/>
              </a:rPr>
              <a:t>HEAD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9794" y="5847384"/>
            <a:ext cx="3691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Arial"/>
                <a:cs typeface="Arial"/>
              </a:rPr>
              <a:t>Alterna </a:t>
            </a:r>
            <a:r>
              <a:rPr sz="2400" spc="-114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</a:t>
            </a:r>
            <a:r>
              <a:rPr sz="2400" i="1" spc="-37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Arial"/>
                <a:cs typeface="Arial"/>
              </a:rPr>
              <a:t>master.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</a:t>
            </a:r>
            <a:r>
              <a:rPr spc="-310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4" name="object 4"/>
          <p:cNvSpPr/>
          <p:nvPr/>
        </p:nvSpPr>
        <p:spPr>
          <a:xfrm>
            <a:off x="2630932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2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2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7033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2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2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0870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4767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90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90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4705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90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5426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3" y="37211"/>
                </a:lnTo>
                <a:lnTo>
                  <a:pt x="416816" y="82506"/>
                </a:lnTo>
                <a:lnTo>
                  <a:pt x="380111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3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8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2" y="18414"/>
                </a:lnTo>
                <a:lnTo>
                  <a:pt x="459359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3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6" y="0"/>
                </a:moveTo>
                <a:lnTo>
                  <a:pt x="275716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9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6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4"/>
                </a:moveTo>
                <a:lnTo>
                  <a:pt x="428612" y="48290"/>
                </a:lnTo>
                <a:lnTo>
                  <a:pt x="459359" y="41275"/>
                </a:lnTo>
                <a:lnTo>
                  <a:pt x="438912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4705" y="2580894"/>
            <a:ext cx="373380" cy="3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4705" y="258089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8603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0734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0734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05425" y="2002663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70" dirty="0">
                <a:latin typeface="Trebuchet MS"/>
                <a:cs typeface="Trebuchet MS"/>
              </a:rPr>
              <a:t>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13782" y="2553461"/>
            <a:ext cx="373379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3782" y="255346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3" y="349306"/>
                </a:lnTo>
                <a:lnTo>
                  <a:pt x="236325" y="368206"/>
                </a:lnTo>
                <a:lnTo>
                  <a:pt x="186689" y="374903"/>
                </a:lnTo>
                <a:lnTo>
                  <a:pt x="137054" y="368206"/>
                </a:lnTo>
                <a:lnTo>
                  <a:pt x="92455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29121" y="3922395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29121" y="3922395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merge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ramo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07785" y="4417695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399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399" y="440054"/>
                </a:lnTo>
                <a:lnTo>
                  <a:pt x="914399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07785" y="4417695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399" y="139826"/>
                </a:lnTo>
                <a:lnTo>
                  <a:pt x="914399" y="189864"/>
                </a:lnTo>
                <a:lnTo>
                  <a:pt x="914399" y="264921"/>
                </a:lnTo>
                <a:lnTo>
                  <a:pt x="914399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43040" y="4047490"/>
            <a:ext cx="68516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</a:pPr>
            <a:r>
              <a:rPr sz="1800" b="1" spc="-85" dirty="0">
                <a:latin typeface="Trebuchet MS"/>
                <a:cs typeface="Trebuchet MS"/>
              </a:rPr>
              <a:t>HEAD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92573" y="3544113"/>
            <a:ext cx="1345565" cy="210820"/>
          </a:xfrm>
          <a:custGeom>
            <a:avLst/>
            <a:gdLst/>
            <a:ahLst/>
            <a:cxnLst/>
            <a:rect l="l" t="t" r="r" b="b"/>
            <a:pathLst>
              <a:path w="1345564" h="210820">
                <a:moveTo>
                  <a:pt x="1273200" y="105104"/>
                </a:moveTo>
                <a:lnTo>
                  <a:pt x="1143127" y="177367"/>
                </a:lnTo>
                <a:lnTo>
                  <a:pt x="1137804" y="181883"/>
                </a:lnTo>
                <a:lnTo>
                  <a:pt x="1134744" y="187876"/>
                </a:lnTo>
                <a:lnTo>
                  <a:pt x="1134161" y="194583"/>
                </a:lnTo>
                <a:lnTo>
                  <a:pt x="1136268" y="201243"/>
                </a:lnTo>
                <a:lnTo>
                  <a:pt x="1140785" y="206565"/>
                </a:lnTo>
                <a:lnTo>
                  <a:pt x="1146778" y="209625"/>
                </a:lnTo>
                <a:lnTo>
                  <a:pt x="1153485" y="210208"/>
                </a:lnTo>
                <a:lnTo>
                  <a:pt x="1160145" y="208101"/>
                </a:lnTo>
                <a:lnTo>
                  <a:pt x="1313908" y="122630"/>
                </a:lnTo>
                <a:lnTo>
                  <a:pt x="1309370" y="122630"/>
                </a:lnTo>
                <a:lnTo>
                  <a:pt x="1309370" y="120471"/>
                </a:lnTo>
                <a:lnTo>
                  <a:pt x="1300861" y="120471"/>
                </a:lnTo>
                <a:lnTo>
                  <a:pt x="1273200" y="105104"/>
                </a:lnTo>
                <a:close/>
              </a:path>
              <a:path w="1345564" h="210820">
                <a:moveTo>
                  <a:pt x="1241653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1241653" y="122630"/>
                </a:lnTo>
                <a:lnTo>
                  <a:pt x="1273200" y="105104"/>
                </a:lnTo>
                <a:lnTo>
                  <a:pt x="1241653" y="87578"/>
                </a:lnTo>
                <a:close/>
              </a:path>
              <a:path w="1345564" h="210820">
                <a:moveTo>
                  <a:pt x="1313908" y="87578"/>
                </a:moveTo>
                <a:lnTo>
                  <a:pt x="1309370" y="87578"/>
                </a:lnTo>
                <a:lnTo>
                  <a:pt x="1309370" y="122630"/>
                </a:lnTo>
                <a:lnTo>
                  <a:pt x="1313908" y="122630"/>
                </a:lnTo>
                <a:lnTo>
                  <a:pt x="1345438" y="105104"/>
                </a:lnTo>
                <a:lnTo>
                  <a:pt x="1313908" y="87578"/>
                </a:lnTo>
                <a:close/>
              </a:path>
              <a:path w="1345564" h="210820">
                <a:moveTo>
                  <a:pt x="1300861" y="89737"/>
                </a:moveTo>
                <a:lnTo>
                  <a:pt x="1273200" y="105104"/>
                </a:lnTo>
                <a:lnTo>
                  <a:pt x="1300861" y="120471"/>
                </a:lnTo>
                <a:lnTo>
                  <a:pt x="1300861" y="89737"/>
                </a:lnTo>
                <a:close/>
              </a:path>
              <a:path w="1345564" h="210820">
                <a:moveTo>
                  <a:pt x="1309370" y="89737"/>
                </a:moveTo>
                <a:lnTo>
                  <a:pt x="1300861" y="89737"/>
                </a:lnTo>
                <a:lnTo>
                  <a:pt x="1300861" y="120471"/>
                </a:lnTo>
                <a:lnTo>
                  <a:pt x="1309370" y="120471"/>
                </a:lnTo>
                <a:lnTo>
                  <a:pt x="1309370" y="89737"/>
                </a:lnTo>
                <a:close/>
              </a:path>
              <a:path w="1345564" h="210820">
                <a:moveTo>
                  <a:pt x="1153485" y="0"/>
                </a:moveTo>
                <a:lnTo>
                  <a:pt x="1146778" y="583"/>
                </a:lnTo>
                <a:lnTo>
                  <a:pt x="1140785" y="3643"/>
                </a:lnTo>
                <a:lnTo>
                  <a:pt x="1136268" y="8965"/>
                </a:lnTo>
                <a:lnTo>
                  <a:pt x="1134161" y="15624"/>
                </a:lnTo>
                <a:lnTo>
                  <a:pt x="1134745" y="22332"/>
                </a:lnTo>
                <a:lnTo>
                  <a:pt x="1137804" y="28324"/>
                </a:lnTo>
                <a:lnTo>
                  <a:pt x="1143127" y="32841"/>
                </a:lnTo>
                <a:lnTo>
                  <a:pt x="1273200" y="105104"/>
                </a:lnTo>
                <a:lnTo>
                  <a:pt x="1300861" y="89737"/>
                </a:lnTo>
                <a:lnTo>
                  <a:pt x="1309370" y="89737"/>
                </a:lnTo>
                <a:lnTo>
                  <a:pt x="1309370" y="87578"/>
                </a:lnTo>
                <a:lnTo>
                  <a:pt x="1313908" y="87578"/>
                </a:lnTo>
                <a:lnTo>
                  <a:pt x="1160145" y="2107"/>
                </a:lnTo>
                <a:lnTo>
                  <a:pt x="115348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4726" y="2940430"/>
            <a:ext cx="481965" cy="436880"/>
          </a:xfrm>
          <a:custGeom>
            <a:avLst/>
            <a:gdLst/>
            <a:ahLst/>
            <a:cxnLst/>
            <a:rect l="l" t="t" r="r" b="b"/>
            <a:pathLst>
              <a:path w="481964" h="436879">
                <a:moveTo>
                  <a:pt x="276548" y="355030"/>
                </a:moveTo>
                <a:lnTo>
                  <a:pt x="270335" y="357425"/>
                </a:lnTo>
                <a:lnTo>
                  <a:pt x="265479" y="361987"/>
                </a:lnTo>
                <a:lnTo>
                  <a:pt x="262636" y="368300"/>
                </a:lnTo>
                <a:lnTo>
                  <a:pt x="262393" y="375235"/>
                </a:lnTo>
                <a:lnTo>
                  <a:pt x="264794" y="381492"/>
                </a:lnTo>
                <a:lnTo>
                  <a:pt x="269386" y="386391"/>
                </a:lnTo>
                <a:lnTo>
                  <a:pt x="275716" y="389255"/>
                </a:lnTo>
                <a:lnTo>
                  <a:pt x="481457" y="436753"/>
                </a:lnTo>
                <a:lnTo>
                  <a:pt x="477678" y="425704"/>
                </a:lnTo>
                <a:lnTo>
                  <a:pt x="443102" y="425704"/>
                </a:lnTo>
                <a:lnTo>
                  <a:pt x="393061" y="380553"/>
                </a:lnTo>
                <a:lnTo>
                  <a:pt x="283463" y="355219"/>
                </a:lnTo>
                <a:lnTo>
                  <a:pt x="276548" y="355030"/>
                </a:lnTo>
                <a:close/>
              </a:path>
              <a:path w="481964" h="436879">
                <a:moveTo>
                  <a:pt x="393061" y="380553"/>
                </a:moveTo>
                <a:lnTo>
                  <a:pt x="443102" y="425704"/>
                </a:lnTo>
                <a:lnTo>
                  <a:pt x="449746" y="418338"/>
                </a:lnTo>
                <a:lnTo>
                  <a:pt x="438276" y="418338"/>
                </a:lnTo>
                <a:lnTo>
                  <a:pt x="428125" y="388658"/>
                </a:lnTo>
                <a:lnTo>
                  <a:pt x="393061" y="380553"/>
                </a:lnTo>
                <a:close/>
              </a:path>
              <a:path w="481964" h="436879">
                <a:moveTo>
                  <a:pt x="397789" y="225194"/>
                </a:moveTo>
                <a:lnTo>
                  <a:pt x="390906" y="226060"/>
                </a:lnTo>
                <a:lnTo>
                  <a:pt x="384915" y="229586"/>
                </a:lnTo>
                <a:lnTo>
                  <a:pt x="380888" y="234934"/>
                </a:lnTo>
                <a:lnTo>
                  <a:pt x="379172" y="241401"/>
                </a:lnTo>
                <a:lnTo>
                  <a:pt x="380111" y="248285"/>
                </a:lnTo>
                <a:lnTo>
                  <a:pt x="416518" y="354725"/>
                </a:lnTo>
                <a:lnTo>
                  <a:pt x="466471" y="399796"/>
                </a:lnTo>
                <a:lnTo>
                  <a:pt x="443102" y="425704"/>
                </a:lnTo>
                <a:lnTo>
                  <a:pt x="477678" y="425704"/>
                </a:lnTo>
                <a:lnTo>
                  <a:pt x="413131" y="236982"/>
                </a:lnTo>
                <a:lnTo>
                  <a:pt x="409604" y="230989"/>
                </a:lnTo>
                <a:lnTo>
                  <a:pt x="404256" y="226949"/>
                </a:lnTo>
                <a:lnTo>
                  <a:pt x="397789" y="225194"/>
                </a:lnTo>
                <a:close/>
              </a:path>
              <a:path w="481964" h="436879">
                <a:moveTo>
                  <a:pt x="428125" y="388658"/>
                </a:moveTo>
                <a:lnTo>
                  <a:pt x="438276" y="418338"/>
                </a:lnTo>
                <a:lnTo>
                  <a:pt x="458724" y="395732"/>
                </a:lnTo>
                <a:lnTo>
                  <a:pt x="428125" y="388658"/>
                </a:lnTo>
                <a:close/>
              </a:path>
              <a:path w="481964" h="436879">
                <a:moveTo>
                  <a:pt x="416518" y="354725"/>
                </a:moveTo>
                <a:lnTo>
                  <a:pt x="428125" y="388658"/>
                </a:lnTo>
                <a:lnTo>
                  <a:pt x="458724" y="395732"/>
                </a:lnTo>
                <a:lnTo>
                  <a:pt x="438276" y="418338"/>
                </a:lnTo>
                <a:lnTo>
                  <a:pt x="449746" y="418338"/>
                </a:lnTo>
                <a:lnTo>
                  <a:pt x="466471" y="399796"/>
                </a:lnTo>
                <a:lnTo>
                  <a:pt x="416518" y="354725"/>
                </a:lnTo>
                <a:close/>
              </a:path>
              <a:path w="481964" h="436879">
                <a:moveTo>
                  <a:pt x="23368" y="0"/>
                </a:moveTo>
                <a:lnTo>
                  <a:pt x="0" y="25908"/>
                </a:lnTo>
                <a:lnTo>
                  <a:pt x="393061" y="380553"/>
                </a:lnTo>
                <a:lnTo>
                  <a:pt x="428125" y="388658"/>
                </a:lnTo>
                <a:lnTo>
                  <a:pt x="416518" y="354725"/>
                </a:lnTo>
                <a:lnTo>
                  <a:pt x="2336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2273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02273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99794" y="5847384"/>
            <a:ext cx="67570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Arial"/>
                <a:cs typeface="Arial"/>
              </a:rPr>
              <a:t>Realiza </a:t>
            </a:r>
            <a:r>
              <a:rPr sz="2400" spc="-85" dirty="0">
                <a:latin typeface="Arial"/>
                <a:cs typeface="Arial"/>
              </a:rPr>
              <a:t>um </a:t>
            </a:r>
            <a:r>
              <a:rPr sz="2400" i="1" spc="-110" dirty="0">
                <a:latin typeface="Trebuchet MS"/>
                <a:cs typeface="Trebuchet MS"/>
              </a:rPr>
              <a:t>merge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90" dirty="0">
                <a:latin typeface="Arial"/>
                <a:cs typeface="Arial"/>
              </a:rPr>
              <a:t>master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partir </a:t>
            </a:r>
            <a:r>
              <a:rPr sz="2400" spc="-75" dirty="0">
                <a:latin typeface="Arial"/>
                <a:cs typeface="Arial"/>
              </a:rPr>
              <a:t>do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i="1" spc="-105" dirty="0">
                <a:latin typeface="Trebuchet MS"/>
                <a:cs typeface="Trebuchet MS"/>
              </a:rPr>
              <a:t>branch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99794" y="6212840"/>
            <a:ext cx="754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100" dirty="0">
                <a:latin typeface="Arial"/>
                <a:cs typeface="Arial"/>
              </a:rPr>
              <a:t>amo.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844" y="702640"/>
            <a:ext cx="65614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 </a:t>
            </a:r>
            <a:r>
              <a:rPr i="1" spc="-195" dirty="0">
                <a:latin typeface="Trebuchet MS"/>
                <a:cs typeface="Trebuchet MS"/>
              </a:rPr>
              <a:t>Commits </a:t>
            </a:r>
            <a:r>
              <a:rPr spc="-160" dirty="0"/>
              <a:t>com</a:t>
            </a:r>
            <a:r>
              <a:rPr spc="-475" dirty="0"/>
              <a:t> </a:t>
            </a:r>
            <a:r>
              <a:rPr i="1" spc="-200" dirty="0">
                <a:latin typeface="Trebuchet MS"/>
                <a:cs typeface="Trebuchet MS"/>
              </a:rPr>
              <a:t>Fast-foward</a:t>
            </a:r>
          </a:p>
        </p:txBody>
      </p:sp>
      <p:sp>
        <p:nvSpPr>
          <p:cNvPr id="3" name="object 3"/>
          <p:cNvSpPr/>
          <p:nvPr/>
        </p:nvSpPr>
        <p:spPr>
          <a:xfrm>
            <a:off x="2094483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585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0585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4422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3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4422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9850" y="3963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9850" y="3963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24657" y="4088129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7454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7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0999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1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7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7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1" y="18414"/>
                </a:lnTo>
                <a:lnTo>
                  <a:pt x="450353" y="18414"/>
                </a:lnTo>
                <a:lnTo>
                  <a:pt x="443737" y="11049"/>
                </a:lnTo>
                <a:close/>
              </a:path>
              <a:path w="482600" h="436245">
                <a:moveTo>
                  <a:pt x="438911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1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6734" y="2580894"/>
            <a:ext cx="374903" cy="3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6734" y="258089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0632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570" y="2580894"/>
            <a:ext cx="374903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0570" y="258089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15991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35929" y="2580894"/>
            <a:ext cx="373380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5929" y="258089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9828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21957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21957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1957" y="1533905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381000" y="300228"/>
                </a:moveTo>
                <a:lnTo>
                  <a:pt x="152400" y="300228"/>
                </a:lnTo>
                <a:lnTo>
                  <a:pt x="266700" y="433324"/>
                </a:lnTo>
                <a:lnTo>
                  <a:pt x="381000" y="300228"/>
                </a:lnTo>
                <a:close/>
              </a:path>
              <a:path w="914400" h="433705">
                <a:moveTo>
                  <a:pt x="914400" y="0"/>
                </a:moveTo>
                <a:lnTo>
                  <a:pt x="0" y="0"/>
                </a:lnTo>
                <a:lnTo>
                  <a:pt x="0" y="300228"/>
                </a:lnTo>
                <a:lnTo>
                  <a:pt x="914400" y="300228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21957" y="1533905"/>
            <a:ext cx="914400" cy="433705"/>
          </a:xfrm>
          <a:custGeom>
            <a:avLst/>
            <a:gdLst/>
            <a:ahLst/>
            <a:cxnLst/>
            <a:rect l="l" t="t" r="r" b="b"/>
            <a:pathLst>
              <a:path w="914400" h="433705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90"/>
                </a:lnTo>
                <a:lnTo>
                  <a:pt x="914400" y="300228"/>
                </a:lnTo>
                <a:lnTo>
                  <a:pt x="381000" y="300228"/>
                </a:lnTo>
                <a:lnTo>
                  <a:pt x="266700" y="433324"/>
                </a:lnTo>
                <a:lnTo>
                  <a:pt x="152400" y="300228"/>
                </a:lnTo>
                <a:lnTo>
                  <a:pt x="0" y="300228"/>
                </a:lnTo>
                <a:lnTo>
                  <a:pt x="0" y="250190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97218" y="1518665"/>
            <a:ext cx="561340" cy="78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Trebuchet MS"/>
                <a:cs typeface="Trebuchet MS"/>
              </a:rPr>
              <a:t>HE</a:t>
            </a:r>
            <a:r>
              <a:rPr sz="1800" b="1" spc="-40" dirty="0"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sz="1800" b="1" spc="-95" dirty="0">
                <a:latin typeface="Trebuchet MS"/>
                <a:cs typeface="Trebuchet MS"/>
              </a:rPr>
              <a:t>ramo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25006" y="2553461"/>
            <a:ext cx="373379" cy="374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25006" y="255346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844" y="702640"/>
            <a:ext cx="65614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 </a:t>
            </a:r>
            <a:r>
              <a:rPr i="1" spc="-195" dirty="0">
                <a:latin typeface="Trebuchet MS"/>
                <a:cs typeface="Trebuchet MS"/>
              </a:rPr>
              <a:t>Commits </a:t>
            </a:r>
            <a:r>
              <a:rPr spc="-160" dirty="0"/>
              <a:t>com</a:t>
            </a:r>
            <a:r>
              <a:rPr spc="-475" dirty="0"/>
              <a:t> </a:t>
            </a:r>
            <a:r>
              <a:rPr i="1" spc="-200" dirty="0">
                <a:latin typeface="Trebuchet MS"/>
                <a:cs typeface="Trebuchet MS"/>
              </a:rPr>
              <a:t>Fast-foward</a:t>
            </a:r>
          </a:p>
        </p:txBody>
      </p:sp>
      <p:sp>
        <p:nvSpPr>
          <p:cNvPr id="3" name="object 3"/>
          <p:cNvSpPr/>
          <p:nvPr/>
        </p:nvSpPr>
        <p:spPr>
          <a:xfrm>
            <a:off x="2094483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585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0585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4422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3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4422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9850" y="3963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9850" y="3963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checkout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master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7454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7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0999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1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7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7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1" y="18414"/>
                </a:lnTo>
                <a:lnTo>
                  <a:pt x="450353" y="18414"/>
                </a:lnTo>
                <a:lnTo>
                  <a:pt x="443737" y="11049"/>
                </a:lnTo>
                <a:close/>
              </a:path>
              <a:path w="482600" h="436245">
                <a:moveTo>
                  <a:pt x="438911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1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6734" y="2580894"/>
            <a:ext cx="374903" cy="3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6734" y="258089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0632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570" y="2580894"/>
            <a:ext cx="374903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0570" y="258089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15991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09850" y="4444365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914400" y="140589"/>
                </a:moveTo>
                <a:lnTo>
                  <a:pt x="0" y="140589"/>
                </a:lnTo>
                <a:lnTo>
                  <a:pt x="0" y="442341"/>
                </a:lnTo>
                <a:lnTo>
                  <a:pt x="914400" y="442341"/>
                </a:lnTo>
                <a:lnTo>
                  <a:pt x="914400" y="140589"/>
                </a:lnTo>
                <a:close/>
              </a:path>
              <a:path w="914400" h="442595">
                <a:moveTo>
                  <a:pt x="266700" y="0"/>
                </a:moveTo>
                <a:lnTo>
                  <a:pt x="152400" y="140589"/>
                </a:lnTo>
                <a:lnTo>
                  <a:pt x="381000" y="140589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9850" y="4444365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0" y="140589"/>
                </a:moveTo>
                <a:lnTo>
                  <a:pt x="152400" y="140589"/>
                </a:lnTo>
                <a:lnTo>
                  <a:pt x="266700" y="0"/>
                </a:lnTo>
                <a:lnTo>
                  <a:pt x="381000" y="140589"/>
                </a:lnTo>
                <a:lnTo>
                  <a:pt x="914400" y="140589"/>
                </a:lnTo>
                <a:lnTo>
                  <a:pt x="914400" y="190881"/>
                </a:lnTo>
                <a:lnTo>
                  <a:pt x="914400" y="266319"/>
                </a:lnTo>
                <a:lnTo>
                  <a:pt x="914400" y="442341"/>
                </a:lnTo>
                <a:lnTo>
                  <a:pt x="381000" y="442341"/>
                </a:lnTo>
                <a:lnTo>
                  <a:pt x="152400" y="442341"/>
                </a:lnTo>
                <a:lnTo>
                  <a:pt x="0" y="442341"/>
                </a:lnTo>
                <a:lnTo>
                  <a:pt x="0" y="266319"/>
                </a:lnTo>
                <a:lnTo>
                  <a:pt x="0" y="190881"/>
                </a:lnTo>
                <a:lnTo>
                  <a:pt x="0" y="140589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24657" y="4088129"/>
            <a:ext cx="685165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5"/>
              </a:spcBef>
            </a:pPr>
            <a:r>
              <a:rPr sz="1800" b="1" spc="-85" dirty="0">
                <a:latin typeface="Trebuchet MS"/>
                <a:cs typeface="Trebuchet MS"/>
              </a:rPr>
              <a:t>HEAD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35929" y="2580894"/>
            <a:ext cx="373380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35929" y="258089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9828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21957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1957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17030" y="2002663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70" dirty="0">
                <a:latin typeface="Trebuchet MS"/>
                <a:cs typeface="Trebuchet MS"/>
              </a:rPr>
              <a:t>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25006" y="2553461"/>
            <a:ext cx="373379" cy="374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5006" y="255346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99794" y="5847384"/>
            <a:ext cx="3691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Arial"/>
                <a:cs typeface="Arial"/>
              </a:rPr>
              <a:t>Alterna </a:t>
            </a:r>
            <a:r>
              <a:rPr sz="2400" spc="-114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105" dirty="0">
                <a:latin typeface="Trebuchet MS"/>
                <a:cs typeface="Trebuchet MS"/>
              </a:rPr>
              <a:t>branch</a:t>
            </a:r>
            <a:r>
              <a:rPr sz="2400" i="1" spc="-37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Arial"/>
                <a:cs typeface="Arial"/>
              </a:rPr>
              <a:t>master.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844" y="702640"/>
            <a:ext cx="65614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 </a:t>
            </a:r>
            <a:r>
              <a:rPr i="1" spc="-195" dirty="0">
                <a:latin typeface="Trebuchet MS"/>
                <a:cs typeface="Trebuchet MS"/>
              </a:rPr>
              <a:t>Commits </a:t>
            </a:r>
            <a:r>
              <a:rPr spc="-160" dirty="0"/>
              <a:t>com</a:t>
            </a:r>
            <a:r>
              <a:rPr spc="-475" dirty="0"/>
              <a:t> </a:t>
            </a:r>
            <a:r>
              <a:rPr i="1" spc="-200" dirty="0">
                <a:latin typeface="Trebuchet MS"/>
                <a:cs typeface="Trebuchet MS"/>
              </a:rPr>
              <a:t>Fast-foward</a:t>
            </a:r>
          </a:p>
        </p:txBody>
      </p:sp>
      <p:sp>
        <p:nvSpPr>
          <p:cNvPr id="3" name="object 3"/>
          <p:cNvSpPr/>
          <p:nvPr/>
        </p:nvSpPr>
        <p:spPr>
          <a:xfrm>
            <a:off x="2094483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585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0585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4422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3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4422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2814" y="303390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2814" y="303390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merge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ramo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7454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7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0999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1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7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7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1" y="18414"/>
                </a:lnTo>
                <a:lnTo>
                  <a:pt x="450353" y="18414"/>
                </a:lnTo>
                <a:lnTo>
                  <a:pt x="443737" y="11049"/>
                </a:lnTo>
                <a:close/>
              </a:path>
              <a:path w="482600" h="436245">
                <a:moveTo>
                  <a:pt x="438911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1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6734" y="2580894"/>
            <a:ext cx="374903" cy="3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6734" y="258089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1957" y="3527678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7"/>
                </a:moveTo>
                <a:lnTo>
                  <a:pt x="0" y="139827"/>
                </a:lnTo>
                <a:lnTo>
                  <a:pt x="0" y="440055"/>
                </a:lnTo>
                <a:lnTo>
                  <a:pt x="914400" y="440055"/>
                </a:lnTo>
                <a:lnTo>
                  <a:pt x="914400" y="139827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7"/>
                </a:lnTo>
                <a:lnTo>
                  <a:pt x="381000" y="139827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21957" y="3527678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7"/>
                </a:moveTo>
                <a:lnTo>
                  <a:pt x="152400" y="139827"/>
                </a:lnTo>
                <a:lnTo>
                  <a:pt x="266700" y="0"/>
                </a:lnTo>
                <a:lnTo>
                  <a:pt x="381000" y="139827"/>
                </a:lnTo>
                <a:lnTo>
                  <a:pt x="914400" y="139827"/>
                </a:lnTo>
                <a:lnTo>
                  <a:pt x="914400" y="189865"/>
                </a:lnTo>
                <a:lnTo>
                  <a:pt x="914400" y="264922"/>
                </a:lnTo>
                <a:lnTo>
                  <a:pt x="914400" y="440055"/>
                </a:lnTo>
                <a:lnTo>
                  <a:pt x="381000" y="440055"/>
                </a:lnTo>
                <a:lnTo>
                  <a:pt x="152400" y="440055"/>
                </a:lnTo>
                <a:lnTo>
                  <a:pt x="0" y="440055"/>
                </a:lnTo>
                <a:lnTo>
                  <a:pt x="0" y="264922"/>
                </a:lnTo>
                <a:lnTo>
                  <a:pt x="0" y="189865"/>
                </a:lnTo>
                <a:lnTo>
                  <a:pt x="0" y="139827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28003" y="3158744"/>
            <a:ext cx="685165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3970" algn="ctr">
              <a:lnSpc>
                <a:spcPct val="100000"/>
              </a:lnSpc>
            </a:pPr>
            <a:r>
              <a:rPr sz="1800" b="1" spc="-85" dirty="0">
                <a:latin typeface="Trebuchet MS"/>
                <a:cs typeface="Trebuchet MS"/>
              </a:rPr>
              <a:t>HEAD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32579" y="3552190"/>
            <a:ext cx="1370711" cy="638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40632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0570" y="2580894"/>
            <a:ext cx="374903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0570" y="258089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15991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9850" y="3963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9850" y="3963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9614" y="3594072"/>
            <a:ext cx="2440305" cy="735330"/>
          </a:xfrm>
          <a:custGeom>
            <a:avLst/>
            <a:gdLst/>
            <a:ahLst/>
            <a:cxnLst/>
            <a:rect l="l" t="t" r="r" b="b"/>
            <a:pathLst>
              <a:path w="2440304" h="735329">
                <a:moveTo>
                  <a:pt x="2335441" y="61092"/>
                </a:moveTo>
                <a:lnTo>
                  <a:pt x="0" y="701321"/>
                </a:lnTo>
                <a:lnTo>
                  <a:pt x="9144" y="735103"/>
                </a:lnTo>
                <a:lnTo>
                  <a:pt x="2344760" y="94860"/>
                </a:lnTo>
                <a:lnTo>
                  <a:pt x="2370540" y="69663"/>
                </a:lnTo>
                <a:lnTo>
                  <a:pt x="2335441" y="61092"/>
                </a:lnTo>
                <a:close/>
              </a:path>
              <a:path w="2440304" h="735329">
                <a:moveTo>
                  <a:pt x="2409898" y="43207"/>
                </a:moveTo>
                <a:lnTo>
                  <a:pt x="2400681" y="43207"/>
                </a:lnTo>
                <a:lnTo>
                  <a:pt x="2409952" y="76989"/>
                </a:lnTo>
                <a:lnTo>
                  <a:pt x="2344760" y="94860"/>
                </a:lnTo>
                <a:lnTo>
                  <a:pt x="2264029" y="173763"/>
                </a:lnTo>
                <a:lnTo>
                  <a:pt x="2260149" y="179562"/>
                </a:lnTo>
                <a:lnTo>
                  <a:pt x="2258806" y="186146"/>
                </a:lnTo>
                <a:lnTo>
                  <a:pt x="2260010" y="192730"/>
                </a:lnTo>
                <a:lnTo>
                  <a:pt x="2263775" y="198528"/>
                </a:lnTo>
                <a:lnTo>
                  <a:pt x="2269519" y="202481"/>
                </a:lnTo>
                <a:lnTo>
                  <a:pt x="2276109" y="203862"/>
                </a:lnTo>
                <a:lnTo>
                  <a:pt x="2282723" y="202672"/>
                </a:lnTo>
                <a:lnTo>
                  <a:pt x="2288540" y="198909"/>
                </a:lnTo>
                <a:lnTo>
                  <a:pt x="2440051" y="50573"/>
                </a:lnTo>
                <a:lnTo>
                  <a:pt x="2409898" y="43207"/>
                </a:lnTo>
                <a:close/>
              </a:path>
              <a:path w="2440304" h="735329">
                <a:moveTo>
                  <a:pt x="2370540" y="69663"/>
                </a:moveTo>
                <a:lnTo>
                  <a:pt x="2344760" y="94860"/>
                </a:lnTo>
                <a:lnTo>
                  <a:pt x="2409488" y="77116"/>
                </a:lnTo>
                <a:lnTo>
                  <a:pt x="2401062" y="77116"/>
                </a:lnTo>
                <a:lnTo>
                  <a:pt x="2370540" y="69663"/>
                </a:lnTo>
                <a:close/>
              </a:path>
              <a:path w="2440304" h="735329">
                <a:moveTo>
                  <a:pt x="2393061" y="47652"/>
                </a:moveTo>
                <a:lnTo>
                  <a:pt x="2370540" y="69663"/>
                </a:lnTo>
                <a:lnTo>
                  <a:pt x="2401062" y="77116"/>
                </a:lnTo>
                <a:lnTo>
                  <a:pt x="2393061" y="47652"/>
                </a:lnTo>
                <a:close/>
              </a:path>
              <a:path w="2440304" h="735329">
                <a:moveTo>
                  <a:pt x="2401900" y="47652"/>
                </a:moveTo>
                <a:lnTo>
                  <a:pt x="2393061" y="47652"/>
                </a:lnTo>
                <a:lnTo>
                  <a:pt x="2401062" y="77116"/>
                </a:lnTo>
                <a:lnTo>
                  <a:pt x="2409488" y="77116"/>
                </a:lnTo>
                <a:lnTo>
                  <a:pt x="2409952" y="76989"/>
                </a:lnTo>
                <a:lnTo>
                  <a:pt x="2401900" y="47652"/>
                </a:lnTo>
                <a:close/>
              </a:path>
              <a:path w="2440304" h="735329">
                <a:moveTo>
                  <a:pt x="2400681" y="43207"/>
                </a:moveTo>
                <a:lnTo>
                  <a:pt x="2335441" y="61092"/>
                </a:lnTo>
                <a:lnTo>
                  <a:pt x="2370540" y="69663"/>
                </a:lnTo>
                <a:lnTo>
                  <a:pt x="2393061" y="47652"/>
                </a:lnTo>
                <a:lnTo>
                  <a:pt x="2401900" y="47652"/>
                </a:lnTo>
                <a:lnTo>
                  <a:pt x="2400681" y="43207"/>
                </a:lnTo>
                <a:close/>
              </a:path>
              <a:path w="2440304" h="735329">
                <a:moveTo>
                  <a:pt x="2227226" y="0"/>
                </a:moveTo>
                <a:lnTo>
                  <a:pt x="2220912" y="2313"/>
                </a:lnTo>
                <a:lnTo>
                  <a:pt x="2215931" y="6818"/>
                </a:lnTo>
                <a:lnTo>
                  <a:pt x="2212975" y="13108"/>
                </a:lnTo>
                <a:lnTo>
                  <a:pt x="2212693" y="20065"/>
                </a:lnTo>
                <a:lnTo>
                  <a:pt x="2215006" y="26380"/>
                </a:lnTo>
                <a:lnTo>
                  <a:pt x="2219511" y="31361"/>
                </a:lnTo>
                <a:lnTo>
                  <a:pt x="2225802" y="34317"/>
                </a:lnTo>
                <a:lnTo>
                  <a:pt x="2335441" y="61092"/>
                </a:lnTo>
                <a:lnTo>
                  <a:pt x="2400681" y="43207"/>
                </a:lnTo>
                <a:lnTo>
                  <a:pt x="2409898" y="43207"/>
                </a:lnTo>
                <a:lnTo>
                  <a:pt x="2234184" y="281"/>
                </a:lnTo>
                <a:lnTo>
                  <a:pt x="222722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35929" y="2580894"/>
            <a:ext cx="373380" cy="374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35929" y="258089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89828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1957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1957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17030" y="2002663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70" dirty="0">
                <a:latin typeface="Trebuchet MS"/>
                <a:cs typeface="Trebuchet MS"/>
              </a:rPr>
              <a:t>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25006" y="2553461"/>
            <a:ext cx="373379" cy="3749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25006" y="255346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09850" y="4444365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914400" y="140589"/>
                </a:moveTo>
                <a:lnTo>
                  <a:pt x="0" y="140589"/>
                </a:lnTo>
                <a:lnTo>
                  <a:pt x="0" y="442341"/>
                </a:lnTo>
                <a:lnTo>
                  <a:pt x="914400" y="442341"/>
                </a:lnTo>
                <a:lnTo>
                  <a:pt x="914400" y="140589"/>
                </a:lnTo>
                <a:close/>
              </a:path>
              <a:path w="914400" h="442595">
                <a:moveTo>
                  <a:pt x="266700" y="0"/>
                </a:moveTo>
                <a:lnTo>
                  <a:pt x="152400" y="140589"/>
                </a:lnTo>
                <a:lnTo>
                  <a:pt x="381000" y="140589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09850" y="4444365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0" y="140589"/>
                </a:moveTo>
                <a:lnTo>
                  <a:pt x="152400" y="140589"/>
                </a:lnTo>
                <a:lnTo>
                  <a:pt x="266700" y="0"/>
                </a:lnTo>
                <a:lnTo>
                  <a:pt x="381000" y="140589"/>
                </a:lnTo>
                <a:lnTo>
                  <a:pt x="914400" y="140589"/>
                </a:lnTo>
                <a:lnTo>
                  <a:pt x="914400" y="190881"/>
                </a:lnTo>
                <a:lnTo>
                  <a:pt x="914400" y="266319"/>
                </a:lnTo>
                <a:lnTo>
                  <a:pt x="914400" y="442341"/>
                </a:lnTo>
                <a:lnTo>
                  <a:pt x="381000" y="442341"/>
                </a:lnTo>
                <a:lnTo>
                  <a:pt x="152400" y="442341"/>
                </a:lnTo>
                <a:lnTo>
                  <a:pt x="0" y="442341"/>
                </a:lnTo>
                <a:lnTo>
                  <a:pt x="0" y="266319"/>
                </a:lnTo>
                <a:lnTo>
                  <a:pt x="0" y="190881"/>
                </a:lnTo>
                <a:lnTo>
                  <a:pt x="0" y="140589"/>
                </a:lnTo>
                <a:close/>
              </a:path>
            </a:pathLst>
          </a:custGeom>
          <a:ln w="28956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724657" y="4088129"/>
            <a:ext cx="685165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7E7E7E"/>
                </a:solidFill>
                <a:latin typeface="Trebuchet MS"/>
                <a:cs typeface="Trebuchet MS"/>
              </a:rPr>
              <a:t>ma</a:t>
            </a:r>
            <a:r>
              <a:rPr sz="1800" b="1" spc="-7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1800" b="1" spc="-114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1800" b="1" spc="-130" dirty="0">
                <a:solidFill>
                  <a:srgbClr val="7E7E7E"/>
                </a:solidFill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5"/>
              </a:spcBef>
            </a:pPr>
            <a:r>
              <a:rPr sz="1800" b="1" spc="-85" dirty="0">
                <a:solidFill>
                  <a:srgbClr val="7E7E7E"/>
                </a:solidFill>
                <a:latin typeface="Trebuchet MS"/>
                <a:cs typeface="Trebuchet MS"/>
              </a:rPr>
              <a:t>HEAD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9794" y="5847384"/>
            <a:ext cx="762380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Neste </a:t>
            </a:r>
            <a:r>
              <a:rPr sz="2400" spc="-170" dirty="0">
                <a:latin typeface="Arial"/>
                <a:cs typeface="Arial"/>
              </a:rPr>
              <a:t>caso, </a:t>
            </a:r>
            <a:r>
              <a:rPr sz="2400" spc="-110" dirty="0">
                <a:latin typeface="Arial"/>
                <a:cs typeface="Arial"/>
              </a:rPr>
              <a:t>não </a:t>
            </a:r>
            <a:r>
              <a:rPr sz="2400" spc="-145" dirty="0">
                <a:latin typeface="Arial"/>
                <a:cs typeface="Arial"/>
              </a:rPr>
              <a:t>é </a:t>
            </a:r>
            <a:r>
              <a:rPr sz="2400" spc="-125" dirty="0">
                <a:latin typeface="Arial"/>
                <a:cs typeface="Arial"/>
              </a:rPr>
              <a:t>necessário </a:t>
            </a:r>
            <a:r>
              <a:rPr sz="2400" spc="-90" dirty="0">
                <a:latin typeface="Arial"/>
                <a:cs typeface="Arial"/>
              </a:rPr>
              <a:t>nenhum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120" dirty="0">
                <a:latin typeface="Arial"/>
                <a:cs typeface="Arial"/>
              </a:rPr>
              <a:t>para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realizar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35" dirty="0">
                <a:latin typeface="Arial"/>
                <a:cs typeface="Arial"/>
              </a:rPr>
              <a:t>mesclagem. </a:t>
            </a:r>
            <a:r>
              <a:rPr sz="2400" spc="-114" dirty="0" err="1">
                <a:latin typeface="Arial"/>
                <a:cs typeface="Arial"/>
              </a:rPr>
              <a:t>Ocorre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55" dirty="0" err="1">
                <a:latin typeface="Arial"/>
                <a:cs typeface="Arial"/>
              </a:rPr>
              <a:t>apenas</a:t>
            </a:r>
            <a:r>
              <a:rPr lang="pt-BR" sz="2400" spc="-155" dirty="0">
                <a:latin typeface="Arial"/>
                <a:cs typeface="Arial"/>
              </a:rPr>
              <a:t> um avanço rápido (ff)</a:t>
            </a:r>
            <a:endParaRPr sz="2700" baseline="-21604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560" y="702640"/>
            <a:ext cx="65335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 </a:t>
            </a:r>
            <a:r>
              <a:rPr i="1" spc="-195" dirty="0">
                <a:latin typeface="Trebuchet MS"/>
                <a:cs typeface="Trebuchet MS"/>
              </a:rPr>
              <a:t>Commits </a:t>
            </a:r>
            <a:r>
              <a:rPr spc="-125" dirty="0"/>
              <a:t>sem</a:t>
            </a:r>
            <a:r>
              <a:rPr spc="-530" dirty="0"/>
              <a:t> </a:t>
            </a:r>
            <a:r>
              <a:rPr i="1" spc="-200" dirty="0">
                <a:latin typeface="Trebuchet MS"/>
                <a:cs typeface="Trebuchet MS"/>
              </a:rPr>
              <a:t>Fast-foward</a:t>
            </a:r>
          </a:p>
        </p:txBody>
      </p:sp>
      <p:sp>
        <p:nvSpPr>
          <p:cNvPr id="4" name="object 4"/>
          <p:cNvSpPr/>
          <p:nvPr/>
        </p:nvSpPr>
        <p:spPr>
          <a:xfrm>
            <a:off x="2094483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0585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0585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4422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3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4422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9850" y="3963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9850" y="3963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7454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7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0999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1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7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7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1" y="18414"/>
                </a:lnTo>
                <a:lnTo>
                  <a:pt x="450353" y="18414"/>
                </a:lnTo>
                <a:lnTo>
                  <a:pt x="443737" y="11049"/>
                </a:lnTo>
                <a:close/>
              </a:path>
              <a:path w="482600" h="436245">
                <a:moveTo>
                  <a:pt x="438911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1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6734" y="2580894"/>
            <a:ext cx="374903" cy="3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6734" y="258089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0632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570" y="2580894"/>
            <a:ext cx="374903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0570" y="258089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15991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09850" y="4444365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914400" y="140589"/>
                </a:moveTo>
                <a:lnTo>
                  <a:pt x="0" y="140589"/>
                </a:lnTo>
                <a:lnTo>
                  <a:pt x="0" y="442341"/>
                </a:lnTo>
                <a:lnTo>
                  <a:pt x="914400" y="442341"/>
                </a:lnTo>
                <a:lnTo>
                  <a:pt x="914400" y="140589"/>
                </a:lnTo>
                <a:close/>
              </a:path>
              <a:path w="914400" h="442595">
                <a:moveTo>
                  <a:pt x="266700" y="0"/>
                </a:moveTo>
                <a:lnTo>
                  <a:pt x="152400" y="140589"/>
                </a:lnTo>
                <a:lnTo>
                  <a:pt x="381000" y="140589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9850" y="4444365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0" y="140589"/>
                </a:moveTo>
                <a:lnTo>
                  <a:pt x="152400" y="140589"/>
                </a:lnTo>
                <a:lnTo>
                  <a:pt x="266700" y="0"/>
                </a:lnTo>
                <a:lnTo>
                  <a:pt x="381000" y="140589"/>
                </a:lnTo>
                <a:lnTo>
                  <a:pt x="914400" y="140589"/>
                </a:lnTo>
                <a:lnTo>
                  <a:pt x="914400" y="190881"/>
                </a:lnTo>
                <a:lnTo>
                  <a:pt x="914400" y="266319"/>
                </a:lnTo>
                <a:lnTo>
                  <a:pt x="914400" y="442341"/>
                </a:lnTo>
                <a:lnTo>
                  <a:pt x="381000" y="442341"/>
                </a:lnTo>
                <a:lnTo>
                  <a:pt x="152400" y="442341"/>
                </a:lnTo>
                <a:lnTo>
                  <a:pt x="0" y="442341"/>
                </a:lnTo>
                <a:lnTo>
                  <a:pt x="0" y="266319"/>
                </a:lnTo>
                <a:lnTo>
                  <a:pt x="0" y="190881"/>
                </a:lnTo>
                <a:lnTo>
                  <a:pt x="0" y="140589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24657" y="4088129"/>
            <a:ext cx="685165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5"/>
              </a:spcBef>
            </a:pPr>
            <a:r>
              <a:rPr sz="1800" b="1" spc="-85" dirty="0">
                <a:latin typeface="Trebuchet MS"/>
                <a:cs typeface="Trebuchet MS"/>
              </a:rPr>
              <a:t>HEAD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35929" y="2580894"/>
            <a:ext cx="373380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35929" y="258089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9828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21957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1957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17030" y="2002663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70" dirty="0">
                <a:latin typeface="Trebuchet MS"/>
                <a:cs typeface="Trebuchet MS"/>
              </a:rPr>
              <a:t>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25006" y="2553461"/>
            <a:ext cx="373379" cy="374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5006" y="255346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1713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1713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1930" y="3522726"/>
            <a:ext cx="52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In</a:t>
            </a:r>
            <a:r>
              <a:rPr sz="1800" spc="-95" dirty="0">
                <a:latin typeface="Arial"/>
                <a:cs typeface="Arial"/>
              </a:rPr>
              <a:t>í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6082" y="702640"/>
            <a:ext cx="5289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Sistema </a:t>
            </a:r>
            <a:r>
              <a:rPr spc="-155" dirty="0"/>
              <a:t>de </a:t>
            </a:r>
            <a:r>
              <a:rPr spc="-175" dirty="0"/>
              <a:t>Controle </a:t>
            </a:r>
            <a:r>
              <a:rPr spc="-155" dirty="0"/>
              <a:t>de</a:t>
            </a:r>
            <a:r>
              <a:rPr spc="-565" dirty="0"/>
              <a:t> </a:t>
            </a:r>
            <a:r>
              <a:rPr spc="-170" dirty="0"/>
              <a:t>Versão</a:t>
            </a:r>
          </a:p>
        </p:txBody>
      </p:sp>
      <p:sp>
        <p:nvSpPr>
          <p:cNvPr id="6" name="object 6"/>
          <p:cNvSpPr/>
          <p:nvPr/>
        </p:nvSpPr>
        <p:spPr>
          <a:xfrm>
            <a:off x="994410" y="508330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2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4410" y="508330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0444" y="5053076"/>
            <a:ext cx="99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35" dirty="0">
                <a:latin typeface="Trebuchet MS"/>
                <a:cs typeface="Trebuchet MS"/>
              </a:rPr>
              <a:t>c</a:t>
            </a:r>
            <a:r>
              <a:rPr sz="2400" b="1" spc="-75" dirty="0">
                <a:latin typeface="Trebuchet MS"/>
                <a:cs typeface="Trebuchet MS"/>
              </a:rPr>
              <a:t>o</a:t>
            </a:r>
            <a:r>
              <a:rPr sz="2400" b="1" spc="-105" dirty="0">
                <a:latin typeface="Trebuchet MS"/>
                <a:cs typeface="Trebuchet MS"/>
              </a:rPr>
              <a:t>m</a:t>
            </a:r>
            <a:r>
              <a:rPr sz="2400" b="1" spc="-125" dirty="0">
                <a:latin typeface="Trebuchet MS"/>
                <a:cs typeface="Trebuchet MS"/>
              </a:rPr>
              <a:t>mit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5560" y="702640"/>
            <a:ext cx="65335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 </a:t>
            </a:r>
            <a:r>
              <a:rPr i="1" spc="-195" dirty="0">
                <a:latin typeface="Trebuchet MS"/>
                <a:cs typeface="Trebuchet MS"/>
              </a:rPr>
              <a:t>Commits </a:t>
            </a:r>
            <a:r>
              <a:rPr spc="-125" dirty="0"/>
              <a:t>sem</a:t>
            </a:r>
            <a:r>
              <a:rPr spc="-530" dirty="0"/>
              <a:t> </a:t>
            </a:r>
            <a:r>
              <a:rPr i="1" spc="-200" dirty="0">
                <a:latin typeface="Trebuchet MS"/>
                <a:cs typeface="Trebuchet MS"/>
              </a:rPr>
              <a:t>Fast-foward</a:t>
            </a:r>
          </a:p>
        </p:txBody>
      </p:sp>
      <p:sp>
        <p:nvSpPr>
          <p:cNvPr id="3" name="object 3"/>
          <p:cNvSpPr/>
          <p:nvPr/>
        </p:nvSpPr>
        <p:spPr>
          <a:xfrm>
            <a:off x="7361681" y="3922395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1681" y="3922395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76235" y="4047490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4983" y="5084064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merge ramo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--no-ff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40345" y="4417695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0345" y="4417695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16494" y="4542282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Trebuchet MS"/>
                <a:cs typeface="Trebuchet MS"/>
              </a:rPr>
              <a:t>HE</a:t>
            </a:r>
            <a:r>
              <a:rPr sz="1800" b="1" spc="-40" dirty="0"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7667" y="2940430"/>
            <a:ext cx="481965" cy="436880"/>
          </a:xfrm>
          <a:custGeom>
            <a:avLst/>
            <a:gdLst/>
            <a:ahLst/>
            <a:cxnLst/>
            <a:rect l="l" t="t" r="r" b="b"/>
            <a:pathLst>
              <a:path w="481965" h="436879">
                <a:moveTo>
                  <a:pt x="276528" y="355030"/>
                </a:moveTo>
                <a:lnTo>
                  <a:pt x="270271" y="357425"/>
                </a:lnTo>
                <a:lnTo>
                  <a:pt x="265372" y="361987"/>
                </a:lnTo>
                <a:lnTo>
                  <a:pt x="262508" y="368300"/>
                </a:lnTo>
                <a:lnTo>
                  <a:pt x="262320" y="375235"/>
                </a:lnTo>
                <a:lnTo>
                  <a:pt x="264715" y="381492"/>
                </a:lnTo>
                <a:lnTo>
                  <a:pt x="269277" y="386391"/>
                </a:lnTo>
                <a:lnTo>
                  <a:pt x="275589" y="389255"/>
                </a:lnTo>
                <a:lnTo>
                  <a:pt x="481456" y="436753"/>
                </a:lnTo>
                <a:lnTo>
                  <a:pt x="477678" y="425704"/>
                </a:lnTo>
                <a:lnTo>
                  <a:pt x="443102" y="425704"/>
                </a:lnTo>
                <a:lnTo>
                  <a:pt x="393061" y="380553"/>
                </a:lnTo>
                <a:lnTo>
                  <a:pt x="283463" y="355219"/>
                </a:lnTo>
                <a:lnTo>
                  <a:pt x="276528" y="355030"/>
                </a:lnTo>
                <a:close/>
              </a:path>
              <a:path w="481965" h="436879">
                <a:moveTo>
                  <a:pt x="393061" y="380553"/>
                </a:moveTo>
                <a:lnTo>
                  <a:pt x="443102" y="425704"/>
                </a:lnTo>
                <a:lnTo>
                  <a:pt x="449746" y="418338"/>
                </a:lnTo>
                <a:lnTo>
                  <a:pt x="438276" y="418338"/>
                </a:lnTo>
                <a:lnTo>
                  <a:pt x="428101" y="388653"/>
                </a:lnTo>
                <a:lnTo>
                  <a:pt x="393061" y="380553"/>
                </a:lnTo>
                <a:close/>
              </a:path>
              <a:path w="481965" h="436879">
                <a:moveTo>
                  <a:pt x="397789" y="225194"/>
                </a:moveTo>
                <a:lnTo>
                  <a:pt x="390905" y="226060"/>
                </a:lnTo>
                <a:lnTo>
                  <a:pt x="384913" y="229586"/>
                </a:lnTo>
                <a:lnTo>
                  <a:pt x="380872" y="234934"/>
                </a:lnTo>
                <a:lnTo>
                  <a:pt x="379118" y="241401"/>
                </a:lnTo>
                <a:lnTo>
                  <a:pt x="379983" y="248285"/>
                </a:lnTo>
                <a:lnTo>
                  <a:pt x="416449" y="354663"/>
                </a:lnTo>
                <a:lnTo>
                  <a:pt x="466471" y="399796"/>
                </a:lnTo>
                <a:lnTo>
                  <a:pt x="443102" y="425704"/>
                </a:lnTo>
                <a:lnTo>
                  <a:pt x="477678" y="425704"/>
                </a:lnTo>
                <a:lnTo>
                  <a:pt x="413130" y="236982"/>
                </a:lnTo>
                <a:lnTo>
                  <a:pt x="409604" y="230989"/>
                </a:lnTo>
                <a:lnTo>
                  <a:pt x="404256" y="226949"/>
                </a:lnTo>
                <a:lnTo>
                  <a:pt x="397789" y="225194"/>
                </a:lnTo>
                <a:close/>
              </a:path>
              <a:path w="481965" h="436879">
                <a:moveTo>
                  <a:pt x="428101" y="388653"/>
                </a:moveTo>
                <a:lnTo>
                  <a:pt x="438276" y="418338"/>
                </a:lnTo>
                <a:lnTo>
                  <a:pt x="458724" y="395732"/>
                </a:lnTo>
                <a:lnTo>
                  <a:pt x="428101" y="388653"/>
                </a:lnTo>
                <a:close/>
              </a:path>
              <a:path w="481965" h="436879">
                <a:moveTo>
                  <a:pt x="416449" y="354663"/>
                </a:moveTo>
                <a:lnTo>
                  <a:pt x="428101" y="388653"/>
                </a:lnTo>
                <a:lnTo>
                  <a:pt x="458724" y="395732"/>
                </a:lnTo>
                <a:lnTo>
                  <a:pt x="438276" y="418338"/>
                </a:lnTo>
                <a:lnTo>
                  <a:pt x="449746" y="418338"/>
                </a:lnTo>
                <a:lnTo>
                  <a:pt x="466471" y="399796"/>
                </a:lnTo>
                <a:lnTo>
                  <a:pt x="416449" y="354663"/>
                </a:lnTo>
                <a:close/>
              </a:path>
              <a:path w="481965" h="436879">
                <a:moveTo>
                  <a:pt x="23367" y="0"/>
                </a:moveTo>
                <a:lnTo>
                  <a:pt x="0" y="25908"/>
                </a:lnTo>
                <a:lnTo>
                  <a:pt x="393061" y="380553"/>
                </a:lnTo>
                <a:lnTo>
                  <a:pt x="428101" y="388653"/>
                </a:lnTo>
                <a:lnTo>
                  <a:pt x="416449" y="354663"/>
                </a:lnTo>
                <a:lnTo>
                  <a:pt x="2336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4833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34833" y="3448050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79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36928" y="5856528"/>
            <a:ext cx="76866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Arial"/>
                <a:cs typeface="Arial"/>
              </a:rPr>
              <a:t>Realiza </a:t>
            </a:r>
            <a:r>
              <a:rPr sz="2400" spc="-85" dirty="0">
                <a:latin typeface="Arial"/>
                <a:cs typeface="Arial"/>
              </a:rPr>
              <a:t>um </a:t>
            </a:r>
            <a:r>
              <a:rPr sz="2400" i="1" spc="-110" dirty="0">
                <a:latin typeface="Trebuchet MS"/>
                <a:cs typeface="Trebuchet MS"/>
              </a:rPr>
              <a:t>merge </a:t>
            </a:r>
            <a:r>
              <a:rPr sz="2400" spc="-125" dirty="0">
                <a:latin typeface="Arial"/>
                <a:cs typeface="Arial"/>
              </a:rPr>
              <a:t>com </a:t>
            </a:r>
            <a:r>
              <a:rPr sz="2400" spc="-85" dirty="0">
                <a:latin typeface="Arial"/>
                <a:cs typeface="Arial"/>
              </a:rPr>
              <a:t>um </a:t>
            </a:r>
            <a:r>
              <a:rPr sz="2400" i="1" spc="-135" dirty="0">
                <a:latin typeface="Trebuchet MS"/>
                <a:cs typeface="Trebuchet MS"/>
              </a:rPr>
              <a:t>commit </a:t>
            </a:r>
            <a:r>
              <a:rPr sz="2400" spc="-65" dirty="0">
                <a:latin typeface="Arial"/>
                <a:cs typeface="Arial"/>
              </a:rPr>
              <a:t>obrigatoriamente.  </a:t>
            </a:r>
            <a:r>
              <a:rPr sz="2400" spc="-105" dirty="0">
                <a:latin typeface="Arial"/>
                <a:cs typeface="Arial"/>
              </a:rPr>
              <a:t>Possibilita </a:t>
            </a:r>
            <a:r>
              <a:rPr sz="2400" spc="-120" dirty="0">
                <a:latin typeface="Arial"/>
                <a:cs typeface="Arial"/>
              </a:rPr>
              <a:t>uma </a:t>
            </a:r>
            <a:r>
              <a:rPr sz="2400" spc="-50" dirty="0">
                <a:latin typeface="Arial"/>
                <a:cs typeface="Arial"/>
              </a:rPr>
              <a:t>melhor </a:t>
            </a:r>
            <a:r>
              <a:rPr sz="2400" spc="-125" dirty="0" err="1">
                <a:latin typeface="Arial"/>
                <a:cs typeface="Arial"/>
              </a:rPr>
              <a:t>visualização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no</a:t>
            </a:r>
            <a:r>
              <a:rPr lang="pt-BR" sz="2400" spc="-75" dirty="0">
                <a:latin typeface="Arial"/>
                <a:cs typeface="Arial"/>
              </a:rPr>
              <a:t> histórico.</a:t>
            </a:r>
            <a:endParaRPr sz="2700" baseline="-18518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94483" y="353957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40585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40585" y="3460241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14422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3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4422" y="3460241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3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9850" y="3963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9850" y="3963542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24657" y="4088129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7454" y="2928366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7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0999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4"/>
                </a:moveTo>
                <a:lnTo>
                  <a:pt x="438911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4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7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7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1" y="18414"/>
                </a:lnTo>
                <a:lnTo>
                  <a:pt x="450353" y="18414"/>
                </a:lnTo>
                <a:lnTo>
                  <a:pt x="443737" y="11049"/>
                </a:lnTo>
                <a:close/>
              </a:path>
              <a:path w="482600" h="436245">
                <a:moveTo>
                  <a:pt x="438911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1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86734" y="2580894"/>
            <a:ext cx="374903" cy="3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86734" y="258089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40632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0570" y="2580894"/>
            <a:ext cx="374903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0570" y="258089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1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1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3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15991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09850" y="4444365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914400" y="140589"/>
                </a:moveTo>
                <a:lnTo>
                  <a:pt x="0" y="140589"/>
                </a:lnTo>
                <a:lnTo>
                  <a:pt x="0" y="442341"/>
                </a:lnTo>
                <a:lnTo>
                  <a:pt x="914400" y="442341"/>
                </a:lnTo>
                <a:lnTo>
                  <a:pt x="914400" y="140589"/>
                </a:lnTo>
                <a:close/>
              </a:path>
              <a:path w="914400" h="442595">
                <a:moveTo>
                  <a:pt x="266700" y="0"/>
                </a:moveTo>
                <a:lnTo>
                  <a:pt x="152400" y="140589"/>
                </a:lnTo>
                <a:lnTo>
                  <a:pt x="381000" y="140589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9850" y="4444365"/>
            <a:ext cx="914400" cy="442595"/>
          </a:xfrm>
          <a:custGeom>
            <a:avLst/>
            <a:gdLst/>
            <a:ahLst/>
            <a:cxnLst/>
            <a:rect l="l" t="t" r="r" b="b"/>
            <a:pathLst>
              <a:path w="914400" h="442595">
                <a:moveTo>
                  <a:pt x="0" y="140589"/>
                </a:moveTo>
                <a:lnTo>
                  <a:pt x="152400" y="140589"/>
                </a:lnTo>
                <a:lnTo>
                  <a:pt x="266700" y="0"/>
                </a:lnTo>
                <a:lnTo>
                  <a:pt x="381000" y="140589"/>
                </a:lnTo>
                <a:lnTo>
                  <a:pt x="914400" y="140589"/>
                </a:lnTo>
                <a:lnTo>
                  <a:pt x="914400" y="190881"/>
                </a:lnTo>
                <a:lnTo>
                  <a:pt x="914400" y="266319"/>
                </a:lnTo>
                <a:lnTo>
                  <a:pt x="914400" y="442341"/>
                </a:lnTo>
                <a:lnTo>
                  <a:pt x="381000" y="442341"/>
                </a:lnTo>
                <a:lnTo>
                  <a:pt x="152400" y="442341"/>
                </a:lnTo>
                <a:lnTo>
                  <a:pt x="0" y="442341"/>
                </a:lnTo>
                <a:lnTo>
                  <a:pt x="0" y="266319"/>
                </a:lnTo>
                <a:lnTo>
                  <a:pt x="0" y="190881"/>
                </a:lnTo>
                <a:lnTo>
                  <a:pt x="0" y="140589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85617" y="4571238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Trebuchet MS"/>
                <a:cs typeface="Trebuchet MS"/>
              </a:rPr>
              <a:t>HE</a:t>
            </a:r>
            <a:r>
              <a:rPr sz="1800" b="1" spc="-40" dirty="0"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35929" y="2580894"/>
            <a:ext cx="373380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35929" y="258089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89828" y="2669369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21957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3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21957" y="2018538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3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3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17030" y="2002663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Trebuchet MS"/>
                <a:cs typeface="Trebuchet MS"/>
              </a:rPr>
              <a:t>r</a:t>
            </a:r>
            <a:r>
              <a:rPr sz="1800" b="1" spc="-70" dirty="0">
                <a:latin typeface="Trebuchet MS"/>
                <a:cs typeface="Trebuchet MS"/>
              </a:rPr>
              <a:t>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25006" y="2553461"/>
            <a:ext cx="373379" cy="374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25006" y="255346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1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1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3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1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71622" y="3530397"/>
            <a:ext cx="4300220" cy="210820"/>
          </a:xfrm>
          <a:custGeom>
            <a:avLst/>
            <a:gdLst/>
            <a:ahLst/>
            <a:cxnLst/>
            <a:rect l="l" t="t" r="r" b="b"/>
            <a:pathLst>
              <a:path w="4300220" h="210820">
                <a:moveTo>
                  <a:pt x="4227728" y="105104"/>
                </a:moveTo>
                <a:lnTo>
                  <a:pt x="4097654" y="177367"/>
                </a:lnTo>
                <a:lnTo>
                  <a:pt x="4092332" y="181883"/>
                </a:lnTo>
                <a:lnTo>
                  <a:pt x="4089273" y="187876"/>
                </a:lnTo>
                <a:lnTo>
                  <a:pt x="4088689" y="194583"/>
                </a:lnTo>
                <a:lnTo>
                  <a:pt x="4090797" y="201243"/>
                </a:lnTo>
                <a:lnTo>
                  <a:pt x="4095313" y="206565"/>
                </a:lnTo>
                <a:lnTo>
                  <a:pt x="4101306" y="209625"/>
                </a:lnTo>
                <a:lnTo>
                  <a:pt x="4108013" y="210208"/>
                </a:lnTo>
                <a:lnTo>
                  <a:pt x="4114673" y="208101"/>
                </a:lnTo>
                <a:lnTo>
                  <a:pt x="4268436" y="122630"/>
                </a:lnTo>
                <a:lnTo>
                  <a:pt x="4263898" y="122630"/>
                </a:lnTo>
                <a:lnTo>
                  <a:pt x="4263898" y="120471"/>
                </a:lnTo>
                <a:lnTo>
                  <a:pt x="4255388" y="120471"/>
                </a:lnTo>
                <a:lnTo>
                  <a:pt x="4227728" y="105104"/>
                </a:lnTo>
                <a:close/>
              </a:path>
              <a:path w="4300220" h="210820">
                <a:moveTo>
                  <a:pt x="4196181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4196181" y="122630"/>
                </a:lnTo>
                <a:lnTo>
                  <a:pt x="4227728" y="105104"/>
                </a:lnTo>
                <a:lnTo>
                  <a:pt x="4196181" y="87578"/>
                </a:lnTo>
                <a:close/>
              </a:path>
              <a:path w="4300220" h="210820">
                <a:moveTo>
                  <a:pt x="4268436" y="87578"/>
                </a:moveTo>
                <a:lnTo>
                  <a:pt x="4263898" y="87578"/>
                </a:lnTo>
                <a:lnTo>
                  <a:pt x="4263898" y="122630"/>
                </a:lnTo>
                <a:lnTo>
                  <a:pt x="4268436" y="122630"/>
                </a:lnTo>
                <a:lnTo>
                  <a:pt x="4299966" y="105104"/>
                </a:lnTo>
                <a:lnTo>
                  <a:pt x="4268436" y="87578"/>
                </a:lnTo>
                <a:close/>
              </a:path>
              <a:path w="4300220" h="210820">
                <a:moveTo>
                  <a:pt x="4255388" y="89737"/>
                </a:moveTo>
                <a:lnTo>
                  <a:pt x="4227728" y="105104"/>
                </a:lnTo>
                <a:lnTo>
                  <a:pt x="4255388" y="120471"/>
                </a:lnTo>
                <a:lnTo>
                  <a:pt x="4255388" y="89737"/>
                </a:lnTo>
                <a:close/>
              </a:path>
              <a:path w="4300220" h="210820">
                <a:moveTo>
                  <a:pt x="4263898" y="89737"/>
                </a:moveTo>
                <a:lnTo>
                  <a:pt x="4255388" y="89737"/>
                </a:lnTo>
                <a:lnTo>
                  <a:pt x="4255388" y="120471"/>
                </a:lnTo>
                <a:lnTo>
                  <a:pt x="4263898" y="120471"/>
                </a:lnTo>
                <a:lnTo>
                  <a:pt x="4263898" y="89737"/>
                </a:lnTo>
                <a:close/>
              </a:path>
              <a:path w="4300220" h="210820">
                <a:moveTo>
                  <a:pt x="4108013" y="0"/>
                </a:moveTo>
                <a:lnTo>
                  <a:pt x="4101306" y="583"/>
                </a:lnTo>
                <a:lnTo>
                  <a:pt x="4095313" y="3643"/>
                </a:lnTo>
                <a:lnTo>
                  <a:pt x="4090797" y="8965"/>
                </a:lnTo>
                <a:lnTo>
                  <a:pt x="4088689" y="15624"/>
                </a:lnTo>
                <a:lnTo>
                  <a:pt x="4089273" y="22332"/>
                </a:lnTo>
                <a:lnTo>
                  <a:pt x="4092332" y="28324"/>
                </a:lnTo>
                <a:lnTo>
                  <a:pt x="4097654" y="32841"/>
                </a:lnTo>
                <a:lnTo>
                  <a:pt x="4227728" y="105104"/>
                </a:lnTo>
                <a:lnTo>
                  <a:pt x="4255388" y="89737"/>
                </a:lnTo>
                <a:lnTo>
                  <a:pt x="4263898" y="89737"/>
                </a:lnTo>
                <a:lnTo>
                  <a:pt x="4263898" y="87578"/>
                </a:lnTo>
                <a:lnTo>
                  <a:pt x="4268436" y="87578"/>
                </a:lnTo>
                <a:lnTo>
                  <a:pt x="4114673" y="2107"/>
                </a:lnTo>
                <a:lnTo>
                  <a:pt x="410801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</a:t>
            </a:r>
            <a:r>
              <a:rPr spc="-310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854202" y="1904238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1927860" y="0"/>
                </a:moveTo>
                <a:lnTo>
                  <a:pt x="343890" y="0"/>
                </a:lnTo>
                <a:lnTo>
                  <a:pt x="0" y="343915"/>
                </a:lnTo>
                <a:lnTo>
                  <a:pt x="0" y="1341120"/>
                </a:lnTo>
                <a:lnTo>
                  <a:pt x="1927860" y="1341120"/>
                </a:lnTo>
                <a:lnTo>
                  <a:pt x="192786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202" y="1904238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890" y="0"/>
                </a:moveTo>
                <a:lnTo>
                  <a:pt x="0" y="343915"/>
                </a:lnTo>
                <a:lnTo>
                  <a:pt x="275107" y="275082"/>
                </a:lnTo>
                <a:lnTo>
                  <a:pt x="343890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202" y="1904238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343890" y="0"/>
                </a:moveTo>
                <a:lnTo>
                  <a:pt x="275107" y="275082"/>
                </a:lnTo>
                <a:lnTo>
                  <a:pt x="0" y="343915"/>
                </a:lnTo>
                <a:lnTo>
                  <a:pt x="343890" y="0"/>
                </a:lnTo>
                <a:lnTo>
                  <a:pt x="1927860" y="0"/>
                </a:lnTo>
                <a:lnTo>
                  <a:pt x="1927860" y="1341120"/>
                </a:lnTo>
                <a:lnTo>
                  <a:pt x="0" y="1341120"/>
                </a:lnTo>
                <a:lnTo>
                  <a:pt x="0" y="343915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202" y="4088129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1927860" y="0"/>
                </a:moveTo>
                <a:lnTo>
                  <a:pt x="339725" y="0"/>
                </a:lnTo>
                <a:lnTo>
                  <a:pt x="0" y="339725"/>
                </a:lnTo>
                <a:lnTo>
                  <a:pt x="0" y="1882140"/>
                </a:lnTo>
                <a:lnTo>
                  <a:pt x="1927860" y="1882140"/>
                </a:lnTo>
                <a:lnTo>
                  <a:pt x="192786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202" y="4088129"/>
            <a:ext cx="339725" cy="339725"/>
          </a:xfrm>
          <a:custGeom>
            <a:avLst/>
            <a:gdLst/>
            <a:ahLst/>
            <a:cxnLst/>
            <a:rect l="l" t="t" r="r" b="b"/>
            <a:pathLst>
              <a:path w="339725" h="339725">
                <a:moveTo>
                  <a:pt x="339725" y="0"/>
                </a:moveTo>
                <a:lnTo>
                  <a:pt x="0" y="339725"/>
                </a:lnTo>
                <a:lnTo>
                  <a:pt x="271779" y="271780"/>
                </a:lnTo>
                <a:lnTo>
                  <a:pt x="339725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202" y="4088129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339725" y="0"/>
                </a:moveTo>
                <a:lnTo>
                  <a:pt x="271779" y="271780"/>
                </a:lnTo>
                <a:lnTo>
                  <a:pt x="0" y="339725"/>
                </a:lnTo>
                <a:lnTo>
                  <a:pt x="339725" y="0"/>
                </a:lnTo>
                <a:lnTo>
                  <a:pt x="1927860" y="0"/>
                </a:lnTo>
                <a:lnTo>
                  <a:pt x="1927860" y="1882140"/>
                </a:lnTo>
                <a:lnTo>
                  <a:pt x="0" y="1882140"/>
                </a:lnTo>
                <a:lnTo>
                  <a:pt x="0" y="339725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5694" y="39433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5694" y="39433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5694" y="1719833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5694" y="1719833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101" y="1468323"/>
            <a:ext cx="1393190" cy="426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285115" marR="76835" indent="-273050">
              <a:lnSpc>
                <a:spcPct val="100000"/>
              </a:lnSpc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4455" indent="128270">
              <a:lnSpc>
                <a:spcPct val="100000"/>
              </a:lnSpc>
            </a:pPr>
            <a:r>
              <a:rPr sz="2400" spc="-110" dirty="0">
                <a:latin typeface="Arial"/>
                <a:cs typeface="Arial"/>
              </a:rPr>
              <a:t>branch_1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marL="357505" marR="5080" indent="-273685">
              <a:lnSpc>
                <a:spcPct val="100000"/>
              </a:lnSpc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  <a:spcBef>
                <a:spcPts val="1200"/>
              </a:spcBef>
            </a:pPr>
            <a:r>
              <a:rPr sz="2400" spc="-65" dirty="0">
                <a:latin typeface="Arial"/>
                <a:cs typeface="Arial"/>
              </a:rPr>
              <a:t>fun(3)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6636" y="5449823"/>
            <a:ext cx="60655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636" y="5449823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6"/>
                </a:moveTo>
                <a:lnTo>
                  <a:pt x="479298" y="63626"/>
                </a:lnTo>
                <a:lnTo>
                  <a:pt x="479298" y="0"/>
                </a:lnTo>
                <a:lnTo>
                  <a:pt x="606552" y="127253"/>
                </a:lnTo>
                <a:lnTo>
                  <a:pt x="479298" y="254507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6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</a:t>
            </a:r>
            <a:r>
              <a:rPr spc="-310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854202" y="1904238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1927860" y="0"/>
                </a:moveTo>
                <a:lnTo>
                  <a:pt x="343890" y="0"/>
                </a:lnTo>
                <a:lnTo>
                  <a:pt x="0" y="343915"/>
                </a:lnTo>
                <a:lnTo>
                  <a:pt x="0" y="1341120"/>
                </a:lnTo>
                <a:lnTo>
                  <a:pt x="1927860" y="1341120"/>
                </a:lnTo>
                <a:lnTo>
                  <a:pt x="192786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202" y="1904238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890" y="0"/>
                </a:moveTo>
                <a:lnTo>
                  <a:pt x="0" y="343915"/>
                </a:lnTo>
                <a:lnTo>
                  <a:pt x="275107" y="275082"/>
                </a:lnTo>
                <a:lnTo>
                  <a:pt x="343890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202" y="1904238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343890" y="0"/>
                </a:moveTo>
                <a:lnTo>
                  <a:pt x="275107" y="275082"/>
                </a:lnTo>
                <a:lnTo>
                  <a:pt x="0" y="343915"/>
                </a:lnTo>
                <a:lnTo>
                  <a:pt x="343890" y="0"/>
                </a:lnTo>
                <a:lnTo>
                  <a:pt x="1927860" y="0"/>
                </a:lnTo>
                <a:lnTo>
                  <a:pt x="1927860" y="1341120"/>
                </a:lnTo>
                <a:lnTo>
                  <a:pt x="0" y="1341120"/>
                </a:lnTo>
                <a:lnTo>
                  <a:pt x="0" y="343915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101" y="2266569"/>
            <a:ext cx="1320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202" y="4088129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1927860" y="0"/>
                </a:moveTo>
                <a:lnTo>
                  <a:pt x="339725" y="0"/>
                </a:lnTo>
                <a:lnTo>
                  <a:pt x="0" y="339725"/>
                </a:lnTo>
                <a:lnTo>
                  <a:pt x="0" y="1882140"/>
                </a:lnTo>
                <a:lnTo>
                  <a:pt x="1927860" y="1882140"/>
                </a:lnTo>
                <a:lnTo>
                  <a:pt x="192786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202" y="4088129"/>
            <a:ext cx="339725" cy="339725"/>
          </a:xfrm>
          <a:custGeom>
            <a:avLst/>
            <a:gdLst/>
            <a:ahLst/>
            <a:cxnLst/>
            <a:rect l="l" t="t" r="r" b="b"/>
            <a:pathLst>
              <a:path w="339725" h="339725">
                <a:moveTo>
                  <a:pt x="339725" y="0"/>
                </a:moveTo>
                <a:lnTo>
                  <a:pt x="0" y="339725"/>
                </a:lnTo>
                <a:lnTo>
                  <a:pt x="271779" y="271780"/>
                </a:lnTo>
                <a:lnTo>
                  <a:pt x="339725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4202" y="4088129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339725" y="0"/>
                </a:moveTo>
                <a:lnTo>
                  <a:pt x="271779" y="271780"/>
                </a:lnTo>
                <a:lnTo>
                  <a:pt x="0" y="339725"/>
                </a:lnTo>
                <a:lnTo>
                  <a:pt x="339725" y="0"/>
                </a:lnTo>
                <a:lnTo>
                  <a:pt x="1927860" y="0"/>
                </a:lnTo>
                <a:lnTo>
                  <a:pt x="1927860" y="1882140"/>
                </a:lnTo>
                <a:lnTo>
                  <a:pt x="0" y="1882140"/>
                </a:lnTo>
                <a:lnTo>
                  <a:pt x="0" y="339725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5694" y="39433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5694" y="39433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5694" y="1719833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5694" y="1719833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9085" y="1713738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9085" y="1713738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5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6110" y="1778261"/>
            <a:ext cx="1713230" cy="157480"/>
          </a:xfrm>
          <a:custGeom>
            <a:avLst/>
            <a:gdLst/>
            <a:ahLst/>
            <a:cxnLst/>
            <a:rect l="l" t="t" r="r" b="b"/>
            <a:pathLst>
              <a:path w="1713229" h="157480">
                <a:moveTo>
                  <a:pt x="1643252" y="78732"/>
                </a:moveTo>
                <a:lnTo>
                  <a:pt x="1564004" y="124960"/>
                </a:lnTo>
                <a:lnTo>
                  <a:pt x="1558798" y="129567"/>
                </a:lnTo>
                <a:lnTo>
                  <a:pt x="1555877" y="135628"/>
                </a:lnTo>
                <a:lnTo>
                  <a:pt x="1555432" y="142355"/>
                </a:lnTo>
                <a:lnTo>
                  <a:pt x="1557654" y="148963"/>
                </a:lnTo>
                <a:lnTo>
                  <a:pt x="1562262" y="154114"/>
                </a:lnTo>
                <a:lnTo>
                  <a:pt x="1568322" y="157027"/>
                </a:lnTo>
                <a:lnTo>
                  <a:pt x="1575050" y="157464"/>
                </a:lnTo>
                <a:lnTo>
                  <a:pt x="1581657" y="155186"/>
                </a:lnTo>
                <a:lnTo>
                  <a:pt x="1682677" y="96258"/>
                </a:lnTo>
                <a:lnTo>
                  <a:pt x="1677924" y="96258"/>
                </a:lnTo>
                <a:lnTo>
                  <a:pt x="1677924" y="93845"/>
                </a:lnTo>
                <a:lnTo>
                  <a:pt x="1669161" y="93845"/>
                </a:lnTo>
                <a:lnTo>
                  <a:pt x="1643252" y="78732"/>
                </a:lnTo>
                <a:close/>
              </a:path>
              <a:path w="1713229" h="157480">
                <a:moveTo>
                  <a:pt x="1613208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613208" y="96258"/>
                </a:lnTo>
                <a:lnTo>
                  <a:pt x="1643252" y="78732"/>
                </a:lnTo>
                <a:lnTo>
                  <a:pt x="1613208" y="61206"/>
                </a:lnTo>
                <a:close/>
              </a:path>
              <a:path w="1713229" h="157480">
                <a:moveTo>
                  <a:pt x="1682677" y="61206"/>
                </a:moveTo>
                <a:lnTo>
                  <a:pt x="1677924" y="61206"/>
                </a:lnTo>
                <a:lnTo>
                  <a:pt x="1677924" y="96258"/>
                </a:lnTo>
                <a:lnTo>
                  <a:pt x="1682677" y="96258"/>
                </a:lnTo>
                <a:lnTo>
                  <a:pt x="1712722" y="78732"/>
                </a:lnTo>
                <a:lnTo>
                  <a:pt x="1682677" y="61206"/>
                </a:lnTo>
                <a:close/>
              </a:path>
              <a:path w="1713229" h="157480">
                <a:moveTo>
                  <a:pt x="1669161" y="63619"/>
                </a:moveTo>
                <a:lnTo>
                  <a:pt x="1643252" y="78732"/>
                </a:lnTo>
                <a:lnTo>
                  <a:pt x="1669161" y="93845"/>
                </a:lnTo>
                <a:lnTo>
                  <a:pt x="1669161" y="63619"/>
                </a:lnTo>
                <a:close/>
              </a:path>
              <a:path w="1713229" h="157480">
                <a:moveTo>
                  <a:pt x="1677924" y="63619"/>
                </a:moveTo>
                <a:lnTo>
                  <a:pt x="1669161" y="63619"/>
                </a:lnTo>
                <a:lnTo>
                  <a:pt x="1669161" y="93845"/>
                </a:lnTo>
                <a:lnTo>
                  <a:pt x="1677924" y="93845"/>
                </a:lnTo>
                <a:lnTo>
                  <a:pt x="1677924" y="63619"/>
                </a:lnTo>
                <a:close/>
              </a:path>
              <a:path w="1713229" h="157480">
                <a:moveTo>
                  <a:pt x="1575050" y="0"/>
                </a:moveTo>
                <a:lnTo>
                  <a:pt x="1568323" y="436"/>
                </a:lnTo>
                <a:lnTo>
                  <a:pt x="1562262" y="3349"/>
                </a:lnTo>
                <a:lnTo>
                  <a:pt x="1557654" y="8501"/>
                </a:lnTo>
                <a:lnTo>
                  <a:pt x="1555432" y="15109"/>
                </a:lnTo>
                <a:lnTo>
                  <a:pt x="1555877" y="21836"/>
                </a:lnTo>
                <a:lnTo>
                  <a:pt x="1558798" y="27896"/>
                </a:lnTo>
                <a:lnTo>
                  <a:pt x="1564004" y="32504"/>
                </a:lnTo>
                <a:lnTo>
                  <a:pt x="1643252" y="78732"/>
                </a:lnTo>
                <a:lnTo>
                  <a:pt x="1669161" y="63619"/>
                </a:lnTo>
                <a:lnTo>
                  <a:pt x="1677924" y="63619"/>
                </a:lnTo>
                <a:lnTo>
                  <a:pt x="1677924" y="61206"/>
                </a:lnTo>
                <a:lnTo>
                  <a:pt x="1682677" y="61206"/>
                </a:lnTo>
                <a:lnTo>
                  <a:pt x="1581657" y="2278"/>
                </a:lnTo>
                <a:lnTo>
                  <a:pt x="15750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1880" y="1953005"/>
            <a:ext cx="1808480" cy="2042160"/>
          </a:xfrm>
          <a:custGeom>
            <a:avLst/>
            <a:gdLst/>
            <a:ahLst/>
            <a:cxnLst/>
            <a:rect l="l" t="t" r="r" b="b"/>
            <a:pathLst>
              <a:path w="1808479" h="2042160">
                <a:moveTo>
                  <a:pt x="1761981" y="52055"/>
                </a:moveTo>
                <a:lnTo>
                  <a:pt x="1728942" y="62948"/>
                </a:lnTo>
                <a:lnTo>
                  <a:pt x="0" y="2018665"/>
                </a:lnTo>
                <a:lnTo>
                  <a:pt x="26162" y="2041779"/>
                </a:lnTo>
                <a:lnTo>
                  <a:pt x="1755217" y="86058"/>
                </a:lnTo>
                <a:lnTo>
                  <a:pt x="1761981" y="52055"/>
                </a:lnTo>
                <a:close/>
              </a:path>
              <a:path w="1808479" h="2042160">
                <a:moveTo>
                  <a:pt x="1805131" y="14351"/>
                </a:moveTo>
                <a:lnTo>
                  <a:pt x="1771904" y="14351"/>
                </a:lnTo>
                <a:lnTo>
                  <a:pt x="1798066" y="37592"/>
                </a:lnTo>
                <a:lnTo>
                  <a:pt x="1755217" y="86058"/>
                </a:lnTo>
                <a:lnTo>
                  <a:pt x="1744091" y="141986"/>
                </a:lnTo>
                <a:lnTo>
                  <a:pt x="1744108" y="148951"/>
                </a:lnTo>
                <a:lnTo>
                  <a:pt x="1746710" y="155130"/>
                </a:lnTo>
                <a:lnTo>
                  <a:pt x="1751431" y="159881"/>
                </a:lnTo>
                <a:lnTo>
                  <a:pt x="1757807" y="162560"/>
                </a:lnTo>
                <a:lnTo>
                  <a:pt x="1764792" y="162560"/>
                </a:lnTo>
                <a:lnTo>
                  <a:pt x="1771015" y="159988"/>
                </a:lnTo>
                <a:lnTo>
                  <a:pt x="1775809" y="155273"/>
                </a:lnTo>
                <a:lnTo>
                  <a:pt x="1778508" y="148844"/>
                </a:lnTo>
                <a:lnTo>
                  <a:pt x="1805131" y="14351"/>
                </a:lnTo>
                <a:close/>
              </a:path>
              <a:path w="1808479" h="2042160">
                <a:moveTo>
                  <a:pt x="1781196" y="22606"/>
                </a:moveTo>
                <a:lnTo>
                  <a:pt x="1767840" y="22606"/>
                </a:lnTo>
                <a:lnTo>
                  <a:pt x="1790445" y="42672"/>
                </a:lnTo>
                <a:lnTo>
                  <a:pt x="1761981" y="52055"/>
                </a:lnTo>
                <a:lnTo>
                  <a:pt x="1755217" y="86058"/>
                </a:lnTo>
                <a:lnTo>
                  <a:pt x="1798066" y="37592"/>
                </a:lnTo>
                <a:lnTo>
                  <a:pt x="1781196" y="22606"/>
                </a:lnTo>
                <a:close/>
              </a:path>
              <a:path w="1808479" h="2042160">
                <a:moveTo>
                  <a:pt x="1807971" y="0"/>
                </a:moveTo>
                <a:lnTo>
                  <a:pt x="1663827" y="47498"/>
                </a:lnTo>
                <a:lnTo>
                  <a:pt x="1657814" y="50950"/>
                </a:lnTo>
                <a:lnTo>
                  <a:pt x="1653730" y="56261"/>
                </a:lnTo>
                <a:lnTo>
                  <a:pt x="1651932" y="62714"/>
                </a:lnTo>
                <a:lnTo>
                  <a:pt x="1652778" y="69596"/>
                </a:lnTo>
                <a:lnTo>
                  <a:pt x="1656159" y="75682"/>
                </a:lnTo>
                <a:lnTo>
                  <a:pt x="1661445" y="79803"/>
                </a:lnTo>
                <a:lnTo>
                  <a:pt x="1667922" y="81615"/>
                </a:lnTo>
                <a:lnTo>
                  <a:pt x="1674876" y="80772"/>
                </a:lnTo>
                <a:lnTo>
                  <a:pt x="1728942" y="62948"/>
                </a:lnTo>
                <a:lnTo>
                  <a:pt x="1771904" y="14351"/>
                </a:lnTo>
                <a:lnTo>
                  <a:pt x="1805131" y="14351"/>
                </a:lnTo>
                <a:lnTo>
                  <a:pt x="1807971" y="0"/>
                </a:lnTo>
                <a:close/>
              </a:path>
              <a:path w="1808479" h="2042160">
                <a:moveTo>
                  <a:pt x="1771904" y="14351"/>
                </a:moveTo>
                <a:lnTo>
                  <a:pt x="1728942" y="62948"/>
                </a:lnTo>
                <a:lnTo>
                  <a:pt x="1761981" y="52055"/>
                </a:lnTo>
                <a:lnTo>
                  <a:pt x="1767840" y="22606"/>
                </a:lnTo>
                <a:lnTo>
                  <a:pt x="1781196" y="22606"/>
                </a:lnTo>
                <a:lnTo>
                  <a:pt x="1771904" y="14351"/>
                </a:lnTo>
                <a:close/>
              </a:path>
              <a:path w="1808479" h="2042160">
                <a:moveTo>
                  <a:pt x="1767840" y="22606"/>
                </a:moveTo>
                <a:lnTo>
                  <a:pt x="1761981" y="52055"/>
                </a:lnTo>
                <a:lnTo>
                  <a:pt x="1790445" y="42672"/>
                </a:lnTo>
                <a:lnTo>
                  <a:pt x="1767840" y="2260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71209" y="1430273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ma</a:t>
            </a:r>
            <a:r>
              <a:rPr sz="2400" spc="-165" dirty="0">
                <a:latin typeface="Arial"/>
                <a:cs typeface="Arial"/>
              </a:rPr>
              <a:t>s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5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4413" y="1468323"/>
            <a:ext cx="89026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ma</a:t>
            </a:r>
            <a:r>
              <a:rPr sz="2400" spc="-160" dirty="0">
                <a:latin typeface="Arial"/>
                <a:cs typeface="Arial"/>
              </a:rPr>
              <a:t>s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5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5034" y="3653104"/>
            <a:ext cx="1321435" cy="207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Arial"/>
                <a:cs typeface="Arial"/>
              </a:rPr>
              <a:t>branch_1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285750" marR="5080" indent="-273685">
              <a:lnSpc>
                <a:spcPct val="100000"/>
              </a:lnSpc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65" dirty="0">
                <a:latin typeface="Arial"/>
                <a:cs typeface="Arial"/>
              </a:rPr>
              <a:t>fun(3)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59502" y="1850898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59" h="1882139">
                <a:moveTo>
                  <a:pt x="1927859" y="0"/>
                </a:moveTo>
                <a:lnTo>
                  <a:pt x="330200" y="0"/>
                </a:lnTo>
                <a:lnTo>
                  <a:pt x="0" y="330200"/>
                </a:lnTo>
                <a:lnTo>
                  <a:pt x="0" y="1882139"/>
                </a:lnTo>
                <a:lnTo>
                  <a:pt x="1927859" y="1882139"/>
                </a:lnTo>
                <a:lnTo>
                  <a:pt x="192785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59502" y="1850898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330200" y="0"/>
                </a:moveTo>
                <a:lnTo>
                  <a:pt x="0" y="330200"/>
                </a:lnTo>
                <a:lnTo>
                  <a:pt x="264160" y="264160"/>
                </a:lnTo>
                <a:lnTo>
                  <a:pt x="330200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59502" y="1850898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59" h="1882139">
                <a:moveTo>
                  <a:pt x="330200" y="0"/>
                </a:moveTo>
                <a:lnTo>
                  <a:pt x="264160" y="264160"/>
                </a:lnTo>
                <a:lnTo>
                  <a:pt x="0" y="330200"/>
                </a:lnTo>
                <a:lnTo>
                  <a:pt x="330200" y="0"/>
                </a:lnTo>
                <a:lnTo>
                  <a:pt x="1927859" y="0"/>
                </a:lnTo>
                <a:lnTo>
                  <a:pt x="1927859" y="1882139"/>
                </a:lnTo>
                <a:lnTo>
                  <a:pt x="0" y="1882139"/>
                </a:lnTo>
                <a:lnTo>
                  <a:pt x="0" y="330200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21197" y="2217801"/>
            <a:ext cx="1320800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65" dirty="0">
                <a:latin typeface="Arial"/>
                <a:cs typeface="Arial"/>
              </a:rPr>
              <a:t>fun(3)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6636" y="5449823"/>
            <a:ext cx="60655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6636" y="5449823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6"/>
                </a:moveTo>
                <a:lnTo>
                  <a:pt x="479298" y="63626"/>
                </a:lnTo>
                <a:lnTo>
                  <a:pt x="479298" y="0"/>
                </a:lnTo>
                <a:lnTo>
                  <a:pt x="606552" y="127253"/>
                </a:lnTo>
                <a:lnTo>
                  <a:pt x="479298" y="254507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6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</a:t>
            </a:r>
            <a:r>
              <a:rPr spc="-310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854202" y="1904238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1927860" y="0"/>
                </a:moveTo>
                <a:lnTo>
                  <a:pt x="343890" y="0"/>
                </a:lnTo>
                <a:lnTo>
                  <a:pt x="0" y="343915"/>
                </a:lnTo>
                <a:lnTo>
                  <a:pt x="0" y="1341120"/>
                </a:lnTo>
                <a:lnTo>
                  <a:pt x="1927860" y="1341120"/>
                </a:lnTo>
                <a:lnTo>
                  <a:pt x="192786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202" y="1904238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890" y="0"/>
                </a:moveTo>
                <a:lnTo>
                  <a:pt x="0" y="343915"/>
                </a:lnTo>
                <a:lnTo>
                  <a:pt x="275107" y="275082"/>
                </a:lnTo>
                <a:lnTo>
                  <a:pt x="343890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202" y="1904238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343890" y="0"/>
                </a:moveTo>
                <a:lnTo>
                  <a:pt x="275107" y="275082"/>
                </a:lnTo>
                <a:lnTo>
                  <a:pt x="0" y="343915"/>
                </a:lnTo>
                <a:lnTo>
                  <a:pt x="343890" y="0"/>
                </a:lnTo>
                <a:lnTo>
                  <a:pt x="1927860" y="0"/>
                </a:lnTo>
                <a:lnTo>
                  <a:pt x="1927860" y="1341120"/>
                </a:lnTo>
                <a:lnTo>
                  <a:pt x="0" y="1341120"/>
                </a:lnTo>
                <a:lnTo>
                  <a:pt x="0" y="343915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202" y="4088129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1927860" y="0"/>
                </a:moveTo>
                <a:lnTo>
                  <a:pt x="342798" y="0"/>
                </a:lnTo>
                <a:lnTo>
                  <a:pt x="0" y="342773"/>
                </a:lnTo>
                <a:lnTo>
                  <a:pt x="0" y="1882140"/>
                </a:lnTo>
                <a:lnTo>
                  <a:pt x="1927860" y="1882140"/>
                </a:lnTo>
                <a:lnTo>
                  <a:pt x="192786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202" y="408812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798" y="0"/>
                </a:moveTo>
                <a:lnTo>
                  <a:pt x="0" y="342773"/>
                </a:lnTo>
                <a:lnTo>
                  <a:pt x="274231" y="274193"/>
                </a:lnTo>
                <a:lnTo>
                  <a:pt x="342798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202" y="4088129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342798" y="0"/>
                </a:moveTo>
                <a:lnTo>
                  <a:pt x="274231" y="274193"/>
                </a:lnTo>
                <a:lnTo>
                  <a:pt x="0" y="342773"/>
                </a:lnTo>
                <a:lnTo>
                  <a:pt x="342798" y="0"/>
                </a:lnTo>
                <a:lnTo>
                  <a:pt x="1927860" y="0"/>
                </a:lnTo>
                <a:lnTo>
                  <a:pt x="1927860" y="1882140"/>
                </a:lnTo>
                <a:lnTo>
                  <a:pt x="0" y="1882140"/>
                </a:lnTo>
                <a:lnTo>
                  <a:pt x="0" y="342773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5694" y="39433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5694" y="39433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5694" y="1719833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5694" y="1719833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101" y="1455546"/>
            <a:ext cx="1393190" cy="427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Arial"/>
                <a:cs typeface="Arial"/>
              </a:rPr>
              <a:t>branch_2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/>
              <a:cs typeface="Times New Roman"/>
            </a:endParaRPr>
          </a:p>
          <a:p>
            <a:pPr marL="285115" marR="17145" indent="-273050">
              <a:lnSpc>
                <a:spcPct val="100000"/>
              </a:lnSpc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x+x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4455" indent="128270">
              <a:lnSpc>
                <a:spcPct val="100000"/>
              </a:lnSpc>
              <a:spcBef>
                <a:spcPts val="5"/>
              </a:spcBef>
            </a:pPr>
            <a:r>
              <a:rPr sz="2400" spc="-110" dirty="0">
                <a:latin typeface="Arial"/>
                <a:cs typeface="Arial"/>
              </a:rPr>
              <a:t>branch_1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marL="84455" marR="5080" algn="ctr">
              <a:lnSpc>
                <a:spcPct val="100000"/>
              </a:lnSpc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  <a:spcBef>
                <a:spcPts val="1200"/>
              </a:spcBef>
            </a:pPr>
            <a:r>
              <a:rPr sz="2400" spc="-65" dirty="0">
                <a:latin typeface="Arial"/>
                <a:cs typeface="Arial"/>
              </a:rPr>
              <a:t>fun(3)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5300" y="2755392"/>
            <a:ext cx="606552" cy="254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00" y="2755392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7"/>
                </a:moveTo>
                <a:lnTo>
                  <a:pt x="479297" y="63627"/>
                </a:lnTo>
                <a:lnTo>
                  <a:pt x="479297" y="0"/>
                </a:lnTo>
                <a:lnTo>
                  <a:pt x="606552" y="127254"/>
                </a:lnTo>
                <a:lnTo>
                  <a:pt x="479297" y="254508"/>
                </a:lnTo>
                <a:lnTo>
                  <a:pt x="479297" y="190881"/>
                </a:lnTo>
                <a:lnTo>
                  <a:pt x="0" y="190881"/>
                </a:lnTo>
                <a:lnTo>
                  <a:pt x="0" y="63627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6636" y="5449823"/>
            <a:ext cx="606552" cy="25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636" y="5449823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6"/>
                </a:moveTo>
                <a:lnTo>
                  <a:pt x="479298" y="63626"/>
                </a:lnTo>
                <a:lnTo>
                  <a:pt x="479298" y="0"/>
                </a:lnTo>
                <a:lnTo>
                  <a:pt x="606552" y="127253"/>
                </a:lnTo>
                <a:lnTo>
                  <a:pt x="479298" y="254507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6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</a:t>
            </a:r>
            <a:r>
              <a:rPr spc="-310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854202" y="1904238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1927860" y="0"/>
                </a:moveTo>
                <a:lnTo>
                  <a:pt x="343890" y="0"/>
                </a:lnTo>
                <a:lnTo>
                  <a:pt x="0" y="343915"/>
                </a:lnTo>
                <a:lnTo>
                  <a:pt x="0" y="1341120"/>
                </a:lnTo>
                <a:lnTo>
                  <a:pt x="1927860" y="1341120"/>
                </a:lnTo>
                <a:lnTo>
                  <a:pt x="192786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202" y="1904238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890" y="0"/>
                </a:moveTo>
                <a:lnTo>
                  <a:pt x="0" y="343915"/>
                </a:lnTo>
                <a:lnTo>
                  <a:pt x="275107" y="275082"/>
                </a:lnTo>
                <a:lnTo>
                  <a:pt x="343890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202" y="1904238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343890" y="0"/>
                </a:moveTo>
                <a:lnTo>
                  <a:pt x="275107" y="275082"/>
                </a:lnTo>
                <a:lnTo>
                  <a:pt x="0" y="343915"/>
                </a:lnTo>
                <a:lnTo>
                  <a:pt x="343890" y="0"/>
                </a:lnTo>
                <a:lnTo>
                  <a:pt x="1927860" y="0"/>
                </a:lnTo>
                <a:lnTo>
                  <a:pt x="1927860" y="1341120"/>
                </a:lnTo>
                <a:lnTo>
                  <a:pt x="0" y="1341120"/>
                </a:lnTo>
                <a:lnTo>
                  <a:pt x="0" y="343915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101" y="2266569"/>
            <a:ext cx="1380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x+x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202" y="4088129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1927860" y="0"/>
                </a:moveTo>
                <a:lnTo>
                  <a:pt x="344563" y="0"/>
                </a:lnTo>
                <a:lnTo>
                  <a:pt x="0" y="344551"/>
                </a:lnTo>
                <a:lnTo>
                  <a:pt x="0" y="1882140"/>
                </a:lnTo>
                <a:lnTo>
                  <a:pt x="1927860" y="1882140"/>
                </a:lnTo>
                <a:lnTo>
                  <a:pt x="192786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202" y="4088129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344563" y="0"/>
                </a:moveTo>
                <a:lnTo>
                  <a:pt x="0" y="344551"/>
                </a:lnTo>
                <a:lnTo>
                  <a:pt x="275653" y="275590"/>
                </a:lnTo>
                <a:lnTo>
                  <a:pt x="344563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4202" y="4088129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60" h="1882139">
                <a:moveTo>
                  <a:pt x="344563" y="0"/>
                </a:moveTo>
                <a:lnTo>
                  <a:pt x="275653" y="275590"/>
                </a:lnTo>
                <a:lnTo>
                  <a:pt x="0" y="344551"/>
                </a:lnTo>
                <a:lnTo>
                  <a:pt x="344563" y="0"/>
                </a:lnTo>
                <a:lnTo>
                  <a:pt x="1927860" y="0"/>
                </a:lnTo>
                <a:lnTo>
                  <a:pt x="1927860" y="1882140"/>
                </a:lnTo>
                <a:lnTo>
                  <a:pt x="0" y="1882140"/>
                </a:lnTo>
                <a:lnTo>
                  <a:pt x="0" y="344551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5694" y="39433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5694" y="39433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5694" y="1719833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5694" y="1719833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9085" y="1713738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9085" y="1713738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5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6110" y="1778261"/>
            <a:ext cx="1713230" cy="157480"/>
          </a:xfrm>
          <a:custGeom>
            <a:avLst/>
            <a:gdLst/>
            <a:ahLst/>
            <a:cxnLst/>
            <a:rect l="l" t="t" r="r" b="b"/>
            <a:pathLst>
              <a:path w="1713229" h="157480">
                <a:moveTo>
                  <a:pt x="1643252" y="78732"/>
                </a:moveTo>
                <a:lnTo>
                  <a:pt x="1564004" y="124960"/>
                </a:lnTo>
                <a:lnTo>
                  <a:pt x="1558798" y="129567"/>
                </a:lnTo>
                <a:lnTo>
                  <a:pt x="1555877" y="135628"/>
                </a:lnTo>
                <a:lnTo>
                  <a:pt x="1555432" y="142355"/>
                </a:lnTo>
                <a:lnTo>
                  <a:pt x="1557654" y="148963"/>
                </a:lnTo>
                <a:lnTo>
                  <a:pt x="1562262" y="154114"/>
                </a:lnTo>
                <a:lnTo>
                  <a:pt x="1568322" y="157027"/>
                </a:lnTo>
                <a:lnTo>
                  <a:pt x="1575050" y="157464"/>
                </a:lnTo>
                <a:lnTo>
                  <a:pt x="1581657" y="155186"/>
                </a:lnTo>
                <a:lnTo>
                  <a:pt x="1682677" y="96258"/>
                </a:lnTo>
                <a:lnTo>
                  <a:pt x="1677924" y="96258"/>
                </a:lnTo>
                <a:lnTo>
                  <a:pt x="1677924" y="93845"/>
                </a:lnTo>
                <a:lnTo>
                  <a:pt x="1669161" y="93845"/>
                </a:lnTo>
                <a:lnTo>
                  <a:pt x="1643252" y="78732"/>
                </a:lnTo>
                <a:close/>
              </a:path>
              <a:path w="1713229" h="157480">
                <a:moveTo>
                  <a:pt x="1613208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613208" y="96258"/>
                </a:lnTo>
                <a:lnTo>
                  <a:pt x="1643252" y="78732"/>
                </a:lnTo>
                <a:lnTo>
                  <a:pt x="1613208" y="61206"/>
                </a:lnTo>
                <a:close/>
              </a:path>
              <a:path w="1713229" h="157480">
                <a:moveTo>
                  <a:pt x="1682677" y="61206"/>
                </a:moveTo>
                <a:lnTo>
                  <a:pt x="1677924" y="61206"/>
                </a:lnTo>
                <a:lnTo>
                  <a:pt x="1677924" y="96258"/>
                </a:lnTo>
                <a:lnTo>
                  <a:pt x="1682677" y="96258"/>
                </a:lnTo>
                <a:lnTo>
                  <a:pt x="1712722" y="78732"/>
                </a:lnTo>
                <a:lnTo>
                  <a:pt x="1682677" y="61206"/>
                </a:lnTo>
                <a:close/>
              </a:path>
              <a:path w="1713229" h="157480">
                <a:moveTo>
                  <a:pt x="1669161" y="63619"/>
                </a:moveTo>
                <a:lnTo>
                  <a:pt x="1643252" y="78732"/>
                </a:lnTo>
                <a:lnTo>
                  <a:pt x="1669161" y="93845"/>
                </a:lnTo>
                <a:lnTo>
                  <a:pt x="1669161" y="63619"/>
                </a:lnTo>
                <a:close/>
              </a:path>
              <a:path w="1713229" h="157480">
                <a:moveTo>
                  <a:pt x="1677924" y="63619"/>
                </a:moveTo>
                <a:lnTo>
                  <a:pt x="1669161" y="63619"/>
                </a:lnTo>
                <a:lnTo>
                  <a:pt x="1669161" y="93845"/>
                </a:lnTo>
                <a:lnTo>
                  <a:pt x="1677924" y="93845"/>
                </a:lnTo>
                <a:lnTo>
                  <a:pt x="1677924" y="63619"/>
                </a:lnTo>
                <a:close/>
              </a:path>
              <a:path w="1713229" h="157480">
                <a:moveTo>
                  <a:pt x="1575050" y="0"/>
                </a:moveTo>
                <a:lnTo>
                  <a:pt x="1568323" y="436"/>
                </a:lnTo>
                <a:lnTo>
                  <a:pt x="1562262" y="3349"/>
                </a:lnTo>
                <a:lnTo>
                  <a:pt x="1557654" y="8501"/>
                </a:lnTo>
                <a:lnTo>
                  <a:pt x="1555432" y="15109"/>
                </a:lnTo>
                <a:lnTo>
                  <a:pt x="1555877" y="21836"/>
                </a:lnTo>
                <a:lnTo>
                  <a:pt x="1558798" y="27896"/>
                </a:lnTo>
                <a:lnTo>
                  <a:pt x="1564004" y="32504"/>
                </a:lnTo>
                <a:lnTo>
                  <a:pt x="1643252" y="78732"/>
                </a:lnTo>
                <a:lnTo>
                  <a:pt x="1669161" y="63619"/>
                </a:lnTo>
                <a:lnTo>
                  <a:pt x="1677924" y="63619"/>
                </a:lnTo>
                <a:lnTo>
                  <a:pt x="1677924" y="61206"/>
                </a:lnTo>
                <a:lnTo>
                  <a:pt x="1682677" y="61206"/>
                </a:lnTo>
                <a:lnTo>
                  <a:pt x="1581657" y="2278"/>
                </a:lnTo>
                <a:lnTo>
                  <a:pt x="15750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1880" y="1953005"/>
            <a:ext cx="1808480" cy="2042160"/>
          </a:xfrm>
          <a:custGeom>
            <a:avLst/>
            <a:gdLst/>
            <a:ahLst/>
            <a:cxnLst/>
            <a:rect l="l" t="t" r="r" b="b"/>
            <a:pathLst>
              <a:path w="1808479" h="2042160">
                <a:moveTo>
                  <a:pt x="1761981" y="52055"/>
                </a:moveTo>
                <a:lnTo>
                  <a:pt x="1728942" y="62948"/>
                </a:lnTo>
                <a:lnTo>
                  <a:pt x="0" y="2018665"/>
                </a:lnTo>
                <a:lnTo>
                  <a:pt x="26162" y="2041779"/>
                </a:lnTo>
                <a:lnTo>
                  <a:pt x="1755217" y="86058"/>
                </a:lnTo>
                <a:lnTo>
                  <a:pt x="1761981" y="52055"/>
                </a:lnTo>
                <a:close/>
              </a:path>
              <a:path w="1808479" h="2042160">
                <a:moveTo>
                  <a:pt x="1805131" y="14351"/>
                </a:moveTo>
                <a:lnTo>
                  <a:pt x="1771904" y="14351"/>
                </a:lnTo>
                <a:lnTo>
                  <a:pt x="1798066" y="37592"/>
                </a:lnTo>
                <a:lnTo>
                  <a:pt x="1755217" y="86058"/>
                </a:lnTo>
                <a:lnTo>
                  <a:pt x="1744091" y="141986"/>
                </a:lnTo>
                <a:lnTo>
                  <a:pt x="1744108" y="148951"/>
                </a:lnTo>
                <a:lnTo>
                  <a:pt x="1746710" y="155130"/>
                </a:lnTo>
                <a:lnTo>
                  <a:pt x="1751431" y="159881"/>
                </a:lnTo>
                <a:lnTo>
                  <a:pt x="1757807" y="162560"/>
                </a:lnTo>
                <a:lnTo>
                  <a:pt x="1764792" y="162560"/>
                </a:lnTo>
                <a:lnTo>
                  <a:pt x="1771015" y="159988"/>
                </a:lnTo>
                <a:lnTo>
                  <a:pt x="1775809" y="155273"/>
                </a:lnTo>
                <a:lnTo>
                  <a:pt x="1778508" y="148844"/>
                </a:lnTo>
                <a:lnTo>
                  <a:pt x="1805131" y="14351"/>
                </a:lnTo>
                <a:close/>
              </a:path>
              <a:path w="1808479" h="2042160">
                <a:moveTo>
                  <a:pt x="1781196" y="22606"/>
                </a:moveTo>
                <a:lnTo>
                  <a:pt x="1767840" y="22606"/>
                </a:lnTo>
                <a:lnTo>
                  <a:pt x="1790445" y="42672"/>
                </a:lnTo>
                <a:lnTo>
                  <a:pt x="1761981" y="52055"/>
                </a:lnTo>
                <a:lnTo>
                  <a:pt x="1755217" y="86058"/>
                </a:lnTo>
                <a:lnTo>
                  <a:pt x="1798066" y="37592"/>
                </a:lnTo>
                <a:lnTo>
                  <a:pt x="1781196" y="22606"/>
                </a:lnTo>
                <a:close/>
              </a:path>
              <a:path w="1808479" h="2042160">
                <a:moveTo>
                  <a:pt x="1807971" y="0"/>
                </a:moveTo>
                <a:lnTo>
                  <a:pt x="1663827" y="47498"/>
                </a:lnTo>
                <a:lnTo>
                  <a:pt x="1657814" y="50950"/>
                </a:lnTo>
                <a:lnTo>
                  <a:pt x="1653730" y="56261"/>
                </a:lnTo>
                <a:lnTo>
                  <a:pt x="1651932" y="62714"/>
                </a:lnTo>
                <a:lnTo>
                  <a:pt x="1652778" y="69596"/>
                </a:lnTo>
                <a:lnTo>
                  <a:pt x="1656159" y="75682"/>
                </a:lnTo>
                <a:lnTo>
                  <a:pt x="1661445" y="79803"/>
                </a:lnTo>
                <a:lnTo>
                  <a:pt x="1667922" y="81615"/>
                </a:lnTo>
                <a:lnTo>
                  <a:pt x="1674876" y="80772"/>
                </a:lnTo>
                <a:lnTo>
                  <a:pt x="1728942" y="62948"/>
                </a:lnTo>
                <a:lnTo>
                  <a:pt x="1771904" y="14351"/>
                </a:lnTo>
                <a:lnTo>
                  <a:pt x="1805131" y="14351"/>
                </a:lnTo>
                <a:lnTo>
                  <a:pt x="1807971" y="0"/>
                </a:lnTo>
                <a:close/>
              </a:path>
              <a:path w="1808479" h="2042160">
                <a:moveTo>
                  <a:pt x="1771904" y="14351"/>
                </a:moveTo>
                <a:lnTo>
                  <a:pt x="1728942" y="62948"/>
                </a:lnTo>
                <a:lnTo>
                  <a:pt x="1761981" y="52055"/>
                </a:lnTo>
                <a:lnTo>
                  <a:pt x="1767840" y="22606"/>
                </a:lnTo>
                <a:lnTo>
                  <a:pt x="1781196" y="22606"/>
                </a:lnTo>
                <a:lnTo>
                  <a:pt x="1771904" y="14351"/>
                </a:lnTo>
                <a:close/>
              </a:path>
              <a:path w="1808479" h="2042160">
                <a:moveTo>
                  <a:pt x="1767840" y="22606"/>
                </a:moveTo>
                <a:lnTo>
                  <a:pt x="1761981" y="52055"/>
                </a:lnTo>
                <a:lnTo>
                  <a:pt x="1790445" y="42672"/>
                </a:lnTo>
                <a:lnTo>
                  <a:pt x="1767840" y="2260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18428" y="1455546"/>
            <a:ext cx="1188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Arial"/>
                <a:cs typeface="Arial"/>
              </a:rPr>
              <a:t>branch_2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43405" y="1455546"/>
            <a:ext cx="118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Arial"/>
                <a:cs typeface="Arial"/>
              </a:rPr>
              <a:t>b</a:t>
            </a:r>
            <a:r>
              <a:rPr sz="2400" spc="-60" dirty="0">
                <a:latin typeface="Arial"/>
                <a:cs typeface="Arial"/>
              </a:rPr>
              <a:t>r</a:t>
            </a:r>
            <a:r>
              <a:rPr sz="2400" spc="-130" dirty="0">
                <a:latin typeface="Arial"/>
                <a:cs typeface="Arial"/>
              </a:rPr>
              <a:t>an</a:t>
            </a:r>
            <a:r>
              <a:rPr sz="2400" spc="-125" dirty="0">
                <a:latin typeface="Arial"/>
                <a:cs typeface="Arial"/>
              </a:rPr>
              <a:t>c</a:t>
            </a:r>
            <a:r>
              <a:rPr sz="2400" spc="-135" dirty="0">
                <a:latin typeface="Arial"/>
                <a:cs typeface="Arial"/>
              </a:rPr>
              <a:t>h_2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5034" y="3653104"/>
            <a:ext cx="1321435" cy="207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Arial"/>
                <a:cs typeface="Arial"/>
              </a:rPr>
              <a:t>branch_1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285750" marR="5080" indent="-273685">
              <a:lnSpc>
                <a:spcPct val="100000"/>
              </a:lnSpc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65" dirty="0">
                <a:latin typeface="Arial"/>
                <a:cs typeface="Arial"/>
              </a:rPr>
              <a:t>fun(3)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5300" y="2755392"/>
            <a:ext cx="606552" cy="254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300" y="2755392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7"/>
                </a:moveTo>
                <a:lnTo>
                  <a:pt x="479297" y="63627"/>
                </a:lnTo>
                <a:lnTo>
                  <a:pt x="479297" y="0"/>
                </a:lnTo>
                <a:lnTo>
                  <a:pt x="606552" y="127254"/>
                </a:lnTo>
                <a:lnTo>
                  <a:pt x="479297" y="254508"/>
                </a:lnTo>
                <a:lnTo>
                  <a:pt x="479297" y="190881"/>
                </a:lnTo>
                <a:lnTo>
                  <a:pt x="0" y="190881"/>
                </a:lnTo>
                <a:lnTo>
                  <a:pt x="0" y="63627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636" y="5449823"/>
            <a:ext cx="606552" cy="25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636" y="5449823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6"/>
                </a:moveTo>
                <a:lnTo>
                  <a:pt x="479298" y="63626"/>
                </a:lnTo>
                <a:lnTo>
                  <a:pt x="479298" y="0"/>
                </a:lnTo>
                <a:lnTo>
                  <a:pt x="606552" y="127253"/>
                </a:lnTo>
                <a:lnTo>
                  <a:pt x="479298" y="254507"/>
                </a:lnTo>
                <a:lnTo>
                  <a:pt x="479298" y="190881"/>
                </a:lnTo>
                <a:lnTo>
                  <a:pt x="0" y="190881"/>
                </a:lnTo>
                <a:lnTo>
                  <a:pt x="0" y="63626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59502" y="18859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59" h="1882139">
                <a:moveTo>
                  <a:pt x="1927859" y="0"/>
                </a:moveTo>
                <a:lnTo>
                  <a:pt x="339725" y="0"/>
                </a:lnTo>
                <a:lnTo>
                  <a:pt x="0" y="339725"/>
                </a:lnTo>
                <a:lnTo>
                  <a:pt x="0" y="1882139"/>
                </a:lnTo>
                <a:lnTo>
                  <a:pt x="1927859" y="1882139"/>
                </a:lnTo>
                <a:lnTo>
                  <a:pt x="192785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59502" y="1885950"/>
            <a:ext cx="339725" cy="339725"/>
          </a:xfrm>
          <a:custGeom>
            <a:avLst/>
            <a:gdLst/>
            <a:ahLst/>
            <a:cxnLst/>
            <a:rect l="l" t="t" r="r" b="b"/>
            <a:pathLst>
              <a:path w="339725" h="339725">
                <a:moveTo>
                  <a:pt x="339725" y="0"/>
                </a:moveTo>
                <a:lnTo>
                  <a:pt x="0" y="339725"/>
                </a:lnTo>
                <a:lnTo>
                  <a:pt x="271780" y="271779"/>
                </a:lnTo>
                <a:lnTo>
                  <a:pt x="339725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9502" y="1885950"/>
            <a:ext cx="1927860" cy="1882139"/>
          </a:xfrm>
          <a:custGeom>
            <a:avLst/>
            <a:gdLst/>
            <a:ahLst/>
            <a:cxnLst/>
            <a:rect l="l" t="t" r="r" b="b"/>
            <a:pathLst>
              <a:path w="1927859" h="1882139">
                <a:moveTo>
                  <a:pt x="339725" y="0"/>
                </a:moveTo>
                <a:lnTo>
                  <a:pt x="271780" y="271779"/>
                </a:lnTo>
                <a:lnTo>
                  <a:pt x="0" y="339725"/>
                </a:lnTo>
                <a:lnTo>
                  <a:pt x="339725" y="0"/>
                </a:lnTo>
                <a:lnTo>
                  <a:pt x="1927859" y="0"/>
                </a:lnTo>
                <a:lnTo>
                  <a:pt x="1927859" y="1882139"/>
                </a:lnTo>
                <a:lnTo>
                  <a:pt x="0" y="1882139"/>
                </a:lnTo>
                <a:lnTo>
                  <a:pt x="0" y="339725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21197" y="2251913"/>
            <a:ext cx="1380490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</a:t>
            </a:r>
            <a:endParaRPr sz="24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x+x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65" dirty="0">
                <a:latin typeface="Arial"/>
                <a:cs typeface="Arial"/>
              </a:rPr>
              <a:t>fun(3)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</a:t>
            </a:r>
            <a:r>
              <a:rPr spc="-310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854202" y="1904238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1927860" y="0"/>
                </a:moveTo>
                <a:lnTo>
                  <a:pt x="343890" y="0"/>
                </a:lnTo>
                <a:lnTo>
                  <a:pt x="0" y="343915"/>
                </a:lnTo>
                <a:lnTo>
                  <a:pt x="0" y="1341120"/>
                </a:lnTo>
                <a:lnTo>
                  <a:pt x="1927860" y="1341120"/>
                </a:lnTo>
                <a:lnTo>
                  <a:pt x="192786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202" y="1904238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890" y="0"/>
                </a:moveTo>
                <a:lnTo>
                  <a:pt x="0" y="343915"/>
                </a:lnTo>
                <a:lnTo>
                  <a:pt x="275107" y="275082"/>
                </a:lnTo>
                <a:lnTo>
                  <a:pt x="343890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202" y="1904238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343890" y="0"/>
                </a:moveTo>
                <a:lnTo>
                  <a:pt x="275107" y="275082"/>
                </a:lnTo>
                <a:lnTo>
                  <a:pt x="0" y="343915"/>
                </a:lnTo>
                <a:lnTo>
                  <a:pt x="343890" y="0"/>
                </a:lnTo>
                <a:lnTo>
                  <a:pt x="1927860" y="0"/>
                </a:lnTo>
                <a:lnTo>
                  <a:pt x="1927860" y="1341120"/>
                </a:lnTo>
                <a:lnTo>
                  <a:pt x="0" y="1341120"/>
                </a:lnTo>
                <a:lnTo>
                  <a:pt x="0" y="343915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5694" y="39433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5694" y="39433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85694" y="1719833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5694" y="1719833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00" y="2755392"/>
            <a:ext cx="606552" cy="254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00" y="2755392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7"/>
                </a:moveTo>
                <a:lnTo>
                  <a:pt x="479297" y="63627"/>
                </a:lnTo>
                <a:lnTo>
                  <a:pt x="479297" y="0"/>
                </a:lnTo>
                <a:lnTo>
                  <a:pt x="606552" y="127254"/>
                </a:lnTo>
                <a:lnTo>
                  <a:pt x="479297" y="254508"/>
                </a:lnTo>
                <a:lnTo>
                  <a:pt x="479297" y="190881"/>
                </a:lnTo>
                <a:lnTo>
                  <a:pt x="0" y="190881"/>
                </a:lnTo>
                <a:lnTo>
                  <a:pt x="0" y="63627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4202" y="4088129"/>
            <a:ext cx="1927860" cy="1339850"/>
          </a:xfrm>
          <a:custGeom>
            <a:avLst/>
            <a:gdLst/>
            <a:ahLst/>
            <a:cxnLst/>
            <a:rect l="l" t="t" r="r" b="b"/>
            <a:pathLst>
              <a:path w="1927860" h="1339850">
                <a:moveTo>
                  <a:pt x="1927860" y="0"/>
                </a:moveTo>
                <a:lnTo>
                  <a:pt x="343496" y="0"/>
                </a:lnTo>
                <a:lnTo>
                  <a:pt x="0" y="343535"/>
                </a:lnTo>
                <a:lnTo>
                  <a:pt x="0" y="1339596"/>
                </a:lnTo>
                <a:lnTo>
                  <a:pt x="1927860" y="1339596"/>
                </a:lnTo>
                <a:lnTo>
                  <a:pt x="192786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202" y="4088129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4" h="343535">
                <a:moveTo>
                  <a:pt x="343496" y="0"/>
                </a:moveTo>
                <a:lnTo>
                  <a:pt x="0" y="343535"/>
                </a:lnTo>
                <a:lnTo>
                  <a:pt x="274802" y="274828"/>
                </a:lnTo>
                <a:lnTo>
                  <a:pt x="343496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4202" y="4088129"/>
            <a:ext cx="1927860" cy="1339850"/>
          </a:xfrm>
          <a:custGeom>
            <a:avLst/>
            <a:gdLst/>
            <a:ahLst/>
            <a:cxnLst/>
            <a:rect l="l" t="t" r="r" b="b"/>
            <a:pathLst>
              <a:path w="1927860" h="1339850">
                <a:moveTo>
                  <a:pt x="343496" y="0"/>
                </a:moveTo>
                <a:lnTo>
                  <a:pt x="274802" y="274828"/>
                </a:lnTo>
                <a:lnTo>
                  <a:pt x="0" y="343535"/>
                </a:lnTo>
                <a:lnTo>
                  <a:pt x="343496" y="0"/>
                </a:lnTo>
                <a:lnTo>
                  <a:pt x="1927860" y="0"/>
                </a:lnTo>
                <a:lnTo>
                  <a:pt x="1927860" y="1339596"/>
                </a:lnTo>
                <a:lnTo>
                  <a:pt x="0" y="1339596"/>
                </a:lnTo>
                <a:lnTo>
                  <a:pt x="0" y="343535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3101" y="1455546"/>
            <a:ext cx="1469390" cy="375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Arial"/>
                <a:cs typeface="Arial"/>
              </a:rPr>
              <a:t>branch_2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/>
              <a:cs typeface="Times New Roman"/>
            </a:endParaRPr>
          </a:p>
          <a:p>
            <a:pPr marL="285115" marR="93345" indent="-273050">
              <a:lnSpc>
                <a:spcPct val="100000"/>
              </a:lnSpc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x+x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8900" indent="123825">
              <a:lnSpc>
                <a:spcPct val="100000"/>
              </a:lnSpc>
              <a:spcBef>
                <a:spcPts val="5"/>
              </a:spcBef>
            </a:pPr>
            <a:r>
              <a:rPr sz="2400" spc="-110" dirty="0">
                <a:latin typeface="Arial"/>
                <a:cs typeface="Arial"/>
              </a:rPr>
              <a:t>branch_3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361315" marR="5080" indent="-273050">
              <a:lnSpc>
                <a:spcPct val="100000"/>
              </a:lnSpc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 </a:t>
            </a:r>
            <a:r>
              <a:rPr sz="2400" b="1" spc="-100" dirty="0">
                <a:latin typeface="Trebuchet MS"/>
                <a:cs typeface="Trebuchet MS"/>
              </a:rPr>
              <a:t>fun</a:t>
            </a:r>
            <a:r>
              <a:rPr sz="2400" spc="-100" dirty="0">
                <a:latin typeface="Arial"/>
                <a:cs typeface="Arial"/>
              </a:rPr>
              <a:t>(y):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y+y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4444" y="5020055"/>
            <a:ext cx="606552" cy="25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444" y="5020055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7"/>
                </a:moveTo>
                <a:lnTo>
                  <a:pt x="479297" y="63627"/>
                </a:lnTo>
                <a:lnTo>
                  <a:pt x="479297" y="0"/>
                </a:lnTo>
                <a:lnTo>
                  <a:pt x="606552" y="127254"/>
                </a:lnTo>
                <a:lnTo>
                  <a:pt x="479297" y="254508"/>
                </a:lnTo>
                <a:lnTo>
                  <a:pt x="479297" y="190881"/>
                </a:lnTo>
                <a:lnTo>
                  <a:pt x="0" y="190881"/>
                </a:lnTo>
                <a:lnTo>
                  <a:pt x="0" y="63627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00" y="4625340"/>
            <a:ext cx="606552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300" y="4625340"/>
            <a:ext cx="607060" cy="253365"/>
          </a:xfrm>
          <a:custGeom>
            <a:avLst/>
            <a:gdLst/>
            <a:ahLst/>
            <a:cxnLst/>
            <a:rect l="l" t="t" r="r" b="b"/>
            <a:pathLst>
              <a:path w="607060" h="253364">
                <a:moveTo>
                  <a:pt x="0" y="63246"/>
                </a:moveTo>
                <a:lnTo>
                  <a:pt x="480059" y="63246"/>
                </a:lnTo>
                <a:lnTo>
                  <a:pt x="480059" y="0"/>
                </a:lnTo>
                <a:lnTo>
                  <a:pt x="606552" y="126492"/>
                </a:lnTo>
                <a:lnTo>
                  <a:pt x="480059" y="252984"/>
                </a:lnTo>
                <a:lnTo>
                  <a:pt x="480059" y="189737"/>
                </a:lnTo>
                <a:lnTo>
                  <a:pt x="0" y="189737"/>
                </a:lnTo>
                <a:lnTo>
                  <a:pt x="0" y="63246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Mesclando</a:t>
            </a:r>
            <a:r>
              <a:rPr spc="-310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854202" y="1904238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1927860" y="0"/>
                </a:moveTo>
                <a:lnTo>
                  <a:pt x="343890" y="0"/>
                </a:lnTo>
                <a:lnTo>
                  <a:pt x="0" y="343915"/>
                </a:lnTo>
                <a:lnTo>
                  <a:pt x="0" y="1341120"/>
                </a:lnTo>
                <a:lnTo>
                  <a:pt x="1927860" y="1341120"/>
                </a:lnTo>
                <a:lnTo>
                  <a:pt x="192786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202" y="1904238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890" y="0"/>
                </a:moveTo>
                <a:lnTo>
                  <a:pt x="0" y="343915"/>
                </a:lnTo>
                <a:lnTo>
                  <a:pt x="275107" y="275082"/>
                </a:lnTo>
                <a:lnTo>
                  <a:pt x="343890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202" y="1904238"/>
            <a:ext cx="1927860" cy="1341120"/>
          </a:xfrm>
          <a:custGeom>
            <a:avLst/>
            <a:gdLst/>
            <a:ahLst/>
            <a:cxnLst/>
            <a:rect l="l" t="t" r="r" b="b"/>
            <a:pathLst>
              <a:path w="1927860" h="1341120">
                <a:moveTo>
                  <a:pt x="343890" y="0"/>
                </a:moveTo>
                <a:lnTo>
                  <a:pt x="275107" y="275082"/>
                </a:lnTo>
                <a:lnTo>
                  <a:pt x="0" y="343915"/>
                </a:lnTo>
                <a:lnTo>
                  <a:pt x="343890" y="0"/>
                </a:lnTo>
                <a:lnTo>
                  <a:pt x="1927860" y="0"/>
                </a:lnTo>
                <a:lnTo>
                  <a:pt x="1927860" y="1341120"/>
                </a:lnTo>
                <a:lnTo>
                  <a:pt x="0" y="1341120"/>
                </a:lnTo>
                <a:lnTo>
                  <a:pt x="0" y="343915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101" y="2266569"/>
            <a:ext cx="1380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x+x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5694" y="39433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85694" y="394335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6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5694" y="1719833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5694" y="1719833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69">
                <a:moveTo>
                  <a:pt x="140207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6" y="140207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7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7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7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9085" y="1713738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9085" y="1713738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69">
                <a:moveTo>
                  <a:pt x="140208" y="0"/>
                </a:moveTo>
                <a:lnTo>
                  <a:pt x="184538" y="7144"/>
                </a:lnTo>
                <a:lnTo>
                  <a:pt x="223028" y="27041"/>
                </a:lnTo>
                <a:lnTo>
                  <a:pt x="253374" y="57387"/>
                </a:lnTo>
                <a:lnTo>
                  <a:pt x="273271" y="95877"/>
                </a:lnTo>
                <a:lnTo>
                  <a:pt x="280415" y="140208"/>
                </a:lnTo>
                <a:lnTo>
                  <a:pt x="273271" y="184538"/>
                </a:lnTo>
                <a:lnTo>
                  <a:pt x="253374" y="223028"/>
                </a:lnTo>
                <a:lnTo>
                  <a:pt x="223028" y="253374"/>
                </a:lnTo>
                <a:lnTo>
                  <a:pt x="184538" y="273271"/>
                </a:lnTo>
                <a:lnTo>
                  <a:pt x="140208" y="280415"/>
                </a:lnTo>
                <a:lnTo>
                  <a:pt x="95877" y="273271"/>
                </a:lnTo>
                <a:lnTo>
                  <a:pt x="57387" y="253374"/>
                </a:lnTo>
                <a:lnTo>
                  <a:pt x="27041" y="223028"/>
                </a:lnTo>
                <a:lnTo>
                  <a:pt x="7144" y="184538"/>
                </a:lnTo>
                <a:lnTo>
                  <a:pt x="0" y="140208"/>
                </a:ln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66110" y="1778261"/>
            <a:ext cx="1713230" cy="157480"/>
          </a:xfrm>
          <a:custGeom>
            <a:avLst/>
            <a:gdLst/>
            <a:ahLst/>
            <a:cxnLst/>
            <a:rect l="l" t="t" r="r" b="b"/>
            <a:pathLst>
              <a:path w="1713229" h="157480">
                <a:moveTo>
                  <a:pt x="1643252" y="78732"/>
                </a:moveTo>
                <a:lnTo>
                  <a:pt x="1564004" y="124960"/>
                </a:lnTo>
                <a:lnTo>
                  <a:pt x="1558798" y="129567"/>
                </a:lnTo>
                <a:lnTo>
                  <a:pt x="1555877" y="135628"/>
                </a:lnTo>
                <a:lnTo>
                  <a:pt x="1555432" y="142355"/>
                </a:lnTo>
                <a:lnTo>
                  <a:pt x="1557654" y="148963"/>
                </a:lnTo>
                <a:lnTo>
                  <a:pt x="1562262" y="154114"/>
                </a:lnTo>
                <a:lnTo>
                  <a:pt x="1568322" y="157027"/>
                </a:lnTo>
                <a:lnTo>
                  <a:pt x="1575050" y="157464"/>
                </a:lnTo>
                <a:lnTo>
                  <a:pt x="1581657" y="155186"/>
                </a:lnTo>
                <a:lnTo>
                  <a:pt x="1682677" y="96258"/>
                </a:lnTo>
                <a:lnTo>
                  <a:pt x="1677924" y="96258"/>
                </a:lnTo>
                <a:lnTo>
                  <a:pt x="1677924" y="93845"/>
                </a:lnTo>
                <a:lnTo>
                  <a:pt x="1669161" y="93845"/>
                </a:lnTo>
                <a:lnTo>
                  <a:pt x="1643252" y="78732"/>
                </a:lnTo>
                <a:close/>
              </a:path>
              <a:path w="1713229" h="157480">
                <a:moveTo>
                  <a:pt x="1613208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613208" y="96258"/>
                </a:lnTo>
                <a:lnTo>
                  <a:pt x="1643252" y="78732"/>
                </a:lnTo>
                <a:lnTo>
                  <a:pt x="1613208" y="61206"/>
                </a:lnTo>
                <a:close/>
              </a:path>
              <a:path w="1713229" h="157480">
                <a:moveTo>
                  <a:pt x="1682677" y="61206"/>
                </a:moveTo>
                <a:lnTo>
                  <a:pt x="1677924" y="61206"/>
                </a:lnTo>
                <a:lnTo>
                  <a:pt x="1677924" y="96258"/>
                </a:lnTo>
                <a:lnTo>
                  <a:pt x="1682677" y="96258"/>
                </a:lnTo>
                <a:lnTo>
                  <a:pt x="1712722" y="78732"/>
                </a:lnTo>
                <a:lnTo>
                  <a:pt x="1682677" y="61206"/>
                </a:lnTo>
                <a:close/>
              </a:path>
              <a:path w="1713229" h="157480">
                <a:moveTo>
                  <a:pt x="1669161" y="63619"/>
                </a:moveTo>
                <a:lnTo>
                  <a:pt x="1643252" y="78732"/>
                </a:lnTo>
                <a:lnTo>
                  <a:pt x="1669161" y="93845"/>
                </a:lnTo>
                <a:lnTo>
                  <a:pt x="1669161" y="63619"/>
                </a:lnTo>
                <a:close/>
              </a:path>
              <a:path w="1713229" h="157480">
                <a:moveTo>
                  <a:pt x="1677924" y="63619"/>
                </a:moveTo>
                <a:lnTo>
                  <a:pt x="1669161" y="63619"/>
                </a:lnTo>
                <a:lnTo>
                  <a:pt x="1669161" y="93845"/>
                </a:lnTo>
                <a:lnTo>
                  <a:pt x="1677924" y="93845"/>
                </a:lnTo>
                <a:lnTo>
                  <a:pt x="1677924" y="63619"/>
                </a:lnTo>
                <a:close/>
              </a:path>
              <a:path w="1713229" h="157480">
                <a:moveTo>
                  <a:pt x="1575050" y="0"/>
                </a:moveTo>
                <a:lnTo>
                  <a:pt x="1568323" y="436"/>
                </a:lnTo>
                <a:lnTo>
                  <a:pt x="1562262" y="3349"/>
                </a:lnTo>
                <a:lnTo>
                  <a:pt x="1557654" y="8501"/>
                </a:lnTo>
                <a:lnTo>
                  <a:pt x="1555432" y="15109"/>
                </a:lnTo>
                <a:lnTo>
                  <a:pt x="1555877" y="21836"/>
                </a:lnTo>
                <a:lnTo>
                  <a:pt x="1558798" y="27896"/>
                </a:lnTo>
                <a:lnTo>
                  <a:pt x="1564004" y="32504"/>
                </a:lnTo>
                <a:lnTo>
                  <a:pt x="1643252" y="78732"/>
                </a:lnTo>
                <a:lnTo>
                  <a:pt x="1669161" y="63619"/>
                </a:lnTo>
                <a:lnTo>
                  <a:pt x="1677924" y="63619"/>
                </a:lnTo>
                <a:lnTo>
                  <a:pt x="1677924" y="61206"/>
                </a:lnTo>
                <a:lnTo>
                  <a:pt x="1682677" y="61206"/>
                </a:lnTo>
                <a:lnTo>
                  <a:pt x="1581657" y="2278"/>
                </a:lnTo>
                <a:lnTo>
                  <a:pt x="15750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1880" y="1953005"/>
            <a:ext cx="1808480" cy="2042160"/>
          </a:xfrm>
          <a:custGeom>
            <a:avLst/>
            <a:gdLst/>
            <a:ahLst/>
            <a:cxnLst/>
            <a:rect l="l" t="t" r="r" b="b"/>
            <a:pathLst>
              <a:path w="1808479" h="2042160">
                <a:moveTo>
                  <a:pt x="1761981" y="52055"/>
                </a:moveTo>
                <a:lnTo>
                  <a:pt x="1728942" y="62948"/>
                </a:lnTo>
                <a:lnTo>
                  <a:pt x="0" y="2018665"/>
                </a:lnTo>
                <a:lnTo>
                  <a:pt x="26162" y="2041779"/>
                </a:lnTo>
                <a:lnTo>
                  <a:pt x="1755217" y="86058"/>
                </a:lnTo>
                <a:lnTo>
                  <a:pt x="1761981" y="52055"/>
                </a:lnTo>
                <a:close/>
              </a:path>
              <a:path w="1808479" h="2042160">
                <a:moveTo>
                  <a:pt x="1805131" y="14351"/>
                </a:moveTo>
                <a:lnTo>
                  <a:pt x="1771904" y="14351"/>
                </a:lnTo>
                <a:lnTo>
                  <a:pt x="1798066" y="37592"/>
                </a:lnTo>
                <a:lnTo>
                  <a:pt x="1755217" y="86058"/>
                </a:lnTo>
                <a:lnTo>
                  <a:pt x="1744091" y="141986"/>
                </a:lnTo>
                <a:lnTo>
                  <a:pt x="1744108" y="148951"/>
                </a:lnTo>
                <a:lnTo>
                  <a:pt x="1746710" y="155130"/>
                </a:lnTo>
                <a:lnTo>
                  <a:pt x="1751431" y="159881"/>
                </a:lnTo>
                <a:lnTo>
                  <a:pt x="1757807" y="162560"/>
                </a:lnTo>
                <a:lnTo>
                  <a:pt x="1764792" y="162560"/>
                </a:lnTo>
                <a:lnTo>
                  <a:pt x="1771015" y="159988"/>
                </a:lnTo>
                <a:lnTo>
                  <a:pt x="1775809" y="155273"/>
                </a:lnTo>
                <a:lnTo>
                  <a:pt x="1778508" y="148844"/>
                </a:lnTo>
                <a:lnTo>
                  <a:pt x="1805131" y="14351"/>
                </a:lnTo>
                <a:close/>
              </a:path>
              <a:path w="1808479" h="2042160">
                <a:moveTo>
                  <a:pt x="1781196" y="22606"/>
                </a:moveTo>
                <a:lnTo>
                  <a:pt x="1767840" y="22606"/>
                </a:lnTo>
                <a:lnTo>
                  <a:pt x="1790445" y="42672"/>
                </a:lnTo>
                <a:lnTo>
                  <a:pt x="1761981" y="52055"/>
                </a:lnTo>
                <a:lnTo>
                  <a:pt x="1755217" y="86058"/>
                </a:lnTo>
                <a:lnTo>
                  <a:pt x="1798066" y="37592"/>
                </a:lnTo>
                <a:lnTo>
                  <a:pt x="1781196" y="22606"/>
                </a:lnTo>
                <a:close/>
              </a:path>
              <a:path w="1808479" h="2042160">
                <a:moveTo>
                  <a:pt x="1807971" y="0"/>
                </a:moveTo>
                <a:lnTo>
                  <a:pt x="1663827" y="47498"/>
                </a:lnTo>
                <a:lnTo>
                  <a:pt x="1657814" y="50950"/>
                </a:lnTo>
                <a:lnTo>
                  <a:pt x="1653730" y="56261"/>
                </a:lnTo>
                <a:lnTo>
                  <a:pt x="1651932" y="62714"/>
                </a:lnTo>
                <a:lnTo>
                  <a:pt x="1652778" y="69596"/>
                </a:lnTo>
                <a:lnTo>
                  <a:pt x="1656159" y="75682"/>
                </a:lnTo>
                <a:lnTo>
                  <a:pt x="1661445" y="79803"/>
                </a:lnTo>
                <a:lnTo>
                  <a:pt x="1667922" y="81615"/>
                </a:lnTo>
                <a:lnTo>
                  <a:pt x="1674876" y="80772"/>
                </a:lnTo>
                <a:lnTo>
                  <a:pt x="1728942" y="62948"/>
                </a:lnTo>
                <a:lnTo>
                  <a:pt x="1771904" y="14351"/>
                </a:lnTo>
                <a:lnTo>
                  <a:pt x="1805131" y="14351"/>
                </a:lnTo>
                <a:lnTo>
                  <a:pt x="1807971" y="0"/>
                </a:lnTo>
                <a:close/>
              </a:path>
              <a:path w="1808479" h="2042160">
                <a:moveTo>
                  <a:pt x="1771904" y="14351"/>
                </a:moveTo>
                <a:lnTo>
                  <a:pt x="1728942" y="62948"/>
                </a:lnTo>
                <a:lnTo>
                  <a:pt x="1761981" y="52055"/>
                </a:lnTo>
                <a:lnTo>
                  <a:pt x="1767840" y="22606"/>
                </a:lnTo>
                <a:lnTo>
                  <a:pt x="1781196" y="22606"/>
                </a:lnTo>
                <a:lnTo>
                  <a:pt x="1771904" y="14351"/>
                </a:lnTo>
                <a:close/>
              </a:path>
              <a:path w="1808479" h="2042160">
                <a:moveTo>
                  <a:pt x="1767840" y="22606"/>
                </a:moveTo>
                <a:lnTo>
                  <a:pt x="1761981" y="52055"/>
                </a:lnTo>
                <a:lnTo>
                  <a:pt x="1790445" y="42672"/>
                </a:lnTo>
                <a:lnTo>
                  <a:pt x="1767840" y="2260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23228" y="1455546"/>
            <a:ext cx="1188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Arial"/>
                <a:cs typeface="Arial"/>
              </a:rPr>
              <a:t>branch_2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3405" y="1455546"/>
            <a:ext cx="118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Arial"/>
                <a:cs typeface="Arial"/>
              </a:rPr>
              <a:t>b</a:t>
            </a:r>
            <a:r>
              <a:rPr sz="2400" spc="-60" dirty="0">
                <a:latin typeface="Arial"/>
                <a:cs typeface="Arial"/>
              </a:rPr>
              <a:t>r</a:t>
            </a:r>
            <a:r>
              <a:rPr sz="2400" spc="-130" dirty="0">
                <a:latin typeface="Arial"/>
                <a:cs typeface="Arial"/>
              </a:rPr>
              <a:t>an</a:t>
            </a:r>
            <a:r>
              <a:rPr sz="2400" spc="-125" dirty="0">
                <a:latin typeface="Arial"/>
                <a:cs typeface="Arial"/>
              </a:rPr>
              <a:t>c</a:t>
            </a:r>
            <a:r>
              <a:rPr sz="2400" spc="-135" dirty="0">
                <a:latin typeface="Arial"/>
                <a:cs typeface="Arial"/>
              </a:rPr>
              <a:t>h_2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3405" y="3653104"/>
            <a:ext cx="11899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Arial"/>
                <a:cs typeface="Arial"/>
              </a:rPr>
              <a:t>branch_3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5300" y="2755392"/>
            <a:ext cx="606552" cy="254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300" y="2755392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7"/>
                </a:moveTo>
                <a:lnTo>
                  <a:pt x="479297" y="63627"/>
                </a:lnTo>
                <a:lnTo>
                  <a:pt x="479297" y="0"/>
                </a:lnTo>
                <a:lnTo>
                  <a:pt x="606552" y="127254"/>
                </a:lnTo>
                <a:lnTo>
                  <a:pt x="479297" y="254508"/>
                </a:lnTo>
                <a:lnTo>
                  <a:pt x="479297" y="190881"/>
                </a:lnTo>
                <a:lnTo>
                  <a:pt x="0" y="190881"/>
                </a:lnTo>
                <a:lnTo>
                  <a:pt x="0" y="63627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59502" y="1885950"/>
            <a:ext cx="2944495" cy="3191510"/>
          </a:xfrm>
          <a:custGeom>
            <a:avLst/>
            <a:gdLst/>
            <a:ahLst/>
            <a:cxnLst/>
            <a:rect l="l" t="t" r="r" b="b"/>
            <a:pathLst>
              <a:path w="2944495" h="3191510">
                <a:moveTo>
                  <a:pt x="2944368" y="0"/>
                </a:moveTo>
                <a:lnTo>
                  <a:pt x="310261" y="0"/>
                </a:lnTo>
                <a:lnTo>
                  <a:pt x="0" y="310261"/>
                </a:lnTo>
                <a:lnTo>
                  <a:pt x="0" y="3191256"/>
                </a:lnTo>
                <a:lnTo>
                  <a:pt x="2944368" y="3191256"/>
                </a:lnTo>
                <a:lnTo>
                  <a:pt x="294436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9502" y="1885950"/>
            <a:ext cx="310515" cy="310515"/>
          </a:xfrm>
          <a:custGeom>
            <a:avLst/>
            <a:gdLst/>
            <a:ahLst/>
            <a:cxnLst/>
            <a:rect l="l" t="t" r="r" b="b"/>
            <a:pathLst>
              <a:path w="310514" h="310514">
                <a:moveTo>
                  <a:pt x="310261" y="0"/>
                </a:moveTo>
                <a:lnTo>
                  <a:pt x="0" y="310261"/>
                </a:lnTo>
                <a:lnTo>
                  <a:pt x="248158" y="248158"/>
                </a:lnTo>
                <a:lnTo>
                  <a:pt x="310261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59502" y="1885950"/>
            <a:ext cx="2944495" cy="3191510"/>
          </a:xfrm>
          <a:custGeom>
            <a:avLst/>
            <a:gdLst/>
            <a:ahLst/>
            <a:cxnLst/>
            <a:rect l="l" t="t" r="r" b="b"/>
            <a:pathLst>
              <a:path w="2944495" h="3191510">
                <a:moveTo>
                  <a:pt x="310261" y="0"/>
                </a:moveTo>
                <a:lnTo>
                  <a:pt x="248158" y="248158"/>
                </a:lnTo>
                <a:lnTo>
                  <a:pt x="0" y="310261"/>
                </a:lnTo>
                <a:lnTo>
                  <a:pt x="310261" y="0"/>
                </a:lnTo>
                <a:lnTo>
                  <a:pt x="2944368" y="0"/>
                </a:lnTo>
                <a:lnTo>
                  <a:pt x="2944368" y="3191256"/>
                </a:lnTo>
                <a:lnTo>
                  <a:pt x="0" y="3191256"/>
                </a:lnTo>
                <a:lnTo>
                  <a:pt x="0" y="310261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69711" y="2220214"/>
            <a:ext cx="232346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latin typeface="Arial"/>
                <a:cs typeface="Arial"/>
              </a:rPr>
              <a:t>&lt;&lt;&lt;&lt;&lt;&lt;&lt;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90" dirty="0">
                <a:latin typeface="Arial"/>
                <a:cs typeface="Arial"/>
              </a:rPr>
              <a:t>HEAD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</a:t>
            </a:r>
            <a:r>
              <a:rPr sz="24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fun</a:t>
            </a:r>
            <a:r>
              <a:rPr sz="2400" spc="-105" dirty="0">
                <a:latin typeface="Arial"/>
                <a:cs typeface="Arial"/>
              </a:rPr>
              <a:t>(x):</a:t>
            </a:r>
            <a:endParaRPr sz="240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x+x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10" dirty="0">
                <a:latin typeface="Arial"/>
                <a:cs typeface="Arial"/>
              </a:rPr>
              <a:t>=======</a:t>
            </a:r>
            <a:endParaRPr sz="2400">
              <a:latin typeface="Arial"/>
              <a:cs typeface="Arial"/>
            </a:endParaRPr>
          </a:p>
          <a:p>
            <a:pPr marL="285750" marR="935355" indent="-273050">
              <a:lnSpc>
                <a:spcPct val="100000"/>
              </a:lnSpc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 </a:t>
            </a:r>
            <a:r>
              <a:rPr sz="2400" b="1" spc="-100" dirty="0">
                <a:latin typeface="Trebuchet MS"/>
                <a:cs typeface="Trebuchet MS"/>
              </a:rPr>
              <a:t>fun</a:t>
            </a:r>
            <a:r>
              <a:rPr sz="2400" spc="-100" dirty="0">
                <a:latin typeface="Arial"/>
                <a:cs typeface="Arial"/>
              </a:rPr>
              <a:t>(y):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y+y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10" dirty="0">
                <a:latin typeface="Arial"/>
                <a:cs typeface="Arial"/>
              </a:rPr>
              <a:t>&gt;&gt;&gt;&gt;&gt;&gt;&gt;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branch_3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42554" y="2934461"/>
            <a:ext cx="762000" cy="746760"/>
          </a:xfrm>
          <a:custGeom>
            <a:avLst/>
            <a:gdLst/>
            <a:ahLst/>
            <a:cxnLst/>
            <a:rect l="l" t="t" r="r" b="b"/>
            <a:pathLst>
              <a:path w="762000" h="746760">
                <a:moveTo>
                  <a:pt x="381000" y="0"/>
                </a:moveTo>
                <a:lnTo>
                  <a:pt x="0" y="746760"/>
                </a:lnTo>
                <a:lnTo>
                  <a:pt x="762000" y="746760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42554" y="2934461"/>
            <a:ext cx="762000" cy="746760"/>
          </a:xfrm>
          <a:custGeom>
            <a:avLst/>
            <a:gdLst/>
            <a:ahLst/>
            <a:cxnLst/>
            <a:rect l="l" t="t" r="r" b="b"/>
            <a:pathLst>
              <a:path w="762000" h="746760">
                <a:moveTo>
                  <a:pt x="0" y="746760"/>
                </a:moveTo>
                <a:lnTo>
                  <a:pt x="381000" y="0"/>
                </a:lnTo>
                <a:lnTo>
                  <a:pt x="762000" y="746760"/>
                </a:lnTo>
                <a:lnTo>
                  <a:pt x="0" y="746760"/>
                </a:lnTo>
                <a:close/>
              </a:path>
            </a:pathLst>
          </a:custGeom>
          <a:ln w="2895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511667" y="3015742"/>
            <a:ext cx="2241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00" dirty="0">
                <a:solidFill>
                  <a:srgbClr val="252525"/>
                </a:solidFill>
                <a:latin typeface="Trebuchet MS"/>
                <a:cs typeface="Trebuchet MS"/>
              </a:rPr>
              <a:t>!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4202" y="4088129"/>
            <a:ext cx="1927860" cy="1339850"/>
          </a:xfrm>
          <a:custGeom>
            <a:avLst/>
            <a:gdLst/>
            <a:ahLst/>
            <a:cxnLst/>
            <a:rect l="l" t="t" r="r" b="b"/>
            <a:pathLst>
              <a:path w="1927860" h="1339850">
                <a:moveTo>
                  <a:pt x="1927860" y="0"/>
                </a:moveTo>
                <a:lnTo>
                  <a:pt x="343496" y="0"/>
                </a:lnTo>
                <a:lnTo>
                  <a:pt x="0" y="343535"/>
                </a:lnTo>
                <a:lnTo>
                  <a:pt x="0" y="1339596"/>
                </a:lnTo>
                <a:lnTo>
                  <a:pt x="1927860" y="1339596"/>
                </a:lnTo>
                <a:lnTo>
                  <a:pt x="192786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4202" y="4088129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4" h="343535">
                <a:moveTo>
                  <a:pt x="343496" y="0"/>
                </a:moveTo>
                <a:lnTo>
                  <a:pt x="0" y="343535"/>
                </a:lnTo>
                <a:lnTo>
                  <a:pt x="274802" y="274828"/>
                </a:lnTo>
                <a:lnTo>
                  <a:pt x="343496" y="0"/>
                </a:lnTo>
                <a:close/>
              </a:path>
            </a:pathLst>
          </a:custGeom>
          <a:solidFill>
            <a:srgbClr val="97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4202" y="4088129"/>
            <a:ext cx="1927860" cy="1339850"/>
          </a:xfrm>
          <a:custGeom>
            <a:avLst/>
            <a:gdLst/>
            <a:ahLst/>
            <a:cxnLst/>
            <a:rect l="l" t="t" r="r" b="b"/>
            <a:pathLst>
              <a:path w="1927860" h="1339850">
                <a:moveTo>
                  <a:pt x="343496" y="0"/>
                </a:moveTo>
                <a:lnTo>
                  <a:pt x="274802" y="274828"/>
                </a:lnTo>
                <a:lnTo>
                  <a:pt x="0" y="343535"/>
                </a:lnTo>
                <a:lnTo>
                  <a:pt x="343496" y="0"/>
                </a:lnTo>
                <a:lnTo>
                  <a:pt x="1927860" y="0"/>
                </a:lnTo>
                <a:lnTo>
                  <a:pt x="1927860" y="1339596"/>
                </a:lnTo>
                <a:lnTo>
                  <a:pt x="0" y="1339596"/>
                </a:lnTo>
                <a:lnTo>
                  <a:pt x="0" y="343535"/>
                </a:lnTo>
              </a:path>
            </a:pathLst>
          </a:custGeom>
          <a:ln w="381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19301" y="4450460"/>
            <a:ext cx="1393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def </a:t>
            </a:r>
            <a:r>
              <a:rPr sz="2400" b="1" spc="-100" dirty="0">
                <a:latin typeface="Trebuchet MS"/>
                <a:cs typeface="Trebuchet MS"/>
              </a:rPr>
              <a:t>fun</a:t>
            </a:r>
            <a:r>
              <a:rPr sz="2400" spc="-100" dirty="0">
                <a:latin typeface="Arial"/>
                <a:cs typeface="Arial"/>
              </a:rPr>
              <a:t>(y):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y+y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4444" y="5020055"/>
            <a:ext cx="606552" cy="25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4444" y="5020055"/>
            <a:ext cx="607060" cy="254635"/>
          </a:xfrm>
          <a:custGeom>
            <a:avLst/>
            <a:gdLst/>
            <a:ahLst/>
            <a:cxnLst/>
            <a:rect l="l" t="t" r="r" b="b"/>
            <a:pathLst>
              <a:path w="607060" h="254635">
                <a:moveTo>
                  <a:pt x="0" y="63627"/>
                </a:moveTo>
                <a:lnTo>
                  <a:pt x="479297" y="63627"/>
                </a:lnTo>
                <a:lnTo>
                  <a:pt x="479297" y="0"/>
                </a:lnTo>
                <a:lnTo>
                  <a:pt x="606552" y="127254"/>
                </a:lnTo>
                <a:lnTo>
                  <a:pt x="479297" y="254508"/>
                </a:lnTo>
                <a:lnTo>
                  <a:pt x="479297" y="190881"/>
                </a:lnTo>
                <a:lnTo>
                  <a:pt x="0" y="190881"/>
                </a:lnTo>
                <a:lnTo>
                  <a:pt x="0" y="63627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5300" y="4625340"/>
            <a:ext cx="606552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5300" y="4625340"/>
            <a:ext cx="607060" cy="253365"/>
          </a:xfrm>
          <a:custGeom>
            <a:avLst/>
            <a:gdLst/>
            <a:ahLst/>
            <a:cxnLst/>
            <a:rect l="l" t="t" r="r" b="b"/>
            <a:pathLst>
              <a:path w="607060" h="253364">
                <a:moveTo>
                  <a:pt x="0" y="63246"/>
                </a:moveTo>
                <a:lnTo>
                  <a:pt x="480059" y="63246"/>
                </a:lnTo>
                <a:lnTo>
                  <a:pt x="480059" y="0"/>
                </a:lnTo>
                <a:lnTo>
                  <a:pt x="606552" y="126492"/>
                </a:lnTo>
                <a:lnTo>
                  <a:pt x="480059" y="252984"/>
                </a:lnTo>
                <a:lnTo>
                  <a:pt x="480059" y="189737"/>
                </a:lnTo>
                <a:lnTo>
                  <a:pt x="0" y="189737"/>
                </a:lnTo>
                <a:lnTo>
                  <a:pt x="0" y="63246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0566" y="702640"/>
            <a:ext cx="36410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Resolvendo</a:t>
            </a:r>
            <a:r>
              <a:rPr spc="-305" dirty="0"/>
              <a:t> </a:t>
            </a:r>
            <a:r>
              <a:rPr spc="-170" dirty="0"/>
              <a:t>Conflitos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6821" y="6431000"/>
            <a:ext cx="29984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215" dirty="0">
                <a:latin typeface="Arial"/>
                <a:cs typeface="Arial"/>
              </a:rPr>
              <a:t>* </a:t>
            </a:r>
            <a:r>
              <a:rPr sz="2000" spc="-135" dirty="0">
                <a:latin typeface="Arial"/>
                <a:cs typeface="Arial"/>
              </a:rPr>
              <a:t>Veja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45" dirty="0">
                <a:latin typeface="Arial"/>
                <a:cs typeface="Arial"/>
              </a:rPr>
              <a:t>seção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Configurações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798" y="1704594"/>
            <a:ext cx="61036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5" dirty="0">
                <a:latin typeface="Arial"/>
                <a:cs typeface="Arial"/>
              </a:rPr>
              <a:t>Alterar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80" dirty="0">
                <a:latin typeface="Arial"/>
                <a:cs typeface="Arial"/>
              </a:rPr>
              <a:t>arquivo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manualmente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Arial"/>
                <a:cs typeface="Arial"/>
              </a:rPr>
              <a:t>Utilizar </a:t>
            </a:r>
            <a:r>
              <a:rPr sz="2400" spc="-120" dirty="0">
                <a:latin typeface="Arial"/>
                <a:cs typeface="Arial"/>
              </a:rPr>
              <a:t>uma </a:t>
            </a:r>
            <a:r>
              <a:rPr sz="2400" spc="-65" dirty="0">
                <a:latin typeface="Arial"/>
                <a:cs typeface="Arial"/>
              </a:rPr>
              <a:t>interface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gráfica</a:t>
            </a:r>
            <a:endParaRPr sz="24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400" spc="-50" dirty="0">
                <a:latin typeface="Arial"/>
                <a:cs typeface="Arial"/>
              </a:rPr>
              <a:t>kdiff3, </a:t>
            </a:r>
            <a:r>
              <a:rPr sz="2400" spc="-30" dirty="0">
                <a:latin typeface="Arial"/>
                <a:cs typeface="Arial"/>
              </a:rPr>
              <a:t>tkdiff, </a:t>
            </a:r>
            <a:r>
              <a:rPr sz="2400" spc="-70" dirty="0">
                <a:latin typeface="Arial"/>
                <a:cs typeface="Arial"/>
              </a:rPr>
              <a:t>meld, </a:t>
            </a:r>
            <a:r>
              <a:rPr sz="2400" spc="-80" dirty="0">
                <a:latin typeface="Arial"/>
                <a:cs typeface="Arial"/>
              </a:rPr>
              <a:t>xxdiff, </a:t>
            </a:r>
            <a:r>
              <a:rPr sz="2400" spc="-45" dirty="0">
                <a:latin typeface="Arial"/>
                <a:cs typeface="Arial"/>
              </a:rPr>
              <a:t>vimdiff,</a:t>
            </a:r>
            <a:r>
              <a:rPr sz="2400" spc="-48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400" u="heavy" spc="-11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p4merge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400" spc="-204" dirty="0">
                <a:latin typeface="Arial"/>
                <a:cs typeface="Arial"/>
              </a:rPr>
              <a:t>Com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114" dirty="0">
                <a:latin typeface="Arial"/>
                <a:cs typeface="Arial"/>
              </a:rPr>
              <a:t>p4merge </a:t>
            </a:r>
            <a:r>
              <a:rPr sz="2400" spc="-60" dirty="0">
                <a:latin typeface="Arial"/>
                <a:cs typeface="Arial"/>
              </a:rPr>
              <a:t>configurado*, </a:t>
            </a:r>
            <a:r>
              <a:rPr sz="2400" spc="-130" dirty="0">
                <a:latin typeface="Arial"/>
                <a:cs typeface="Arial"/>
              </a:rPr>
              <a:t>basta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fazer: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412" y="4687823"/>
            <a:ext cx="7785100" cy="5994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mergetool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7505" y="6445758"/>
            <a:ext cx="23456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i="1" spc="-105" dirty="0">
                <a:solidFill>
                  <a:srgbClr val="F6F6F6"/>
                </a:solidFill>
                <a:latin typeface="Trebuchet MS"/>
                <a:cs typeface="Trebuchet MS"/>
              </a:rPr>
              <a:t>bismarckjunior@outlook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572" y="678180"/>
            <a:ext cx="7626096" cy="5282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9995" y="6097523"/>
            <a:ext cx="7786370" cy="600710"/>
          </a:xfrm>
          <a:custGeom>
            <a:avLst/>
            <a:gdLst/>
            <a:ahLst/>
            <a:cxnLst/>
            <a:rect l="l" t="t" r="r" b="b"/>
            <a:pathLst>
              <a:path w="7786370" h="600709">
                <a:moveTo>
                  <a:pt x="0" y="600455"/>
                </a:moveTo>
                <a:lnTo>
                  <a:pt x="7786116" y="600455"/>
                </a:lnTo>
                <a:lnTo>
                  <a:pt x="7786116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9995" y="6097523"/>
            <a:ext cx="778637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commit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-a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763" y="702640"/>
            <a:ext cx="12553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245" dirty="0">
                <a:latin typeface="Trebuchet MS"/>
                <a:cs typeface="Trebuchet MS"/>
              </a:rPr>
              <a:t>R</a:t>
            </a:r>
            <a:r>
              <a:rPr i="1" spc="-160" dirty="0">
                <a:latin typeface="Trebuchet MS"/>
                <a:cs typeface="Trebuchet MS"/>
              </a:rPr>
              <a:t>eb</a:t>
            </a:r>
            <a:r>
              <a:rPr i="1" spc="-170" dirty="0">
                <a:latin typeface="Trebuchet MS"/>
                <a:cs typeface="Trebuchet MS"/>
              </a:rPr>
              <a:t>a</a:t>
            </a:r>
            <a:r>
              <a:rPr i="1" spc="-150" dirty="0">
                <a:latin typeface="Trebuchet MS"/>
                <a:cs typeface="Trebuchet MS"/>
              </a:rPr>
              <a:t>se</a:t>
            </a:r>
          </a:p>
        </p:txBody>
      </p:sp>
      <p:sp>
        <p:nvSpPr>
          <p:cNvPr id="3" name="object 3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7154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7154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1052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0990" y="2945129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0990" y="2945129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3364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83302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3302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7994" y="2465070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4">
                <a:moveTo>
                  <a:pt x="428612" y="48290"/>
                </a:moveTo>
                <a:lnTo>
                  <a:pt x="393344" y="56336"/>
                </a:lnTo>
                <a:lnTo>
                  <a:pt x="0" y="409828"/>
                </a:lnTo>
                <a:lnTo>
                  <a:pt x="23367" y="435990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4">
                <a:moveTo>
                  <a:pt x="478536" y="11049"/>
                </a:moveTo>
                <a:lnTo>
                  <a:pt x="443738" y="11049"/>
                </a:lnTo>
                <a:lnTo>
                  <a:pt x="467232" y="37210"/>
                </a:lnTo>
                <a:lnTo>
                  <a:pt x="416816" y="82506"/>
                </a:lnTo>
                <a:lnTo>
                  <a:pt x="380110" y="188975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7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5"/>
                </a:lnTo>
                <a:lnTo>
                  <a:pt x="478536" y="11049"/>
                </a:lnTo>
                <a:close/>
              </a:path>
              <a:path w="482600" h="436244">
                <a:moveTo>
                  <a:pt x="450353" y="18414"/>
                </a:moveTo>
                <a:lnTo>
                  <a:pt x="438911" y="18414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0"/>
                </a:lnTo>
                <a:lnTo>
                  <a:pt x="450353" y="18414"/>
                </a:lnTo>
                <a:close/>
              </a:path>
              <a:path w="482600" h="436244">
                <a:moveTo>
                  <a:pt x="482345" y="0"/>
                </a:moveTo>
                <a:lnTo>
                  <a:pt x="275716" y="47243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5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6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4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1" y="18414"/>
                </a:lnTo>
                <a:lnTo>
                  <a:pt x="450353" y="18414"/>
                </a:lnTo>
                <a:lnTo>
                  <a:pt x="443738" y="11049"/>
                </a:lnTo>
                <a:close/>
              </a:path>
              <a:path w="482600" h="436244">
                <a:moveTo>
                  <a:pt x="438911" y="18414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1" y="184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7273" y="2119122"/>
            <a:ext cx="373379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97273" y="211912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89" y="373379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3364" y="21984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3302" y="2119122"/>
            <a:ext cx="37490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3302" y="211912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2583" y="397764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6056630" y="510540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90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2583" y="397764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2583" y="3977640"/>
            <a:ext cx="7100570" cy="510540"/>
          </a:xfrm>
          <a:custGeom>
            <a:avLst/>
            <a:gdLst/>
            <a:ahLst/>
            <a:cxnLst/>
            <a:rect l="l" t="t" r="r" b="b"/>
            <a:pathLst>
              <a:path w="7100570" h="510539">
                <a:moveTo>
                  <a:pt x="7015226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7015226" y="510540"/>
                </a:lnTo>
                <a:lnTo>
                  <a:pt x="7048345" y="503852"/>
                </a:lnTo>
                <a:lnTo>
                  <a:pt x="7075392" y="485616"/>
                </a:lnTo>
                <a:lnTo>
                  <a:pt x="7093628" y="458569"/>
                </a:lnTo>
                <a:lnTo>
                  <a:pt x="7100316" y="425450"/>
                </a:lnTo>
                <a:lnTo>
                  <a:pt x="7100316" y="85090"/>
                </a:lnTo>
                <a:lnTo>
                  <a:pt x="7093628" y="51970"/>
                </a:lnTo>
                <a:lnTo>
                  <a:pt x="7075392" y="24923"/>
                </a:lnTo>
                <a:lnTo>
                  <a:pt x="7048345" y="6687"/>
                </a:lnTo>
                <a:lnTo>
                  <a:pt x="701522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2583" y="3977640"/>
            <a:ext cx="7100570" cy="510540"/>
          </a:xfrm>
          <a:custGeom>
            <a:avLst/>
            <a:gdLst/>
            <a:ahLst/>
            <a:cxnLst/>
            <a:rect l="l" t="t" r="r" b="b"/>
            <a:pathLst>
              <a:path w="710057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015226" y="0"/>
                </a:lnTo>
                <a:lnTo>
                  <a:pt x="7048345" y="6687"/>
                </a:lnTo>
                <a:lnTo>
                  <a:pt x="7075392" y="24923"/>
                </a:lnTo>
                <a:lnTo>
                  <a:pt x="7093628" y="51970"/>
                </a:lnTo>
                <a:lnTo>
                  <a:pt x="7100316" y="85090"/>
                </a:lnTo>
                <a:lnTo>
                  <a:pt x="7100316" y="425450"/>
                </a:lnTo>
                <a:lnTo>
                  <a:pt x="7093628" y="458569"/>
                </a:lnTo>
                <a:lnTo>
                  <a:pt x="7075392" y="485616"/>
                </a:lnTo>
                <a:lnTo>
                  <a:pt x="7048345" y="503852"/>
                </a:lnTo>
                <a:lnTo>
                  <a:pt x="7015226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67232" y="3999433"/>
            <a:ext cx="7638415" cy="1713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rebase &lt;base&gt; [-i]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1764"/>
              </a:spcBef>
            </a:pPr>
            <a:r>
              <a:rPr sz="2400" spc="-150" dirty="0">
                <a:latin typeface="Arial"/>
                <a:cs typeface="Arial"/>
              </a:rPr>
              <a:t>Replica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185" dirty="0">
                <a:latin typeface="Arial"/>
                <a:cs typeface="Arial"/>
              </a:rPr>
              <a:t>&lt;base&gt;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65" dirty="0">
                <a:latin typeface="Arial"/>
                <a:cs typeface="Arial"/>
              </a:rPr>
              <a:t>atual. </a:t>
            </a:r>
            <a:r>
              <a:rPr sz="2400" spc="-185" dirty="0">
                <a:latin typeface="Arial"/>
                <a:cs typeface="Arial"/>
              </a:rPr>
              <a:t>Na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forma  </a:t>
            </a:r>
            <a:r>
              <a:rPr sz="2400" spc="-50" dirty="0">
                <a:latin typeface="Arial"/>
                <a:cs typeface="Arial"/>
              </a:rPr>
              <a:t>iterativa </a:t>
            </a:r>
            <a:r>
              <a:rPr sz="2400" spc="-140" dirty="0">
                <a:latin typeface="Arial"/>
                <a:cs typeface="Arial"/>
              </a:rPr>
              <a:t>é possível </a:t>
            </a:r>
            <a:r>
              <a:rPr sz="2400" spc="-110" dirty="0">
                <a:latin typeface="Arial"/>
                <a:cs typeface="Arial"/>
              </a:rPr>
              <a:t>escolher </a:t>
            </a:r>
            <a:r>
              <a:rPr sz="2400" spc="-50" dirty="0">
                <a:latin typeface="Arial"/>
                <a:cs typeface="Arial"/>
              </a:rPr>
              <a:t>entre </a:t>
            </a:r>
            <a:r>
              <a:rPr sz="2400" spc="-90" dirty="0">
                <a:latin typeface="Arial"/>
                <a:cs typeface="Arial"/>
              </a:rPr>
              <a:t>manter, </a:t>
            </a:r>
            <a:r>
              <a:rPr sz="2400" spc="5" dirty="0">
                <a:latin typeface="Arial"/>
                <a:cs typeface="Arial"/>
              </a:rPr>
              <a:t>omitir </a:t>
            </a:r>
            <a:r>
              <a:rPr sz="2400" spc="-75" dirty="0">
                <a:latin typeface="Arial"/>
                <a:cs typeface="Arial"/>
              </a:rPr>
              <a:t>ou </a:t>
            </a:r>
            <a:r>
              <a:rPr sz="2400" spc="-40" dirty="0">
                <a:latin typeface="Arial"/>
                <a:cs typeface="Arial"/>
              </a:rPr>
              <a:t>editar  </a:t>
            </a:r>
            <a:r>
              <a:rPr sz="2400" spc="-85" dirty="0">
                <a:latin typeface="Arial"/>
                <a:cs typeface="Arial"/>
              </a:rPr>
              <a:t>um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i="1" spc="-155" dirty="0">
                <a:latin typeface="Trebuchet MS"/>
                <a:cs typeface="Trebuchet MS"/>
              </a:rPr>
              <a:t>commit.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6617" y="3217977"/>
            <a:ext cx="959485" cy="210820"/>
          </a:xfrm>
          <a:custGeom>
            <a:avLst/>
            <a:gdLst/>
            <a:ahLst/>
            <a:cxnLst/>
            <a:rect l="l" t="t" r="r" b="b"/>
            <a:pathLst>
              <a:path w="959485" h="210820">
                <a:moveTo>
                  <a:pt x="886993" y="105104"/>
                </a:moveTo>
                <a:lnTo>
                  <a:pt x="756919" y="177367"/>
                </a:lnTo>
                <a:lnTo>
                  <a:pt x="751597" y="181883"/>
                </a:lnTo>
                <a:lnTo>
                  <a:pt x="748538" y="187876"/>
                </a:lnTo>
                <a:lnTo>
                  <a:pt x="747954" y="194583"/>
                </a:lnTo>
                <a:lnTo>
                  <a:pt x="750062" y="201243"/>
                </a:lnTo>
                <a:lnTo>
                  <a:pt x="754578" y="206565"/>
                </a:lnTo>
                <a:lnTo>
                  <a:pt x="760571" y="209625"/>
                </a:lnTo>
                <a:lnTo>
                  <a:pt x="767278" y="210208"/>
                </a:lnTo>
                <a:lnTo>
                  <a:pt x="773938" y="208101"/>
                </a:lnTo>
                <a:lnTo>
                  <a:pt x="927701" y="122630"/>
                </a:lnTo>
                <a:lnTo>
                  <a:pt x="923163" y="122630"/>
                </a:lnTo>
                <a:lnTo>
                  <a:pt x="923163" y="120471"/>
                </a:lnTo>
                <a:lnTo>
                  <a:pt x="914654" y="120471"/>
                </a:lnTo>
                <a:lnTo>
                  <a:pt x="886993" y="105104"/>
                </a:lnTo>
                <a:close/>
              </a:path>
              <a:path w="959485" h="210820">
                <a:moveTo>
                  <a:pt x="855446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5446" y="122630"/>
                </a:lnTo>
                <a:lnTo>
                  <a:pt x="886993" y="105104"/>
                </a:lnTo>
                <a:lnTo>
                  <a:pt x="855446" y="87578"/>
                </a:lnTo>
                <a:close/>
              </a:path>
              <a:path w="959485" h="210820">
                <a:moveTo>
                  <a:pt x="927701" y="87578"/>
                </a:moveTo>
                <a:lnTo>
                  <a:pt x="923163" y="87578"/>
                </a:lnTo>
                <a:lnTo>
                  <a:pt x="923163" y="122630"/>
                </a:lnTo>
                <a:lnTo>
                  <a:pt x="927701" y="122630"/>
                </a:lnTo>
                <a:lnTo>
                  <a:pt x="959231" y="105104"/>
                </a:lnTo>
                <a:lnTo>
                  <a:pt x="927701" y="87578"/>
                </a:lnTo>
                <a:close/>
              </a:path>
              <a:path w="959485" h="210820">
                <a:moveTo>
                  <a:pt x="914654" y="89737"/>
                </a:moveTo>
                <a:lnTo>
                  <a:pt x="886993" y="105104"/>
                </a:lnTo>
                <a:lnTo>
                  <a:pt x="914654" y="120471"/>
                </a:lnTo>
                <a:lnTo>
                  <a:pt x="914654" y="89737"/>
                </a:lnTo>
                <a:close/>
              </a:path>
              <a:path w="959485" h="210820">
                <a:moveTo>
                  <a:pt x="923163" y="89737"/>
                </a:moveTo>
                <a:lnTo>
                  <a:pt x="914654" y="89737"/>
                </a:lnTo>
                <a:lnTo>
                  <a:pt x="914654" y="120471"/>
                </a:lnTo>
                <a:lnTo>
                  <a:pt x="923163" y="120471"/>
                </a:lnTo>
                <a:lnTo>
                  <a:pt x="923163" y="89737"/>
                </a:lnTo>
                <a:close/>
              </a:path>
              <a:path w="959485" h="210820">
                <a:moveTo>
                  <a:pt x="767278" y="0"/>
                </a:moveTo>
                <a:lnTo>
                  <a:pt x="760571" y="583"/>
                </a:lnTo>
                <a:lnTo>
                  <a:pt x="754578" y="3643"/>
                </a:lnTo>
                <a:lnTo>
                  <a:pt x="750062" y="8965"/>
                </a:lnTo>
                <a:lnTo>
                  <a:pt x="747954" y="15624"/>
                </a:lnTo>
                <a:lnTo>
                  <a:pt x="748538" y="22332"/>
                </a:lnTo>
                <a:lnTo>
                  <a:pt x="751597" y="28324"/>
                </a:lnTo>
                <a:lnTo>
                  <a:pt x="756919" y="32841"/>
                </a:lnTo>
                <a:lnTo>
                  <a:pt x="886993" y="105104"/>
                </a:lnTo>
                <a:lnTo>
                  <a:pt x="914654" y="89737"/>
                </a:lnTo>
                <a:lnTo>
                  <a:pt x="923163" y="89737"/>
                </a:lnTo>
                <a:lnTo>
                  <a:pt x="923163" y="87578"/>
                </a:lnTo>
                <a:lnTo>
                  <a:pt x="927701" y="87578"/>
                </a:lnTo>
                <a:lnTo>
                  <a:pt x="773938" y="2107"/>
                </a:lnTo>
                <a:lnTo>
                  <a:pt x="76727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1713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1713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5214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2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2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5214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2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4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2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761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1761" y="313562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117" y="3217977"/>
            <a:ext cx="961390" cy="210820"/>
          </a:xfrm>
          <a:custGeom>
            <a:avLst/>
            <a:gdLst/>
            <a:ahLst/>
            <a:cxnLst/>
            <a:rect l="l" t="t" r="r" b="b"/>
            <a:pathLst>
              <a:path w="961389" h="210820">
                <a:moveTo>
                  <a:pt x="889152" y="105104"/>
                </a:moveTo>
                <a:lnTo>
                  <a:pt x="759079" y="177367"/>
                </a:lnTo>
                <a:lnTo>
                  <a:pt x="753830" y="181883"/>
                </a:lnTo>
                <a:lnTo>
                  <a:pt x="750808" y="187876"/>
                </a:lnTo>
                <a:lnTo>
                  <a:pt x="750238" y="194583"/>
                </a:lnTo>
                <a:lnTo>
                  <a:pt x="752347" y="201243"/>
                </a:lnTo>
                <a:lnTo>
                  <a:pt x="756862" y="206565"/>
                </a:lnTo>
                <a:lnTo>
                  <a:pt x="762841" y="209625"/>
                </a:lnTo>
                <a:lnTo>
                  <a:pt x="769510" y="210208"/>
                </a:lnTo>
                <a:lnTo>
                  <a:pt x="776096" y="208101"/>
                </a:lnTo>
                <a:lnTo>
                  <a:pt x="929860" y="122630"/>
                </a:lnTo>
                <a:lnTo>
                  <a:pt x="925321" y="122630"/>
                </a:lnTo>
                <a:lnTo>
                  <a:pt x="925321" y="120471"/>
                </a:lnTo>
                <a:lnTo>
                  <a:pt x="916812" y="120471"/>
                </a:lnTo>
                <a:lnTo>
                  <a:pt x="889152" y="105104"/>
                </a:lnTo>
                <a:close/>
              </a:path>
              <a:path w="961389" h="210820">
                <a:moveTo>
                  <a:pt x="857605" y="87578"/>
                </a:moveTo>
                <a:lnTo>
                  <a:pt x="0" y="87578"/>
                </a:lnTo>
                <a:lnTo>
                  <a:pt x="0" y="122630"/>
                </a:lnTo>
                <a:lnTo>
                  <a:pt x="857605" y="122630"/>
                </a:lnTo>
                <a:lnTo>
                  <a:pt x="889152" y="105104"/>
                </a:lnTo>
                <a:lnTo>
                  <a:pt x="857605" y="87578"/>
                </a:lnTo>
                <a:close/>
              </a:path>
              <a:path w="961389" h="210820">
                <a:moveTo>
                  <a:pt x="929860" y="87578"/>
                </a:moveTo>
                <a:lnTo>
                  <a:pt x="925321" y="87578"/>
                </a:lnTo>
                <a:lnTo>
                  <a:pt x="925321" y="122630"/>
                </a:lnTo>
                <a:lnTo>
                  <a:pt x="929860" y="122630"/>
                </a:lnTo>
                <a:lnTo>
                  <a:pt x="961390" y="105104"/>
                </a:lnTo>
                <a:lnTo>
                  <a:pt x="929860" y="87578"/>
                </a:lnTo>
                <a:close/>
              </a:path>
              <a:path w="961389" h="210820">
                <a:moveTo>
                  <a:pt x="916812" y="89737"/>
                </a:moveTo>
                <a:lnTo>
                  <a:pt x="889152" y="105104"/>
                </a:lnTo>
                <a:lnTo>
                  <a:pt x="916812" y="120471"/>
                </a:lnTo>
                <a:lnTo>
                  <a:pt x="916812" y="89737"/>
                </a:lnTo>
                <a:close/>
              </a:path>
              <a:path w="961389" h="210820">
                <a:moveTo>
                  <a:pt x="925321" y="89737"/>
                </a:moveTo>
                <a:lnTo>
                  <a:pt x="916812" y="89737"/>
                </a:lnTo>
                <a:lnTo>
                  <a:pt x="916812" y="120471"/>
                </a:lnTo>
                <a:lnTo>
                  <a:pt x="925321" y="120471"/>
                </a:lnTo>
                <a:lnTo>
                  <a:pt x="925321" y="89737"/>
                </a:lnTo>
                <a:close/>
              </a:path>
              <a:path w="961389" h="210820">
                <a:moveTo>
                  <a:pt x="769510" y="0"/>
                </a:moveTo>
                <a:lnTo>
                  <a:pt x="762841" y="583"/>
                </a:lnTo>
                <a:lnTo>
                  <a:pt x="756862" y="3643"/>
                </a:lnTo>
                <a:lnTo>
                  <a:pt x="752347" y="8965"/>
                </a:lnTo>
                <a:lnTo>
                  <a:pt x="750238" y="15624"/>
                </a:lnTo>
                <a:lnTo>
                  <a:pt x="750808" y="22332"/>
                </a:lnTo>
                <a:lnTo>
                  <a:pt x="753830" y="28324"/>
                </a:lnTo>
                <a:lnTo>
                  <a:pt x="759079" y="32841"/>
                </a:lnTo>
                <a:lnTo>
                  <a:pt x="889152" y="105104"/>
                </a:lnTo>
                <a:lnTo>
                  <a:pt x="916812" y="89737"/>
                </a:lnTo>
                <a:lnTo>
                  <a:pt x="925321" y="89737"/>
                </a:lnTo>
                <a:lnTo>
                  <a:pt x="925321" y="87578"/>
                </a:lnTo>
                <a:lnTo>
                  <a:pt x="929860" y="87578"/>
                </a:lnTo>
                <a:lnTo>
                  <a:pt x="776096" y="2107"/>
                </a:lnTo>
                <a:lnTo>
                  <a:pt x="76951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1930" y="3522726"/>
            <a:ext cx="52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In</a:t>
            </a:r>
            <a:r>
              <a:rPr sz="1800" spc="-95" dirty="0">
                <a:latin typeface="Arial"/>
                <a:cs typeface="Arial"/>
              </a:rPr>
              <a:t>í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4554" y="3527805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Função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9323" y="3522726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Função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26082" y="702640"/>
            <a:ext cx="5289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Sistema </a:t>
            </a:r>
            <a:r>
              <a:rPr spc="-155" dirty="0"/>
              <a:t>de </a:t>
            </a:r>
            <a:r>
              <a:rPr spc="-175" dirty="0"/>
              <a:t>Controle </a:t>
            </a:r>
            <a:r>
              <a:rPr spc="-155" dirty="0"/>
              <a:t>de</a:t>
            </a:r>
            <a:r>
              <a:rPr spc="-565" dirty="0"/>
              <a:t> </a:t>
            </a:r>
            <a:r>
              <a:rPr spc="-170" dirty="0"/>
              <a:t>Versão</a:t>
            </a:r>
          </a:p>
        </p:txBody>
      </p:sp>
      <p:sp>
        <p:nvSpPr>
          <p:cNvPr id="14" name="object 14"/>
          <p:cNvSpPr/>
          <p:nvPr/>
        </p:nvSpPr>
        <p:spPr>
          <a:xfrm>
            <a:off x="994410" y="508330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186690" y="0"/>
                </a:moveTo>
                <a:lnTo>
                  <a:pt x="137058" y="6697"/>
                </a:lnTo>
                <a:lnTo>
                  <a:pt x="92461" y="25597"/>
                </a:lnTo>
                <a:lnTo>
                  <a:pt x="54678" y="54911"/>
                </a:lnTo>
                <a:lnTo>
                  <a:pt x="25487" y="92851"/>
                </a:lnTo>
                <a:lnTo>
                  <a:pt x="6668" y="137627"/>
                </a:lnTo>
                <a:lnTo>
                  <a:pt x="0" y="187452"/>
                </a:lnTo>
                <a:lnTo>
                  <a:pt x="6668" y="237276"/>
                </a:lnTo>
                <a:lnTo>
                  <a:pt x="25487" y="282052"/>
                </a:lnTo>
                <a:lnTo>
                  <a:pt x="54678" y="319992"/>
                </a:lnTo>
                <a:lnTo>
                  <a:pt x="92461" y="349306"/>
                </a:lnTo>
                <a:lnTo>
                  <a:pt x="137058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4410" y="5083302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187452"/>
                </a:moveTo>
                <a:lnTo>
                  <a:pt x="6668" y="137627"/>
                </a:lnTo>
                <a:lnTo>
                  <a:pt x="25487" y="92851"/>
                </a:lnTo>
                <a:lnTo>
                  <a:pt x="54678" y="54911"/>
                </a:lnTo>
                <a:lnTo>
                  <a:pt x="92461" y="25597"/>
                </a:lnTo>
                <a:lnTo>
                  <a:pt x="137058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8" y="368206"/>
                </a:lnTo>
                <a:lnTo>
                  <a:pt x="92461" y="349306"/>
                </a:lnTo>
                <a:lnTo>
                  <a:pt x="54678" y="319992"/>
                </a:lnTo>
                <a:lnTo>
                  <a:pt x="25487" y="282052"/>
                </a:lnTo>
                <a:lnTo>
                  <a:pt x="6668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0444" y="5053076"/>
            <a:ext cx="99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35" dirty="0">
                <a:latin typeface="Trebuchet MS"/>
                <a:cs typeface="Trebuchet MS"/>
              </a:rPr>
              <a:t>c</a:t>
            </a:r>
            <a:r>
              <a:rPr sz="2400" b="1" spc="-75" dirty="0">
                <a:latin typeface="Trebuchet MS"/>
                <a:cs typeface="Trebuchet MS"/>
              </a:rPr>
              <a:t>o</a:t>
            </a:r>
            <a:r>
              <a:rPr sz="2400" b="1" spc="-105" dirty="0">
                <a:latin typeface="Trebuchet MS"/>
                <a:cs typeface="Trebuchet MS"/>
              </a:rPr>
              <a:t>m</a:t>
            </a:r>
            <a:r>
              <a:rPr sz="2400" b="1" spc="-125" dirty="0">
                <a:latin typeface="Trebuchet MS"/>
                <a:cs typeface="Trebuchet MS"/>
              </a:rPr>
              <a:t>mit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763" y="702640"/>
            <a:ext cx="12553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245" dirty="0">
                <a:latin typeface="Trebuchet MS"/>
                <a:cs typeface="Trebuchet MS"/>
              </a:rPr>
              <a:t>R</a:t>
            </a:r>
            <a:r>
              <a:rPr i="1" spc="-160" dirty="0">
                <a:latin typeface="Trebuchet MS"/>
                <a:cs typeface="Trebuchet MS"/>
              </a:rPr>
              <a:t>eb</a:t>
            </a:r>
            <a:r>
              <a:rPr i="1" spc="-170" dirty="0">
                <a:latin typeface="Trebuchet MS"/>
                <a:cs typeface="Trebuchet MS"/>
              </a:rPr>
              <a:t>a</a:t>
            </a:r>
            <a:r>
              <a:rPr i="1" spc="-150" dirty="0">
                <a:latin typeface="Trebuchet MS"/>
                <a:cs typeface="Trebuchet MS"/>
              </a:rPr>
              <a:t>se</a:t>
            </a:r>
          </a:p>
        </p:txBody>
      </p:sp>
      <p:sp>
        <p:nvSpPr>
          <p:cNvPr id="3" name="object 3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7154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7154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1052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0990" y="2945129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0990" y="2945129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3364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83302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3302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6978" y="2465070"/>
            <a:ext cx="483870" cy="437515"/>
          </a:xfrm>
          <a:custGeom>
            <a:avLst/>
            <a:gdLst/>
            <a:ahLst/>
            <a:cxnLst/>
            <a:rect l="l" t="t" r="r" b="b"/>
            <a:pathLst>
              <a:path w="483870" h="437514">
                <a:moveTo>
                  <a:pt x="424947" y="52488"/>
                </a:moveTo>
                <a:lnTo>
                  <a:pt x="386747" y="61213"/>
                </a:lnTo>
                <a:lnTo>
                  <a:pt x="0" y="408685"/>
                </a:lnTo>
                <a:lnTo>
                  <a:pt x="25400" y="437133"/>
                </a:lnTo>
                <a:lnTo>
                  <a:pt x="412193" y="89509"/>
                </a:lnTo>
                <a:lnTo>
                  <a:pt x="424947" y="52488"/>
                </a:lnTo>
                <a:close/>
              </a:path>
              <a:path w="483870" h="437514">
                <a:moveTo>
                  <a:pt x="479206" y="12064"/>
                </a:moveTo>
                <a:lnTo>
                  <a:pt x="441451" y="12064"/>
                </a:lnTo>
                <a:lnTo>
                  <a:pt x="466851" y="40385"/>
                </a:lnTo>
                <a:lnTo>
                  <a:pt x="412193" y="89509"/>
                </a:lnTo>
                <a:lnTo>
                  <a:pt x="372237" y="205485"/>
                </a:lnTo>
                <a:lnTo>
                  <a:pt x="371242" y="212973"/>
                </a:lnTo>
                <a:lnTo>
                  <a:pt x="373141" y="220043"/>
                </a:lnTo>
                <a:lnTo>
                  <a:pt x="377541" y="225899"/>
                </a:lnTo>
                <a:lnTo>
                  <a:pt x="384048" y="229742"/>
                </a:lnTo>
                <a:lnTo>
                  <a:pt x="391588" y="230683"/>
                </a:lnTo>
                <a:lnTo>
                  <a:pt x="398652" y="228790"/>
                </a:lnTo>
                <a:lnTo>
                  <a:pt x="404479" y="224420"/>
                </a:lnTo>
                <a:lnTo>
                  <a:pt x="408305" y="217931"/>
                </a:lnTo>
                <a:lnTo>
                  <a:pt x="479206" y="12064"/>
                </a:lnTo>
                <a:close/>
              </a:path>
              <a:path w="483870" h="437514">
                <a:moveTo>
                  <a:pt x="448627" y="20065"/>
                </a:moveTo>
                <a:lnTo>
                  <a:pt x="436118" y="20065"/>
                </a:lnTo>
                <a:lnTo>
                  <a:pt x="458470" y="44830"/>
                </a:lnTo>
                <a:lnTo>
                  <a:pt x="424947" y="52488"/>
                </a:lnTo>
                <a:lnTo>
                  <a:pt x="412193" y="89509"/>
                </a:lnTo>
                <a:lnTo>
                  <a:pt x="466851" y="40385"/>
                </a:lnTo>
                <a:lnTo>
                  <a:pt x="448627" y="20065"/>
                </a:lnTo>
                <a:close/>
              </a:path>
              <a:path w="483870" h="437514">
                <a:moveTo>
                  <a:pt x="483362" y="0"/>
                </a:moveTo>
                <a:lnTo>
                  <a:pt x="258699" y="51434"/>
                </a:lnTo>
                <a:lnTo>
                  <a:pt x="251795" y="54522"/>
                </a:lnTo>
                <a:lnTo>
                  <a:pt x="246808" y="59848"/>
                </a:lnTo>
                <a:lnTo>
                  <a:pt x="244179" y="66651"/>
                </a:lnTo>
                <a:lnTo>
                  <a:pt x="244348" y="74167"/>
                </a:lnTo>
                <a:lnTo>
                  <a:pt x="247491" y="81089"/>
                </a:lnTo>
                <a:lnTo>
                  <a:pt x="252825" y="86105"/>
                </a:lnTo>
                <a:lnTo>
                  <a:pt x="259635" y="88741"/>
                </a:lnTo>
                <a:lnTo>
                  <a:pt x="267208" y="88518"/>
                </a:lnTo>
                <a:lnTo>
                  <a:pt x="386747" y="61213"/>
                </a:lnTo>
                <a:lnTo>
                  <a:pt x="441451" y="12064"/>
                </a:lnTo>
                <a:lnTo>
                  <a:pt x="479206" y="12064"/>
                </a:lnTo>
                <a:lnTo>
                  <a:pt x="483362" y="0"/>
                </a:lnTo>
                <a:close/>
              </a:path>
              <a:path w="483870" h="437514">
                <a:moveTo>
                  <a:pt x="441451" y="12064"/>
                </a:moveTo>
                <a:lnTo>
                  <a:pt x="386747" y="61213"/>
                </a:lnTo>
                <a:lnTo>
                  <a:pt x="424947" y="52488"/>
                </a:lnTo>
                <a:lnTo>
                  <a:pt x="436118" y="20065"/>
                </a:lnTo>
                <a:lnTo>
                  <a:pt x="448627" y="20065"/>
                </a:lnTo>
                <a:lnTo>
                  <a:pt x="441451" y="12064"/>
                </a:lnTo>
                <a:close/>
              </a:path>
              <a:path w="483870" h="437514">
                <a:moveTo>
                  <a:pt x="436118" y="20065"/>
                </a:moveTo>
                <a:lnTo>
                  <a:pt x="424947" y="52488"/>
                </a:lnTo>
                <a:lnTo>
                  <a:pt x="458470" y="44830"/>
                </a:lnTo>
                <a:lnTo>
                  <a:pt x="436118" y="2006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7273" y="211912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97273" y="211912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89" y="373379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3364" y="21984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3302" y="211912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3302" y="211912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92750" y="2465070"/>
            <a:ext cx="483870" cy="437515"/>
          </a:xfrm>
          <a:custGeom>
            <a:avLst/>
            <a:gdLst/>
            <a:ahLst/>
            <a:cxnLst/>
            <a:rect l="l" t="t" r="r" b="b"/>
            <a:pathLst>
              <a:path w="483870" h="437514">
                <a:moveTo>
                  <a:pt x="424947" y="52488"/>
                </a:moveTo>
                <a:lnTo>
                  <a:pt x="386747" y="61213"/>
                </a:lnTo>
                <a:lnTo>
                  <a:pt x="0" y="408685"/>
                </a:lnTo>
                <a:lnTo>
                  <a:pt x="25400" y="437133"/>
                </a:lnTo>
                <a:lnTo>
                  <a:pt x="412193" y="89509"/>
                </a:lnTo>
                <a:lnTo>
                  <a:pt x="424947" y="52488"/>
                </a:lnTo>
                <a:close/>
              </a:path>
              <a:path w="483870" h="437514">
                <a:moveTo>
                  <a:pt x="479206" y="12064"/>
                </a:moveTo>
                <a:lnTo>
                  <a:pt x="441451" y="12064"/>
                </a:lnTo>
                <a:lnTo>
                  <a:pt x="466851" y="40385"/>
                </a:lnTo>
                <a:lnTo>
                  <a:pt x="412193" y="89509"/>
                </a:lnTo>
                <a:lnTo>
                  <a:pt x="372237" y="205485"/>
                </a:lnTo>
                <a:lnTo>
                  <a:pt x="371242" y="212973"/>
                </a:lnTo>
                <a:lnTo>
                  <a:pt x="373141" y="220043"/>
                </a:lnTo>
                <a:lnTo>
                  <a:pt x="377541" y="225899"/>
                </a:lnTo>
                <a:lnTo>
                  <a:pt x="384048" y="229742"/>
                </a:lnTo>
                <a:lnTo>
                  <a:pt x="391588" y="230683"/>
                </a:lnTo>
                <a:lnTo>
                  <a:pt x="398652" y="228790"/>
                </a:lnTo>
                <a:lnTo>
                  <a:pt x="404479" y="224420"/>
                </a:lnTo>
                <a:lnTo>
                  <a:pt x="408304" y="217931"/>
                </a:lnTo>
                <a:lnTo>
                  <a:pt x="479206" y="12064"/>
                </a:lnTo>
                <a:close/>
              </a:path>
              <a:path w="483870" h="437514">
                <a:moveTo>
                  <a:pt x="448627" y="20065"/>
                </a:moveTo>
                <a:lnTo>
                  <a:pt x="436117" y="20065"/>
                </a:lnTo>
                <a:lnTo>
                  <a:pt x="458470" y="44830"/>
                </a:lnTo>
                <a:lnTo>
                  <a:pt x="424947" y="52488"/>
                </a:lnTo>
                <a:lnTo>
                  <a:pt x="412193" y="89509"/>
                </a:lnTo>
                <a:lnTo>
                  <a:pt x="466851" y="40385"/>
                </a:lnTo>
                <a:lnTo>
                  <a:pt x="448627" y="20065"/>
                </a:lnTo>
                <a:close/>
              </a:path>
              <a:path w="483870" h="437514">
                <a:moveTo>
                  <a:pt x="483362" y="0"/>
                </a:moveTo>
                <a:lnTo>
                  <a:pt x="258699" y="51434"/>
                </a:lnTo>
                <a:lnTo>
                  <a:pt x="251795" y="54522"/>
                </a:lnTo>
                <a:lnTo>
                  <a:pt x="246808" y="59848"/>
                </a:lnTo>
                <a:lnTo>
                  <a:pt x="244179" y="66651"/>
                </a:lnTo>
                <a:lnTo>
                  <a:pt x="244348" y="74167"/>
                </a:lnTo>
                <a:lnTo>
                  <a:pt x="247491" y="81089"/>
                </a:lnTo>
                <a:lnTo>
                  <a:pt x="252825" y="86105"/>
                </a:lnTo>
                <a:lnTo>
                  <a:pt x="259635" y="88741"/>
                </a:lnTo>
                <a:lnTo>
                  <a:pt x="267208" y="88518"/>
                </a:lnTo>
                <a:lnTo>
                  <a:pt x="386747" y="61213"/>
                </a:lnTo>
                <a:lnTo>
                  <a:pt x="441451" y="12064"/>
                </a:lnTo>
                <a:lnTo>
                  <a:pt x="479206" y="12064"/>
                </a:lnTo>
                <a:lnTo>
                  <a:pt x="483362" y="0"/>
                </a:lnTo>
                <a:close/>
              </a:path>
              <a:path w="483870" h="437514">
                <a:moveTo>
                  <a:pt x="441451" y="12064"/>
                </a:moveTo>
                <a:lnTo>
                  <a:pt x="386747" y="61213"/>
                </a:lnTo>
                <a:lnTo>
                  <a:pt x="424947" y="52488"/>
                </a:lnTo>
                <a:lnTo>
                  <a:pt x="436117" y="20065"/>
                </a:lnTo>
                <a:lnTo>
                  <a:pt x="448627" y="20065"/>
                </a:lnTo>
                <a:lnTo>
                  <a:pt x="441451" y="12064"/>
                </a:lnTo>
                <a:close/>
              </a:path>
              <a:path w="483870" h="437514">
                <a:moveTo>
                  <a:pt x="436117" y="20065"/>
                </a:moveTo>
                <a:lnTo>
                  <a:pt x="424947" y="52488"/>
                </a:lnTo>
                <a:lnTo>
                  <a:pt x="458470" y="44830"/>
                </a:lnTo>
                <a:lnTo>
                  <a:pt x="436117" y="2006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3046" y="2119122"/>
            <a:ext cx="374903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3046" y="211912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0659" y="21984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70597" y="2119122"/>
            <a:ext cx="37490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70597" y="211912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80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2583" y="397764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6056630" y="510540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90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583" y="397764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2583" y="3977640"/>
            <a:ext cx="7100570" cy="510540"/>
          </a:xfrm>
          <a:custGeom>
            <a:avLst/>
            <a:gdLst/>
            <a:ahLst/>
            <a:cxnLst/>
            <a:rect l="l" t="t" r="r" b="b"/>
            <a:pathLst>
              <a:path w="7100570" h="510539">
                <a:moveTo>
                  <a:pt x="7015226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7015226" y="510540"/>
                </a:lnTo>
                <a:lnTo>
                  <a:pt x="7048345" y="503852"/>
                </a:lnTo>
                <a:lnTo>
                  <a:pt x="7075392" y="485616"/>
                </a:lnTo>
                <a:lnTo>
                  <a:pt x="7093628" y="458569"/>
                </a:lnTo>
                <a:lnTo>
                  <a:pt x="7100316" y="425450"/>
                </a:lnTo>
                <a:lnTo>
                  <a:pt x="7100316" y="85090"/>
                </a:lnTo>
                <a:lnTo>
                  <a:pt x="7093628" y="51970"/>
                </a:lnTo>
                <a:lnTo>
                  <a:pt x="7075392" y="24923"/>
                </a:lnTo>
                <a:lnTo>
                  <a:pt x="7048345" y="6687"/>
                </a:lnTo>
                <a:lnTo>
                  <a:pt x="701522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2583" y="3977640"/>
            <a:ext cx="7100570" cy="510540"/>
          </a:xfrm>
          <a:custGeom>
            <a:avLst/>
            <a:gdLst/>
            <a:ahLst/>
            <a:cxnLst/>
            <a:rect l="l" t="t" r="r" b="b"/>
            <a:pathLst>
              <a:path w="710057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015226" y="0"/>
                </a:lnTo>
                <a:lnTo>
                  <a:pt x="7048345" y="6687"/>
                </a:lnTo>
                <a:lnTo>
                  <a:pt x="7075392" y="24923"/>
                </a:lnTo>
                <a:lnTo>
                  <a:pt x="7093628" y="51970"/>
                </a:lnTo>
                <a:lnTo>
                  <a:pt x="7100316" y="85090"/>
                </a:lnTo>
                <a:lnTo>
                  <a:pt x="7100316" y="425450"/>
                </a:lnTo>
                <a:lnTo>
                  <a:pt x="7093628" y="458569"/>
                </a:lnTo>
                <a:lnTo>
                  <a:pt x="7075392" y="485616"/>
                </a:lnTo>
                <a:lnTo>
                  <a:pt x="7048345" y="503852"/>
                </a:lnTo>
                <a:lnTo>
                  <a:pt x="7015226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67232" y="3999433"/>
            <a:ext cx="7638415" cy="1713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rebase &lt;base&gt; [-i]</a:t>
            </a:r>
            <a:endParaRPr sz="24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  <a:spcBef>
                <a:spcPts val="1764"/>
              </a:spcBef>
            </a:pPr>
            <a:r>
              <a:rPr sz="2400" spc="-150" dirty="0">
                <a:latin typeface="Arial"/>
                <a:cs typeface="Arial"/>
              </a:rPr>
              <a:t>Replica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i="1" spc="-105" dirty="0">
                <a:latin typeface="Trebuchet MS"/>
                <a:cs typeface="Trebuchet MS"/>
              </a:rPr>
              <a:t>branch </a:t>
            </a:r>
            <a:r>
              <a:rPr sz="2400" spc="-185" dirty="0">
                <a:latin typeface="Arial"/>
                <a:cs typeface="Arial"/>
              </a:rPr>
              <a:t>&lt;base&gt;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65" dirty="0">
                <a:latin typeface="Arial"/>
                <a:cs typeface="Arial"/>
              </a:rPr>
              <a:t>atual. </a:t>
            </a:r>
            <a:r>
              <a:rPr sz="2400" spc="-185" dirty="0">
                <a:latin typeface="Arial"/>
                <a:cs typeface="Arial"/>
              </a:rPr>
              <a:t>Na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forma  </a:t>
            </a:r>
            <a:r>
              <a:rPr sz="2400" spc="-50" dirty="0">
                <a:latin typeface="Arial"/>
                <a:cs typeface="Arial"/>
              </a:rPr>
              <a:t>iterativa </a:t>
            </a:r>
            <a:r>
              <a:rPr sz="2400" spc="-140" dirty="0">
                <a:latin typeface="Arial"/>
                <a:cs typeface="Arial"/>
              </a:rPr>
              <a:t>é possível </a:t>
            </a:r>
            <a:r>
              <a:rPr sz="2400" spc="-110" dirty="0">
                <a:latin typeface="Arial"/>
                <a:cs typeface="Arial"/>
              </a:rPr>
              <a:t>escolher </a:t>
            </a:r>
            <a:r>
              <a:rPr sz="2400" spc="-50" dirty="0">
                <a:latin typeface="Arial"/>
                <a:cs typeface="Arial"/>
              </a:rPr>
              <a:t>entre </a:t>
            </a:r>
            <a:r>
              <a:rPr sz="2400" spc="-90" dirty="0">
                <a:latin typeface="Arial"/>
                <a:cs typeface="Arial"/>
              </a:rPr>
              <a:t>manter, </a:t>
            </a:r>
            <a:r>
              <a:rPr sz="2400" spc="5" dirty="0">
                <a:latin typeface="Arial"/>
                <a:cs typeface="Arial"/>
              </a:rPr>
              <a:t>omitir </a:t>
            </a:r>
            <a:r>
              <a:rPr sz="2400" spc="-75" dirty="0">
                <a:latin typeface="Arial"/>
                <a:cs typeface="Arial"/>
              </a:rPr>
              <a:t>ou </a:t>
            </a:r>
            <a:r>
              <a:rPr sz="2400" spc="-40" dirty="0">
                <a:latin typeface="Arial"/>
                <a:cs typeface="Arial"/>
              </a:rPr>
              <a:t>editar  </a:t>
            </a:r>
            <a:r>
              <a:rPr sz="2400" spc="-85" dirty="0">
                <a:latin typeface="Arial"/>
                <a:cs typeface="Arial"/>
              </a:rPr>
              <a:t>um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i="1" spc="-155" dirty="0">
                <a:latin typeface="Trebuchet MS"/>
                <a:cs typeface="Trebuchet MS"/>
              </a:rPr>
              <a:t>commit.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7505" y="6445758"/>
            <a:ext cx="19951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i="1" spc="-100" dirty="0">
                <a:solidFill>
                  <a:srgbClr val="F6F6F6"/>
                </a:solidFill>
                <a:latin typeface="Trebuchet MS"/>
                <a:cs typeface="Trebuchet MS"/>
              </a:rPr>
              <a:t>bismarckjunior</a:t>
            </a:r>
            <a:r>
              <a:rPr sz="1800" b="1" i="1" spc="-140" dirty="0">
                <a:solidFill>
                  <a:srgbClr val="F6F6F6"/>
                </a:solidFill>
                <a:latin typeface="Trebuchet MS"/>
                <a:cs typeface="Trebuchet MS"/>
              </a:rPr>
              <a:t>@</a:t>
            </a:r>
            <a:r>
              <a:rPr sz="1800" b="1" i="1" spc="-114" dirty="0">
                <a:solidFill>
                  <a:srgbClr val="F6F6F6"/>
                </a:solidFill>
                <a:latin typeface="Trebuchet MS"/>
                <a:cs typeface="Trebuchet MS"/>
              </a:rPr>
              <a:t>outl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5763" y="702640"/>
            <a:ext cx="12553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245" dirty="0">
                <a:latin typeface="Trebuchet MS"/>
                <a:cs typeface="Trebuchet MS"/>
              </a:rPr>
              <a:t>R</a:t>
            </a:r>
            <a:r>
              <a:rPr i="1" spc="-160" dirty="0">
                <a:latin typeface="Trebuchet MS"/>
                <a:cs typeface="Trebuchet MS"/>
              </a:rPr>
              <a:t>eb</a:t>
            </a:r>
            <a:r>
              <a:rPr i="1" spc="-170" dirty="0">
                <a:latin typeface="Trebuchet MS"/>
                <a:cs typeface="Trebuchet MS"/>
              </a:rPr>
              <a:t>a</a:t>
            </a:r>
            <a:r>
              <a:rPr i="1" spc="-150" dirty="0">
                <a:latin typeface="Trebuchet MS"/>
                <a:cs typeface="Trebuchet MS"/>
              </a:rPr>
              <a:t>se</a:t>
            </a:r>
          </a:p>
        </p:txBody>
      </p:sp>
      <p:sp>
        <p:nvSpPr>
          <p:cNvPr id="5" name="object 5"/>
          <p:cNvSpPr/>
          <p:nvPr/>
        </p:nvSpPr>
        <p:spPr>
          <a:xfrm>
            <a:off x="2617216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69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7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7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69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69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3317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7154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4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7154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4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1052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0990" y="2945129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90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90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0990" y="2945129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90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3364" y="30244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3302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90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80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90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3302" y="2945129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79">
                <a:moveTo>
                  <a:pt x="0" y="186690"/>
                </a:moveTo>
                <a:lnTo>
                  <a:pt x="6697" y="137054"/>
                </a:lnTo>
                <a:lnTo>
                  <a:pt x="25597" y="92456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90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80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4"/>
                </a:lnTo>
                <a:lnTo>
                  <a:pt x="6697" y="236325"/>
                </a:lnTo>
                <a:lnTo>
                  <a:pt x="0" y="186690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6978" y="2465070"/>
            <a:ext cx="483870" cy="437515"/>
          </a:xfrm>
          <a:custGeom>
            <a:avLst/>
            <a:gdLst/>
            <a:ahLst/>
            <a:cxnLst/>
            <a:rect l="l" t="t" r="r" b="b"/>
            <a:pathLst>
              <a:path w="483870" h="437514">
                <a:moveTo>
                  <a:pt x="424947" y="52488"/>
                </a:moveTo>
                <a:lnTo>
                  <a:pt x="386747" y="61213"/>
                </a:lnTo>
                <a:lnTo>
                  <a:pt x="0" y="408685"/>
                </a:lnTo>
                <a:lnTo>
                  <a:pt x="25400" y="437133"/>
                </a:lnTo>
                <a:lnTo>
                  <a:pt x="412193" y="89509"/>
                </a:lnTo>
                <a:lnTo>
                  <a:pt x="424947" y="52488"/>
                </a:lnTo>
                <a:close/>
              </a:path>
              <a:path w="483870" h="437514">
                <a:moveTo>
                  <a:pt x="479206" y="12064"/>
                </a:moveTo>
                <a:lnTo>
                  <a:pt x="441451" y="12064"/>
                </a:lnTo>
                <a:lnTo>
                  <a:pt x="466851" y="40385"/>
                </a:lnTo>
                <a:lnTo>
                  <a:pt x="412193" y="89509"/>
                </a:lnTo>
                <a:lnTo>
                  <a:pt x="372237" y="205485"/>
                </a:lnTo>
                <a:lnTo>
                  <a:pt x="371242" y="212973"/>
                </a:lnTo>
                <a:lnTo>
                  <a:pt x="373141" y="220043"/>
                </a:lnTo>
                <a:lnTo>
                  <a:pt x="377541" y="225899"/>
                </a:lnTo>
                <a:lnTo>
                  <a:pt x="384048" y="229742"/>
                </a:lnTo>
                <a:lnTo>
                  <a:pt x="391588" y="230683"/>
                </a:lnTo>
                <a:lnTo>
                  <a:pt x="398652" y="228790"/>
                </a:lnTo>
                <a:lnTo>
                  <a:pt x="404479" y="224420"/>
                </a:lnTo>
                <a:lnTo>
                  <a:pt x="408305" y="217931"/>
                </a:lnTo>
                <a:lnTo>
                  <a:pt x="479206" y="12064"/>
                </a:lnTo>
                <a:close/>
              </a:path>
              <a:path w="483870" h="437514">
                <a:moveTo>
                  <a:pt x="448627" y="20065"/>
                </a:moveTo>
                <a:lnTo>
                  <a:pt x="436118" y="20065"/>
                </a:lnTo>
                <a:lnTo>
                  <a:pt x="458470" y="44830"/>
                </a:lnTo>
                <a:lnTo>
                  <a:pt x="424947" y="52488"/>
                </a:lnTo>
                <a:lnTo>
                  <a:pt x="412193" y="89509"/>
                </a:lnTo>
                <a:lnTo>
                  <a:pt x="466851" y="40385"/>
                </a:lnTo>
                <a:lnTo>
                  <a:pt x="448627" y="20065"/>
                </a:lnTo>
                <a:close/>
              </a:path>
              <a:path w="483870" h="437514">
                <a:moveTo>
                  <a:pt x="483362" y="0"/>
                </a:moveTo>
                <a:lnTo>
                  <a:pt x="258699" y="51434"/>
                </a:lnTo>
                <a:lnTo>
                  <a:pt x="251795" y="54522"/>
                </a:lnTo>
                <a:lnTo>
                  <a:pt x="246808" y="59848"/>
                </a:lnTo>
                <a:lnTo>
                  <a:pt x="244179" y="66651"/>
                </a:lnTo>
                <a:lnTo>
                  <a:pt x="244348" y="74167"/>
                </a:lnTo>
                <a:lnTo>
                  <a:pt x="247491" y="81089"/>
                </a:lnTo>
                <a:lnTo>
                  <a:pt x="252825" y="86105"/>
                </a:lnTo>
                <a:lnTo>
                  <a:pt x="259635" y="88741"/>
                </a:lnTo>
                <a:lnTo>
                  <a:pt x="267208" y="88518"/>
                </a:lnTo>
                <a:lnTo>
                  <a:pt x="386747" y="61213"/>
                </a:lnTo>
                <a:lnTo>
                  <a:pt x="441451" y="12064"/>
                </a:lnTo>
                <a:lnTo>
                  <a:pt x="479206" y="12064"/>
                </a:lnTo>
                <a:lnTo>
                  <a:pt x="483362" y="0"/>
                </a:lnTo>
                <a:close/>
              </a:path>
              <a:path w="483870" h="437514">
                <a:moveTo>
                  <a:pt x="441451" y="12064"/>
                </a:moveTo>
                <a:lnTo>
                  <a:pt x="386747" y="61213"/>
                </a:lnTo>
                <a:lnTo>
                  <a:pt x="424947" y="52488"/>
                </a:lnTo>
                <a:lnTo>
                  <a:pt x="436118" y="20065"/>
                </a:lnTo>
                <a:lnTo>
                  <a:pt x="448627" y="20065"/>
                </a:lnTo>
                <a:lnTo>
                  <a:pt x="441451" y="12064"/>
                </a:lnTo>
                <a:close/>
              </a:path>
              <a:path w="483870" h="437514">
                <a:moveTo>
                  <a:pt x="436118" y="20065"/>
                </a:moveTo>
                <a:lnTo>
                  <a:pt x="424947" y="52488"/>
                </a:lnTo>
                <a:lnTo>
                  <a:pt x="458470" y="44830"/>
                </a:lnTo>
                <a:lnTo>
                  <a:pt x="436118" y="2006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7273" y="211912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7273" y="211912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89" y="373379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3364" y="21984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83302" y="211912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187451" y="0"/>
                </a:moveTo>
                <a:lnTo>
                  <a:pt x="137627" y="6667"/>
                </a:lnTo>
                <a:lnTo>
                  <a:pt x="92851" y="25484"/>
                </a:lnTo>
                <a:lnTo>
                  <a:pt x="54911" y="54673"/>
                </a:lnTo>
                <a:lnTo>
                  <a:pt x="25597" y="92456"/>
                </a:lnTo>
                <a:lnTo>
                  <a:pt x="6697" y="137054"/>
                </a:lnTo>
                <a:lnTo>
                  <a:pt x="0" y="186689"/>
                </a:lnTo>
                <a:lnTo>
                  <a:pt x="6697" y="236325"/>
                </a:lnTo>
                <a:lnTo>
                  <a:pt x="25597" y="280924"/>
                </a:lnTo>
                <a:lnTo>
                  <a:pt x="54911" y="318706"/>
                </a:lnTo>
                <a:lnTo>
                  <a:pt x="92851" y="347895"/>
                </a:lnTo>
                <a:lnTo>
                  <a:pt x="137627" y="366712"/>
                </a:lnTo>
                <a:lnTo>
                  <a:pt x="187451" y="373379"/>
                </a:lnTo>
                <a:lnTo>
                  <a:pt x="237276" y="366712"/>
                </a:lnTo>
                <a:lnTo>
                  <a:pt x="282052" y="347895"/>
                </a:lnTo>
                <a:lnTo>
                  <a:pt x="319992" y="318706"/>
                </a:lnTo>
                <a:lnTo>
                  <a:pt x="349306" y="280924"/>
                </a:lnTo>
                <a:lnTo>
                  <a:pt x="368206" y="236325"/>
                </a:lnTo>
                <a:lnTo>
                  <a:pt x="374903" y="186689"/>
                </a:lnTo>
                <a:lnTo>
                  <a:pt x="368206" y="137054"/>
                </a:lnTo>
                <a:lnTo>
                  <a:pt x="349306" y="92456"/>
                </a:lnTo>
                <a:lnTo>
                  <a:pt x="319992" y="54673"/>
                </a:lnTo>
                <a:lnTo>
                  <a:pt x="282052" y="25484"/>
                </a:lnTo>
                <a:lnTo>
                  <a:pt x="237276" y="6667"/>
                </a:lnTo>
                <a:lnTo>
                  <a:pt x="187451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3302" y="211912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2750" y="2465070"/>
            <a:ext cx="483870" cy="437515"/>
          </a:xfrm>
          <a:custGeom>
            <a:avLst/>
            <a:gdLst/>
            <a:ahLst/>
            <a:cxnLst/>
            <a:rect l="l" t="t" r="r" b="b"/>
            <a:pathLst>
              <a:path w="483870" h="437514">
                <a:moveTo>
                  <a:pt x="424947" y="52488"/>
                </a:moveTo>
                <a:lnTo>
                  <a:pt x="386747" y="61213"/>
                </a:lnTo>
                <a:lnTo>
                  <a:pt x="0" y="408685"/>
                </a:lnTo>
                <a:lnTo>
                  <a:pt x="25400" y="437133"/>
                </a:lnTo>
                <a:lnTo>
                  <a:pt x="412193" y="89509"/>
                </a:lnTo>
                <a:lnTo>
                  <a:pt x="424947" y="52488"/>
                </a:lnTo>
                <a:close/>
              </a:path>
              <a:path w="483870" h="437514">
                <a:moveTo>
                  <a:pt x="479206" y="12064"/>
                </a:moveTo>
                <a:lnTo>
                  <a:pt x="441451" y="12064"/>
                </a:lnTo>
                <a:lnTo>
                  <a:pt x="466851" y="40385"/>
                </a:lnTo>
                <a:lnTo>
                  <a:pt x="412193" y="89509"/>
                </a:lnTo>
                <a:lnTo>
                  <a:pt x="372237" y="205485"/>
                </a:lnTo>
                <a:lnTo>
                  <a:pt x="371242" y="212973"/>
                </a:lnTo>
                <a:lnTo>
                  <a:pt x="373141" y="220043"/>
                </a:lnTo>
                <a:lnTo>
                  <a:pt x="377541" y="225899"/>
                </a:lnTo>
                <a:lnTo>
                  <a:pt x="384048" y="229742"/>
                </a:lnTo>
                <a:lnTo>
                  <a:pt x="391588" y="230683"/>
                </a:lnTo>
                <a:lnTo>
                  <a:pt x="398652" y="228790"/>
                </a:lnTo>
                <a:lnTo>
                  <a:pt x="404479" y="224420"/>
                </a:lnTo>
                <a:lnTo>
                  <a:pt x="408304" y="217931"/>
                </a:lnTo>
                <a:lnTo>
                  <a:pt x="479206" y="12064"/>
                </a:lnTo>
                <a:close/>
              </a:path>
              <a:path w="483870" h="437514">
                <a:moveTo>
                  <a:pt x="448627" y="20065"/>
                </a:moveTo>
                <a:lnTo>
                  <a:pt x="436117" y="20065"/>
                </a:lnTo>
                <a:lnTo>
                  <a:pt x="458470" y="44830"/>
                </a:lnTo>
                <a:lnTo>
                  <a:pt x="424947" y="52488"/>
                </a:lnTo>
                <a:lnTo>
                  <a:pt x="412193" y="89509"/>
                </a:lnTo>
                <a:lnTo>
                  <a:pt x="466851" y="40385"/>
                </a:lnTo>
                <a:lnTo>
                  <a:pt x="448627" y="20065"/>
                </a:lnTo>
                <a:close/>
              </a:path>
              <a:path w="483870" h="437514">
                <a:moveTo>
                  <a:pt x="483362" y="0"/>
                </a:moveTo>
                <a:lnTo>
                  <a:pt x="258699" y="51434"/>
                </a:lnTo>
                <a:lnTo>
                  <a:pt x="251795" y="54522"/>
                </a:lnTo>
                <a:lnTo>
                  <a:pt x="246808" y="59848"/>
                </a:lnTo>
                <a:lnTo>
                  <a:pt x="244179" y="66651"/>
                </a:lnTo>
                <a:lnTo>
                  <a:pt x="244348" y="74167"/>
                </a:lnTo>
                <a:lnTo>
                  <a:pt x="247491" y="81089"/>
                </a:lnTo>
                <a:lnTo>
                  <a:pt x="252825" y="86105"/>
                </a:lnTo>
                <a:lnTo>
                  <a:pt x="259635" y="88741"/>
                </a:lnTo>
                <a:lnTo>
                  <a:pt x="267208" y="88518"/>
                </a:lnTo>
                <a:lnTo>
                  <a:pt x="386747" y="61213"/>
                </a:lnTo>
                <a:lnTo>
                  <a:pt x="441451" y="12064"/>
                </a:lnTo>
                <a:lnTo>
                  <a:pt x="479206" y="12064"/>
                </a:lnTo>
                <a:lnTo>
                  <a:pt x="483362" y="0"/>
                </a:lnTo>
                <a:close/>
              </a:path>
              <a:path w="483870" h="437514">
                <a:moveTo>
                  <a:pt x="441451" y="12064"/>
                </a:moveTo>
                <a:lnTo>
                  <a:pt x="386747" y="61213"/>
                </a:lnTo>
                <a:lnTo>
                  <a:pt x="424947" y="52488"/>
                </a:lnTo>
                <a:lnTo>
                  <a:pt x="436117" y="20065"/>
                </a:lnTo>
                <a:lnTo>
                  <a:pt x="448627" y="20065"/>
                </a:lnTo>
                <a:lnTo>
                  <a:pt x="441451" y="12064"/>
                </a:lnTo>
                <a:close/>
              </a:path>
              <a:path w="483870" h="437514">
                <a:moveTo>
                  <a:pt x="436117" y="20065"/>
                </a:moveTo>
                <a:lnTo>
                  <a:pt x="424947" y="52488"/>
                </a:lnTo>
                <a:lnTo>
                  <a:pt x="458470" y="44830"/>
                </a:lnTo>
                <a:lnTo>
                  <a:pt x="436117" y="2006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83046" y="2119122"/>
            <a:ext cx="374903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3046" y="211912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5" h="373380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0659" y="2198453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705"/>
                </a:lnTo>
                <a:lnTo>
                  <a:pt x="228139" y="187654"/>
                </a:lnTo>
                <a:lnTo>
                  <a:pt x="227474" y="194317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70597" y="2119122"/>
            <a:ext cx="37490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70597" y="2119122"/>
            <a:ext cx="375285" cy="373380"/>
          </a:xfrm>
          <a:custGeom>
            <a:avLst/>
            <a:gdLst/>
            <a:ahLst/>
            <a:cxnLst/>
            <a:rect l="l" t="t" r="r" b="b"/>
            <a:pathLst>
              <a:path w="375284" h="373380">
                <a:moveTo>
                  <a:pt x="0" y="186689"/>
                </a:moveTo>
                <a:lnTo>
                  <a:pt x="6697" y="137054"/>
                </a:lnTo>
                <a:lnTo>
                  <a:pt x="25597" y="92455"/>
                </a:lnTo>
                <a:lnTo>
                  <a:pt x="54911" y="54673"/>
                </a:lnTo>
                <a:lnTo>
                  <a:pt x="92851" y="25484"/>
                </a:lnTo>
                <a:lnTo>
                  <a:pt x="137627" y="6667"/>
                </a:lnTo>
                <a:lnTo>
                  <a:pt x="187451" y="0"/>
                </a:lnTo>
                <a:lnTo>
                  <a:pt x="237276" y="6667"/>
                </a:lnTo>
                <a:lnTo>
                  <a:pt x="282052" y="25484"/>
                </a:lnTo>
                <a:lnTo>
                  <a:pt x="319992" y="54673"/>
                </a:lnTo>
                <a:lnTo>
                  <a:pt x="349306" y="92456"/>
                </a:lnTo>
                <a:lnTo>
                  <a:pt x="368206" y="137054"/>
                </a:lnTo>
                <a:lnTo>
                  <a:pt x="374903" y="186689"/>
                </a:lnTo>
                <a:lnTo>
                  <a:pt x="368206" y="236325"/>
                </a:lnTo>
                <a:lnTo>
                  <a:pt x="349306" y="280924"/>
                </a:lnTo>
                <a:lnTo>
                  <a:pt x="319992" y="318706"/>
                </a:lnTo>
                <a:lnTo>
                  <a:pt x="282052" y="347895"/>
                </a:lnTo>
                <a:lnTo>
                  <a:pt x="237276" y="366712"/>
                </a:lnTo>
                <a:lnTo>
                  <a:pt x="187451" y="373379"/>
                </a:lnTo>
                <a:lnTo>
                  <a:pt x="137627" y="366712"/>
                </a:lnTo>
                <a:lnTo>
                  <a:pt x="92851" y="347895"/>
                </a:lnTo>
                <a:lnTo>
                  <a:pt x="54911" y="318706"/>
                </a:lnTo>
                <a:lnTo>
                  <a:pt x="25597" y="280923"/>
                </a:lnTo>
                <a:lnTo>
                  <a:pt x="6697" y="236325"/>
                </a:lnTo>
                <a:lnTo>
                  <a:pt x="0" y="186689"/>
                </a:lnTo>
                <a:close/>
              </a:path>
            </a:pathLst>
          </a:custGeom>
          <a:ln w="381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2583" y="397764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6056630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6056630" y="510540"/>
                </a:lnTo>
                <a:lnTo>
                  <a:pt x="6089749" y="503852"/>
                </a:lnTo>
                <a:lnTo>
                  <a:pt x="6116796" y="485616"/>
                </a:lnTo>
                <a:lnTo>
                  <a:pt x="6135032" y="458569"/>
                </a:lnTo>
                <a:lnTo>
                  <a:pt x="6141720" y="425450"/>
                </a:lnTo>
                <a:lnTo>
                  <a:pt x="6141720" y="85090"/>
                </a:lnTo>
                <a:lnTo>
                  <a:pt x="6135032" y="51970"/>
                </a:lnTo>
                <a:lnTo>
                  <a:pt x="6116796" y="24923"/>
                </a:lnTo>
                <a:lnTo>
                  <a:pt x="6089749" y="6687"/>
                </a:lnTo>
                <a:lnTo>
                  <a:pt x="6056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2583" y="3977640"/>
            <a:ext cx="6141720" cy="510540"/>
          </a:xfrm>
          <a:custGeom>
            <a:avLst/>
            <a:gdLst/>
            <a:ahLst/>
            <a:cxnLst/>
            <a:rect l="l" t="t" r="r" b="b"/>
            <a:pathLst>
              <a:path w="61417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6056630" y="0"/>
                </a:lnTo>
                <a:lnTo>
                  <a:pt x="6089749" y="6687"/>
                </a:lnTo>
                <a:lnTo>
                  <a:pt x="6116796" y="24923"/>
                </a:lnTo>
                <a:lnTo>
                  <a:pt x="6135032" y="51970"/>
                </a:lnTo>
                <a:lnTo>
                  <a:pt x="6141720" y="85090"/>
                </a:lnTo>
                <a:lnTo>
                  <a:pt x="6141720" y="425450"/>
                </a:lnTo>
                <a:lnTo>
                  <a:pt x="6135032" y="458569"/>
                </a:lnTo>
                <a:lnTo>
                  <a:pt x="6116796" y="485616"/>
                </a:lnTo>
                <a:lnTo>
                  <a:pt x="6089749" y="503852"/>
                </a:lnTo>
                <a:lnTo>
                  <a:pt x="6056630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2583" y="3977640"/>
            <a:ext cx="7100570" cy="510540"/>
          </a:xfrm>
          <a:custGeom>
            <a:avLst/>
            <a:gdLst/>
            <a:ahLst/>
            <a:cxnLst/>
            <a:rect l="l" t="t" r="r" b="b"/>
            <a:pathLst>
              <a:path w="7100570" h="510539">
                <a:moveTo>
                  <a:pt x="7015226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7015226" y="510540"/>
                </a:lnTo>
                <a:lnTo>
                  <a:pt x="7048345" y="503852"/>
                </a:lnTo>
                <a:lnTo>
                  <a:pt x="7075392" y="485616"/>
                </a:lnTo>
                <a:lnTo>
                  <a:pt x="7093628" y="458569"/>
                </a:lnTo>
                <a:lnTo>
                  <a:pt x="7100316" y="425450"/>
                </a:lnTo>
                <a:lnTo>
                  <a:pt x="7100316" y="85090"/>
                </a:lnTo>
                <a:lnTo>
                  <a:pt x="7093628" y="51970"/>
                </a:lnTo>
                <a:lnTo>
                  <a:pt x="7075392" y="24923"/>
                </a:lnTo>
                <a:lnTo>
                  <a:pt x="7048345" y="6687"/>
                </a:lnTo>
                <a:lnTo>
                  <a:pt x="701522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2583" y="3977640"/>
            <a:ext cx="7100570" cy="510540"/>
          </a:xfrm>
          <a:custGeom>
            <a:avLst/>
            <a:gdLst/>
            <a:ahLst/>
            <a:cxnLst/>
            <a:rect l="l" t="t" r="r" b="b"/>
            <a:pathLst>
              <a:path w="710057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7015226" y="0"/>
                </a:lnTo>
                <a:lnTo>
                  <a:pt x="7048345" y="6687"/>
                </a:lnTo>
                <a:lnTo>
                  <a:pt x="7075392" y="24923"/>
                </a:lnTo>
                <a:lnTo>
                  <a:pt x="7093628" y="51970"/>
                </a:lnTo>
                <a:lnTo>
                  <a:pt x="7100316" y="85090"/>
                </a:lnTo>
                <a:lnTo>
                  <a:pt x="7100316" y="425450"/>
                </a:lnTo>
                <a:lnTo>
                  <a:pt x="7093628" y="458569"/>
                </a:lnTo>
                <a:lnTo>
                  <a:pt x="7075392" y="485616"/>
                </a:lnTo>
                <a:lnTo>
                  <a:pt x="7048345" y="503852"/>
                </a:lnTo>
                <a:lnTo>
                  <a:pt x="7015226" y="510540"/>
                </a:lnTo>
                <a:lnTo>
                  <a:pt x="85090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67232" y="3999433"/>
            <a:ext cx="440626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rebase &lt;base&gt;</a:t>
            </a:r>
            <a:r>
              <a:rPr sz="2400" b="1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[-i]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245" dirty="0">
                <a:latin typeface="Arial"/>
                <a:cs typeface="Arial"/>
              </a:rPr>
              <a:t>Caso </a:t>
            </a:r>
            <a:r>
              <a:rPr sz="2400" spc="-105" dirty="0">
                <a:latin typeface="Arial"/>
                <a:cs typeface="Arial"/>
              </a:rPr>
              <a:t>haja </a:t>
            </a:r>
            <a:r>
              <a:rPr sz="2400" spc="-110" dirty="0">
                <a:latin typeface="Arial"/>
                <a:cs typeface="Arial"/>
              </a:rPr>
              <a:t>algum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conflito: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2583" y="5262371"/>
            <a:ext cx="7373620" cy="600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0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mergetool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2583" y="6006084"/>
            <a:ext cx="7373620" cy="600710"/>
          </a:xfrm>
          <a:custGeom>
            <a:avLst/>
            <a:gdLst/>
            <a:ahLst/>
            <a:cxnLst/>
            <a:rect l="l" t="t" r="r" b="b"/>
            <a:pathLst>
              <a:path w="7373620" h="600709">
                <a:moveTo>
                  <a:pt x="0" y="600455"/>
                </a:moveTo>
                <a:lnTo>
                  <a:pt x="7373111" y="600455"/>
                </a:lnTo>
                <a:lnTo>
                  <a:pt x="7373111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2583" y="6006084"/>
            <a:ext cx="7373620" cy="600710"/>
          </a:xfrm>
          <a:custGeom>
            <a:avLst/>
            <a:gdLst/>
            <a:ahLst/>
            <a:cxnLst/>
            <a:rect l="l" t="t" r="r" b="b"/>
            <a:pathLst>
              <a:path w="7373620" h="600709">
                <a:moveTo>
                  <a:pt x="0" y="600455"/>
                </a:moveTo>
                <a:lnTo>
                  <a:pt x="7373111" y="600455"/>
                </a:lnTo>
                <a:lnTo>
                  <a:pt x="7373111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42238" y="6095491"/>
            <a:ext cx="422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rebase</a:t>
            </a:r>
            <a:r>
              <a:rPr sz="2400" b="1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--continue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4306646"/>
            <a:ext cx="52031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45" dirty="0"/>
              <a:t>Analisando </a:t>
            </a:r>
            <a:r>
              <a:rPr sz="6000" spc="-90" dirty="0"/>
              <a:t>o</a:t>
            </a:r>
            <a:r>
              <a:rPr sz="6000" spc="-735" dirty="0"/>
              <a:t> </a:t>
            </a:r>
            <a:r>
              <a:rPr sz="6000" spc="-275" dirty="0"/>
              <a:t>Log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2697479" y="2290572"/>
            <a:ext cx="3175000" cy="645160"/>
          </a:xfrm>
          <a:custGeom>
            <a:avLst/>
            <a:gdLst/>
            <a:ahLst/>
            <a:cxnLst/>
            <a:rect l="l" t="t" r="r" b="b"/>
            <a:pathLst>
              <a:path w="3175000" h="645160">
                <a:moveTo>
                  <a:pt x="3067049" y="0"/>
                </a:moveTo>
                <a:lnTo>
                  <a:pt x="107442" y="0"/>
                </a:lnTo>
                <a:lnTo>
                  <a:pt x="65633" y="8447"/>
                </a:lnTo>
                <a:lnTo>
                  <a:pt x="31480" y="31480"/>
                </a:lnTo>
                <a:lnTo>
                  <a:pt x="8447" y="65633"/>
                </a:lnTo>
                <a:lnTo>
                  <a:pt x="0" y="107441"/>
                </a:lnTo>
                <a:lnTo>
                  <a:pt x="0" y="537210"/>
                </a:lnTo>
                <a:lnTo>
                  <a:pt x="8447" y="579018"/>
                </a:lnTo>
                <a:lnTo>
                  <a:pt x="31480" y="613171"/>
                </a:lnTo>
                <a:lnTo>
                  <a:pt x="65633" y="636204"/>
                </a:lnTo>
                <a:lnTo>
                  <a:pt x="107442" y="644651"/>
                </a:lnTo>
                <a:lnTo>
                  <a:pt x="3067049" y="644651"/>
                </a:lnTo>
                <a:lnTo>
                  <a:pt x="3108858" y="636204"/>
                </a:lnTo>
                <a:lnTo>
                  <a:pt x="3143011" y="613171"/>
                </a:lnTo>
                <a:lnTo>
                  <a:pt x="3166044" y="579018"/>
                </a:lnTo>
                <a:lnTo>
                  <a:pt x="3174492" y="537210"/>
                </a:lnTo>
                <a:lnTo>
                  <a:pt x="3174492" y="107441"/>
                </a:lnTo>
                <a:lnTo>
                  <a:pt x="3166044" y="65633"/>
                </a:lnTo>
                <a:lnTo>
                  <a:pt x="3143011" y="31480"/>
                </a:lnTo>
                <a:lnTo>
                  <a:pt x="3108858" y="8447"/>
                </a:lnTo>
                <a:lnTo>
                  <a:pt x="30670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7479" y="2290572"/>
            <a:ext cx="3175000" cy="645160"/>
          </a:xfrm>
          <a:custGeom>
            <a:avLst/>
            <a:gdLst/>
            <a:ahLst/>
            <a:cxnLst/>
            <a:rect l="l" t="t" r="r" b="b"/>
            <a:pathLst>
              <a:path w="3175000" h="645160">
                <a:moveTo>
                  <a:pt x="107442" y="644651"/>
                </a:moveTo>
                <a:lnTo>
                  <a:pt x="65633" y="636204"/>
                </a:lnTo>
                <a:lnTo>
                  <a:pt x="31480" y="613171"/>
                </a:lnTo>
                <a:lnTo>
                  <a:pt x="8447" y="579018"/>
                </a:lnTo>
                <a:lnTo>
                  <a:pt x="0" y="537210"/>
                </a:lnTo>
                <a:lnTo>
                  <a:pt x="0" y="107441"/>
                </a:lnTo>
                <a:lnTo>
                  <a:pt x="8447" y="65633"/>
                </a:lnTo>
                <a:lnTo>
                  <a:pt x="31480" y="31480"/>
                </a:lnTo>
                <a:lnTo>
                  <a:pt x="65633" y="8447"/>
                </a:lnTo>
                <a:lnTo>
                  <a:pt x="107442" y="0"/>
                </a:lnTo>
                <a:lnTo>
                  <a:pt x="3067049" y="0"/>
                </a:lnTo>
                <a:lnTo>
                  <a:pt x="3108858" y="8447"/>
                </a:lnTo>
                <a:lnTo>
                  <a:pt x="3143011" y="31480"/>
                </a:lnTo>
                <a:lnTo>
                  <a:pt x="3166044" y="65633"/>
                </a:lnTo>
                <a:lnTo>
                  <a:pt x="3174492" y="107441"/>
                </a:lnTo>
                <a:lnTo>
                  <a:pt x="3174492" y="537210"/>
                </a:lnTo>
                <a:lnTo>
                  <a:pt x="3166044" y="579018"/>
                </a:lnTo>
                <a:lnTo>
                  <a:pt x="3143011" y="613171"/>
                </a:lnTo>
                <a:lnTo>
                  <a:pt x="3108858" y="636204"/>
                </a:lnTo>
                <a:lnTo>
                  <a:pt x="3067049" y="644651"/>
                </a:lnTo>
                <a:lnTo>
                  <a:pt x="107442" y="644651"/>
                </a:lnTo>
                <a:close/>
              </a:path>
            </a:pathLst>
          </a:custGeom>
          <a:ln w="12192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7257" y="2489559"/>
            <a:ext cx="481965" cy="265430"/>
          </a:xfrm>
          <a:custGeom>
            <a:avLst/>
            <a:gdLst/>
            <a:ahLst/>
            <a:cxnLst/>
            <a:rect l="l" t="t" r="r" b="b"/>
            <a:pathLst>
              <a:path w="481964" h="265430">
                <a:moveTo>
                  <a:pt x="390575" y="132482"/>
                </a:moveTo>
                <a:lnTo>
                  <a:pt x="226441" y="223668"/>
                </a:lnTo>
                <a:lnTo>
                  <a:pt x="219771" y="229369"/>
                </a:lnTo>
                <a:lnTo>
                  <a:pt x="215947" y="236892"/>
                </a:lnTo>
                <a:lnTo>
                  <a:pt x="215243" y="245296"/>
                </a:lnTo>
                <a:lnTo>
                  <a:pt x="217931" y="253640"/>
                </a:lnTo>
                <a:lnTo>
                  <a:pt x="223579" y="260383"/>
                </a:lnTo>
                <a:lnTo>
                  <a:pt x="231108" y="264245"/>
                </a:lnTo>
                <a:lnTo>
                  <a:pt x="239541" y="264963"/>
                </a:lnTo>
                <a:lnTo>
                  <a:pt x="247904" y="262276"/>
                </a:lnTo>
                <a:lnTo>
                  <a:pt x="441798" y="154580"/>
                </a:lnTo>
                <a:lnTo>
                  <a:pt x="436118" y="154580"/>
                </a:lnTo>
                <a:lnTo>
                  <a:pt x="436118" y="151786"/>
                </a:lnTo>
                <a:lnTo>
                  <a:pt x="425322" y="151786"/>
                </a:lnTo>
                <a:lnTo>
                  <a:pt x="390575" y="132482"/>
                </a:lnTo>
                <a:close/>
              </a:path>
              <a:path w="481964" h="265430">
                <a:moveTo>
                  <a:pt x="350799" y="110384"/>
                </a:moveTo>
                <a:lnTo>
                  <a:pt x="0" y="110384"/>
                </a:lnTo>
                <a:lnTo>
                  <a:pt x="0" y="154580"/>
                </a:lnTo>
                <a:lnTo>
                  <a:pt x="350799" y="154580"/>
                </a:lnTo>
                <a:lnTo>
                  <a:pt x="390575" y="132482"/>
                </a:lnTo>
                <a:lnTo>
                  <a:pt x="350799" y="110384"/>
                </a:lnTo>
                <a:close/>
              </a:path>
              <a:path w="481964" h="265430">
                <a:moveTo>
                  <a:pt x="441798" y="110384"/>
                </a:moveTo>
                <a:lnTo>
                  <a:pt x="436118" y="110384"/>
                </a:lnTo>
                <a:lnTo>
                  <a:pt x="436118" y="154580"/>
                </a:lnTo>
                <a:lnTo>
                  <a:pt x="441798" y="154580"/>
                </a:lnTo>
                <a:lnTo>
                  <a:pt x="481583" y="132482"/>
                </a:lnTo>
                <a:lnTo>
                  <a:pt x="441798" y="110384"/>
                </a:lnTo>
                <a:close/>
              </a:path>
              <a:path w="481964" h="265430">
                <a:moveTo>
                  <a:pt x="425322" y="113178"/>
                </a:moveTo>
                <a:lnTo>
                  <a:pt x="390575" y="132482"/>
                </a:lnTo>
                <a:lnTo>
                  <a:pt x="425322" y="151786"/>
                </a:lnTo>
                <a:lnTo>
                  <a:pt x="425322" y="113178"/>
                </a:lnTo>
                <a:close/>
              </a:path>
              <a:path w="481964" h="265430">
                <a:moveTo>
                  <a:pt x="436118" y="113178"/>
                </a:moveTo>
                <a:lnTo>
                  <a:pt x="425322" y="113178"/>
                </a:lnTo>
                <a:lnTo>
                  <a:pt x="425322" y="151786"/>
                </a:lnTo>
                <a:lnTo>
                  <a:pt x="436118" y="151786"/>
                </a:lnTo>
                <a:lnTo>
                  <a:pt x="436118" y="113178"/>
                </a:lnTo>
                <a:close/>
              </a:path>
              <a:path w="481964" h="265430">
                <a:moveTo>
                  <a:pt x="239541" y="0"/>
                </a:moveTo>
                <a:lnTo>
                  <a:pt x="231108" y="704"/>
                </a:lnTo>
                <a:lnTo>
                  <a:pt x="223579" y="4528"/>
                </a:lnTo>
                <a:lnTo>
                  <a:pt x="217931" y="11197"/>
                </a:lnTo>
                <a:lnTo>
                  <a:pt x="215243" y="19561"/>
                </a:lnTo>
                <a:lnTo>
                  <a:pt x="215947" y="28009"/>
                </a:lnTo>
                <a:lnTo>
                  <a:pt x="219771" y="35575"/>
                </a:lnTo>
                <a:lnTo>
                  <a:pt x="226441" y="41296"/>
                </a:lnTo>
                <a:lnTo>
                  <a:pt x="390575" y="132482"/>
                </a:lnTo>
                <a:lnTo>
                  <a:pt x="425322" y="113178"/>
                </a:lnTo>
                <a:lnTo>
                  <a:pt x="436118" y="113178"/>
                </a:lnTo>
                <a:lnTo>
                  <a:pt x="436118" y="110384"/>
                </a:lnTo>
                <a:lnTo>
                  <a:pt x="441798" y="110384"/>
                </a:lnTo>
                <a:lnTo>
                  <a:pt x="247904" y="2688"/>
                </a:lnTo>
                <a:lnTo>
                  <a:pt x="23954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1310" y="2449829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5">
                <a:moveTo>
                  <a:pt x="172973" y="0"/>
                </a:moveTo>
                <a:lnTo>
                  <a:pt x="126999" y="6150"/>
                </a:lnTo>
                <a:lnTo>
                  <a:pt x="85682" y="23509"/>
                </a:lnTo>
                <a:lnTo>
                  <a:pt x="50672" y="50434"/>
                </a:lnTo>
                <a:lnTo>
                  <a:pt x="23621" y="85287"/>
                </a:lnTo>
                <a:lnTo>
                  <a:pt x="6180" y="126426"/>
                </a:lnTo>
                <a:lnTo>
                  <a:pt x="0" y="172212"/>
                </a:lnTo>
                <a:lnTo>
                  <a:pt x="6180" y="217997"/>
                </a:lnTo>
                <a:lnTo>
                  <a:pt x="23622" y="259136"/>
                </a:lnTo>
                <a:lnTo>
                  <a:pt x="50673" y="293989"/>
                </a:lnTo>
                <a:lnTo>
                  <a:pt x="85682" y="320914"/>
                </a:lnTo>
                <a:lnTo>
                  <a:pt x="127000" y="338273"/>
                </a:lnTo>
                <a:lnTo>
                  <a:pt x="172973" y="344424"/>
                </a:lnTo>
                <a:lnTo>
                  <a:pt x="218947" y="338273"/>
                </a:lnTo>
                <a:lnTo>
                  <a:pt x="260265" y="320914"/>
                </a:lnTo>
                <a:lnTo>
                  <a:pt x="295274" y="293989"/>
                </a:lnTo>
                <a:lnTo>
                  <a:pt x="322325" y="259136"/>
                </a:lnTo>
                <a:lnTo>
                  <a:pt x="339767" y="217997"/>
                </a:lnTo>
                <a:lnTo>
                  <a:pt x="345947" y="172212"/>
                </a:lnTo>
                <a:lnTo>
                  <a:pt x="339767" y="126426"/>
                </a:lnTo>
                <a:lnTo>
                  <a:pt x="322325" y="85287"/>
                </a:lnTo>
                <a:lnTo>
                  <a:pt x="295274" y="50434"/>
                </a:lnTo>
                <a:lnTo>
                  <a:pt x="260265" y="23509"/>
                </a:lnTo>
                <a:lnTo>
                  <a:pt x="218947" y="6150"/>
                </a:lnTo>
                <a:lnTo>
                  <a:pt x="17297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1310" y="2449829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5">
                <a:moveTo>
                  <a:pt x="172973" y="344424"/>
                </a:moveTo>
                <a:lnTo>
                  <a:pt x="126999" y="338273"/>
                </a:lnTo>
                <a:lnTo>
                  <a:pt x="85682" y="320914"/>
                </a:lnTo>
                <a:lnTo>
                  <a:pt x="50672" y="293989"/>
                </a:lnTo>
                <a:lnTo>
                  <a:pt x="23621" y="259136"/>
                </a:lnTo>
                <a:lnTo>
                  <a:pt x="6180" y="217997"/>
                </a:lnTo>
                <a:lnTo>
                  <a:pt x="0" y="172212"/>
                </a:lnTo>
                <a:lnTo>
                  <a:pt x="6180" y="126426"/>
                </a:lnTo>
                <a:lnTo>
                  <a:pt x="23622" y="85287"/>
                </a:lnTo>
                <a:lnTo>
                  <a:pt x="50673" y="50434"/>
                </a:lnTo>
                <a:lnTo>
                  <a:pt x="85682" y="23509"/>
                </a:lnTo>
                <a:lnTo>
                  <a:pt x="127000" y="6150"/>
                </a:lnTo>
                <a:lnTo>
                  <a:pt x="172973" y="0"/>
                </a:lnTo>
                <a:lnTo>
                  <a:pt x="218947" y="6150"/>
                </a:lnTo>
                <a:lnTo>
                  <a:pt x="260265" y="23509"/>
                </a:lnTo>
                <a:lnTo>
                  <a:pt x="295274" y="50434"/>
                </a:lnTo>
                <a:lnTo>
                  <a:pt x="322325" y="85287"/>
                </a:lnTo>
                <a:lnTo>
                  <a:pt x="339767" y="126426"/>
                </a:lnTo>
                <a:lnTo>
                  <a:pt x="345947" y="172212"/>
                </a:lnTo>
                <a:lnTo>
                  <a:pt x="339767" y="217997"/>
                </a:lnTo>
                <a:lnTo>
                  <a:pt x="322325" y="259136"/>
                </a:lnTo>
                <a:lnTo>
                  <a:pt x="295274" y="293989"/>
                </a:lnTo>
                <a:lnTo>
                  <a:pt x="260265" y="320914"/>
                </a:lnTo>
                <a:lnTo>
                  <a:pt x="218947" y="338273"/>
                </a:lnTo>
                <a:lnTo>
                  <a:pt x="172973" y="34442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8841" y="2451354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4" h="346075">
                <a:moveTo>
                  <a:pt x="172212" y="0"/>
                </a:moveTo>
                <a:lnTo>
                  <a:pt x="126426" y="6180"/>
                </a:lnTo>
                <a:lnTo>
                  <a:pt x="85287" y="23622"/>
                </a:lnTo>
                <a:lnTo>
                  <a:pt x="50434" y="50673"/>
                </a:lnTo>
                <a:lnTo>
                  <a:pt x="23509" y="85682"/>
                </a:lnTo>
                <a:lnTo>
                  <a:pt x="6150" y="127000"/>
                </a:lnTo>
                <a:lnTo>
                  <a:pt x="0" y="172974"/>
                </a:lnTo>
                <a:lnTo>
                  <a:pt x="6150" y="218948"/>
                </a:lnTo>
                <a:lnTo>
                  <a:pt x="23509" y="260265"/>
                </a:lnTo>
                <a:lnTo>
                  <a:pt x="50434" y="295275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2" y="345948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5"/>
                </a:lnTo>
                <a:lnTo>
                  <a:pt x="320914" y="260265"/>
                </a:lnTo>
                <a:lnTo>
                  <a:pt x="338273" y="218948"/>
                </a:lnTo>
                <a:lnTo>
                  <a:pt x="344424" y="172974"/>
                </a:lnTo>
                <a:lnTo>
                  <a:pt x="338273" y="127000"/>
                </a:lnTo>
                <a:lnTo>
                  <a:pt x="320914" y="85682"/>
                </a:lnTo>
                <a:lnTo>
                  <a:pt x="293989" y="50673"/>
                </a:lnTo>
                <a:lnTo>
                  <a:pt x="259136" y="23622"/>
                </a:lnTo>
                <a:lnTo>
                  <a:pt x="217997" y="6180"/>
                </a:lnTo>
                <a:lnTo>
                  <a:pt x="1722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8841" y="2451354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4" h="346075">
                <a:moveTo>
                  <a:pt x="172212" y="345948"/>
                </a:moveTo>
                <a:lnTo>
                  <a:pt x="126426" y="339767"/>
                </a:lnTo>
                <a:lnTo>
                  <a:pt x="85287" y="322325"/>
                </a:lnTo>
                <a:lnTo>
                  <a:pt x="50434" y="295275"/>
                </a:lnTo>
                <a:lnTo>
                  <a:pt x="23509" y="260265"/>
                </a:lnTo>
                <a:lnTo>
                  <a:pt x="6150" y="218948"/>
                </a:lnTo>
                <a:lnTo>
                  <a:pt x="0" y="172974"/>
                </a:lnTo>
                <a:lnTo>
                  <a:pt x="6150" y="127000"/>
                </a:lnTo>
                <a:lnTo>
                  <a:pt x="23509" y="85682"/>
                </a:lnTo>
                <a:lnTo>
                  <a:pt x="50434" y="50673"/>
                </a:lnTo>
                <a:lnTo>
                  <a:pt x="85287" y="23622"/>
                </a:lnTo>
                <a:lnTo>
                  <a:pt x="126426" y="6180"/>
                </a:lnTo>
                <a:lnTo>
                  <a:pt x="172212" y="0"/>
                </a:lnTo>
                <a:lnTo>
                  <a:pt x="217997" y="6180"/>
                </a:lnTo>
                <a:lnTo>
                  <a:pt x="259136" y="23622"/>
                </a:lnTo>
                <a:lnTo>
                  <a:pt x="293989" y="50673"/>
                </a:lnTo>
                <a:lnTo>
                  <a:pt x="320914" y="85682"/>
                </a:lnTo>
                <a:lnTo>
                  <a:pt x="338273" y="127000"/>
                </a:lnTo>
                <a:lnTo>
                  <a:pt x="344424" y="172974"/>
                </a:lnTo>
                <a:lnTo>
                  <a:pt x="338273" y="218948"/>
                </a:lnTo>
                <a:lnTo>
                  <a:pt x="320914" y="260265"/>
                </a:lnTo>
                <a:lnTo>
                  <a:pt x="293989" y="295275"/>
                </a:lnTo>
                <a:lnTo>
                  <a:pt x="259136" y="322325"/>
                </a:lnTo>
                <a:lnTo>
                  <a:pt x="217997" y="339767"/>
                </a:lnTo>
                <a:lnTo>
                  <a:pt x="172212" y="345948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4121" y="2488035"/>
            <a:ext cx="481965" cy="265430"/>
          </a:xfrm>
          <a:custGeom>
            <a:avLst/>
            <a:gdLst/>
            <a:ahLst/>
            <a:cxnLst/>
            <a:rect l="l" t="t" r="r" b="b"/>
            <a:pathLst>
              <a:path w="481964" h="265430">
                <a:moveTo>
                  <a:pt x="390575" y="132482"/>
                </a:moveTo>
                <a:lnTo>
                  <a:pt x="226440" y="223668"/>
                </a:lnTo>
                <a:lnTo>
                  <a:pt x="219771" y="229369"/>
                </a:lnTo>
                <a:lnTo>
                  <a:pt x="215947" y="236892"/>
                </a:lnTo>
                <a:lnTo>
                  <a:pt x="215243" y="245296"/>
                </a:lnTo>
                <a:lnTo>
                  <a:pt x="217931" y="253640"/>
                </a:lnTo>
                <a:lnTo>
                  <a:pt x="223579" y="260383"/>
                </a:lnTo>
                <a:lnTo>
                  <a:pt x="231108" y="264245"/>
                </a:lnTo>
                <a:lnTo>
                  <a:pt x="239541" y="264963"/>
                </a:lnTo>
                <a:lnTo>
                  <a:pt x="247903" y="262276"/>
                </a:lnTo>
                <a:lnTo>
                  <a:pt x="441798" y="154580"/>
                </a:lnTo>
                <a:lnTo>
                  <a:pt x="436117" y="154580"/>
                </a:lnTo>
                <a:lnTo>
                  <a:pt x="436117" y="151786"/>
                </a:lnTo>
                <a:lnTo>
                  <a:pt x="425323" y="151786"/>
                </a:lnTo>
                <a:lnTo>
                  <a:pt x="390575" y="132482"/>
                </a:lnTo>
                <a:close/>
              </a:path>
              <a:path w="481964" h="265430">
                <a:moveTo>
                  <a:pt x="350799" y="110384"/>
                </a:moveTo>
                <a:lnTo>
                  <a:pt x="0" y="110384"/>
                </a:lnTo>
                <a:lnTo>
                  <a:pt x="0" y="154580"/>
                </a:lnTo>
                <a:lnTo>
                  <a:pt x="350799" y="154580"/>
                </a:lnTo>
                <a:lnTo>
                  <a:pt x="390575" y="132482"/>
                </a:lnTo>
                <a:lnTo>
                  <a:pt x="350799" y="110384"/>
                </a:lnTo>
                <a:close/>
              </a:path>
              <a:path w="481964" h="265430">
                <a:moveTo>
                  <a:pt x="441798" y="110384"/>
                </a:moveTo>
                <a:lnTo>
                  <a:pt x="436117" y="110384"/>
                </a:lnTo>
                <a:lnTo>
                  <a:pt x="436117" y="154580"/>
                </a:lnTo>
                <a:lnTo>
                  <a:pt x="441798" y="154580"/>
                </a:lnTo>
                <a:lnTo>
                  <a:pt x="481583" y="132482"/>
                </a:lnTo>
                <a:lnTo>
                  <a:pt x="441798" y="110384"/>
                </a:lnTo>
                <a:close/>
              </a:path>
              <a:path w="481964" h="265430">
                <a:moveTo>
                  <a:pt x="425323" y="113178"/>
                </a:moveTo>
                <a:lnTo>
                  <a:pt x="390575" y="132482"/>
                </a:lnTo>
                <a:lnTo>
                  <a:pt x="425323" y="151786"/>
                </a:lnTo>
                <a:lnTo>
                  <a:pt x="425323" y="113178"/>
                </a:lnTo>
                <a:close/>
              </a:path>
              <a:path w="481964" h="265430">
                <a:moveTo>
                  <a:pt x="436117" y="113178"/>
                </a:moveTo>
                <a:lnTo>
                  <a:pt x="425323" y="113178"/>
                </a:lnTo>
                <a:lnTo>
                  <a:pt x="425323" y="151786"/>
                </a:lnTo>
                <a:lnTo>
                  <a:pt x="436117" y="151786"/>
                </a:lnTo>
                <a:lnTo>
                  <a:pt x="436117" y="113178"/>
                </a:lnTo>
                <a:close/>
              </a:path>
              <a:path w="481964" h="265430">
                <a:moveTo>
                  <a:pt x="239541" y="0"/>
                </a:moveTo>
                <a:lnTo>
                  <a:pt x="231108" y="704"/>
                </a:lnTo>
                <a:lnTo>
                  <a:pt x="223579" y="4528"/>
                </a:lnTo>
                <a:lnTo>
                  <a:pt x="217931" y="11197"/>
                </a:lnTo>
                <a:lnTo>
                  <a:pt x="215243" y="19561"/>
                </a:lnTo>
                <a:lnTo>
                  <a:pt x="215947" y="28009"/>
                </a:lnTo>
                <a:lnTo>
                  <a:pt x="219771" y="35575"/>
                </a:lnTo>
                <a:lnTo>
                  <a:pt x="226440" y="41296"/>
                </a:lnTo>
                <a:lnTo>
                  <a:pt x="390575" y="132482"/>
                </a:lnTo>
                <a:lnTo>
                  <a:pt x="425323" y="113178"/>
                </a:lnTo>
                <a:lnTo>
                  <a:pt x="436117" y="113178"/>
                </a:lnTo>
                <a:lnTo>
                  <a:pt x="436117" y="110384"/>
                </a:lnTo>
                <a:lnTo>
                  <a:pt x="441798" y="110384"/>
                </a:lnTo>
                <a:lnTo>
                  <a:pt x="247903" y="2688"/>
                </a:lnTo>
                <a:lnTo>
                  <a:pt x="23954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93414" y="2449829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5">
                <a:moveTo>
                  <a:pt x="172974" y="0"/>
                </a:moveTo>
                <a:lnTo>
                  <a:pt x="126999" y="6150"/>
                </a:lnTo>
                <a:lnTo>
                  <a:pt x="85682" y="23509"/>
                </a:lnTo>
                <a:lnTo>
                  <a:pt x="50672" y="50434"/>
                </a:lnTo>
                <a:lnTo>
                  <a:pt x="23622" y="85287"/>
                </a:lnTo>
                <a:lnTo>
                  <a:pt x="6180" y="126426"/>
                </a:lnTo>
                <a:lnTo>
                  <a:pt x="0" y="172212"/>
                </a:lnTo>
                <a:lnTo>
                  <a:pt x="6180" y="217997"/>
                </a:lnTo>
                <a:lnTo>
                  <a:pt x="23622" y="259136"/>
                </a:lnTo>
                <a:lnTo>
                  <a:pt x="50673" y="293989"/>
                </a:lnTo>
                <a:lnTo>
                  <a:pt x="85682" y="320914"/>
                </a:lnTo>
                <a:lnTo>
                  <a:pt x="127000" y="338273"/>
                </a:lnTo>
                <a:lnTo>
                  <a:pt x="172974" y="344424"/>
                </a:lnTo>
                <a:lnTo>
                  <a:pt x="218948" y="338273"/>
                </a:lnTo>
                <a:lnTo>
                  <a:pt x="260265" y="320914"/>
                </a:lnTo>
                <a:lnTo>
                  <a:pt x="295275" y="293989"/>
                </a:lnTo>
                <a:lnTo>
                  <a:pt x="322325" y="259136"/>
                </a:lnTo>
                <a:lnTo>
                  <a:pt x="339767" y="217997"/>
                </a:lnTo>
                <a:lnTo>
                  <a:pt x="345948" y="172212"/>
                </a:lnTo>
                <a:lnTo>
                  <a:pt x="339767" y="126426"/>
                </a:lnTo>
                <a:lnTo>
                  <a:pt x="322325" y="85287"/>
                </a:lnTo>
                <a:lnTo>
                  <a:pt x="295275" y="50434"/>
                </a:lnTo>
                <a:lnTo>
                  <a:pt x="260265" y="23509"/>
                </a:lnTo>
                <a:lnTo>
                  <a:pt x="218948" y="6150"/>
                </a:lnTo>
                <a:lnTo>
                  <a:pt x="172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3414" y="2449829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5">
                <a:moveTo>
                  <a:pt x="172974" y="344424"/>
                </a:moveTo>
                <a:lnTo>
                  <a:pt x="127000" y="338273"/>
                </a:lnTo>
                <a:lnTo>
                  <a:pt x="85682" y="320914"/>
                </a:lnTo>
                <a:lnTo>
                  <a:pt x="50673" y="293989"/>
                </a:lnTo>
                <a:lnTo>
                  <a:pt x="23622" y="259136"/>
                </a:lnTo>
                <a:lnTo>
                  <a:pt x="6180" y="217997"/>
                </a:lnTo>
                <a:lnTo>
                  <a:pt x="0" y="172212"/>
                </a:lnTo>
                <a:lnTo>
                  <a:pt x="6180" y="126426"/>
                </a:lnTo>
                <a:lnTo>
                  <a:pt x="23622" y="85287"/>
                </a:lnTo>
                <a:lnTo>
                  <a:pt x="50673" y="50434"/>
                </a:lnTo>
                <a:lnTo>
                  <a:pt x="85682" y="23509"/>
                </a:lnTo>
                <a:lnTo>
                  <a:pt x="127000" y="6150"/>
                </a:lnTo>
                <a:lnTo>
                  <a:pt x="172974" y="0"/>
                </a:lnTo>
                <a:lnTo>
                  <a:pt x="218948" y="6150"/>
                </a:lnTo>
                <a:lnTo>
                  <a:pt x="260265" y="23509"/>
                </a:lnTo>
                <a:lnTo>
                  <a:pt x="295275" y="50434"/>
                </a:lnTo>
                <a:lnTo>
                  <a:pt x="322325" y="85287"/>
                </a:lnTo>
                <a:lnTo>
                  <a:pt x="339767" y="126426"/>
                </a:lnTo>
                <a:lnTo>
                  <a:pt x="345948" y="172212"/>
                </a:lnTo>
                <a:lnTo>
                  <a:pt x="339767" y="217997"/>
                </a:lnTo>
                <a:lnTo>
                  <a:pt x="322325" y="259136"/>
                </a:lnTo>
                <a:lnTo>
                  <a:pt x="295275" y="293989"/>
                </a:lnTo>
                <a:lnTo>
                  <a:pt x="260265" y="320914"/>
                </a:lnTo>
                <a:lnTo>
                  <a:pt x="218948" y="338273"/>
                </a:lnTo>
                <a:lnTo>
                  <a:pt x="172974" y="34442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9269" y="2390636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89" h="567689">
                <a:moveTo>
                  <a:pt x="300511" y="0"/>
                </a:moveTo>
                <a:lnTo>
                  <a:pt x="255515" y="934"/>
                </a:lnTo>
                <a:lnTo>
                  <a:pt x="210055" y="9282"/>
                </a:lnTo>
                <a:lnTo>
                  <a:pt x="166519" y="24806"/>
                </a:lnTo>
                <a:lnTo>
                  <a:pt x="127092" y="46519"/>
                </a:lnTo>
                <a:lnTo>
                  <a:pt x="92188" y="73705"/>
                </a:lnTo>
                <a:lnTo>
                  <a:pt x="62221" y="105647"/>
                </a:lnTo>
                <a:lnTo>
                  <a:pt x="37605" y="141632"/>
                </a:lnTo>
                <a:lnTo>
                  <a:pt x="18754" y="180942"/>
                </a:lnTo>
                <a:lnTo>
                  <a:pt x="6081" y="222863"/>
                </a:lnTo>
                <a:lnTo>
                  <a:pt x="0" y="266679"/>
                </a:lnTo>
                <a:lnTo>
                  <a:pt x="924" y="311675"/>
                </a:lnTo>
                <a:lnTo>
                  <a:pt x="9268" y="357135"/>
                </a:lnTo>
                <a:lnTo>
                  <a:pt x="24797" y="400671"/>
                </a:lnTo>
                <a:lnTo>
                  <a:pt x="46519" y="440098"/>
                </a:lnTo>
                <a:lnTo>
                  <a:pt x="73719" y="475002"/>
                </a:lnTo>
                <a:lnTo>
                  <a:pt x="105679" y="504969"/>
                </a:lnTo>
                <a:lnTo>
                  <a:pt x="141682" y="529585"/>
                </a:lnTo>
                <a:lnTo>
                  <a:pt x="181011" y="548436"/>
                </a:lnTo>
                <a:lnTo>
                  <a:pt x="222949" y="561110"/>
                </a:lnTo>
                <a:lnTo>
                  <a:pt x="266780" y="567191"/>
                </a:lnTo>
                <a:lnTo>
                  <a:pt x="311785" y="566266"/>
                </a:lnTo>
                <a:lnTo>
                  <a:pt x="357248" y="557922"/>
                </a:lnTo>
                <a:lnTo>
                  <a:pt x="400781" y="542394"/>
                </a:lnTo>
                <a:lnTo>
                  <a:pt x="440199" y="520671"/>
                </a:lnTo>
                <a:lnTo>
                  <a:pt x="475088" y="493471"/>
                </a:lnTo>
                <a:lnTo>
                  <a:pt x="505038" y="461511"/>
                </a:lnTo>
                <a:lnTo>
                  <a:pt x="529635" y="425508"/>
                </a:lnTo>
                <a:lnTo>
                  <a:pt x="548468" y="386179"/>
                </a:lnTo>
                <a:lnTo>
                  <a:pt x="561124" y="344241"/>
                </a:lnTo>
                <a:lnTo>
                  <a:pt x="567191" y="300410"/>
                </a:lnTo>
                <a:lnTo>
                  <a:pt x="566256" y="255405"/>
                </a:lnTo>
                <a:lnTo>
                  <a:pt x="557908" y="209942"/>
                </a:lnTo>
                <a:lnTo>
                  <a:pt x="542384" y="166409"/>
                </a:lnTo>
                <a:lnTo>
                  <a:pt x="520671" y="126991"/>
                </a:lnTo>
                <a:lnTo>
                  <a:pt x="493486" y="92102"/>
                </a:lnTo>
                <a:lnTo>
                  <a:pt x="461543" y="62152"/>
                </a:lnTo>
                <a:lnTo>
                  <a:pt x="425559" y="37555"/>
                </a:lnTo>
                <a:lnTo>
                  <a:pt x="386248" y="18722"/>
                </a:lnTo>
                <a:lnTo>
                  <a:pt x="344327" y="6066"/>
                </a:lnTo>
                <a:lnTo>
                  <a:pt x="30051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9269" y="2390636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89" h="567689">
                <a:moveTo>
                  <a:pt x="9268" y="357135"/>
                </a:moveTo>
                <a:lnTo>
                  <a:pt x="924" y="311675"/>
                </a:lnTo>
                <a:lnTo>
                  <a:pt x="0" y="266679"/>
                </a:lnTo>
                <a:lnTo>
                  <a:pt x="6081" y="222863"/>
                </a:lnTo>
                <a:lnTo>
                  <a:pt x="18754" y="180942"/>
                </a:lnTo>
                <a:lnTo>
                  <a:pt x="37605" y="141632"/>
                </a:lnTo>
                <a:lnTo>
                  <a:pt x="62221" y="105647"/>
                </a:lnTo>
                <a:lnTo>
                  <a:pt x="92188" y="73705"/>
                </a:lnTo>
                <a:lnTo>
                  <a:pt x="127092" y="46519"/>
                </a:lnTo>
                <a:lnTo>
                  <a:pt x="166519" y="24806"/>
                </a:lnTo>
                <a:lnTo>
                  <a:pt x="210055" y="9282"/>
                </a:lnTo>
                <a:lnTo>
                  <a:pt x="255515" y="934"/>
                </a:lnTo>
                <a:lnTo>
                  <a:pt x="300511" y="0"/>
                </a:lnTo>
                <a:lnTo>
                  <a:pt x="344327" y="6066"/>
                </a:lnTo>
                <a:lnTo>
                  <a:pt x="386248" y="18722"/>
                </a:lnTo>
                <a:lnTo>
                  <a:pt x="425559" y="37555"/>
                </a:lnTo>
                <a:lnTo>
                  <a:pt x="461543" y="62152"/>
                </a:lnTo>
                <a:lnTo>
                  <a:pt x="493486" y="92102"/>
                </a:lnTo>
                <a:lnTo>
                  <a:pt x="520671" y="126991"/>
                </a:lnTo>
                <a:lnTo>
                  <a:pt x="542384" y="166409"/>
                </a:lnTo>
                <a:lnTo>
                  <a:pt x="557908" y="209942"/>
                </a:lnTo>
                <a:lnTo>
                  <a:pt x="566256" y="255405"/>
                </a:lnTo>
                <a:lnTo>
                  <a:pt x="567191" y="300410"/>
                </a:lnTo>
                <a:lnTo>
                  <a:pt x="561124" y="344241"/>
                </a:lnTo>
                <a:lnTo>
                  <a:pt x="548468" y="386179"/>
                </a:lnTo>
                <a:lnTo>
                  <a:pt x="529635" y="425508"/>
                </a:lnTo>
                <a:lnTo>
                  <a:pt x="505038" y="461511"/>
                </a:lnTo>
                <a:lnTo>
                  <a:pt x="475088" y="493471"/>
                </a:lnTo>
                <a:lnTo>
                  <a:pt x="440199" y="520671"/>
                </a:lnTo>
                <a:lnTo>
                  <a:pt x="400781" y="542394"/>
                </a:lnTo>
                <a:lnTo>
                  <a:pt x="357248" y="557922"/>
                </a:lnTo>
                <a:lnTo>
                  <a:pt x="311785" y="566266"/>
                </a:lnTo>
                <a:lnTo>
                  <a:pt x="266780" y="567191"/>
                </a:lnTo>
                <a:lnTo>
                  <a:pt x="222949" y="561110"/>
                </a:lnTo>
                <a:lnTo>
                  <a:pt x="181011" y="548436"/>
                </a:lnTo>
                <a:lnTo>
                  <a:pt x="141682" y="529585"/>
                </a:lnTo>
                <a:lnTo>
                  <a:pt x="105679" y="504969"/>
                </a:lnTo>
                <a:lnTo>
                  <a:pt x="73719" y="475002"/>
                </a:lnTo>
                <a:lnTo>
                  <a:pt x="46519" y="440098"/>
                </a:lnTo>
                <a:lnTo>
                  <a:pt x="24797" y="400671"/>
                </a:lnTo>
                <a:lnTo>
                  <a:pt x="9268" y="357135"/>
                </a:lnTo>
                <a:close/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9788" y="2920238"/>
            <a:ext cx="291465" cy="478155"/>
          </a:xfrm>
          <a:custGeom>
            <a:avLst/>
            <a:gdLst/>
            <a:ahLst/>
            <a:cxnLst/>
            <a:rect l="l" t="t" r="r" b="b"/>
            <a:pathLst>
              <a:path w="291464" h="478154">
                <a:moveTo>
                  <a:pt x="291211" y="0"/>
                </a:moveTo>
                <a:lnTo>
                  <a:pt x="0" y="477900"/>
                </a:lnTo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40985" y="2488035"/>
            <a:ext cx="481965" cy="265430"/>
          </a:xfrm>
          <a:custGeom>
            <a:avLst/>
            <a:gdLst/>
            <a:ahLst/>
            <a:cxnLst/>
            <a:rect l="l" t="t" r="r" b="b"/>
            <a:pathLst>
              <a:path w="481964" h="265430">
                <a:moveTo>
                  <a:pt x="390575" y="132482"/>
                </a:moveTo>
                <a:lnTo>
                  <a:pt x="226440" y="223668"/>
                </a:lnTo>
                <a:lnTo>
                  <a:pt x="219771" y="229369"/>
                </a:lnTo>
                <a:lnTo>
                  <a:pt x="215947" y="236892"/>
                </a:lnTo>
                <a:lnTo>
                  <a:pt x="215243" y="245296"/>
                </a:lnTo>
                <a:lnTo>
                  <a:pt x="217931" y="253640"/>
                </a:lnTo>
                <a:lnTo>
                  <a:pt x="223579" y="260383"/>
                </a:lnTo>
                <a:lnTo>
                  <a:pt x="231108" y="264245"/>
                </a:lnTo>
                <a:lnTo>
                  <a:pt x="239541" y="264963"/>
                </a:lnTo>
                <a:lnTo>
                  <a:pt x="247903" y="262276"/>
                </a:lnTo>
                <a:lnTo>
                  <a:pt x="441798" y="154580"/>
                </a:lnTo>
                <a:lnTo>
                  <a:pt x="436117" y="154580"/>
                </a:lnTo>
                <a:lnTo>
                  <a:pt x="436117" y="151786"/>
                </a:lnTo>
                <a:lnTo>
                  <a:pt x="425323" y="151786"/>
                </a:lnTo>
                <a:lnTo>
                  <a:pt x="390575" y="132482"/>
                </a:lnTo>
                <a:close/>
              </a:path>
              <a:path w="481964" h="265430">
                <a:moveTo>
                  <a:pt x="350799" y="110384"/>
                </a:moveTo>
                <a:lnTo>
                  <a:pt x="0" y="110384"/>
                </a:lnTo>
                <a:lnTo>
                  <a:pt x="0" y="154580"/>
                </a:lnTo>
                <a:lnTo>
                  <a:pt x="350799" y="154580"/>
                </a:lnTo>
                <a:lnTo>
                  <a:pt x="390575" y="132482"/>
                </a:lnTo>
                <a:lnTo>
                  <a:pt x="350799" y="110384"/>
                </a:lnTo>
                <a:close/>
              </a:path>
              <a:path w="481964" h="265430">
                <a:moveTo>
                  <a:pt x="441798" y="110384"/>
                </a:moveTo>
                <a:lnTo>
                  <a:pt x="436117" y="110384"/>
                </a:lnTo>
                <a:lnTo>
                  <a:pt x="436117" y="154580"/>
                </a:lnTo>
                <a:lnTo>
                  <a:pt x="441798" y="154580"/>
                </a:lnTo>
                <a:lnTo>
                  <a:pt x="481583" y="132482"/>
                </a:lnTo>
                <a:lnTo>
                  <a:pt x="441798" y="110384"/>
                </a:lnTo>
                <a:close/>
              </a:path>
              <a:path w="481964" h="265430">
                <a:moveTo>
                  <a:pt x="425323" y="113178"/>
                </a:moveTo>
                <a:lnTo>
                  <a:pt x="390575" y="132482"/>
                </a:lnTo>
                <a:lnTo>
                  <a:pt x="425323" y="151786"/>
                </a:lnTo>
                <a:lnTo>
                  <a:pt x="425323" y="113178"/>
                </a:lnTo>
                <a:close/>
              </a:path>
              <a:path w="481964" h="265430">
                <a:moveTo>
                  <a:pt x="436117" y="113178"/>
                </a:moveTo>
                <a:lnTo>
                  <a:pt x="425323" y="113178"/>
                </a:lnTo>
                <a:lnTo>
                  <a:pt x="425323" y="151786"/>
                </a:lnTo>
                <a:lnTo>
                  <a:pt x="436117" y="151786"/>
                </a:lnTo>
                <a:lnTo>
                  <a:pt x="436117" y="113178"/>
                </a:lnTo>
                <a:close/>
              </a:path>
              <a:path w="481964" h="265430">
                <a:moveTo>
                  <a:pt x="239541" y="0"/>
                </a:moveTo>
                <a:lnTo>
                  <a:pt x="231108" y="704"/>
                </a:lnTo>
                <a:lnTo>
                  <a:pt x="223579" y="4528"/>
                </a:lnTo>
                <a:lnTo>
                  <a:pt x="217931" y="11197"/>
                </a:lnTo>
                <a:lnTo>
                  <a:pt x="215243" y="19561"/>
                </a:lnTo>
                <a:lnTo>
                  <a:pt x="215947" y="28009"/>
                </a:lnTo>
                <a:lnTo>
                  <a:pt x="219771" y="35575"/>
                </a:lnTo>
                <a:lnTo>
                  <a:pt x="226440" y="41296"/>
                </a:lnTo>
                <a:lnTo>
                  <a:pt x="390575" y="132482"/>
                </a:lnTo>
                <a:lnTo>
                  <a:pt x="425323" y="113178"/>
                </a:lnTo>
                <a:lnTo>
                  <a:pt x="436117" y="113178"/>
                </a:lnTo>
                <a:lnTo>
                  <a:pt x="436117" y="110384"/>
                </a:lnTo>
                <a:lnTo>
                  <a:pt x="441798" y="110384"/>
                </a:lnTo>
                <a:lnTo>
                  <a:pt x="247903" y="2688"/>
                </a:lnTo>
                <a:lnTo>
                  <a:pt x="23954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05705" y="2449829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>
                <a:moveTo>
                  <a:pt x="172212" y="0"/>
                </a:moveTo>
                <a:lnTo>
                  <a:pt x="126426" y="6150"/>
                </a:lnTo>
                <a:lnTo>
                  <a:pt x="85287" y="23509"/>
                </a:lnTo>
                <a:lnTo>
                  <a:pt x="50434" y="50434"/>
                </a:lnTo>
                <a:lnTo>
                  <a:pt x="23509" y="85287"/>
                </a:lnTo>
                <a:lnTo>
                  <a:pt x="6150" y="126426"/>
                </a:lnTo>
                <a:lnTo>
                  <a:pt x="0" y="172212"/>
                </a:lnTo>
                <a:lnTo>
                  <a:pt x="6150" y="217997"/>
                </a:lnTo>
                <a:lnTo>
                  <a:pt x="23509" y="259136"/>
                </a:lnTo>
                <a:lnTo>
                  <a:pt x="50434" y="293989"/>
                </a:lnTo>
                <a:lnTo>
                  <a:pt x="85287" y="320914"/>
                </a:lnTo>
                <a:lnTo>
                  <a:pt x="126426" y="338273"/>
                </a:lnTo>
                <a:lnTo>
                  <a:pt x="172212" y="344424"/>
                </a:lnTo>
                <a:lnTo>
                  <a:pt x="217997" y="338273"/>
                </a:lnTo>
                <a:lnTo>
                  <a:pt x="259136" y="320914"/>
                </a:lnTo>
                <a:lnTo>
                  <a:pt x="293989" y="293989"/>
                </a:lnTo>
                <a:lnTo>
                  <a:pt x="320914" y="259136"/>
                </a:lnTo>
                <a:lnTo>
                  <a:pt x="338273" y="217997"/>
                </a:lnTo>
                <a:lnTo>
                  <a:pt x="344424" y="172212"/>
                </a:lnTo>
                <a:lnTo>
                  <a:pt x="338273" y="126426"/>
                </a:lnTo>
                <a:lnTo>
                  <a:pt x="320914" y="85287"/>
                </a:lnTo>
                <a:lnTo>
                  <a:pt x="293989" y="50434"/>
                </a:lnTo>
                <a:lnTo>
                  <a:pt x="259136" y="23509"/>
                </a:lnTo>
                <a:lnTo>
                  <a:pt x="217997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5705" y="2449829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>
                <a:moveTo>
                  <a:pt x="172212" y="344424"/>
                </a:moveTo>
                <a:lnTo>
                  <a:pt x="126426" y="338273"/>
                </a:lnTo>
                <a:lnTo>
                  <a:pt x="85287" y="320914"/>
                </a:lnTo>
                <a:lnTo>
                  <a:pt x="50434" y="293989"/>
                </a:lnTo>
                <a:lnTo>
                  <a:pt x="23509" y="259136"/>
                </a:lnTo>
                <a:lnTo>
                  <a:pt x="6150" y="217997"/>
                </a:lnTo>
                <a:lnTo>
                  <a:pt x="0" y="172212"/>
                </a:lnTo>
                <a:lnTo>
                  <a:pt x="6150" y="126426"/>
                </a:lnTo>
                <a:lnTo>
                  <a:pt x="23509" y="85287"/>
                </a:lnTo>
                <a:lnTo>
                  <a:pt x="50434" y="50434"/>
                </a:lnTo>
                <a:lnTo>
                  <a:pt x="85287" y="23509"/>
                </a:lnTo>
                <a:lnTo>
                  <a:pt x="126426" y="6150"/>
                </a:lnTo>
                <a:lnTo>
                  <a:pt x="172212" y="0"/>
                </a:lnTo>
                <a:lnTo>
                  <a:pt x="217997" y="6150"/>
                </a:lnTo>
                <a:lnTo>
                  <a:pt x="259136" y="23509"/>
                </a:lnTo>
                <a:lnTo>
                  <a:pt x="293989" y="50434"/>
                </a:lnTo>
                <a:lnTo>
                  <a:pt x="320914" y="85287"/>
                </a:lnTo>
                <a:lnTo>
                  <a:pt x="338273" y="126426"/>
                </a:lnTo>
                <a:lnTo>
                  <a:pt x="344424" y="172212"/>
                </a:lnTo>
                <a:lnTo>
                  <a:pt x="338273" y="217997"/>
                </a:lnTo>
                <a:lnTo>
                  <a:pt x="320914" y="259136"/>
                </a:lnTo>
                <a:lnTo>
                  <a:pt x="293989" y="293989"/>
                </a:lnTo>
                <a:lnTo>
                  <a:pt x="259136" y="320914"/>
                </a:lnTo>
                <a:lnTo>
                  <a:pt x="217997" y="338273"/>
                </a:lnTo>
                <a:lnTo>
                  <a:pt x="172212" y="34442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22570" y="2449829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5">
                <a:moveTo>
                  <a:pt x="172974" y="0"/>
                </a:moveTo>
                <a:lnTo>
                  <a:pt x="126999" y="6150"/>
                </a:lnTo>
                <a:lnTo>
                  <a:pt x="85682" y="23509"/>
                </a:lnTo>
                <a:lnTo>
                  <a:pt x="50672" y="50434"/>
                </a:lnTo>
                <a:lnTo>
                  <a:pt x="23622" y="85287"/>
                </a:lnTo>
                <a:lnTo>
                  <a:pt x="6180" y="126426"/>
                </a:lnTo>
                <a:lnTo>
                  <a:pt x="0" y="172212"/>
                </a:lnTo>
                <a:lnTo>
                  <a:pt x="6180" y="217997"/>
                </a:lnTo>
                <a:lnTo>
                  <a:pt x="23622" y="259136"/>
                </a:lnTo>
                <a:lnTo>
                  <a:pt x="50673" y="293989"/>
                </a:lnTo>
                <a:lnTo>
                  <a:pt x="85682" y="320914"/>
                </a:lnTo>
                <a:lnTo>
                  <a:pt x="127000" y="338273"/>
                </a:lnTo>
                <a:lnTo>
                  <a:pt x="172974" y="344424"/>
                </a:lnTo>
                <a:lnTo>
                  <a:pt x="218947" y="338273"/>
                </a:lnTo>
                <a:lnTo>
                  <a:pt x="260265" y="320914"/>
                </a:lnTo>
                <a:lnTo>
                  <a:pt x="295274" y="293989"/>
                </a:lnTo>
                <a:lnTo>
                  <a:pt x="322325" y="259136"/>
                </a:lnTo>
                <a:lnTo>
                  <a:pt x="339767" y="217997"/>
                </a:lnTo>
                <a:lnTo>
                  <a:pt x="345947" y="172212"/>
                </a:lnTo>
                <a:lnTo>
                  <a:pt x="339767" y="126426"/>
                </a:lnTo>
                <a:lnTo>
                  <a:pt x="322325" y="85287"/>
                </a:lnTo>
                <a:lnTo>
                  <a:pt x="295275" y="50434"/>
                </a:lnTo>
                <a:lnTo>
                  <a:pt x="260265" y="23509"/>
                </a:lnTo>
                <a:lnTo>
                  <a:pt x="218948" y="6150"/>
                </a:lnTo>
                <a:lnTo>
                  <a:pt x="172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22570" y="2449829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5">
                <a:moveTo>
                  <a:pt x="172974" y="344424"/>
                </a:moveTo>
                <a:lnTo>
                  <a:pt x="127000" y="338273"/>
                </a:lnTo>
                <a:lnTo>
                  <a:pt x="85682" y="320914"/>
                </a:lnTo>
                <a:lnTo>
                  <a:pt x="50673" y="293989"/>
                </a:lnTo>
                <a:lnTo>
                  <a:pt x="23622" y="259136"/>
                </a:lnTo>
                <a:lnTo>
                  <a:pt x="6180" y="217997"/>
                </a:lnTo>
                <a:lnTo>
                  <a:pt x="0" y="172212"/>
                </a:lnTo>
                <a:lnTo>
                  <a:pt x="6180" y="126426"/>
                </a:lnTo>
                <a:lnTo>
                  <a:pt x="23622" y="85287"/>
                </a:lnTo>
                <a:lnTo>
                  <a:pt x="50673" y="50434"/>
                </a:lnTo>
                <a:lnTo>
                  <a:pt x="85682" y="23509"/>
                </a:lnTo>
                <a:lnTo>
                  <a:pt x="127000" y="6150"/>
                </a:lnTo>
                <a:lnTo>
                  <a:pt x="172974" y="0"/>
                </a:lnTo>
                <a:lnTo>
                  <a:pt x="218948" y="6150"/>
                </a:lnTo>
                <a:lnTo>
                  <a:pt x="260265" y="23509"/>
                </a:lnTo>
                <a:lnTo>
                  <a:pt x="295275" y="50434"/>
                </a:lnTo>
                <a:lnTo>
                  <a:pt x="322325" y="85287"/>
                </a:lnTo>
                <a:lnTo>
                  <a:pt x="339767" y="126426"/>
                </a:lnTo>
                <a:lnTo>
                  <a:pt x="345947" y="172212"/>
                </a:lnTo>
                <a:lnTo>
                  <a:pt x="339767" y="217997"/>
                </a:lnTo>
                <a:lnTo>
                  <a:pt x="322325" y="259136"/>
                </a:lnTo>
                <a:lnTo>
                  <a:pt x="295274" y="293989"/>
                </a:lnTo>
                <a:lnTo>
                  <a:pt x="260265" y="320914"/>
                </a:lnTo>
                <a:lnTo>
                  <a:pt x="218947" y="338273"/>
                </a:lnTo>
                <a:lnTo>
                  <a:pt x="172974" y="34442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894" y="702640"/>
            <a:ext cx="29667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Analisando </a:t>
            </a:r>
            <a:r>
              <a:rPr spc="-55" dirty="0"/>
              <a:t>o</a:t>
            </a:r>
            <a:r>
              <a:rPr spc="-415" dirty="0"/>
              <a:t> </a:t>
            </a:r>
            <a:r>
              <a:rPr i="1" spc="-130" dirty="0">
                <a:latin typeface="Trebuchet MS"/>
                <a:cs typeface="Trebuchet MS"/>
              </a:rPr>
              <a:t>Log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3791711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3791711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895" y="290322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430273" y="0"/>
                </a:moveTo>
                <a:lnTo>
                  <a:pt x="107441" y="0"/>
                </a:lnTo>
                <a:lnTo>
                  <a:pt x="65622" y="8447"/>
                </a:lnTo>
                <a:lnTo>
                  <a:pt x="31470" y="31480"/>
                </a:lnTo>
                <a:lnTo>
                  <a:pt x="8443" y="65633"/>
                </a:lnTo>
                <a:lnTo>
                  <a:pt x="0" y="107441"/>
                </a:lnTo>
                <a:lnTo>
                  <a:pt x="0" y="537209"/>
                </a:lnTo>
                <a:lnTo>
                  <a:pt x="8443" y="579018"/>
                </a:lnTo>
                <a:lnTo>
                  <a:pt x="31470" y="613171"/>
                </a:lnTo>
                <a:lnTo>
                  <a:pt x="65622" y="636204"/>
                </a:lnTo>
                <a:lnTo>
                  <a:pt x="107441" y="644651"/>
                </a:lnTo>
                <a:lnTo>
                  <a:pt x="1430273" y="644651"/>
                </a:lnTo>
                <a:lnTo>
                  <a:pt x="1472082" y="636204"/>
                </a:lnTo>
                <a:lnTo>
                  <a:pt x="1506235" y="613171"/>
                </a:lnTo>
                <a:lnTo>
                  <a:pt x="1529268" y="579018"/>
                </a:lnTo>
                <a:lnTo>
                  <a:pt x="1537716" y="537209"/>
                </a:lnTo>
                <a:lnTo>
                  <a:pt x="1537716" y="107441"/>
                </a:lnTo>
                <a:lnTo>
                  <a:pt x="1529268" y="65633"/>
                </a:lnTo>
                <a:lnTo>
                  <a:pt x="1506235" y="31480"/>
                </a:lnTo>
                <a:lnTo>
                  <a:pt x="1472082" y="8447"/>
                </a:lnTo>
                <a:lnTo>
                  <a:pt x="143027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895" y="290322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07441" y="644651"/>
                </a:moveTo>
                <a:lnTo>
                  <a:pt x="65622" y="636204"/>
                </a:lnTo>
                <a:lnTo>
                  <a:pt x="31470" y="613171"/>
                </a:lnTo>
                <a:lnTo>
                  <a:pt x="8443" y="579018"/>
                </a:lnTo>
                <a:lnTo>
                  <a:pt x="0" y="537209"/>
                </a:lnTo>
                <a:lnTo>
                  <a:pt x="0" y="107441"/>
                </a:lnTo>
                <a:lnTo>
                  <a:pt x="8443" y="65633"/>
                </a:lnTo>
                <a:lnTo>
                  <a:pt x="31470" y="31480"/>
                </a:lnTo>
                <a:lnTo>
                  <a:pt x="65622" y="8447"/>
                </a:lnTo>
                <a:lnTo>
                  <a:pt x="107441" y="0"/>
                </a:lnTo>
                <a:lnTo>
                  <a:pt x="1430273" y="0"/>
                </a:lnTo>
                <a:lnTo>
                  <a:pt x="1472082" y="8447"/>
                </a:lnTo>
                <a:lnTo>
                  <a:pt x="1506235" y="31480"/>
                </a:lnTo>
                <a:lnTo>
                  <a:pt x="1529268" y="65633"/>
                </a:lnTo>
                <a:lnTo>
                  <a:pt x="1537716" y="107441"/>
                </a:lnTo>
                <a:lnTo>
                  <a:pt x="1537716" y="537209"/>
                </a:lnTo>
                <a:lnTo>
                  <a:pt x="1529268" y="579018"/>
                </a:lnTo>
                <a:lnTo>
                  <a:pt x="1506235" y="613171"/>
                </a:lnTo>
                <a:lnTo>
                  <a:pt x="1472082" y="636204"/>
                </a:lnTo>
                <a:lnTo>
                  <a:pt x="1430273" y="644651"/>
                </a:lnTo>
                <a:lnTo>
                  <a:pt x="107441" y="644651"/>
                </a:lnTo>
                <a:close/>
              </a:path>
            </a:pathLst>
          </a:custGeom>
          <a:ln w="12191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674" y="3102207"/>
            <a:ext cx="481965" cy="265430"/>
          </a:xfrm>
          <a:custGeom>
            <a:avLst/>
            <a:gdLst/>
            <a:ahLst/>
            <a:cxnLst/>
            <a:rect l="l" t="t" r="r" b="b"/>
            <a:pathLst>
              <a:path w="481965" h="265429">
                <a:moveTo>
                  <a:pt x="390613" y="132482"/>
                </a:moveTo>
                <a:lnTo>
                  <a:pt x="226479" y="223668"/>
                </a:lnTo>
                <a:lnTo>
                  <a:pt x="219803" y="229369"/>
                </a:lnTo>
                <a:lnTo>
                  <a:pt x="215961" y="236892"/>
                </a:lnTo>
                <a:lnTo>
                  <a:pt x="215233" y="245296"/>
                </a:lnTo>
                <a:lnTo>
                  <a:pt x="217893" y="253640"/>
                </a:lnTo>
                <a:lnTo>
                  <a:pt x="223590" y="260330"/>
                </a:lnTo>
                <a:lnTo>
                  <a:pt x="231141" y="264197"/>
                </a:lnTo>
                <a:lnTo>
                  <a:pt x="239580" y="264945"/>
                </a:lnTo>
                <a:lnTo>
                  <a:pt x="247942" y="262276"/>
                </a:lnTo>
                <a:lnTo>
                  <a:pt x="441805" y="154580"/>
                </a:lnTo>
                <a:lnTo>
                  <a:pt x="436092" y="154580"/>
                </a:lnTo>
                <a:lnTo>
                  <a:pt x="436092" y="151786"/>
                </a:lnTo>
                <a:lnTo>
                  <a:pt x="425361" y="151786"/>
                </a:lnTo>
                <a:lnTo>
                  <a:pt x="390613" y="132482"/>
                </a:lnTo>
                <a:close/>
              </a:path>
              <a:path w="481965" h="265429">
                <a:moveTo>
                  <a:pt x="350837" y="110384"/>
                </a:moveTo>
                <a:lnTo>
                  <a:pt x="0" y="110384"/>
                </a:lnTo>
                <a:lnTo>
                  <a:pt x="0" y="154580"/>
                </a:lnTo>
                <a:lnTo>
                  <a:pt x="350837" y="154580"/>
                </a:lnTo>
                <a:lnTo>
                  <a:pt x="390613" y="132482"/>
                </a:lnTo>
                <a:lnTo>
                  <a:pt x="350837" y="110384"/>
                </a:lnTo>
                <a:close/>
              </a:path>
              <a:path w="481965" h="265429">
                <a:moveTo>
                  <a:pt x="441805" y="110384"/>
                </a:moveTo>
                <a:lnTo>
                  <a:pt x="436092" y="110384"/>
                </a:lnTo>
                <a:lnTo>
                  <a:pt x="436092" y="154580"/>
                </a:lnTo>
                <a:lnTo>
                  <a:pt x="441805" y="154580"/>
                </a:lnTo>
                <a:lnTo>
                  <a:pt x="481584" y="132482"/>
                </a:lnTo>
                <a:lnTo>
                  <a:pt x="441805" y="110384"/>
                </a:lnTo>
                <a:close/>
              </a:path>
              <a:path w="481965" h="265429">
                <a:moveTo>
                  <a:pt x="425361" y="113178"/>
                </a:moveTo>
                <a:lnTo>
                  <a:pt x="390613" y="132482"/>
                </a:lnTo>
                <a:lnTo>
                  <a:pt x="425361" y="151786"/>
                </a:lnTo>
                <a:lnTo>
                  <a:pt x="425361" y="113178"/>
                </a:lnTo>
                <a:close/>
              </a:path>
              <a:path w="481965" h="265429">
                <a:moveTo>
                  <a:pt x="436092" y="113178"/>
                </a:moveTo>
                <a:lnTo>
                  <a:pt x="425361" y="113178"/>
                </a:lnTo>
                <a:lnTo>
                  <a:pt x="425361" y="151786"/>
                </a:lnTo>
                <a:lnTo>
                  <a:pt x="436092" y="151786"/>
                </a:lnTo>
                <a:lnTo>
                  <a:pt x="436092" y="113178"/>
                </a:lnTo>
                <a:close/>
              </a:path>
              <a:path w="481965" h="265429">
                <a:moveTo>
                  <a:pt x="239580" y="0"/>
                </a:moveTo>
                <a:lnTo>
                  <a:pt x="231141" y="704"/>
                </a:lnTo>
                <a:lnTo>
                  <a:pt x="223590" y="4528"/>
                </a:lnTo>
                <a:lnTo>
                  <a:pt x="217893" y="11197"/>
                </a:lnTo>
                <a:lnTo>
                  <a:pt x="215233" y="19561"/>
                </a:lnTo>
                <a:lnTo>
                  <a:pt x="215961" y="28009"/>
                </a:lnTo>
                <a:lnTo>
                  <a:pt x="219803" y="35575"/>
                </a:lnTo>
                <a:lnTo>
                  <a:pt x="226479" y="41296"/>
                </a:lnTo>
                <a:lnTo>
                  <a:pt x="390613" y="132482"/>
                </a:lnTo>
                <a:lnTo>
                  <a:pt x="425361" y="113178"/>
                </a:lnTo>
                <a:lnTo>
                  <a:pt x="436092" y="113178"/>
                </a:lnTo>
                <a:lnTo>
                  <a:pt x="436092" y="110384"/>
                </a:lnTo>
                <a:lnTo>
                  <a:pt x="441805" y="110384"/>
                </a:lnTo>
                <a:lnTo>
                  <a:pt x="247942" y="2688"/>
                </a:lnTo>
                <a:lnTo>
                  <a:pt x="23958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250" y="306247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0"/>
                </a:moveTo>
                <a:lnTo>
                  <a:pt x="126431" y="6150"/>
                </a:lnTo>
                <a:lnTo>
                  <a:pt x="85293" y="23509"/>
                </a:lnTo>
                <a:lnTo>
                  <a:pt x="50439" y="50434"/>
                </a:lnTo>
                <a:lnTo>
                  <a:pt x="23511" y="85287"/>
                </a:lnTo>
                <a:lnTo>
                  <a:pt x="6151" y="126426"/>
                </a:lnTo>
                <a:lnTo>
                  <a:pt x="0" y="172212"/>
                </a:lnTo>
                <a:lnTo>
                  <a:pt x="6151" y="217997"/>
                </a:lnTo>
                <a:lnTo>
                  <a:pt x="23511" y="259136"/>
                </a:lnTo>
                <a:lnTo>
                  <a:pt x="50439" y="293989"/>
                </a:lnTo>
                <a:lnTo>
                  <a:pt x="85293" y="320914"/>
                </a:lnTo>
                <a:lnTo>
                  <a:pt x="126431" y="338273"/>
                </a:lnTo>
                <a:lnTo>
                  <a:pt x="172212" y="344424"/>
                </a:lnTo>
                <a:lnTo>
                  <a:pt x="217992" y="338273"/>
                </a:lnTo>
                <a:lnTo>
                  <a:pt x="259130" y="320914"/>
                </a:lnTo>
                <a:lnTo>
                  <a:pt x="293984" y="293989"/>
                </a:lnTo>
                <a:lnTo>
                  <a:pt x="320912" y="259136"/>
                </a:lnTo>
                <a:lnTo>
                  <a:pt x="338272" y="217997"/>
                </a:lnTo>
                <a:lnTo>
                  <a:pt x="344424" y="172212"/>
                </a:lnTo>
                <a:lnTo>
                  <a:pt x="338272" y="126426"/>
                </a:lnTo>
                <a:lnTo>
                  <a:pt x="320912" y="85287"/>
                </a:lnTo>
                <a:lnTo>
                  <a:pt x="293984" y="50434"/>
                </a:lnTo>
                <a:lnTo>
                  <a:pt x="259130" y="23509"/>
                </a:lnTo>
                <a:lnTo>
                  <a:pt x="217992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250" y="306247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344424"/>
                </a:moveTo>
                <a:lnTo>
                  <a:pt x="126431" y="338273"/>
                </a:lnTo>
                <a:lnTo>
                  <a:pt x="85293" y="320914"/>
                </a:lnTo>
                <a:lnTo>
                  <a:pt x="50439" y="293989"/>
                </a:lnTo>
                <a:lnTo>
                  <a:pt x="23511" y="259136"/>
                </a:lnTo>
                <a:lnTo>
                  <a:pt x="6151" y="217997"/>
                </a:lnTo>
                <a:lnTo>
                  <a:pt x="0" y="172212"/>
                </a:lnTo>
                <a:lnTo>
                  <a:pt x="6151" y="126426"/>
                </a:lnTo>
                <a:lnTo>
                  <a:pt x="23511" y="85287"/>
                </a:lnTo>
                <a:lnTo>
                  <a:pt x="50439" y="50434"/>
                </a:lnTo>
                <a:lnTo>
                  <a:pt x="85293" y="23509"/>
                </a:lnTo>
                <a:lnTo>
                  <a:pt x="126431" y="6150"/>
                </a:lnTo>
                <a:lnTo>
                  <a:pt x="172212" y="0"/>
                </a:lnTo>
                <a:lnTo>
                  <a:pt x="217992" y="6150"/>
                </a:lnTo>
                <a:lnTo>
                  <a:pt x="259130" y="23509"/>
                </a:lnTo>
                <a:lnTo>
                  <a:pt x="293984" y="50434"/>
                </a:lnTo>
                <a:lnTo>
                  <a:pt x="320912" y="85287"/>
                </a:lnTo>
                <a:lnTo>
                  <a:pt x="338272" y="126426"/>
                </a:lnTo>
                <a:lnTo>
                  <a:pt x="344424" y="172212"/>
                </a:lnTo>
                <a:lnTo>
                  <a:pt x="338272" y="217997"/>
                </a:lnTo>
                <a:lnTo>
                  <a:pt x="320912" y="259136"/>
                </a:lnTo>
                <a:lnTo>
                  <a:pt x="293984" y="293989"/>
                </a:lnTo>
                <a:lnTo>
                  <a:pt x="259130" y="320914"/>
                </a:lnTo>
                <a:lnTo>
                  <a:pt x="217992" y="338273"/>
                </a:lnTo>
                <a:lnTo>
                  <a:pt x="172212" y="34442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2258" y="3064001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1" y="0"/>
                </a:moveTo>
                <a:lnTo>
                  <a:pt x="126426" y="6180"/>
                </a:lnTo>
                <a:lnTo>
                  <a:pt x="85287" y="23622"/>
                </a:lnTo>
                <a:lnTo>
                  <a:pt x="50434" y="50673"/>
                </a:lnTo>
                <a:lnTo>
                  <a:pt x="23509" y="85682"/>
                </a:lnTo>
                <a:lnTo>
                  <a:pt x="6150" y="127000"/>
                </a:lnTo>
                <a:lnTo>
                  <a:pt x="0" y="172974"/>
                </a:lnTo>
                <a:lnTo>
                  <a:pt x="6150" y="218948"/>
                </a:lnTo>
                <a:lnTo>
                  <a:pt x="23509" y="260265"/>
                </a:lnTo>
                <a:lnTo>
                  <a:pt x="50434" y="295275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1" y="345948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5"/>
                </a:lnTo>
                <a:lnTo>
                  <a:pt x="320914" y="260265"/>
                </a:lnTo>
                <a:lnTo>
                  <a:pt x="338273" y="218948"/>
                </a:lnTo>
                <a:lnTo>
                  <a:pt x="344423" y="172974"/>
                </a:lnTo>
                <a:lnTo>
                  <a:pt x="338273" y="127000"/>
                </a:lnTo>
                <a:lnTo>
                  <a:pt x="320914" y="85682"/>
                </a:lnTo>
                <a:lnTo>
                  <a:pt x="293989" y="50673"/>
                </a:lnTo>
                <a:lnTo>
                  <a:pt x="259136" y="23622"/>
                </a:lnTo>
                <a:lnTo>
                  <a:pt x="217997" y="6180"/>
                </a:lnTo>
                <a:lnTo>
                  <a:pt x="1722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2258" y="3064001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1" y="345948"/>
                </a:moveTo>
                <a:lnTo>
                  <a:pt x="126426" y="339767"/>
                </a:lnTo>
                <a:lnTo>
                  <a:pt x="85287" y="322325"/>
                </a:lnTo>
                <a:lnTo>
                  <a:pt x="50434" y="295275"/>
                </a:lnTo>
                <a:lnTo>
                  <a:pt x="23509" y="260265"/>
                </a:lnTo>
                <a:lnTo>
                  <a:pt x="6150" y="218948"/>
                </a:lnTo>
                <a:lnTo>
                  <a:pt x="0" y="172974"/>
                </a:lnTo>
                <a:lnTo>
                  <a:pt x="6150" y="127000"/>
                </a:lnTo>
                <a:lnTo>
                  <a:pt x="23509" y="85682"/>
                </a:lnTo>
                <a:lnTo>
                  <a:pt x="50434" y="50673"/>
                </a:lnTo>
                <a:lnTo>
                  <a:pt x="85287" y="23622"/>
                </a:lnTo>
                <a:lnTo>
                  <a:pt x="126426" y="6180"/>
                </a:lnTo>
                <a:lnTo>
                  <a:pt x="172211" y="0"/>
                </a:lnTo>
                <a:lnTo>
                  <a:pt x="217997" y="6180"/>
                </a:lnTo>
                <a:lnTo>
                  <a:pt x="259136" y="23622"/>
                </a:lnTo>
                <a:lnTo>
                  <a:pt x="293989" y="50673"/>
                </a:lnTo>
                <a:lnTo>
                  <a:pt x="320914" y="85682"/>
                </a:lnTo>
                <a:lnTo>
                  <a:pt x="338273" y="127000"/>
                </a:lnTo>
                <a:lnTo>
                  <a:pt x="344423" y="172974"/>
                </a:lnTo>
                <a:lnTo>
                  <a:pt x="338273" y="218948"/>
                </a:lnTo>
                <a:lnTo>
                  <a:pt x="320914" y="260265"/>
                </a:lnTo>
                <a:lnTo>
                  <a:pt x="293989" y="295275"/>
                </a:lnTo>
                <a:lnTo>
                  <a:pt x="259136" y="322325"/>
                </a:lnTo>
                <a:lnTo>
                  <a:pt x="217997" y="339767"/>
                </a:lnTo>
                <a:lnTo>
                  <a:pt x="172211" y="345948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283" y="3022159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300463" y="0"/>
                </a:moveTo>
                <a:lnTo>
                  <a:pt x="255463" y="952"/>
                </a:lnTo>
                <a:lnTo>
                  <a:pt x="210003" y="9330"/>
                </a:lnTo>
                <a:lnTo>
                  <a:pt x="166468" y="24855"/>
                </a:lnTo>
                <a:lnTo>
                  <a:pt x="127045" y="46568"/>
                </a:lnTo>
                <a:lnTo>
                  <a:pt x="92147" y="73753"/>
                </a:lnTo>
                <a:lnTo>
                  <a:pt x="62188" y="105696"/>
                </a:lnTo>
                <a:lnTo>
                  <a:pt x="37580" y="141680"/>
                </a:lnTo>
                <a:lnTo>
                  <a:pt x="18737" y="180991"/>
                </a:lnTo>
                <a:lnTo>
                  <a:pt x="6073" y="222912"/>
                </a:lnTo>
                <a:lnTo>
                  <a:pt x="0" y="266728"/>
                </a:lnTo>
                <a:lnTo>
                  <a:pt x="931" y="311724"/>
                </a:lnTo>
                <a:lnTo>
                  <a:pt x="9280" y="357183"/>
                </a:lnTo>
                <a:lnTo>
                  <a:pt x="24807" y="400720"/>
                </a:lnTo>
                <a:lnTo>
                  <a:pt x="46525" y="440147"/>
                </a:lnTo>
                <a:lnTo>
                  <a:pt x="73719" y="475051"/>
                </a:lnTo>
                <a:lnTo>
                  <a:pt x="105672" y="505018"/>
                </a:lnTo>
                <a:lnTo>
                  <a:pt x="141668" y="529634"/>
                </a:lnTo>
                <a:lnTo>
                  <a:pt x="180990" y="548485"/>
                </a:lnTo>
                <a:lnTo>
                  <a:pt x="222921" y="561158"/>
                </a:lnTo>
                <a:lnTo>
                  <a:pt x="266746" y="567239"/>
                </a:lnTo>
                <a:lnTo>
                  <a:pt x="311747" y="566315"/>
                </a:lnTo>
                <a:lnTo>
                  <a:pt x="357209" y="557970"/>
                </a:lnTo>
                <a:lnTo>
                  <a:pt x="400732" y="542442"/>
                </a:lnTo>
                <a:lnTo>
                  <a:pt x="440148" y="520720"/>
                </a:lnTo>
                <a:lnTo>
                  <a:pt x="475043" y="493520"/>
                </a:lnTo>
                <a:lnTo>
                  <a:pt x="505003" y="461560"/>
                </a:lnTo>
                <a:lnTo>
                  <a:pt x="529615" y="425557"/>
                </a:lnTo>
                <a:lnTo>
                  <a:pt x="548463" y="386228"/>
                </a:lnTo>
                <a:lnTo>
                  <a:pt x="561135" y="344290"/>
                </a:lnTo>
                <a:lnTo>
                  <a:pt x="567215" y="300459"/>
                </a:lnTo>
                <a:lnTo>
                  <a:pt x="566290" y="255454"/>
                </a:lnTo>
                <a:lnTo>
                  <a:pt x="557945" y="209990"/>
                </a:lnTo>
                <a:lnTo>
                  <a:pt x="542418" y="166454"/>
                </a:lnTo>
                <a:lnTo>
                  <a:pt x="520697" y="127028"/>
                </a:lnTo>
                <a:lnTo>
                  <a:pt x="493501" y="92127"/>
                </a:lnTo>
                <a:lnTo>
                  <a:pt x="461545" y="62164"/>
                </a:lnTo>
                <a:lnTo>
                  <a:pt x="425546" y="37556"/>
                </a:lnTo>
                <a:lnTo>
                  <a:pt x="386222" y="18716"/>
                </a:lnTo>
                <a:lnTo>
                  <a:pt x="344289" y="6059"/>
                </a:lnTo>
                <a:lnTo>
                  <a:pt x="300463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3283" y="3022159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9280" y="357183"/>
                </a:moveTo>
                <a:lnTo>
                  <a:pt x="931" y="311724"/>
                </a:lnTo>
                <a:lnTo>
                  <a:pt x="0" y="266728"/>
                </a:lnTo>
                <a:lnTo>
                  <a:pt x="6073" y="222912"/>
                </a:lnTo>
                <a:lnTo>
                  <a:pt x="18737" y="180991"/>
                </a:lnTo>
                <a:lnTo>
                  <a:pt x="37580" y="141680"/>
                </a:lnTo>
                <a:lnTo>
                  <a:pt x="62188" y="105696"/>
                </a:lnTo>
                <a:lnTo>
                  <a:pt x="92147" y="73753"/>
                </a:lnTo>
                <a:lnTo>
                  <a:pt x="127045" y="46568"/>
                </a:lnTo>
                <a:lnTo>
                  <a:pt x="166468" y="24855"/>
                </a:lnTo>
                <a:lnTo>
                  <a:pt x="210003" y="9330"/>
                </a:lnTo>
                <a:lnTo>
                  <a:pt x="255463" y="952"/>
                </a:lnTo>
                <a:lnTo>
                  <a:pt x="300463" y="0"/>
                </a:lnTo>
                <a:lnTo>
                  <a:pt x="344289" y="6059"/>
                </a:lnTo>
                <a:lnTo>
                  <a:pt x="386222" y="18716"/>
                </a:lnTo>
                <a:lnTo>
                  <a:pt x="425546" y="37556"/>
                </a:lnTo>
                <a:lnTo>
                  <a:pt x="461545" y="62164"/>
                </a:lnTo>
                <a:lnTo>
                  <a:pt x="493501" y="92127"/>
                </a:lnTo>
                <a:lnTo>
                  <a:pt x="520697" y="127028"/>
                </a:lnTo>
                <a:lnTo>
                  <a:pt x="542418" y="166454"/>
                </a:lnTo>
                <a:lnTo>
                  <a:pt x="557945" y="209990"/>
                </a:lnTo>
                <a:lnTo>
                  <a:pt x="566290" y="255454"/>
                </a:lnTo>
                <a:lnTo>
                  <a:pt x="567215" y="300459"/>
                </a:lnTo>
                <a:lnTo>
                  <a:pt x="561135" y="344290"/>
                </a:lnTo>
                <a:lnTo>
                  <a:pt x="548463" y="386228"/>
                </a:lnTo>
                <a:lnTo>
                  <a:pt x="529615" y="425557"/>
                </a:lnTo>
                <a:lnTo>
                  <a:pt x="505003" y="461560"/>
                </a:lnTo>
                <a:lnTo>
                  <a:pt x="475043" y="493520"/>
                </a:lnTo>
                <a:lnTo>
                  <a:pt x="440148" y="520720"/>
                </a:lnTo>
                <a:lnTo>
                  <a:pt x="400732" y="542442"/>
                </a:lnTo>
                <a:lnTo>
                  <a:pt x="357209" y="557970"/>
                </a:lnTo>
                <a:lnTo>
                  <a:pt x="311747" y="566315"/>
                </a:lnTo>
                <a:lnTo>
                  <a:pt x="266746" y="567239"/>
                </a:lnTo>
                <a:lnTo>
                  <a:pt x="222921" y="561158"/>
                </a:lnTo>
                <a:lnTo>
                  <a:pt x="180990" y="548485"/>
                </a:lnTo>
                <a:lnTo>
                  <a:pt x="141668" y="529634"/>
                </a:lnTo>
                <a:lnTo>
                  <a:pt x="105672" y="505018"/>
                </a:lnTo>
                <a:lnTo>
                  <a:pt x="73719" y="475051"/>
                </a:lnTo>
                <a:lnTo>
                  <a:pt x="46525" y="440147"/>
                </a:lnTo>
                <a:lnTo>
                  <a:pt x="24807" y="400720"/>
                </a:lnTo>
                <a:lnTo>
                  <a:pt x="9280" y="357183"/>
                </a:lnTo>
                <a:close/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3762" y="3551809"/>
            <a:ext cx="291465" cy="478155"/>
          </a:xfrm>
          <a:custGeom>
            <a:avLst/>
            <a:gdLst/>
            <a:ahLst/>
            <a:cxnLst/>
            <a:rect l="l" t="t" r="r" b="b"/>
            <a:pathLst>
              <a:path w="291465" h="478154">
                <a:moveTo>
                  <a:pt x="291185" y="0"/>
                </a:moveTo>
                <a:lnTo>
                  <a:pt x="0" y="477900"/>
                </a:lnTo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4392" y="5084064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90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74392" y="5084064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90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78785" y="2131263"/>
            <a:ext cx="6530975" cy="439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shortlog</a:t>
            </a:r>
            <a:endParaRPr sz="2400">
              <a:latin typeface="Courier New"/>
              <a:cs typeface="Courier New"/>
            </a:endParaRPr>
          </a:p>
          <a:p>
            <a:pPr marL="165100" marR="869950">
              <a:lnSpc>
                <a:spcPct val="100000"/>
              </a:lnSpc>
              <a:spcBef>
                <a:spcPts val="2305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5" dirty="0">
                <a:latin typeface="Arial"/>
                <a:cs typeface="Arial"/>
              </a:rPr>
              <a:t>primeira </a:t>
            </a:r>
            <a:r>
              <a:rPr sz="2400" spc="-60" dirty="0">
                <a:latin typeface="Arial"/>
                <a:cs typeface="Arial"/>
              </a:rPr>
              <a:t>linha </a:t>
            </a:r>
            <a:r>
              <a:rPr sz="2400" spc="-140" dirty="0">
                <a:latin typeface="Arial"/>
                <a:cs typeface="Arial"/>
              </a:rPr>
              <a:t>dos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100" dirty="0">
                <a:latin typeface="Arial"/>
                <a:cs typeface="Arial"/>
              </a:rPr>
              <a:t>que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cada  </a:t>
            </a:r>
            <a:r>
              <a:rPr sz="2400" spc="-40" dirty="0">
                <a:latin typeface="Arial"/>
                <a:cs typeface="Arial"/>
              </a:rPr>
              <a:t>autor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enviou.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shortlog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-s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80" dirty="0">
                <a:latin typeface="Arial"/>
                <a:cs typeface="Arial"/>
              </a:rPr>
              <a:t>número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65" dirty="0">
                <a:latin typeface="Arial"/>
                <a:cs typeface="Arial"/>
              </a:rPr>
              <a:t>cada </a:t>
            </a:r>
            <a:r>
              <a:rPr sz="2400" spc="-40" dirty="0">
                <a:latin typeface="Arial"/>
                <a:cs typeface="Arial"/>
              </a:rPr>
              <a:t>autor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enviou.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shortlog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-n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spc="-145" dirty="0">
                <a:latin typeface="Arial"/>
                <a:cs typeface="Arial"/>
              </a:rPr>
              <a:t>Exibe, </a:t>
            </a:r>
            <a:r>
              <a:rPr sz="2400" spc="-114" dirty="0">
                <a:latin typeface="Arial"/>
                <a:cs typeface="Arial"/>
              </a:rPr>
              <a:t>em </a:t>
            </a:r>
            <a:r>
              <a:rPr sz="2400" spc="-80" dirty="0">
                <a:latin typeface="Arial"/>
                <a:cs typeface="Arial"/>
              </a:rPr>
              <a:t>ordem </a:t>
            </a:r>
            <a:r>
              <a:rPr sz="2400" spc="-90" dirty="0">
                <a:latin typeface="Arial"/>
                <a:cs typeface="Arial"/>
              </a:rPr>
              <a:t>numérica,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80" dirty="0">
                <a:latin typeface="Arial"/>
                <a:cs typeface="Arial"/>
              </a:rPr>
              <a:t>número </a:t>
            </a:r>
            <a:r>
              <a:rPr sz="2400" spc="-110" dirty="0">
                <a:latin typeface="Arial"/>
                <a:cs typeface="Arial"/>
              </a:rPr>
              <a:t>de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i="1" spc="-120" dirty="0">
                <a:latin typeface="Trebuchet MS"/>
                <a:cs typeface="Trebuchet MS"/>
              </a:rPr>
              <a:t>commits</a:t>
            </a:r>
            <a:endParaRPr sz="240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</a:pP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65" dirty="0">
                <a:latin typeface="Arial"/>
                <a:cs typeface="Arial"/>
              </a:rPr>
              <a:t>cada </a:t>
            </a:r>
            <a:r>
              <a:rPr sz="2400" spc="-40" dirty="0">
                <a:latin typeface="Arial"/>
                <a:cs typeface="Arial"/>
              </a:rPr>
              <a:t>autor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enviou.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894" y="702640"/>
            <a:ext cx="29667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Analisando </a:t>
            </a:r>
            <a:r>
              <a:rPr spc="-55" dirty="0"/>
              <a:t>o</a:t>
            </a:r>
            <a:r>
              <a:rPr spc="-415" dirty="0"/>
              <a:t> </a:t>
            </a:r>
            <a:r>
              <a:rPr i="1" spc="-130" dirty="0">
                <a:latin typeface="Trebuchet MS"/>
                <a:cs typeface="Trebuchet MS"/>
              </a:rPr>
              <a:t>Log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3483864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3483864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4392" y="4856988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4392" y="4856988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78785" y="2131263"/>
            <a:ext cx="5033010" cy="4164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</a:t>
            </a:r>
            <a:r>
              <a:rPr sz="2400" b="1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85" dirty="0">
                <a:latin typeface="Trebuchet MS"/>
                <a:cs typeface="Trebuchet MS"/>
              </a:rPr>
              <a:t>log </a:t>
            </a:r>
            <a:r>
              <a:rPr sz="2400" spc="-110" dirty="0">
                <a:latin typeface="Arial"/>
                <a:cs typeface="Arial"/>
              </a:rPr>
              <a:t>de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i="1" spc="-140" dirty="0">
                <a:latin typeface="Trebuchet MS"/>
                <a:cs typeface="Trebuchet MS"/>
              </a:rPr>
              <a:t>commits.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-&lt;n&gt;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50" dirty="0">
                <a:latin typeface="Arial"/>
                <a:cs typeface="Arial"/>
              </a:rPr>
              <a:t>últimos </a:t>
            </a:r>
            <a:r>
              <a:rPr sz="2400" spc="-170" dirty="0">
                <a:latin typeface="Arial"/>
                <a:cs typeface="Arial"/>
              </a:rPr>
              <a:t>&lt;n&gt;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i="1" spc="-114" dirty="0">
                <a:latin typeface="Trebuchet MS"/>
                <a:cs typeface="Trebuchet MS"/>
              </a:rPr>
              <a:t>commits</a:t>
            </a:r>
            <a:r>
              <a:rPr sz="2400" spc="-114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–-since==&lt;date&gt;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145" dirty="0">
                <a:latin typeface="Arial"/>
                <a:cs typeface="Arial"/>
              </a:rPr>
              <a:t>desde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data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&lt;date&gt;.</a:t>
            </a:r>
            <a:endParaRPr sz="24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2400" spc="-204" dirty="0">
                <a:latin typeface="Arial"/>
                <a:cs typeface="Arial"/>
              </a:rPr>
              <a:t>Ex: </a:t>
            </a:r>
            <a:r>
              <a:rPr sz="2400" spc="-90" dirty="0">
                <a:latin typeface="Arial"/>
                <a:cs typeface="Arial"/>
              </a:rPr>
              <a:t>“3.weeks”, </a:t>
            </a:r>
            <a:r>
              <a:rPr sz="2400" spc="-70" dirty="0">
                <a:latin typeface="Arial"/>
                <a:cs typeface="Arial"/>
              </a:rPr>
              <a:t>“yesterday”,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“3.minutes”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895" y="290322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430273" y="0"/>
                </a:moveTo>
                <a:lnTo>
                  <a:pt x="107441" y="0"/>
                </a:lnTo>
                <a:lnTo>
                  <a:pt x="65622" y="8447"/>
                </a:lnTo>
                <a:lnTo>
                  <a:pt x="31470" y="31480"/>
                </a:lnTo>
                <a:lnTo>
                  <a:pt x="8443" y="65633"/>
                </a:lnTo>
                <a:lnTo>
                  <a:pt x="0" y="107441"/>
                </a:lnTo>
                <a:lnTo>
                  <a:pt x="0" y="537209"/>
                </a:lnTo>
                <a:lnTo>
                  <a:pt x="8443" y="579018"/>
                </a:lnTo>
                <a:lnTo>
                  <a:pt x="31470" y="613171"/>
                </a:lnTo>
                <a:lnTo>
                  <a:pt x="65622" y="636204"/>
                </a:lnTo>
                <a:lnTo>
                  <a:pt x="107441" y="644651"/>
                </a:lnTo>
                <a:lnTo>
                  <a:pt x="1430273" y="644651"/>
                </a:lnTo>
                <a:lnTo>
                  <a:pt x="1472082" y="636204"/>
                </a:lnTo>
                <a:lnTo>
                  <a:pt x="1506235" y="613171"/>
                </a:lnTo>
                <a:lnTo>
                  <a:pt x="1529268" y="579018"/>
                </a:lnTo>
                <a:lnTo>
                  <a:pt x="1537716" y="537209"/>
                </a:lnTo>
                <a:lnTo>
                  <a:pt x="1537716" y="107441"/>
                </a:lnTo>
                <a:lnTo>
                  <a:pt x="1529268" y="65633"/>
                </a:lnTo>
                <a:lnTo>
                  <a:pt x="1506235" y="31480"/>
                </a:lnTo>
                <a:lnTo>
                  <a:pt x="1472082" y="8447"/>
                </a:lnTo>
                <a:lnTo>
                  <a:pt x="143027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895" y="290322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07441" y="644651"/>
                </a:moveTo>
                <a:lnTo>
                  <a:pt x="65622" y="636204"/>
                </a:lnTo>
                <a:lnTo>
                  <a:pt x="31470" y="613171"/>
                </a:lnTo>
                <a:lnTo>
                  <a:pt x="8443" y="579018"/>
                </a:lnTo>
                <a:lnTo>
                  <a:pt x="0" y="537209"/>
                </a:lnTo>
                <a:lnTo>
                  <a:pt x="0" y="107441"/>
                </a:lnTo>
                <a:lnTo>
                  <a:pt x="8443" y="65633"/>
                </a:lnTo>
                <a:lnTo>
                  <a:pt x="31470" y="31480"/>
                </a:lnTo>
                <a:lnTo>
                  <a:pt x="65622" y="8447"/>
                </a:lnTo>
                <a:lnTo>
                  <a:pt x="107441" y="0"/>
                </a:lnTo>
                <a:lnTo>
                  <a:pt x="1430273" y="0"/>
                </a:lnTo>
                <a:lnTo>
                  <a:pt x="1472082" y="8447"/>
                </a:lnTo>
                <a:lnTo>
                  <a:pt x="1506235" y="31480"/>
                </a:lnTo>
                <a:lnTo>
                  <a:pt x="1529268" y="65633"/>
                </a:lnTo>
                <a:lnTo>
                  <a:pt x="1537716" y="107441"/>
                </a:lnTo>
                <a:lnTo>
                  <a:pt x="1537716" y="537209"/>
                </a:lnTo>
                <a:lnTo>
                  <a:pt x="1529268" y="579018"/>
                </a:lnTo>
                <a:lnTo>
                  <a:pt x="1506235" y="613171"/>
                </a:lnTo>
                <a:lnTo>
                  <a:pt x="1472082" y="636204"/>
                </a:lnTo>
                <a:lnTo>
                  <a:pt x="1430273" y="644651"/>
                </a:lnTo>
                <a:lnTo>
                  <a:pt x="107441" y="644651"/>
                </a:lnTo>
                <a:close/>
              </a:path>
            </a:pathLst>
          </a:custGeom>
          <a:ln w="12191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674" y="3102207"/>
            <a:ext cx="481965" cy="265430"/>
          </a:xfrm>
          <a:custGeom>
            <a:avLst/>
            <a:gdLst/>
            <a:ahLst/>
            <a:cxnLst/>
            <a:rect l="l" t="t" r="r" b="b"/>
            <a:pathLst>
              <a:path w="481965" h="265429">
                <a:moveTo>
                  <a:pt x="390613" y="132482"/>
                </a:moveTo>
                <a:lnTo>
                  <a:pt x="226479" y="223668"/>
                </a:lnTo>
                <a:lnTo>
                  <a:pt x="219803" y="229369"/>
                </a:lnTo>
                <a:lnTo>
                  <a:pt x="215961" y="236892"/>
                </a:lnTo>
                <a:lnTo>
                  <a:pt x="215233" y="245296"/>
                </a:lnTo>
                <a:lnTo>
                  <a:pt x="217893" y="253640"/>
                </a:lnTo>
                <a:lnTo>
                  <a:pt x="223590" y="260330"/>
                </a:lnTo>
                <a:lnTo>
                  <a:pt x="231141" y="264197"/>
                </a:lnTo>
                <a:lnTo>
                  <a:pt x="239580" y="264945"/>
                </a:lnTo>
                <a:lnTo>
                  <a:pt x="247942" y="262276"/>
                </a:lnTo>
                <a:lnTo>
                  <a:pt x="441805" y="154580"/>
                </a:lnTo>
                <a:lnTo>
                  <a:pt x="436092" y="154580"/>
                </a:lnTo>
                <a:lnTo>
                  <a:pt x="436092" y="151786"/>
                </a:lnTo>
                <a:lnTo>
                  <a:pt x="425361" y="151786"/>
                </a:lnTo>
                <a:lnTo>
                  <a:pt x="390613" y="132482"/>
                </a:lnTo>
                <a:close/>
              </a:path>
              <a:path w="481965" h="265429">
                <a:moveTo>
                  <a:pt x="350837" y="110384"/>
                </a:moveTo>
                <a:lnTo>
                  <a:pt x="0" y="110384"/>
                </a:lnTo>
                <a:lnTo>
                  <a:pt x="0" y="154580"/>
                </a:lnTo>
                <a:lnTo>
                  <a:pt x="350837" y="154580"/>
                </a:lnTo>
                <a:lnTo>
                  <a:pt x="390613" y="132482"/>
                </a:lnTo>
                <a:lnTo>
                  <a:pt x="350837" y="110384"/>
                </a:lnTo>
                <a:close/>
              </a:path>
              <a:path w="481965" h="265429">
                <a:moveTo>
                  <a:pt x="441805" y="110384"/>
                </a:moveTo>
                <a:lnTo>
                  <a:pt x="436092" y="110384"/>
                </a:lnTo>
                <a:lnTo>
                  <a:pt x="436092" y="154580"/>
                </a:lnTo>
                <a:lnTo>
                  <a:pt x="441805" y="154580"/>
                </a:lnTo>
                <a:lnTo>
                  <a:pt x="481584" y="132482"/>
                </a:lnTo>
                <a:lnTo>
                  <a:pt x="441805" y="110384"/>
                </a:lnTo>
                <a:close/>
              </a:path>
              <a:path w="481965" h="265429">
                <a:moveTo>
                  <a:pt x="425361" y="113178"/>
                </a:moveTo>
                <a:lnTo>
                  <a:pt x="390613" y="132482"/>
                </a:lnTo>
                <a:lnTo>
                  <a:pt x="425361" y="151786"/>
                </a:lnTo>
                <a:lnTo>
                  <a:pt x="425361" y="113178"/>
                </a:lnTo>
                <a:close/>
              </a:path>
              <a:path w="481965" h="265429">
                <a:moveTo>
                  <a:pt x="436092" y="113178"/>
                </a:moveTo>
                <a:lnTo>
                  <a:pt x="425361" y="113178"/>
                </a:lnTo>
                <a:lnTo>
                  <a:pt x="425361" y="151786"/>
                </a:lnTo>
                <a:lnTo>
                  <a:pt x="436092" y="151786"/>
                </a:lnTo>
                <a:lnTo>
                  <a:pt x="436092" y="113178"/>
                </a:lnTo>
                <a:close/>
              </a:path>
              <a:path w="481965" h="265429">
                <a:moveTo>
                  <a:pt x="239580" y="0"/>
                </a:moveTo>
                <a:lnTo>
                  <a:pt x="231141" y="704"/>
                </a:lnTo>
                <a:lnTo>
                  <a:pt x="223590" y="4528"/>
                </a:lnTo>
                <a:lnTo>
                  <a:pt x="217893" y="11197"/>
                </a:lnTo>
                <a:lnTo>
                  <a:pt x="215233" y="19561"/>
                </a:lnTo>
                <a:lnTo>
                  <a:pt x="215961" y="28009"/>
                </a:lnTo>
                <a:lnTo>
                  <a:pt x="219803" y="35575"/>
                </a:lnTo>
                <a:lnTo>
                  <a:pt x="226479" y="41296"/>
                </a:lnTo>
                <a:lnTo>
                  <a:pt x="390613" y="132482"/>
                </a:lnTo>
                <a:lnTo>
                  <a:pt x="425361" y="113178"/>
                </a:lnTo>
                <a:lnTo>
                  <a:pt x="436092" y="113178"/>
                </a:lnTo>
                <a:lnTo>
                  <a:pt x="436092" y="110384"/>
                </a:lnTo>
                <a:lnTo>
                  <a:pt x="441805" y="110384"/>
                </a:lnTo>
                <a:lnTo>
                  <a:pt x="247942" y="2688"/>
                </a:lnTo>
                <a:lnTo>
                  <a:pt x="23958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250" y="306247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0"/>
                </a:moveTo>
                <a:lnTo>
                  <a:pt x="126431" y="6150"/>
                </a:lnTo>
                <a:lnTo>
                  <a:pt x="85293" y="23509"/>
                </a:lnTo>
                <a:lnTo>
                  <a:pt x="50439" y="50434"/>
                </a:lnTo>
                <a:lnTo>
                  <a:pt x="23511" y="85287"/>
                </a:lnTo>
                <a:lnTo>
                  <a:pt x="6151" y="126426"/>
                </a:lnTo>
                <a:lnTo>
                  <a:pt x="0" y="172212"/>
                </a:lnTo>
                <a:lnTo>
                  <a:pt x="6151" y="217997"/>
                </a:lnTo>
                <a:lnTo>
                  <a:pt x="23511" y="259136"/>
                </a:lnTo>
                <a:lnTo>
                  <a:pt x="50439" y="293989"/>
                </a:lnTo>
                <a:lnTo>
                  <a:pt x="85293" y="320914"/>
                </a:lnTo>
                <a:lnTo>
                  <a:pt x="126431" y="338273"/>
                </a:lnTo>
                <a:lnTo>
                  <a:pt x="172212" y="344424"/>
                </a:lnTo>
                <a:lnTo>
                  <a:pt x="217992" y="338273"/>
                </a:lnTo>
                <a:lnTo>
                  <a:pt x="259130" y="320914"/>
                </a:lnTo>
                <a:lnTo>
                  <a:pt x="293984" y="293989"/>
                </a:lnTo>
                <a:lnTo>
                  <a:pt x="320912" y="259136"/>
                </a:lnTo>
                <a:lnTo>
                  <a:pt x="338272" y="217997"/>
                </a:lnTo>
                <a:lnTo>
                  <a:pt x="344424" y="172212"/>
                </a:lnTo>
                <a:lnTo>
                  <a:pt x="338272" y="126426"/>
                </a:lnTo>
                <a:lnTo>
                  <a:pt x="320912" y="85287"/>
                </a:lnTo>
                <a:lnTo>
                  <a:pt x="293984" y="50434"/>
                </a:lnTo>
                <a:lnTo>
                  <a:pt x="259130" y="23509"/>
                </a:lnTo>
                <a:lnTo>
                  <a:pt x="217992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250" y="306247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344424"/>
                </a:moveTo>
                <a:lnTo>
                  <a:pt x="126431" y="338273"/>
                </a:lnTo>
                <a:lnTo>
                  <a:pt x="85293" y="320914"/>
                </a:lnTo>
                <a:lnTo>
                  <a:pt x="50439" y="293989"/>
                </a:lnTo>
                <a:lnTo>
                  <a:pt x="23511" y="259136"/>
                </a:lnTo>
                <a:lnTo>
                  <a:pt x="6151" y="217997"/>
                </a:lnTo>
                <a:lnTo>
                  <a:pt x="0" y="172212"/>
                </a:lnTo>
                <a:lnTo>
                  <a:pt x="6151" y="126426"/>
                </a:lnTo>
                <a:lnTo>
                  <a:pt x="23511" y="85287"/>
                </a:lnTo>
                <a:lnTo>
                  <a:pt x="50439" y="50434"/>
                </a:lnTo>
                <a:lnTo>
                  <a:pt x="85293" y="23509"/>
                </a:lnTo>
                <a:lnTo>
                  <a:pt x="126431" y="6150"/>
                </a:lnTo>
                <a:lnTo>
                  <a:pt x="172212" y="0"/>
                </a:lnTo>
                <a:lnTo>
                  <a:pt x="217992" y="6150"/>
                </a:lnTo>
                <a:lnTo>
                  <a:pt x="259130" y="23509"/>
                </a:lnTo>
                <a:lnTo>
                  <a:pt x="293984" y="50434"/>
                </a:lnTo>
                <a:lnTo>
                  <a:pt x="320912" y="85287"/>
                </a:lnTo>
                <a:lnTo>
                  <a:pt x="338272" y="126426"/>
                </a:lnTo>
                <a:lnTo>
                  <a:pt x="344424" y="172212"/>
                </a:lnTo>
                <a:lnTo>
                  <a:pt x="338272" y="217997"/>
                </a:lnTo>
                <a:lnTo>
                  <a:pt x="320912" y="259136"/>
                </a:lnTo>
                <a:lnTo>
                  <a:pt x="293984" y="293989"/>
                </a:lnTo>
                <a:lnTo>
                  <a:pt x="259130" y="320914"/>
                </a:lnTo>
                <a:lnTo>
                  <a:pt x="217992" y="338273"/>
                </a:lnTo>
                <a:lnTo>
                  <a:pt x="172212" y="34442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2258" y="3064001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1" y="0"/>
                </a:moveTo>
                <a:lnTo>
                  <a:pt x="126426" y="6180"/>
                </a:lnTo>
                <a:lnTo>
                  <a:pt x="85287" y="23622"/>
                </a:lnTo>
                <a:lnTo>
                  <a:pt x="50434" y="50673"/>
                </a:lnTo>
                <a:lnTo>
                  <a:pt x="23509" y="85682"/>
                </a:lnTo>
                <a:lnTo>
                  <a:pt x="6150" y="127000"/>
                </a:lnTo>
                <a:lnTo>
                  <a:pt x="0" y="172974"/>
                </a:lnTo>
                <a:lnTo>
                  <a:pt x="6150" y="218948"/>
                </a:lnTo>
                <a:lnTo>
                  <a:pt x="23509" y="260265"/>
                </a:lnTo>
                <a:lnTo>
                  <a:pt x="50434" y="295275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1" y="345948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5"/>
                </a:lnTo>
                <a:lnTo>
                  <a:pt x="320914" y="260265"/>
                </a:lnTo>
                <a:lnTo>
                  <a:pt x="338273" y="218948"/>
                </a:lnTo>
                <a:lnTo>
                  <a:pt x="344423" y="172974"/>
                </a:lnTo>
                <a:lnTo>
                  <a:pt x="338273" y="127000"/>
                </a:lnTo>
                <a:lnTo>
                  <a:pt x="320914" y="85682"/>
                </a:lnTo>
                <a:lnTo>
                  <a:pt x="293989" y="50673"/>
                </a:lnTo>
                <a:lnTo>
                  <a:pt x="259136" y="23622"/>
                </a:lnTo>
                <a:lnTo>
                  <a:pt x="217997" y="6180"/>
                </a:lnTo>
                <a:lnTo>
                  <a:pt x="1722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2258" y="3064001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1" y="345948"/>
                </a:moveTo>
                <a:lnTo>
                  <a:pt x="126426" y="339767"/>
                </a:lnTo>
                <a:lnTo>
                  <a:pt x="85287" y="322325"/>
                </a:lnTo>
                <a:lnTo>
                  <a:pt x="50434" y="295275"/>
                </a:lnTo>
                <a:lnTo>
                  <a:pt x="23509" y="260265"/>
                </a:lnTo>
                <a:lnTo>
                  <a:pt x="6150" y="218948"/>
                </a:lnTo>
                <a:lnTo>
                  <a:pt x="0" y="172974"/>
                </a:lnTo>
                <a:lnTo>
                  <a:pt x="6150" y="127000"/>
                </a:lnTo>
                <a:lnTo>
                  <a:pt x="23509" y="85682"/>
                </a:lnTo>
                <a:lnTo>
                  <a:pt x="50434" y="50673"/>
                </a:lnTo>
                <a:lnTo>
                  <a:pt x="85287" y="23622"/>
                </a:lnTo>
                <a:lnTo>
                  <a:pt x="126426" y="6180"/>
                </a:lnTo>
                <a:lnTo>
                  <a:pt x="172211" y="0"/>
                </a:lnTo>
                <a:lnTo>
                  <a:pt x="217997" y="6180"/>
                </a:lnTo>
                <a:lnTo>
                  <a:pt x="259136" y="23622"/>
                </a:lnTo>
                <a:lnTo>
                  <a:pt x="293989" y="50673"/>
                </a:lnTo>
                <a:lnTo>
                  <a:pt x="320914" y="85682"/>
                </a:lnTo>
                <a:lnTo>
                  <a:pt x="338273" y="127000"/>
                </a:lnTo>
                <a:lnTo>
                  <a:pt x="344423" y="172974"/>
                </a:lnTo>
                <a:lnTo>
                  <a:pt x="338273" y="218948"/>
                </a:lnTo>
                <a:lnTo>
                  <a:pt x="320914" y="260265"/>
                </a:lnTo>
                <a:lnTo>
                  <a:pt x="293989" y="295275"/>
                </a:lnTo>
                <a:lnTo>
                  <a:pt x="259136" y="322325"/>
                </a:lnTo>
                <a:lnTo>
                  <a:pt x="217997" y="339767"/>
                </a:lnTo>
                <a:lnTo>
                  <a:pt x="172211" y="345948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3283" y="3022159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300463" y="0"/>
                </a:moveTo>
                <a:lnTo>
                  <a:pt x="255463" y="952"/>
                </a:lnTo>
                <a:lnTo>
                  <a:pt x="210003" y="9330"/>
                </a:lnTo>
                <a:lnTo>
                  <a:pt x="166468" y="24855"/>
                </a:lnTo>
                <a:lnTo>
                  <a:pt x="127045" y="46568"/>
                </a:lnTo>
                <a:lnTo>
                  <a:pt x="92147" y="73753"/>
                </a:lnTo>
                <a:lnTo>
                  <a:pt x="62188" y="105696"/>
                </a:lnTo>
                <a:lnTo>
                  <a:pt x="37580" y="141680"/>
                </a:lnTo>
                <a:lnTo>
                  <a:pt x="18737" y="180991"/>
                </a:lnTo>
                <a:lnTo>
                  <a:pt x="6073" y="222912"/>
                </a:lnTo>
                <a:lnTo>
                  <a:pt x="0" y="266728"/>
                </a:lnTo>
                <a:lnTo>
                  <a:pt x="931" y="311724"/>
                </a:lnTo>
                <a:lnTo>
                  <a:pt x="9280" y="357183"/>
                </a:lnTo>
                <a:lnTo>
                  <a:pt x="24807" y="400720"/>
                </a:lnTo>
                <a:lnTo>
                  <a:pt x="46525" y="440147"/>
                </a:lnTo>
                <a:lnTo>
                  <a:pt x="73719" y="475051"/>
                </a:lnTo>
                <a:lnTo>
                  <a:pt x="105672" y="505018"/>
                </a:lnTo>
                <a:lnTo>
                  <a:pt x="141668" y="529634"/>
                </a:lnTo>
                <a:lnTo>
                  <a:pt x="180990" y="548485"/>
                </a:lnTo>
                <a:lnTo>
                  <a:pt x="222921" y="561158"/>
                </a:lnTo>
                <a:lnTo>
                  <a:pt x="266746" y="567239"/>
                </a:lnTo>
                <a:lnTo>
                  <a:pt x="311747" y="566315"/>
                </a:lnTo>
                <a:lnTo>
                  <a:pt x="357209" y="557970"/>
                </a:lnTo>
                <a:lnTo>
                  <a:pt x="400732" y="542442"/>
                </a:lnTo>
                <a:lnTo>
                  <a:pt x="440148" y="520720"/>
                </a:lnTo>
                <a:lnTo>
                  <a:pt x="475043" y="493520"/>
                </a:lnTo>
                <a:lnTo>
                  <a:pt x="505003" y="461560"/>
                </a:lnTo>
                <a:lnTo>
                  <a:pt x="529615" y="425557"/>
                </a:lnTo>
                <a:lnTo>
                  <a:pt x="548463" y="386228"/>
                </a:lnTo>
                <a:lnTo>
                  <a:pt x="561135" y="344290"/>
                </a:lnTo>
                <a:lnTo>
                  <a:pt x="567215" y="300459"/>
                </a:lnTo>
                <a:lnTo>
                  <a:pt x="566290" y="255454"/>
                </a:lnTo>
                <a:lnTo>
                  <a:pt x="557945" y="209990"/>
                </a:lnTo>
                <a:lnTo>
                  <a:pt x="542418" y="166454"/>
                </a:lnTo>
                <a:lnTo>
                  <a:pt x="520697" y="127028"/>
                </a:lnTo>
                <a:lnTo>
                  <a:pt x="493501" y="92127"/>
                </a:lnTo>
                <a:lnTo>
                  <a:pt x="461545" y="62164"/>
                </a:lnTo>
                <a:lnTo>
                  <a:pt x="425546" y="37556"/>
                </a:lnTo>
                <a:lnTo>
                  <a:pt x="386222" y="18716"/>
                </a:lnTo>
                <a:lnTo>
                  <a:pt x="344289" y="6059"/>
                </a:lnTo>
                <a:lnTo>
                  <a:pt x="300463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283" y="3022159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9280" y="357183"/>
                </a:moveTo>
                <a:lnTo>
                  <a:pt x="931" y="311724"/>
                </a:lnTo>
                <a:lnTo>
                  <a:pt x="0" y="266728"/>
                </a:lnTo>
                <a:lnTo>
                  <a:pt x="6073" y="222912"/>
                </a:lnTo>
                <a:lnTo>
                  <a:pt x="18737" y="180991"/>
                </a:lnTo>
                <a:lnTo>
                  <a:pt x="37580" y="141680"/>
                </a:lnTo>
                <a:lnTo>
                  <a:pt x="62188" y="105696"/>
                </a:lnTo>
                <a:lnTo>
                  <a:pt x="92147" y="73753"/>
                </a:lnTo>
                <a:lnTo>
                  <a:pt x="127045" y="46568"/>
                </a:lnTo>
                <a:lnTo>
                  <a:pt x="166468" y="24855"/>
                </a:lnTo>
                <a:lnTo>
                  <a:pt x="210003" y="9330"/>
                </a:lnTo>
                <a:lnTo>
                  <a:pt x="255463" y="952"/>
                </a:lnTo>
                <a:lnTo>
                  <a:pt x="300463" y="0"/>
                </a:lnTo>
                <a:lnTo>
                  <a:pt x="344289" y="6059"/>
                </a:lnTo>
                <a:lnTo>
                  <a:pt x="386222" y="18716"/>
                </a:lnTo>
                <a:lnTo>
                  <a:pt x="425546" y="37556"/>
                </a:lnTo>
                <a:lnTo>
                  <a:pt x="461545" y="62164"/>
                </a:lnTo>
                <a:lnTo>
                  <a:pt x="493501" y="92127"/>
                </a:lnTo>
                <a:lnTo>
                  <a:pt x="520697" y="127028"/>
                </a:lnTo>
                <a:lnTo>
                  <a:pt x="542418" y="166454"/>
                </a:lnTo>
                <a:lnTo>
                  <a:pt x="557945" y="209990"/>
                </a:lnTo>
                <a:lnTo>
                  <a:pt x="566290" y="255454"/>
                </a:lnTo>
                <a:lnTo>
                  <a:pt x="567215" y="300459"/>
                </a:lnTo>
                <a:lnTo>
                  <a:pt x="561135" y="344290"/>
                </a:lnTo>
                <a:lnTo>
                  <a:pt x="548463" y="386228"/>
                </a:lnTo>
                <a:lnTo>
                  <a:pt x="529615" y="425557"/>
                </a:lnTo>
                <a:lnTo>
                  <a:pt x="505003" y="461560"/>
                </a:lnTo>
                <a:lnTo>
                  <a:pt x="475043" y="493520"/>
                </a:lnTo>
                <a:lnTo>
                  <a:pt x="440148" y="520720"/>
                </a:lnTo>
                <a:lnTo>
                  <a:pt x="400732" y="542442"/>
                </a:lnTo>
                <a:lnTo>
                  <a:pt x="357209" y="557970"/>
                </a:lnTo>
                <a:lnTo>
                  <a:pt x="311747" y="566315"/>
                </a:lnTo>
                <a:lnTo>
                  <a:pt x="266746" y="567239"/>
                </a:lnTo>
                <a:lnTo>
                  <a:pt x="222921" y="561158"/>
                </a:lnTo>
                <a:lnTo>
                  <a:pt x="180990" y="548485"/>
                </a:lnTo>
                <a:lnTo>
                  <a:pt x="141668" y="529634"/>
                </a:lnTo>
                <a:lnTo>
                  <a:pt x="105672" y="505018"/>
                </a:lnTo>
                <a:lnTo>
                  <a:pt x="73719" y="475051"/>
                </a:lnTo>
                <a:lnTo>
                  <a:pt x="46525" y="440147"/>
                </a:lnTo>
                <a:lnTo>
                  <a:pt x="24807" y="400720"/>
                </a:lnTo>
                <a:lnTo>
                  <a:pt x="9280" y="357183"/>
                </a:lnTo>
                <a:close/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3762" y="3551809"/>
            <a:ext cx="291465" cy="478155"/>
          </a:xfrm>
          <a:custGeom>
            <a:avLst/>
            <a:gdLst/>
            <a:ahLst/>
            <a:cxnLst/>
            <a:rect l="l" t="t" r="r" b="b"/>
            <a:pathLst>
              <a:path w="291465" h="478154">
                <a:moveTo>
                  <a:pt x="291185" y="0"/>
                </a:moveTo>
                <a:lnTo>
                  <a:pt x="0" y="477900"/>
                </a:lnTo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894" y="702640"/>
            <a:ext cx="29667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Analisando </a:t>
            </a:r>
            <a:r>
              <a:rPr spc="-55" dirty="0"/>
              <a:t>o</a:t>
            </a:r>
            <a:r>
              <a:rPr spc="-415" dirty="0"/>
              <a:t> </a:t>
            </a:r>
            <a:r>
              <a:rPr i="1" spc="-130" dirty="0">
                <a:latin typeface="Trebuchet MS"/>
                <a:cs typeface="Trebuchet MS"/>
              </a:rPr>
              <a:t>Log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3483864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3483864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4392" y="4856988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4392" y="4856988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78785" y="2131263"/>
            <a:ext cx="5879465" cy="379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832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log	--graph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85" dirty="0">
                <a:latin typeface="Trebuchet MS"/>
                <a:cs typeface="Trebuchet MS"/>
              </a:rPr>
              <a:t>log </a:t>
            </a:r>
            <a:r>
              <a:rPr sz="2400" spc="-114" dirty="0">
                <a:latin typeface="Arial"/>
                <a:cs typeface="Arial"/>
              </a:rPr>
              <a:t>em </a:t>
            </a:r>
            <a:r>
              <a:rPr sz="2400" spc="-60" dirty="0">
                <a:latin typeface="Arial"/>
                <a:cs typeface="Arial"/>
              </a:rPr>
              <a:t>forma </a:t>
            </a:r>
            <a:r>
              <a:rPr sz="2400" spc="-110" dirty="0">
                <a:latin typeface="Arial"/>
                <a:cs typeface="Arial"/>
              </a:rPr>
              <a:t>de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gráfico</a:t>
            </a:r>
            <a:r>
              <a:rPr sz="2400" i="1" spc="-11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--oneline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0"/>
              </a:spcBef>
              <a:tabLst>
                <a:tab pos="3197860" algn="l"/>
              </a:tabLst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80" dirty="0">
                <a:latin typeface="Trebuchet MS"/>
                <a:cs typeface="Trebuchet MS"/>
              </a:rPr>
              <a:t>log</a:t>
            </a:r>
            <a:r>
              <a:rPr sz="2400" spc="-80" dirty="0">
                <a:latin typeface="Arial"/>
                <a:cs typeface="Arial"/>
              </a:rPr>
              <a:t>,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um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i="1" spc="-135" dirty="0">
                <a:latin typeface="Trebuchet MS"/>
                <a:cs typeface="Trebuchet MS"/>
              </a:rPr>
              <a:t>commit	</a:t>
            </a:r>
            <a:r>
              <a:rPr sz="2400" spc="-95" dirty="0">
                <a:latin typeface="Arial"/>
                <a:cs typeface="Arial"/>
              </a:rPr>
              <a:t>(abreviado) </a:t>
            </a:r>
            <a:r>
              <a:rPr sz="2400" spc="-40" dirty="0">
                <a:latin typeface="Arial"/>
                <a:cs typeface="Arial"/>
              </a:rPr>
              <a:t>por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linha.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–-all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85" dirty="0">
                <a:latin typeface="Trebuchet MS"/>
                <a:cs typeface="Trebuchet MS"/>
              </a:rPr>
              <a:t>log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100" dirty="0">
                <a:latin typeface="Arial"/>
                <a:cs typeface="Arial"/>
              </a:rPr>
              <a:t>todas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i="1" spc="-114" dirty="0">
                <a:latin typeface="Trebuchet MS"/>
                <a:cs typeface="Trebuchet MS"/>
              </a:rPr>
              <a:t>tags, </a:t>
            </a:r>
            <a:r>
              <a:rPr sz="2400" i="1" spc="-120" dirty="0">
                <a:latin typeface="Trebuchet MS"/>
                <a:cs typeface="Trebuchet MS"/>
              </a:rPr>
              <a:t>branches,</a:t>
            </a:r>
            <a:r>
              <a:rPr sz="2400" i="1" spc="-355" dirty="0">
                <a:latin typeface="Trebuchet MS"/>
                <a:cs typeface="Trebuchet MS"/>
              </a:rPr>
              <a:t> </a:t>
            </a:r>
            <a:r>
              <a:rPr sz="2400" i="1" spc="-285" dirty="0">
                <a:latin typeface="Trebuchet MS"/>
                <a:cs typeface="Trebuchet MS"/>
              </a:rPr>
              <a:t>...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895" y="290322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430273" y="0"/>
                </a:moveTo>
                <a:lnTo>
                  <a:pt x="107441" y="0"/>
                </a:lnTo>
                <a:lnTo>
                  <a:pt x="65622" y="8447"/>
                </a:lnTo>
                <a:lnTo>
                  <a:pt x="31470" y="31480"/>
                </a:lnTo>
                <a:lnTo>
                  <a:pt x="8443" y="65633"/>
                </a:lnTo>
                <a:lnTo>
                  <a:pt x="0" y="107441"/>
                </a:lnTo>
                <a:lnTo>
                  <a:pt x="0" y="537209"/>
                </a:lnTo>
                <a:lnTo>
                  <a:pt x="8443" y="579018"/>
                </a:lnTo>
                <a:lnTo>
                  <a:pt x="31470" y="613171"/>
                </a:lnTo>
                <a:lnTo>
                  <a:pt x="65622" y="636204"/>
                </a:lnTo>
                <a:lnTo>
                  <a:pt x="107441" y="644651"/>
                </a:lnTo>
                <a:lnTo>
                  <a:pt x="1430273" y="644651"/>
                </a:lnTo>
                <a:lnTo>
                  <a:pt x="1472082" y="636204"/>
                </a:lnTo>
                <a:lnTo>
                  <a:pt x="1506235" y="613171"/>
                </a:lnTo>
                <a:lnTo>
                  <a:pt x="1529268" y="579018"/>
                </a:lnTo>
                <a:lnTo>
                  <a:pt x="1537716" y="537209"/>
                </a:lnTo>
                <a:lnTo>
                  <a:pt x="1537716" y="107441"/>
                </a:lnTo>
                <a:lnTo>
                  <a:pt x="1529268" y="65633"/>
                </a:lnTo>
                <a:lnTo>
                  <a:pt x="1506235" y="31480"/>
                </a:lnTo>
                <a:lnTo>
                  <a:pt x="1472082" y="8447"/>
                </a:lnTo>
                <a:lnTo>
                  <a:pt x="143027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895" y="290322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07441" y="644651"/>
                </a:moveTo>
                <a:lnTo>
                  <a:pt x="65622" y="636204"/>
                </a:lnTo>
                <a:lnTo>
                  <a:pt x="31470" y="613171"/>
                </a:lnTo>
                <a:lnTo>
                  <a:pt x="8443" y="579018"/>
                </a:lnTo>
                <a:lnTo>
                  <a:pt x="0" y="537209"/>
                </a:lnTo>
                <a:lnTo>
                  <a:pt x="0" y="107441"/>
                </a:lnTo>
                <a:lnTo>
                  <a:pt x="8443" y="65633"/>
                </a:lnTo>
                <a:lnTo>
                  <a:pt x="31470" y="31480"/>
                </a:lnTo>
                <a:lnTo>
                  <a:pt x="65622" y="8447"/>
                </a:lnTo>
                <a:lnTo>
                  <a:pt x="107441" y="0"/>
                </a:lnTo>
                <a:lnTo>
                  <a:pt x="1430273" y="0"/>
                </a:lnTo>
                <a:lnTo>
                  <a:pt x="1472082" y="8447"/>
                </a:lnTo>
                <a:lnTo>
                  <a:pt x="1506235" y="31480"/>
                </a:lnTo>
                <a:lnTo>
                  <a:pt x="1529268" y="65633"/>
                </a:lnTo>
                <a:lnTo>
                  <a:pt x="1537716" y="107441"/>
                </a:lnTo>
                <a:lnTo>
                  <a:pt x="1537716" y="537209"/>
                </a:lnTo>
                <a:lnTo>
                  <a:pt x="1529268" y="579018"/>
                </a:lnTo>
                <a:lnTo>
                  <a:pt x="1506235" y="613171"/>
                </a:lnTo>
                <a:lnTo>
                  <a:pt x="1472082" y="636204"/>
                </a:lnTo>
                <a:lnTo>
                  <a:pt x="1430273" y="644651"/>
                </a:lnTo>
                <a:lnTo>
                  <a:pt x="107441" y="644651"/>
                </a:lnTo>
                <a:close/>
              </a:path>
            </a:pathLst>
          </a:custGeom>
          <a:ln w="12191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674" y="3102207"/>
            <a:ext cx="481965" cy="265430"/>
          </a:xfrm>
          <a:custGeom>
            <a:avLst/>
            <a:gdLst/>
            <a:ahLst/>
            <a:cxnLst/>
            <a:rect l="l" t="t" r="r" b="b"/>
            <a:pathLst>
              <a:path w="481965" h="265429">
                <a:moveTo>
                  <a:pt x="390613" y="132482"/>
                </a:moveTo>
                <a:lnTo>
                  <a:pt x="226479" y="223668"/>
                </a:lnTo>
                <a:lnTo>
                  <a:pt x="219803" y="229369"/>
                </a:lnTo>
                <a:lnTo>
                  <a:pt x="215961" y="236892"/>
                </a:lnTo>
                <a:lnTo>
                  <a:pt x="215233" y="245296"/>
                </a:lnTo>
                <a:lnTo>
                  <a:pt x="217893" y="253640"/>
                </a:lnTo>
                <a:lnTo>
                  <a:pt x="223590" y="260330"/>
                </a:lnTo>
                <a:lnTo>
                  <a:pt x="231141" y="264197"/>
                </a:lnTo>
                <a:lnTo>
                  <a:pt x="239580" y="264945"/>
                </a:lnTo>
                <a:lnTo>
                  <a:pt x="247942" y="262276"/>
                </a:lnTo>
                <a:lnTo>
                  <a:pt x="441805" y="154580"/>
                </a:lnTo>
                <a:lnTo>
                  <a:pt x="436092" y="154580"/>
                </a:lnTo>
                <a:lnTo>
                  <a:pt x="436092" y="151786"/>
                </a:lnTo>
                <a:lnTo>
                  <a:pt x="425361" y="151786"/>
                </a:lnTo>
                <a:lnTo>
                  <a:pt x="390613" y="132482"/>
                </a:lnTo>
                <a:close/>
              </a:path>
              <a:path w="481965" h="265429">
                <a:moveTo>
                  <a:pt x="350837" y="110384"/>
                </a:moveTo>
                <a:lnTo>
                  <a:pt x="0" y="110384"/>
                </a:lnTo>
                <a:lnTo>
                  <a:pt x="0" y="154580"/>
                </a:lnTo>
                <a:lnTo>
                  <a:pt x="350837" y="154580"/>
                </a:lnTo>
                <a:lnTo>
                  <a:pt x="390613" y="132482"/>
                </a:lnTo>
                <a:lnTo>
                  <a:pt x="350837" y="110384"/>
                </a:lnTo>
                <a:close/>
              </a:path>
              <a:path w="481965" h="265429">
                <a:moveTo>
                  <a:pt x="441805" y="110384"/>
                </a:moveTo>
                <a:lnTo>
                  <a:pt x="436092" y="110384"/>
                </a:lnTo>
                <a:lnTo>
                  <a:pt x="436092" y="154580"/>
                </a:lnTo>
                <a:lnTo>
                  <a:pt x="441805" y="154580"/>
                </a:lnTo>
                <a:lnTo>
                  <a:pt x="481584" y="132482"/>
                </a:lnTo>
                <a:lnTo>
                  <a:pt x="441805" y="110384"/>
                </a:lnTo>
                <a:close/>
              </a:path>
              <a:path w="481965" h="265429">
                <a:moveTo>
                  <a:pt x="425361" y="113178"/>
                </a:moveTo>
                <a:lnTo>
                  <a:pt x="390613" y="132482"/>
                </a:lnTo>
                <a:lnTo>
                  <a:pt x="425361" y="151786"/>
                </a:lnTo>
                <a:lnTo>
                  <a:pt x="425361" y="113178"/>
                </a:lnTo>
                <a:close/>
              </a:path>
              <a:path w="481965" h="265429">
                <a:moveTo>
                  <a:pt x="436092" y="113178"/>
                </a:moveTo>
                <a:lnTo>
                  <a:pt x="425361" y="113178"/>
                </a:lnTo>
                <a:lnTo>
                  <a:pt x="425361" y="151786"/>
                </a:lnTo>
                <a:lnTo>
                  <a:pt x="436092" y="151786"/>
                </a:lnTo>
                <a:lnTo>
                  <a:pt x="436092" y="113178"/>
                </a:lnTo>
                <a:close/>
              </a:path>
              <a:path w="481965" h="265429">
                <a:moveTo>
                  <a:pt x="239580" y="0"/>
                </a:moveTo>
                <a:lnTo>
                  <a:pt x="231141" y="704"/>
                </a:lnTo>
                <a:lnTo>
                  <a:pt x="223590" y="4528"/>
                </a:lnTo>
                <a:lnTo>
                  <a:pt x="217893" y="11197"/>
                </a:lnTo>
                <a:lnTo>
                  <a:pt x="215233" y="19561"/>
                </a:lnTo>
                <a:lnTo>
                  <a:pt x="215961" y="28009"/>
                </a:lnTo>
                <a:lnTo>
                  <a:pt x="219803" y="35575"/>
                </a:lnTo>
                <a:lnTo>
                  <a:pt x="226479" y="41296"/>
                </a:lnTo>
                <a:lnTo>
                  <a:pt x="390613" y="132482"/>
                </a:lnTo>
                <a:lnTo>
                  <a:pt x="425361" y="113178"/>
                </a:lnTo>
                <a:lnTo>
                  <a:pt x="436092" y="113178"/>
                </a:lnTo>
                <a:lnTo>
                  <a:pt x="436092" y="110384"/>
                </a:lnTo>
                <a:lnTo>
                  <a:pt x="441805" y="110384"/>
                </a:lnTo>
                <a:lnTo>
                  <a:pt x="247942" y="2688"/>
                </a:lnTo>
                <a:lnTo>
                  <a:pt x="23958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250" y="306247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0"/>
                </a:moveTo>
                <a:lnTo>
                  <a:pt x="126431" y="6150"/>
                </a:lnTo>
                <a:lnTo>
                  <a:pt x="85293" y="23509"/>
                </a:lnTo>
                <a:lnTo>
                  <a:pt x="50439" y="50434"/>
                </a:lnTo>
                <a:lnTo>
                  <a:pt x="23511" y="85287"/>
                </a:lnTo>
                <a:lnTo>
                  <a:pt x="6151" y="126426"/>
                </a:lnTo>
                <a:lnTo>
                  <a:pt x="0" y="172212"/>
                </a:lnTo>
                <a:lnTo>
                  <a:pt x="6151" y="217997"/>
                </a:lnTo>
                <a:lnTo>
                  <a:pt x="23511" y="259136"/>
                </a:lnTo>
                <a:lnTo>
                  <a:pt x="50439" y="293989"/>
                </a:lnTo>
                <a:lnTo>
                  <a:pt x="85293" y="320914"/>
                </a:lnTo>
                <a:lnTo>
                  <a:pt x="126431" y="338273"/>
                </a:lnTo>
                <a:lnTo>
                  <a:pt x="172212" y="344424"/>
                </a:lnTo>
                <a:lnTo>
                  <a:pt x="217992" y="338273"/>
                </a:lnTo>
                <a:lnTo>
                  <a:pt x="259130" y="320914"/>
                </a:lnTo>
                <a:lnTo>
                  <a:pt x="293984" y="293989"/>
                </a:lnTo>
                <a:lnTo>
                  <a:pt x="320912" y="259136"/>
                </a:lnTo>
                <a:lnTo>
                  <a:pt x="338272" y="217997"/>
                </a:lnTo>
                <a:lnTo>
                  <a:pt x="344424" y="172212"/>
                </a:lnTo>
                <a:lnTo>
                  <a:pt x="338272" y="126426"/>
                </a:lnTo>
                <a:lnTo>
                  <a:pt x="320912" y="85287"/>
                </a:lnTo>
                <a:lnTo>
                  <a:pt x="293984" y="50434"/>
                </a:lnTo>
                <a:lnTo>
                  <a:pt x="259130" y="23509"/>
                </a:lnTo>
                <a:lnTo>
                  <a:pt x="217992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250" y="306247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344424"/>
                </a:moveTo>
                <a:lnTo>
                  <a:pt x="126431" y="338273"/>
                </a:lnTo>
                <a:lnTo>
                  <a:pt x="85293" y="320914"/>
                </a:lnTo>
                <a:lnTo>
                  <a:pt x="50439" y="293989"/>
                </a:lnTo>
                <a:lnTo>
                  <a:pt x="23511" y="259136"/>
                </a:lnTo>
                <a:lnTo>
                  <a:pt x="6151" y="217997"/>
                </a:lnTo>
                <a:lnTo>
                  <a:pt x="0" y="172212"/>
                </a:lnTo>
                <a:lnTo>
                  <a:pt x="6151" y="126426"/>
                </a:lnTo>
                <a:lnTo>
                  <a:pt x="23511" y="85287"/>
                </a:lnTo>
                <a:lnTo>
                  <a:pt x="50439" y="50434"/>
                </a:lnTo>
                <a:lnTo>
                  <a:pt x="85293" y="23509"/>
                </a:lnTo>
                <a:lnTo>
                  <a:pt x="126431" y="6150"/>
                </a:lnTo>
                <a:lnTo>
                  <a:pt x="172212" y="0"/>
                </a:lnTo>
                <a:lnTo>
                  <a:pt x="217992" y="6150"/>
                </a:lnTo>
                <a:lnTo>
                  <a:pt x="259130" y="23509"/>
                </a:lnTo>
                <a:lnTo>
                  <a:pt x="293984" y="50434"/>
                </a:lnTo>
                <a:lnTo>
                  <a:pt x="320912" y="85287"/>
                </a:lnTo>
                <a:lnTo>
                  <a:pt x="338272" y="126426"/>
                </a:lnTo>
                <a:lnTo>
                  <a:pt x="344424" y="172212"/>
                </a:lnTo>
                <a:lnTo>
                  <a:pt x="338272" y="217997"/>
                </a:lnTo>
                <a:lnTo>
                  <a:pt x="320912" y="259136"/>
                </a:lnTo>
                <a:lnTo>
                  <a:pt x="293984" y="293989"/>
                </a:lnTo>
                <a:lnTo>
                  <a:pt x="259130" y="320914"/>
                </a:lnTo>
                <a:lnTo>
                  <a:pt x="217992" y="338273"/>
                </a:lnTo>
                <a:lnTo>
                  <a:pt x="172212" y="34442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2258" y="3064001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1" y="0"/>
                </a:moveTo>
                <a:lnTo>
                  <a:pt x="126426" y="6180"/>
                </a:lnTo>
                <a:lnTo>
                  <a:pt x="85287" y="23622"/>
                </a:lnTo>
                <a:lnTo>
                  <a:pt x="50434" y="50673"/>
                </a:lnTo>
                <a:lnTo>
                  <a:pt x="23509" y="85682"/>
                </a:lnTo>
                <a:lnTo>
                  <a:pt x="6150" y="127000"/>
                </a:lnTo>
                <a:lnTo>
                  <a:pt x="0" y="172974"/>
                </a:lnTo>
                <a:lnTo>
                  <a:pt x="6150" y="218948"/>
                </a:lnTo>
                <a:lnTo>
                  <a:pt x="23509" y="260265"/>
                </a:lnTo>
                <a:lnTo>
                  <a:pt x="50434" y="295275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1" y="345948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5"/>
                </a:lnTo>
                <a:lnTo>
                  <a:pt x="320914" y="260265"/>
                </a:lnTo>
                <a:lnTo>
                  <a:pt x="338273" y="218948"/>
                </a:lnTo>
                <a:lnTo>
                  <a:pt x="344423" y="172974"/>
                </a:lnTo>
                <a:lnTo>
                  <a:pt x="338273" y="127000"/>
                </a:lnTo>
                <a:lnTo>
                  <a:pt x="320914" y="85682"/>
                </a:lnTo>
                <a:lnTo>
                  <a:pt x="293989" y="50673"/>
                </a:lnTo>
                <a:lnTo>
                  <a:pt x="259136" y="23622"/>
                </a:lnTo>
                <a:lnTo>
                  <a:pt x="217997" y="6180"/>
                </a:lnTo>
                <a:lnTo>
                  <a:pt x="1722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2258" y="3064001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1" y="345948"/>
                </a:moveTo>
                <a:lnTo>
                  <a:pt x="126426" y="339767"/>
                </a:lnTo>
                <a:lnTo>
                  <a:pt x="85287" y="322325"/>
                </a:lnTo>
                <a:lnTo>
                  <a:pt x="50434" y="295275"/>
                </a:lnTo>
                <a:lnTo>
                  <a:pt x="23509" y="260265"/>
                </a:lnTo>
                <a:lnTo>
                  <a:pt x="6150" y="218948"/>
                </a:lnTo>
                <a:lnTo>
                  <a:pt x="0" y="172974"/>
                </a:lnTo>
                <a:lnTo>
                  <a:pt x="6150" y="127000"/>
                </a:lnTo>
                <a:lnTo>
                  <a:pt x="23509" y="85682"/>
                </a:lnTo>
                <a:lnTo>
                  <a:pt x="50434" y="50673"/>
                </a:lnTo>
                <a:lnTo>
                  <a:pt x="85287" y="23622"/>
                </a:lnTo>
                <a:lnTo>
                  <a:pt x="126426" y="6180"/>
                </a:lnTo>
                <a:lnTo>
                  <a:pt x="172211" y="0"/>
                </a:lnTo>
                <a:lnTo>
                  <a:pt x="217997" y="6180"/>
                </a:lnTo>
                <a:lnTo>
                  <a:pt x="259136" y="23622"/>
                </a:lnTo>
                <a:lnTo>
                  <a:pt x="293989" y="50673"/>
                </a:lnTo>
                <a:lnTo>
                  <a:pt x="320914" y="85682"/>
                </a:lnTo>
                <a:lnTo>
                  <a:pt x="338273" y="127000"/>
                </a:lnTo>
                <a:lnTo>
                  <a:pt x="344423" y="172974"/>
                </a:lnTo>
                <a:lnTo>
                  <a:pt x="338273" y="218948"/>
                </a:lnTo>
                <a:lnTo>
                  <a:pt x="320914" y="260265"/>
                </a:lnTo>
                <a:lnTo>
                  <a:pt x="293989" y="295275"/>
                </a:lnTo>
                <a:lnTo>
                  <a:pt x="259136" y="322325"/>
                </a:lnTo>
                <a:lnTo>
                  <a:pt x="217997" y="339767"/>
                </a:lnTo>
                <a:lnTo>
                  <a:pt x="172211" y="345948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3283" y="3022159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300463" y="0"/>
                </a:moveTo>
                <a:lnTo>
                  <a:pt x="255463" y="952"/>
                </a:lnTo>
                <a:lnTo>
                  <a:pt x="210003" y="9330"/>
                </a:lnTo>
                <a:lnTo>
                  <a:pt x="166468" y="24855"/>
                </a:lnTo>
                <a:lnTo>
                  <a:pt x="127045" y="46568"/>
                </a:lnTo>
                <a:lnTo>
                  <a:pt x="92147" y="73753"/>
                </a:lnTo>
                <a:lnTo>
                  <a:pt x="62188" y="105696"/>
                </a:lnTo>
                <a:lnTo>
                  <a:pt x="37580" y="141680"/>
                </a:lnTo>
                <a:lnTo>
                  <a:pt x="18737" y="180991"/>
                </a:lnTo>
                <a:lnTo>
                  <a:pt x="6073" y="222912"/>
                </a:lnTo>
                <a:lnTo>
                  <a:pt x="0" y="266728"/>
                </a:lnTo>
                <a:lnTo>
                  <a:pt x="931" y="311724"/>
                </a:lnTo>
                <a:lnTo>
                  <a:pt x="9280" y="357183"/>
                </a:lnTo>
                <a:lnTo>
                  <a:pt x="24807" y="400720"/>
                </a:lnTo>
                <a:lnTo>
                  <a:pt x="46525" y="440147"/>
                </a:lnTo>
                <a:lnTo>
                  <a:pt x="73719" y="475051"/>
                </a:lnTo>
                <a:lnTo>
                  <a:pt x="105672" y="505018"/>
                </a:lnTo>
                <a:lnTo>
                  <a:pt x="141668" y="529634"/>
                </a:lnTo>
                <a:lnTo>
                  <a:pt x="180990" y="548485"/>
                </a:lnTo>
                <a:lnTo>
                  <a:pt x="222921" y="561158"/>
                </a:lnTo>
                <a:lnTo>
                  <a:pt x="266746" y="567239"/>
                </a:lnTo>
                <a:lnTo>
                  <a:pt x="311747" y="566315"/>
                </a:lnTo>
                <a:lnTo>
                  <a:pt x="357209" y="557970"/>
                </a:lnTo>
                <a:lnTo>
                  <a:pt x="400732" y="542442"/>
                </a:lnTo>
                <a:lnTo>
                  <a:pt x="440148" y="520720"/>
                </a:lnTo>
                <a:lnTo>
                  <a:pt x="475043" y="493520"/>
                </a:lnTo>
                <a:lnTo>
                  <a:pt x="505003" y="461560"/>
                </a:lnTo>
                <a:lnTo>
                  <a:pt x="529615" y="425557"/>
                </a:lnTo>
                <a:lnTo>
                  <a:pt x="548463" y="386228"/>
                </a:lnTo>
                <a:lnTo>
                  <a:pt x="561135" y="344290"/>
                </a:lnTo>
                <a:lnTo>
                  <a:pt x="567215" y="300459"/>
                </a:lnTo>
                <a:lnTo>
                  <a:pt x="566290" y="255454"/>
                </a:lnTo>
                <a:lnTo>
                  <a:pt x="557945" y="209990"/>
                </a:lnTo>
                <a:lnTo>
                  <a:pt x="542418" y="166454"/>
                </a:lnTo>
                <a:lnTo>
                  <a:pt x="520697" y="127028"/>
                </a:lnTo>
                <a:lnTo>
                  <a:pt x="493501" y="92127"/>
                </a:lnTo>
                <a:lnTo>
                  <a:pt x="461545" y="62164"/>
                </a:lnTo>
                <a:lnTo>
                  <a:pt x="425546" y="37556"/>
                </a:lnTo>
                <a:lnTo>
                  <a:pt x="386222" y="18716"/>
                </a:lnTo>
                <a:lnTo>
                  <a:pt x="344289" y="6059"/>
                </a:lnTo>
                <a:lnTo>
                  <a:pt x="300463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283" y="3022159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9280" y="357183"/>
                </a:moveTo>
                <a:lnTo>
                  <a:pt x="931" y="311724"/>
                </a:lnTo>
                <a:lnTo>
                  <a:pt x="0" y="266728"/>
                </a:lnTo>
                <a:lnTo>
                  <a:pt x="6073" y="222912"/>
                </a:lnTo>
                <a:lnTo>
                  <a:pt x="18737" y="180991"/>
                </a:lnTo>
                <a:lnTo>
                  <a:pt x="37580" y="141680"/>
                </a:lnTo>
                <a:lnTo>
                  <a:pt x="62188" y="105696"/>
                </a:lnTo>
                <a:lnTo>
                  <a:pt x="92147" y="73753"/>
                </a:lnTo>
                <a:lnTo>
                  <a:pt x="127045" y="46568"/>
                </a:lnTo>
                <a:lnTo>
                  <a:pt x="166468" y="24855"/>
                </a:lnTo>
                <a:lnTo>
                  <a:pt x="210003" y="9330"/>
                </a:lnTo>
                <a:lnTo>
                  <a:pt x="255463" y="952"/>
                </a:lnTo>
                <a:lnTo>
                  <a:pt x="300463" y="0"/>
                </a:lnTo>
                <a:lnTo>
                  <a:pt x="344289" y="6059"/>
                </a:lnTo>
                <a:lnTo>
                  <a:pt x="386222" y="18716"/>
                </a:lnTo>
                <a:lnTo>
                  <a:pt x="425546" y="37556"/>
                </a:lnTo>
                <a:lnTo>
                  <a:pt x="461545" y="62164"/>
                </a:lnTo>
                <a:lnTo>
                  <a:pt x="493501" y="92127"/>
                </a:lnTo>
                <a:lnTo>
                  <a:pt x="520697" y="127028"/>
                </a:lnTo>
                <a:lnTo>
                  <a:pt x="542418" y="166454"/>
                </a:lnTo>
                <a:lnTo>
                  <a:pt x="557945" y="209990"/>
                </a:lnTo>
                <a:lnTo>
                  <a:pt x="566290" y="255454"/>
                </a:lnTo>
                <a:lnTo>
                  <a:pt x="567215" y="300459"/>
                </a:lnTo>
                <a:lnTo>
                  <a:pt x="561135" y="344290"/>
                </a:lnTo>
                <a:lnTo>
                  <a:pt x="548463" y="386228"/>
                </a:lnTo>
                <a:lnTo>
                  <a:pt x="529615" y="425557"/>
                </a:lnTo>
                <a:lnTo>
                  <a:pt x="505003" y="461560"/>
                </a:lnTo>
                <a:lnTo>
                  <a:pt x="475043" y="493520"/>
                </a:lnTo>
                <a:lnTo>
                  <a:pt x="440148" y="520720"/>
                </a:lnTo>
                <a:lnTo>
                  <a:pt x="400732" y="542442"/>
                </a:lnTo>
                <a:lnTo>
                  <a:pt x="357209" y="557970"/>
                </a:lnTo>
                <a:lnTo>
                  <a:pt x="311747" y="566315"/>
                </a:lnTo>
                <a:lnTo>
                  <a:pt x="266746" y="567239"/>
                </a:lnTo>
                <a:lnTo>
                  <a:pt x="222921" y="561158"/>
                </a:lnTo>
                <a:lnTo>
                  <a:pt x="180990" y="548485"/>
                </a:lnTo>
                <a:lnTo>
                  <a:pt x="141668" y="529634"/>
                </a:lnTo>
                <a:lnTo>
                  <a:pt x="105672" y="505018"/>
                </a:lnTo>
                <a:lnTo>
                  <a:pt x="73719" y="475051"/>
                </a:lnTo>
                <a:lnTo>
                  <a:pt x="46525" y="440147"/>
                </a:lnTo>
                <a:lnTo>
                  <a:pt x="24807" y="400720"/>
                </a:lnTo>
                <a:lnTo>
                  <a:pt x="9280" y="357183"/>
                </a:lnTo>
                <a:close/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3762" y="3551809"/>
            <a:ext cx="291465" cy="478155"/>
          </a:xfrm>
          <a:custGeom>
            <a:avLst/>
            <a:gdLst/>
            <a:ahLst/>
            <a:cxnLst/>
            <a:rect l="l" t="t" r="r" b="b"/>
            <a:pathLst>
              <a:path w="291465" h="478154">
                <a:moveTo>
                  <a:pt x="291185" y="0"/>
                </a:moveTo>
                <a:lnTo>
                  <a:pt x="0" y="477900"/>
                </a:lnTo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894" y="702640"/>
            <a:ext cx="29667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Analisando </a:t>
            </a:r>
            <a:r>
              <a:rPr spc="-55" dirty="0"/>
              <a:t>o</a:t>
            </a:r>
            <a:r>
              <a:rPr spc="-415" dirty="0"/>
              <a:t> </a:t>
            </a:r>
            <a:r>
              <a:rPr i="1" spc="-130" dirty="0">
                <a:latin typeface="Trebuchet MS"/>
                <a:cs typeface="Trebuchet MS"/>
              </a:rPr>
              <a:t>Log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4861559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5954267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0" y="426719"/>
                </a:lnTo>
                <a:lnTo>
                  <a:pt x="6709" y="459932"/>
                </a:lnTo>
                <a:lnTo>
                  <a:pt x="25003" y="487060"/>
                </a:lnTo>
                <a:lnTo>
                  <a:pt x="52131" y="505354"/>
                </a:lnTo>
                <a:lnTo>
                  <a:pt x="85343" y="512063"/>
                </a:lnTo>
                <a:lnTo>
                  <a:pt x="5954267" y="512063"/>
                </a:lnTo>
                <a:lnTo>
                  <a:pt x="5987480" y="505354"/>
                </a:lnTo>
                <a:lnTo>
                  <a:pt x="6014608" y="487060"/>
                </a:lnTo>
                <a:lnTo>
                  <a:pt x="6032902" y="459932"/>
                </a:lnTo>
                <a:lnTo>
                  <a:pt x="6039611" y="426719"/>
                </a:lnTo>
                <a:lnTo>
                  <a:pt x="6039611" y="85343"/>
                </a:lnTo>
                <a:lnTo>
                  <a:pt x="6032902" y="52131"/>
                </a:lnTo>
                <a:lnTo>
                  <a:pt x="6014608" y="25003"/>
                </a:lnTo>
                <a:lnTo>
                  <a:pt x="5987480" y="6709"/>
                </a:lnTo>
                <a:lnTo>
                  <a:pt x="59542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4861559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0" y="85343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3" y="0"/>
                </a:lnTo>
                <a:lnTo>
                  <a:pt x="5954267" y="0"/>
                </a:lnTo>
                <a:lnTo>
                  <a:pt x="5987480" y="6709"/>
                </a:lnTo>
                <a:lnTo>
                  <a:pt x="6014608" y="25003"/>
                </a:lnTo>
                <a:lnTo>
                  <a:pt x="6032902" y="52131"/>
                </a:lnTo>
                <a:lnTo>
                  <a:pt x="6039611" y="85343"/>
                </a:lnTo>
                <a:lnTo>
                  <a:pt x="6039611" y="426719"/>
                </a:lnTo>
                <a:lnTo>
                  <a:pt x="6032902" y="459932"/>
                </a:lnTo>
                <a:lnTo>
                  <a:pt x="6014608" y="487060"/>
                </a:lnTo>
                <a:lnTo>
                  <a:pt x="5987480" y="505354"/>
                </a:lnTo>
                <a:lnTo>
                  <a:pt x="5954267" y="512063"/>
                </a:lnTo>
                <a:lnTo>
                  <a:pt x="85343" y="512063"/>
                </a:lnTo>
                <a:lnTo>
                  <a:pt x="52131" y="505354"/>
                </a:lnTo>
                <a:lnTo>
                  <a:pt x="25003" y="487060"/>
                </a:lnTo>
                <a:lnTo>
                  <a:pt x="6709" y="459932"/>
                </a:lnTo>
                <a:lnTo>
                  <a:pt x="0" y="426719"/>
                </a:lnTo>
                <a:lnTo>
                  <a:pt x="0" y="853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4392" y="3483864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5954267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4"/>
                </a:lnTo>
                <a:lnTo>
                  <a:pt x="0" y="426719"/>
                </a:lnTo>
                <a:lnTo>
                  <a:pt x="6709" y="459932"/>
                </a:lnTo>
                <a:lnTo>
                  <a:pt x="25003" y="487060"/>
                </a:lnTo>
                <a:lnTo>
                  <a:pt x="52131" y="505354"/>
                </a:lnTo>
                <a:lnTo>
                  <a:pt x="85343" y="512063"/>
                </a:lnTo>
                <a:lnTo>
                  <a:pt x="5954267" y="512063"/>
                </a:lnTo>
                <a:lnTo>
                  <a:pt x="5987480" y="505354"/>
                </a:lnTo>
                <a:lnTo>
                  <a:pt x="6014608" y="487060"/>
                </a:lnTo>
                <a:lnTo>
                  <a:pt x="6032902" y="459932"/>
                </a:lnTo>
                <a:lnTo>
                  <a:pt x="6039611" y="426719"/>
                </a:lnTo>
                <a:lnTo>
                  <a:pt x="6039611" y="85344"/>
                </a:lnTo>
                <a:lnTo>
                  <a:pt x="6032902" y="52131"/>
                </a:lnTo>
                <a:lnTo>
                  <a:pt x="6014608" y="25003"/>
                </a:lnTo>
                <a:lnTo>
                  <a:pt x="5987480" y="6709"/>
                </a:lnTo>
                <a:lnTo>
                  <a:pt x="59542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4392" y="3483864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0" y="85344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3" y="0"/>
                </a:lnTo>
                <a:lnTo>
                  <a:pt x="5954267" y="0"/>
                </a:lnTo>
                <a:lnTo>
                  <a:pt x="5987480" y="6709"/>
                </a:lnTo>
                <a:lnTo>
                  <a:pt x="6014608" y="25003"/>
                </a:lnTo>
                <a:lnTo>
                  <a:pt x="6032902" y="52131"/>
                </a:lnTo>
                <a:lnTo>
                  <a:pt x="6039611" y="85344"/>
                </a:lnTo>
                <a:lnTo>
                  <a:pt x="6039611" y="426719"/>
                </a:lnTo>
                <a:lnTo>
                  <a:pt x="6032902" y="459932"/>
                </a:lnTo>
                <a:lnTo>
                  <a:pt x="6014608" y="487060"/>
                </a:lnTo>
                <a:lnTo>
                  <a:pt x="5987480" y="505354"/>
                </a:lnTo>
                <a:lnTo>
                  <a:pt x="5954267" y="512063"/>
                </a:lnTo>
                <a:lnTo>
                  <a:pt x="85343" y="512063"/>
                </a:lnTo>
                <a:lnTo>
                  <a:pt x="52131" y="505354"/>
                </a:lnTo>
                <a:lnTo>
                  <a:pt x="25003" y="487060"/>
                </a:lnTo>
                <a:lnTo>
                  <a:pt x="6709" y="459932"/>
                </a:lnTo>
                <a:lnTo>
                  <a:pt x="0" y="426719"/>
                </a:lnTo>
                <a:lnTo>
                  <a:pt x="0" y="8534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78785" y="2131263"/>
            <a:ext cx="6093460" cy="380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8325" algn="l"/>
              </a:tabLst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log	--decorate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  <a:tabLst>
                <a:tab pos="3140075" algn="l"/>
              </a:tabLst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i="1" spc="-85" dirty="0">
                <a:latin typeface="Trebuchet MS"/>
                <a:cs typeface="Trebuchet MS"/>
              </a:rPr>
              <a:t>log</a:t>
            </a:r>
            <a:r>
              <a:rPr sz="2400" i="1" spc="-17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Arial"/>
                <a:cs typeface="Arial"/>
              </a:rPr>
              <a:t>destacando	</a:t>
            </a:r>
            <a:r>
              <a:rPr sz="2400" i="1" spc="-130" dirty="0">
                <a:latin typeface="Trebuchet MS"/>
                <a:cs typeface="Trebuchet MS"/>
              </a:rPr>
              <a:t>branch, </a:t>
            </a:r>
            <a:r>
              <a:rPr sz="2400" i="1" spc="-75" dirty="0">
                <a:latin typeface="Trebuchet MS"/>
                <a:cs typeface="Trebuchet MS"/>
              </a:rPr>
              <a:t>tags</a:t>
            </a:r>
            <a:r>
              <a:rPr sz="2400" spc="-75" dirty="0">
                <a:latin typeface="Arial"/>
                <a:cs typeface="Arial"/>
              </a:rPr>
              <a:t>,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..</a:t>
            </a:r>
            <a:r>
              <a:rPr sz="2400" i="1" spc="-14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–-author=&lt;autor&gt;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120" dirty="0">
                <a:latin typeface="Arial"/>
                <a:cs typeface="Arial"/>
              </a:rPr>
              <a:t>realizados </a:t>
            </a:r>
            <a:r>
              <a:rPr sz="2400" spc="-75" dirty="0">
                <a:latin typeface="Arial"/>
                <a:cs typeface="Arial"/>
              </a:rPr>
              <a:t>pelo </a:t>
            </a:r>
            <a:r>
              <a:rPr sz="2400" spc="-40" dirty="0">
                <a:latin typeface="Arial"/>
                <a:cs typeface="Arial"/>
              </a:rPr>
              <a:t>autor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&lt;autor&gt;.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gitk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85" dirty="0">
                <a:latin typeface="Trebuchet MS"/>
                <a:cs typeface="Trebuchet MS"/>
              </a:rPr>
              <a:t>log </a:t>
            </a:r>
            <a:r>
              <a:rPr sz="2400" spc="-114" dirty="0">
                <a:latin typeface="Arial"/>
                <a:cs typeface="Arial"/>
              </a:rPr>
              <a:t>em </a:t>
            </a:r>
            <a:r>
              <a:rPr sz="2400" spc="-120" dirty="0">
                <a:latin typeface="Arial"/>
                <a:cs typeface="Arial"/>
              </a:rPr>
              <a:t>uma </a:t>
            </a:r>
            <a:r>
              <a:rPr sz="2400" spc="-65" dirty="0">
                <a:latin typeface="Arial"/>
                <a:cs typeface="Arial"/>
              </a:rPr>
              <a:t>interface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gráfica.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895" y="290322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430273" y="0"/>
                </a:moveTo>
                <a:lnTo>
                  <a:pt x="107441" y="0"/>
                </a:lnTo>
                <a:lnTo>
                  <a:pt x="65622" y="8447"/>
                </a:lnTo>
                <a:lnTo>
                  <a:pt x="31470" y="31480"/>
                </a:lnTo>
                <a:lnTo>
                  <a:pt x="8443" y="65633"/>
                </a:lnTo>
                <a:lnTo>
                  <a:pt x="0" y="107441"/>
                </a:lnTo>
                <a:lnTo>
                  <a:pt x="0" y="537209"/>
                </a:lnTo>
                <a:lnTo>
                  <a:pt x="8443" y="579018"/>
                </a:lnTo>
                <a:lnTo>
                  <a:pt x="31470" y="613171"/>
                </a:lnTo>
                <a:lnTo>
                  <a:pt x="65622" y="636204"/>
                </a:lnTo>
                <a:lnTo>
                  <a:pt x="107441" y="644651"/>
                </a:lnTo>
                <a:lnTo>
                  <a:pt x="1430273" y="644651"/>
                </a:lnTo>
                <a:lnTo>
                  <a:pt x="1472082" y="636204"/>
                </a:lnTo>
                <a:lnTo>
                  <a:pt x="1506235" y="613171"/>
                </a:lnTo>
                <a:lnTo>
                  <a:pt x="1529268" y="579018"/>
                </a:lnTo>
                <a:lnTo>
                  <a:pt x="1537716" y="537209"/>
                </a:lnTo>
                <a:lnTo>
                  <a:pt x="1537716" y="107441"/>
                </a:lnTo>
                <a:lnTo>
                  <a:pt x="1529268" y="65633"/>
                </a:lnTo>
                <a:lnTo>
                  <a:pt x="1506235" y="31480"/>
                </a:lnTo>
                <a:lnTo>
                  <a:pt x="1472082" y="8447"/>
                </a:lnTo>
                <a:lnTo>
                  <a:pt x="143027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895" y="290322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07441" y="644651"/>
                </a:moveTo>
                <a:lnTo>
                  <a:pt x="65622" y="636204"/>
                </a:lnTo>
                <a:lnTo>
                  <a:pt x="31470" y="613171"/>
                </a:lnTo>
                <a:lnTo>
                  <a:pt x="8443" y="579018"/>
                </a:lnTo>
                <a:lnTo>
                  <a:pt x="0" y="537209"/>
                </a:lnTo>
                <a:lnTo>
                  <a:pt x="0" y="107441"/>
                </a:lnTo>
                <a:lnTo>
                  <a:pt x="8443" y="65633"/>
                </a:lnTo>
                <a:lnTo>
                  <a:pt x="31470" y="31480"/>
                </a:lnTo>
                <a:lnTo>
                  <a:pt x="65622" y="8447"/>
                </a:lnTo>
                <a:lnTo>
                  <a:pt x="107441" y="0"/>
                </a:lnTo>
                <a:lnTo>
                  <a:pt x="1430273" y="0"/>
                </a:lnTo>
                <a:lnTo>
                  <a:pt x="1472082" y="8447"/>
                </a:lnTo>
                <a:lnTo>
                  <a:pt x="1506235" y="31480"/>
                </a:lnTo>
                <a:lnTo>
                  <a:pt x="1529268" y="65633"/>
                </a:lnTo>
                <a:lnTo>
                  <a:pt x="1537716" y="107441"/>
                </a:lnTo>
                <a:lnTo>
                  <a:pt x="1537716" y="537209"/>
                </a:lnTo>
                <a:lnTo>
                  <a:pt x="1529268" y="579018"/>
                </a:lnTo>
                <a:lnTo>
                  <a:pt x="1506235" y="613171"/>
                </a:lnTo>
                <a:lnTo>
                  <a:pt x="1472082" y="636204"/>
                </a:lnTo>
                <a:lnTo>
                  <a:pt x="1430273" y="644651"/>
                </a:lnTo>
                <a:lnTo>
                  <a:pt x="107441" y="644651"/>
                </a:lnTo>
                <a:close/>
              </a:path>
            </a:pathLst>
          </a:custGeom>
          <a:ln w="12191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674" y="3102207"/>
            <a:ext cx="481965" cy="265430"/>
          </a:xfrm>
          <a:custGeom>
            <a:avLst/>
            <a:gdLst/>
            <a:ahLst/>
            <a:cxnLst/>
            <a:rect l="l" t="t" r="r" b="b"/>
            <a:pathLst>
              <a:path w="481965" h="265429">
                <a:moveTo>
                  <a:pt x="390613" y="132482"/>
                </a:moveTo>
                <a:lnTo>
                  <a:pt x="226479" y="223668"/>
                </a:lnTo>
                <a:lnTo>
                  <a:pt x="219803" y="229369"/>
                </a:lnTo>
                <a:lnTo>
                  <a:pt x="215961" y="236892"/>
                </a:lnTo>
                <a:lnTo>
                  <a:pt x="215233" y="245296"/>
                </a:lnTo>
                <a:lnTo>
                  <a:pt x="217893" y="253640"/>
                </a:lnTo>
                <a:lnTo>
                  <a:pt x="223590" y="260330"/>
                </a:lnTo>
                <a:lnTo>
                  <a:pt x="231141" y="264197"/>
                </a:lnTo>
                <a:lnTo>
                  <a:pt x="239580" y="264945"/>
                </a:lnTo>
                <a:lnTo>
                  <a:pt x="247942" y="262276"/>
                </a:lnTo>
                <a:lnTo>
                  <a:pt x="441805" y="154580"/>
                </a:lnTo>
                <a:lnTo>
                  <a:pt x="436092" y="154580"/>
                </a:lnTo>
                <a:lnTo>
                  <a:pt x="436092" y="151786"/>
                </a:lnTo>
                <a:lnTo>
                  <a:pt x="425361" y="151786"/>
                </a:lnTo>
                <a:lnTo>
                  <a:pt x="390613" y="132482"/>
                </a:lnTo>
                <a:close/>
              </a:path>
              <a:path w="481965" h="265429">
                <a:moveTo>
                  <a:pt x="350837" y="110384"/>
                </a:moveTo>
                <a:lnTo>
                  <a:pt x="0" y="110384"/>
                </a:lnTo>
                <a:lnTo>
                  <a:pt x="0" y="154580"/>
                </a:lnTo>
                <a:lnTo>
                  <a:pt x="350837" y="154580"/>
                </a:lnTo>
                <a:lnTo>
                  <a:pt x="390613" y="132482"/>
                </a:lnTo>
                <a:lnTo>
                  <a:pt x="350837" y="110384"/>
                </a:lnTo>
                <a:close/>
              </a:path>
              <a:path w="481965" h="265429">
                <a:moveTo>
                  <a:pt x="441805" y="110384"/>
                </a:moveTo>
                <a:lnTo>
                  <a:pt x="436092" y="110384"/>
                </a:lnTo>
                <a:lnTo>
                  <a:pt x="436092" y="154580"/>
                </a:lnTo>
                <a:lnTo>
                  <a:pt x="441805" y="154580"/>
                </a:lnTo>
                <a:lnTo>
                  <a:pt x="481584" y="132482"/>
                </a:lnTo>
                <a:lnTo>
                  <a:pt x="441805" y="110384"/>
                </a:lnTo>
                <a:close/>
              </a:path>
              <a:path w="481965" h="265429">
                <a:moveTo>
                  <a:pt x="425361" y="113178"/>
                </a:moveTo>
                <a:lnTo>
                  <a:pt x="390613" y="132482"/>
                </a:lnTo>
                <a:lnTo>
                  <a:pt x="425361" y="151786"/>
                </a:lnTo>
                <a:lnTo>
                  <a:pt x="425361" y="113178"/>
                </a:lnTo>
                <a:close/>
              </a:path>
              <a:path w="481965" h="265429">
                <a:moveTo>
                  <a:pt x="436092" y="113178"/>
                </a:moveTo>
                <a:lnTo>
                  <a:pt x="425361" y="113178"/>
                </a:lnTo>
                <a:lnTo>
                  <a:pt x="425361" y="151786"/>
                </a:lnTo>
                <a:lnTo>
                  <a:pt x="436092" y="151786"/>
                </a:lnTo>
                <a:lnTo>
                  <a:pt x="436092" y="113178"/>
                </a:lnTo>
                <a:close/>
              </a:path>
              <a:path w="481965" h="265429">
                <a:moveTo>
                  <a:pt x="239580" y="0"/>
                </a:moveTo>
                <a:lnTo>
                  <a:pt x="231141" y="704"/>
                </a:lnTo>
                <a:lnTo>
                  <a:pt x="223590" y="4528"/>
                </a:lnTo>
                <a:lnTo>
                  <a:pt x="217893" y="11197"/>
                </a:lnTo>
                <a:lnTo>
                  <a:pt x="215233" y="19561"/>
                </a:lnTo>
                <a:lnTo>
                  <a:pt x="215961" y="28009"/>
                </a:lnTo>
                <a:lnTo>
                  <a:pt x="219803" y="35575"/>
                </a:lnTo>
                <a:lnTo>
                  <a:pt x="226479" y="41296"/>
                </a:lnTo>
                <a:lnTo>
                  <a:pt x="390613" y="132482"/>
                </a:lnTo>
                <a:lnTo>
                  <a:pt x="425361" y="113178"/>
                </a:lnTo>
                <a:lnTo>
                  <a:pt x="436092" y="113178"/>
                </a:lnTo>
                <a:lnTo>
                  <a:pt x="436092" y="110384"/>
                </a:lnTo>
                <a:lnTo>
                  <a:pt x="441805" y="110384"/>
                </a:lnTo>
                <a:lnTo>
                  <a:pt x="247942" y="2688"/>
                </a:lnTo>
                <a:lnTo>
                  <a:pt x="23958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250" y="306247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0"/>
                </a:moveTo>
                <a:lnTo>
                  <a:pt x="126431" y="6150"/>
                </a:lnTo>
                <a:lnTo>
                  <a:pt x="85293" y="23509"/>
                </a:lnTo>
                <a:lnTo>
                  <a:pt x="50439" y="50434"/>
                </a:lnTo>
                <a:lnTo>
                  <a:pt x="23511" y="85287"/>
                </a:lnTo>
                <a:lnTo>
                  <a:pt x="6151" y="126426"/>
                </a:lnTo>
                <a:lnTo>
                  <a:pt x="0" y="172212"/>
                </a:lnTo>
                <a:lnTo>
                  <a:pt x="6151" y="217997"/>
                </a:lnTo>
                <a:lnTo>
                  <a:pt x="23511" y="259136"/>
                </a:lnTo>
                <a:lnTo>
                  <a:pt x="50439" y="293989"/>
                </a:lnTo>
                <a:lnTo>
                  <a:pt x="85293" y="320914"/>
                </a:lnTo>
                <a:lnTo>
                  <a:pt x="126431" y="338273"/>
                </a:lnTo>
                <a:lnTo>
                  <a:pt x="172212" y="344424"/>
                </a:lnTo>
                <a:lnTo>
                  <a:pt x="217992" y="338273"/>
                </a:lnTo>
                <a:lnTo>
                  <a:pt x="259130" y="320914"/>
                </a:lnTo>
                <a:lnTo>
                  <a:pt x="293984" y="293989"/>
                </a:lnTo>
                <a:lnTo>
                  <a:pt x="320912" y="259136"/>
                </a:lnTo>
                <a:lnTo>
                  <a:pt x="338272" y="217997"/>
                </a:lnTo>
                <a:lnTo>
                  <a:pt x="344424" y="172212"/>
                </a:lnTo>
                <a:lnTo>
                  <a:pt x="338272" y="126426"/>
                </a:lnTo>
                <a:lnTo>
                  <a:pt x="320912" y="85287"/>
                </a:lnTo>
                <a:lnTo>
                  <a:pt x="293984" y="50434"/>
                </a:lnTo>
                <a:lnTo>
                  <a:pt x="259130" y="23509"/>
                </a:lnTo>
                <a:lnTo>
                  <a:pt x="217992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250" y="306247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344424"/>
                </a:moveTo>
                <a:lnTo>
                  <a:pt x="126431" y="338273"/>
                </a:lnTo>
                <a:lnTo>
                  <a:pt x="85293" y="320914"/>
                </a:lnTo>
                <a:lnTo>
                  <a:pt x="50439" y="293989"/>
                </a:lnTo>
                <a:lnTo>
                  <a:pt x="23511" y="259136"/>
                </a:lnTo>
                <a:lnTo>
                  <a:pt x="6151" y="217997"/>
                </a:lnTo>
                <a:lnTo>
                  <a:pt x="0" y="172212"/>
                </a:lnTo>
                <a:lnTo>
                  <a:pt x="6151" y="126426"/>
                </a:lnTo>
                <a:lnTo>
                  <a:pt x="23511" y="85287"/>
                </a:lnTo>
                <a:lnTo>
                  <a:pt x="50439" y="50434"/>
                </a:lnTo>
                <a:lnTo>
                  <a:pt x="85293" y="23509"/>
                </a:lnTo>
                <a:lnTo>
                  <a:pt x="126431" y="6150"/>
                </a:lnTo>
                <a:lnTo>
                  <a:pt x="172212" y="0"/>
                </a:lnTo>
                <a:lnTo>
                  <a:pt x="217992" y="6150"/>
                </a:lnTo>
                <a:lnTo>
                  <a:pt x="259130" y="23509"/>
                </a:lnTo>
                <a:lnTo>
                  <a:pt x="293984" y="50434"/>
                </a:lnTo>
                <a:lnTo>
                  <a:pt x="320912" y="85287"/>
                </a:lnTo>
                <a:lnTo>
                  <a:pt x="338272" y="126426"/>
                </a:lnTo>
                <a:lnTo>
                  <a:pt x="344424" y="172212"/>
                </a:lnTo>
                <a:lnTo>
                  <a:pt x="338272" y="217997"/>
                </a:lnTo>
                <a:lnTo>
                  <a:pt x="320912" y="259136"/>
                </a:lnTo>
                <a:lnTo>
                  <a:pt x="293984" y="293989"/>
                </a:lnTo>
                <a:lnTo>
                  <a:pt x="259130" y="320914"/>
                </a:lnTo>
                <a:lnTo>
                  <a:pt x="217992" y="338273"/>
                </a:lnTo>
                <a:lnTo>
                  <a:pt x="172212" y="34442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2258" y="3064001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1" y="0"/>
                </a:moveTo>
                <a:lnTo>
                  <a:pt x="126426" y="6180"/>
                </a:lnTo>
                <a:lnTo>
                  <a:pt x="85287" y="23622"/>
                </a:lnTo>
                <a:lnTo>
                  <a:pt x="50434" y="50673"/>
                </a:lnTo>
                <a:lnTo>
                  <a:pt x="23509" y="85682"/>
                </a:lnTo>
                <a:lnTo>
                  <a:pt x="6150" y="127000"/>
                </a:lnTo>
                <a:lnTo>
                  <a:pt x="0" y="172974"/>
                </a:lnTo>
                <a:lnTo>
                  <a:pt x="6150" y="218948"/>
                </a:lnTo>
                <a:lnTo>
                  <a:pt x="23509" y="260265"/>
                </a:lnTo>
                <a:lnTo>
                  <a:pt x="50434" y="295275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1" y="345948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5"/>
                </a:lnTo>
                <a:lnTo>
                  <a:pt x="320914" y="260265"/>
                </a:lnTo>
                <a:lnTo>
                  <a:pt x="338273" y="218948"/>
                </a:lnTo>
                <a:lnTo>
                  <a:pt x="344423" y="172974"/>
                </a:lnTo>
                <a:lnTo>
                  <a:pt x="338273" y="127000"/>
                </a:lnTo>
                <a:lnTo>
                  <a:pt x="320914" y="85682"/>
                </a:lnTo>
                <a:lnTo>
                  <a:pt x="293989" y="50673"/>
                </a:lnTo>
                <a:lnTo>
                  <a:pt x="259136" y="23622"/>
                </a:lnTo>
                <a:lnTo>
                  <a:pt x="217997" y="6180"/>
                </a:lnTo>
                <a:lnTo>
                  <a:pt x="1722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2258" y="3064001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1" y="345948"/>
                </a:moveTo>
                <a:lnTo>
                  <a:pt x="126426" y="339767"/>
                </a:lnTo>
                <a:lnTo>
                  <a:pt x="85287" y="322325"/>
                </a:lnTo>
                <a:lnTo>
                  <a:pt x="50434" y="295275"/>
                </a:lnTo>
                <a:lnTo>
                  <a:pt x="23509" y="260265"/>
                </a:lnTo>
                <a:lnTo>
                  <a:pt x="6150" y="218948"/>
                </a:lnTo>
                <a:lnTo>
                  <a:pt x="0" y="172974"/>
                </a:lnTo>
                <a:lnTo>
                  <a:pt x="6150" y="127000"/>
                </a:lnTo>
                <a:lnTo>
                  <a:pt x="23509" y="85682"/>
                </a:lnTo>
                <a:lnTo>
                  <a:pt x="50434" y="50673"/>
                </a:lnTo>
                <a:lnTo>
                  <a:pt x="85287" y="23622"/>
                </a:lnTo>
                <a:lnTo>
                  <a:pt x="126426" y="6180"/>
                </a:lnTo>
                <a:lnTo>
                  <a:pt x="172211" y="0"/>
                </a:lnTo>
                <a:lnTo>
                  <a:pt x="217997" y="6180"/>
                </a:lnTo>
                <a:lnTo>
                  <a:pt x="259136" y="23622"/>
                </a:lnTo>
                <a:lnTo>
                  <a:pt x="293989" y="50673"/>
                </a:lnTo>
                <a:lnTo>
                  <a:pt x="320914" y="85682"/>
                </a:lnTo>
                <a:lnTo>
                  <a:pt x="338273" y="127000"/>
                </a:lnTo>
                <a:lnTo>
                  <a:pt x="344423" y="172974"/>
                </a:lnTo>
                <a:lnTo>
                  <a:pt x="338273" y="218948"/>
                </a:lnTo>
                <a:lnTo>
                  <a:pt x="320914" y="260265"/>
                </a:lnTo>
                <a:lnTo>
                  <a:pt x="293989" y="295275"/>
                </a:lnTo>
                <a:lnTo>
                  <a:pt x="259136" y="322325"/>
                </a:lnTo>
                <a:lnTo>
                  <a:pt x="217997" y="339767"/>
                </a:lnTo>
                <a:lnTo>
                  <a:pt x="172211" y="345948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3283" y="3022159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300463" y="0"/>
                </a:moveTo>
                <a:lnTo>
                  <a:pt x="255463" y="952"/>
                </a:lnTo>
                <a:lnTo>
                  <a:pt x="210003" y="9330"/>
                </a:lnTo>
                <a:lnTo>
                  <a:pt x="166468" y="24855"/>
                </a:lnTo>
                <a:lnTo>
                  <a:pt x="127045" y="46568"/>
                </a:lnTo>
                <a:lnTo>
                  <a:pt x="92147" y="73753"/>
                </a:lnTo>
                <a:lnTo>
                  <a:pt x="62188" y="105696"/>
                </a:lnTo>
                <a:lnTo>
                  <a:pt x="37580" y="141680"/>
                </a:lnTo>
                <a:lnTo>
                  <a:pt x="18737" y="180991"/>
                </a:lnTo>
                <a:lnTo>
                  <a:pt x="6073" y="222912"/>
                </a:lnTo>
                <a:lnTo>
                  <a:pt x="0" y="266728"/>
                </a:lnTo>
                <a:lnTo>
                  <a:pt x="931" y="311724"/>
                </a:lnTo>
                <a:lnTo>
                  <a:pt x="9280" y="357183"/>
                </a:lnTo>
                <a:lnTo>
                  <a:pt x="24807" y="400720"/>
                </a:lnTo>
                <a:lnTo>
                  <a:pt x="46525" y="440147"/>
                </a:lnTo>
                <a:lnTo>
                  <a:pt x="73719" y="475051"/>
                </a:lnTo>
                <a:lnTo>
                  <a:pt x="105672" y="505018"/>
                </a:lnTo>
                <a:lnTo>
                  <a:pt x="141668" y="529634"/>
                </a:lnTo>
                <a:lnTo>
                  <a:pt x="180990" y="548485"/>
                </a:lnTo>
                <a:lnTo>
                  <a:pt x="222921" y="561158"/>
                </a:lnTo>
                <a:lnTo>
                  <a:pt x="266746" y="567239"/>
                </a:lnTo>
                <a:lnTo>
                  <a:pt x="311747" y="566315"/>
                </a:lnTo>
                <a:lnTo>
                  <a:pt x="357209" y="557970"/>
                </a:lnTo>
                <a:lnTo>
                  <a:pt x="400732" y="542442"/>
                </a:lnTo>
                <a:lnTo>
                  <a:pt x="440148" y="520720"/>
                </a:lnTo>
                <a:lnTo>
                  <a:pt x="475043" y="493520"/>
                </a:lnTo>
                <a:lnTo>
                  <a:pt x="505003" y="461560"/>
                </a:lnTo>
                <a:lnTo>
                  <a:pt x="529615" y="425557"/>
                </a:lnTo>
                <a:lnTo>
                  <a:pt x="548463" y="386228"/>
                </a:lnTo>
                <a:lnTo>
                  <a:pt x="561135" y="344290"/>
                </a:lnTo>
                <a:lnTo>
                  <a:pt x="567215" y="300459"/>
                </a:lnTo>
                <a:lnTo>
                  <a:pt x="566290" y="255454"/>
                </a:lnTo>
                <a:lnTo>
                  <a:pt x="557945" y="209990"/>
                </a:lnTo>
                <a:lnTo>
                  <a:pt x="542418" y="166454"/>
                </a:lnTo>
                <a:lnTo>
                  <a:pt x="520697" y="127028"/>
                </a:lnTo>
                <a:lnTo>
                  <a:pt x="493501" y="92127"/>
                </a:lnTo>
                <a:lnTo>
                  <a:pt x="461545" y="62164"/>
                </a:lnTo>
                <a:lnTo>
                  <a:pt x="425546" y="37556"/>
                </a:lnTo>
                <a:lnTo>
                  <a:pt x="386222" y="18716"/>
                </a:lnTo>
                <a:lnTo>
                  <a:pt x="344289" y="6059"/>
                </a:lnTo>
                <a:lnTo>
                  <a:pt x="300463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283" y="3022159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9280" y="357183"/>
                </a:moveTo>
                <a:lnTo>
                  <a:pt x="931" y="311724"/>
                </a:lnTo>
                <a:lnTo>
                  <a:pt x="0" y="266728"/>
                </a:lnTo>
                <a:lnTo>
                  <a:pt x="6073" y="222912"/>
                </a:lnTo>
                <a:lnTo>
                  <a:pt x="18737" y="180991"/>
                </a:lnTo>
                <a:lnTo>
                  <a:pt x="37580" y="141680"/>
                </a:lnTo>
                <a:lnTo>
                  <a:pt x="62188" y="105696"/>
                </a:lnTo>
                <a:lnTo>
                  <a:pt x="92147" y="73753"/>
                </a:lnTo>
                <a:lnTo>
                  <a:pt x="127045" y="46568"/>
                </a:lnTo>
                <a:lnTo>
                  <a:pt x="166468" y="24855"/>
                </a:lnTo>
                <a:lnTo>
                  <a:pt x="210003" y="9330"/>
                </a:lnTo>
                <a:lnTo>
                  <a:pt x="255463" y="952"/>
                </a:lnTo>
                <a:lnTo>
                  <a:pt x="300463" y="0"/>
                </a:lnTo>
                <a:lnTo>
                  <a:pt x="344289" y="6059"/>
                </a:lnTo>
                <a:lnTo>
                  <a:pt x="386222" y="18716"/>
                </a:lnTo>
                <a:lnTo>
                  <a:pt x="425546" y="37556"/>
                </a:lnTo>
                <a:lnTo>
                  <a:pt x="461545" y="62164"/>
                </a:lnTo>
                <a:lnTo>
                  <a:pt x="493501" y="92127"/>
                </a:lnTo>
                <a:lnTo>
                  <a:pt x="520697" y="127028"/>
                </a:lnTo>
                <a:lnTo>
                  <a:pt x="542418" y="166454"/>
                </a:lnTo>
                <a:lnTo>
                  <a:pt x="557945" y="209990"/>
                </a:lnTo>
                <a:lnTo>
                  <a:pt x="566290" y="255454"/>
                </a:lnTo>
                <a:lnTo>
                  <a:pt x="567215" y="300459"/>
                </a:lnTo>
                <a:lnTo>
                  <a:pt x="561135" y="344290"/>
                </a:lnTo>
                <a:lnTo>
                  <a:pt x="548463" y="386228"/>
                </a:lnTo>
                <a:lnTo>
                  <a:pt x="529615" y="425557"/>
                </a:lnTo>
                <a:lnTo>
                  <a:pt x="505003" y="461560"/>
                </a:lnTo>
                <a:lnTo>
                  <a:pt x="475043" y="493520"/>
                </a:lnTo>
                <a:lnTo>
                  <a:pt x="440148" y="520720"/>
                </a:lnTo>
                <a:lnTo>
                  <a:pt x="400732" y="542442"/>
                </a:lnTo>
                <a:lnTo>
                  <a:pt x="357209" y="557970"/>
                </a:lnTo>
                <a:lnTo>
                  <a:pt x="311747" y="566315"/>
                </a:lnTo>
                <a:lnTo>
                  <a:pt x="266746" y="567239"/>
                </a:lnTo>
                <a:lnTo>
                  <a:pt x="222921" y="561158"/>
                </a:lnTo>
                <a:lnTo>
                  <a:pt x="180990" y="548485"/>
                </a:lnTo>
                <a:lnTo>
                  <a:pt x="141668" y="529634"/>
                </a:lnTo>
                <a:lnTo>
                  <a:pt x="105672" y="505018"/>
                </a:lnTo>
                <a:lnTo>
                  <a:pt x="73719" y="475051"/>
                </a:lnTo>
                <a:lnTo>
                  <a:pt x="46525" y="440147"/>
                </a:lnTo>
                <a:lnTo>
                  <a:pt x="24807" y="400720"/>
                </a:lnTo>
                <a:lnTo>
                  <a:pt x="9280" y="357183"/>
                </a:lnTo>
                <a:close/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3762" y="3551809"/>
            <a:ext cx="291465" cy="478155"/>
          </a:xfrm>
          <a:custGeom>
            <a:avLst/>
            <a:gdLst/>
            <a:ahLst/>
            <a:cxnLst/>
            <a:rect l="l" t="t" r="r" b="b"/>
            <a:pathLst>
              <a:path w="291465" h="478154">
                <a:moveTo>
                  <a:pt x="291185" y="0"/>
                </a:moveTo>
                <a:lnTo>
                  <a:pt x="0" y="477900"/>
                </a:lnTo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894" y="702640"/>
            <a:ext cx="29667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Analisando </a:t>
            </a:r>
            <a:r>
              <a:rPr spc="-55" dirty="0"/>
              <a:t>o</a:t>
            </a:r>
            <a:r>
              <a:rPr spc="-415" dirty="0"/>
              <a:t> </a:t>
            </a:r>
            <a:r>
              <a:rPr i="1" spc="-130" dirty="0">
                <a:latin typeface="Trebuchet MS"/>
                <a:cs typeface="Trebuchet MS"/>
              </a:rPr>
              <a:t>Log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5954522" y="510539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4392" y="2109216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39"/>
                </a:lnTo>
                <a:lnTo>
                  <a:pt x="85089" y="510539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392" y="3483864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5954522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40"/>
                </a:lnTo>
                <a:lnTo>
                  <a:pt x="5954522" y="510540"/>
                </a:lnTo>
                <a:lnTo>
                  <a:pt x="5987641" y="503852"/>
                </a:lnTo>
                <a:lnTo>
                  <a:pt x="6014688" y="485616"/>
                </a:lnTo>
                <a:lnTo>
                  <a:pt x="6032924" y="458569"/>
                </a:lnTo>
                <a:lnTo>
                  <a:pt x="6039611" y="425450"/>
                </a:lnTo>
                <a:lnTo>
                  <a:pt x="6039611" y="85089"/>
                </a:lnTo>
                <a:lnTo>
                  <a:pt x="6032924" y="51970"/>
                </a:lnTo>
                <a:lnTo>
                  <a:pt x="6014688" y="24923"/>
                </a:lnTo>
                <a:lnTo>
                  <a:pt x="5987641" y="6687"/>
                </a:lnTo>
                <a:lnTo>
                  <a:pt x="59545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3483864"/>
            <a:ext cx="6040120" cy="510540"/>
          </a:xfrm>
          <a:custGeom>
            <a:avLst/>
            <a:gdLst/>
            <a:ahLst/>
            <a:cxnLst/>
            <a:rect l="l" t="t" r="r" b="b"/>
            <a:pathLst>
              <a:path w="6040120" h="510539">
                <a:moveTo>
                  <a:pt x="0" y="85089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5954522" y="0"/>
                </a:lnTo>
                <a:lnTo>
                  <a:pt x="5987641" y="6687"/>
                </a:lnTo>
                <a:lnTo>
                  <a:pt x="6014688" y="24923"/>
                </a:lnTo>
                <a:lnTo>
                  <a:pt x="6032924" y="51970"/>
                </a:lnTo>
                <a:lnTo>
                  <a:pt x="6039611" y="85089"/>
                </a:lnTo>
                <a:lnTo>
                  <a:pt x="6039611" y="425450"/>
                </a:lnTo>
                <a:lnTo>
                  <a:pt x="6032924" y="458569"/>
                </a:lnTo>
                <a:lnTo>
                  <a:pt x="6014688" y="485616"/>
                </a:lnTo>
                <a:lnTo>
                  <a:pt x="5987641" y="503852"/>
                </a:lnTo>
                <a:lnTo>
                  <a:pt x="5954522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4392" y="5259323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5954267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0" y="426719"/>
                </a:lnTo>
                <a:lnTo>
                  <a:pt x="6709" y="459937"/>
                </a:lnTo>
                <a:lnTo>
                  <a:pt x="25003" y="487065"/>
                </a:lnTo>
                <a:lnTo>
                  <a:pt x="52131" y="505356"/>
                </a:lnTo>
                <a:lnTo>
                  <a:pt x="85343" y="512063"/>
                </a:lnTo>
                <a:lnTo>
                  <a:pt x="5954267" y="512063"/>
                </a:lnTo>
                <a:lnTo>
                  <a:pt x="5987480" y="505356"/>
                </a:lnTo>
                <a:lnTo>
                  <a:pt x="6014608" y="487065"/>
                </a:lnTo>
                <a:lnTo>
                  <a:pt x="6032902" y="459937"/>
                </a:lnTo>
                <a:lnTo>
                  <a:pt x="6039611" y="426719"/>
                </a:lnTo>
                <a:lnTo>
                  <a:pt x="6039611" y="85343"/>
                </a:lnTo>
                <a:lnTo>
                  <a:pt x="6032902" y="52131"/>
                </a:lnTo>
                <a:lnTo>
                  <a:pt x="6014608" y="25003"/>
                </a:lnTo>
                <a:lnTo>
                  <a:pt x="5987480" y="6709"/>
                </a:lnTo>
                <a:lnTo>
                  <a:pt x="59542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4392" y="5259323"/>
            <a:ext cx="6040120" cy="512445"/>
          </a:xfrm>
          <a:custGeom>
            <a:avLst/>
            <a:gdLst/>
            <a:ahLst/>
            <a:cxnLst/>
            <a:rect l="l" t="t" r="r" b="b"/>
            <a:pathLst>
              <a:path w="6040120" h="512445">
                <a:moveTo>
                  <a:pt x="0" y="85343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3" y="0"/>
                </a:lnTo>
                <a:lnTo>
                  <a:pt x="5954267" y="0"/>
                </a:lnTo>
                <a:lnTo>
                  <a:pt x="5987480" y="6709"/>
                </a:lnTo>
                <a:lnTo>
                  <a:pt x="6014608" y="25003"/>
                </a:lnTo>
                <a:lnTo>
                  <a:pt x="6032902" y="52131"/>
                </a:lnTo>
                <a:lnTo>
                  <a:pt x="6039611" y="85343"/>
                </a:lnTo>
                <a:lnTo>
                  <a:pt x="6039611" y="426719"/>
                </a:lnTo>
                <a:lnTo>
                  <a:pt x="6032902" y="459937"/>
                </a:lnTo>
                <a:lnTo>
                  <a:pt x="6014608" y="487065"/>
                </a:lnTo>
                <a:lnTo>
                  <a:pt x="5987480" y="505356"/>
                </a:lnTo>
                <a:lnTo>
                  <a:pt x="5954267" y="512063"/>
                </a:lnTo>
                <a:lnTo>
                  <a:pt x="85343" y="512063"/>
                </a:lnTo>
                <a:lnTo>
                  <a:pt x="52131" y="505356"/>
                </a:lnTo>
                <a:lnTo>
                  <a:pt x="25003" y="487065"/>
                </a:lnTo>
                <a:lnTo>
                  <a:pt x="6709" y="459937"/>
                </a:lnTo>
                <a:lnTo>
                  <a:pt x="0" y="426719"/>
                </a:lnTo>
                <a:lnTo>
                  <a:pt x="0" y="853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78785" y="2131263"/>
            <a:ext cx="5467985" cy="420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5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85" dirty="0">
                <a:latin typeface="Trebuchet MS"/>
                <a:cs typeface="Trebuchet MS"/>
              </a:rPr>
              <a:t>log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105" dirty="0">
                <a:latin typeface="Arial"/>
                <a:cs typeface="Arial"/>
              </a:rPr>
              <a:t>modificações </a:t>
            </a:r>
            <a:r>
              <a:rPr sz="2400" spc="-75" dirty="0">
                <a:latin typeface="Arial"/>
                <a:cs typeface="Arial"/>
              </a:rPr>
              <a:t>do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&lt;arquivo&gt;</a:t>
            </a:r>
            <a:r>
              <a:rPr sz="2400" i="1" spc="-12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log </a:t>
            </a:r>
            <a:r>
              <a:rPr sz="2400" b="1" spc="-5" dirty="0">
                <a:solidFill>
                  <a:srgbClr val="252525"/>
                </a:solidFill>
                <a:latin typeface="Courier New"/>
                <a:cs typeface="Courier New"/>
              </a:rPr>
              <a:t>--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&lt;arquivo&gt;</a:t>
            </a:r>
            <a:endParaRPr sz="2400">
              <a:latin typeface="Courier New"/>
              <a:cs typeface="Courier New"/>
            </a:endParaRPr>
          </a:p>
          <a:p>
            <a:pPr marL="165100" marR="177800">
              <a:lnSpc>
                <a:spcPct val="100000"/>
              </a:lnSpc>
              <a:spcBef>
                <a:spcPts val="2300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i="1" spc="-85" dirty="0">
                <a:latin typeface="Trebuchet MS"/>
                <a:cs typeface="Trebuchet MS"/>
              </a:rPr>
              <a:t>log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105" dirty="0">
                <a:latin typeface="Arial"/>
                <a:cs typeface="Arial"/>
              </a:rPr>
              <a:t>modificações </a:t>
            </a:r>
            <a:r>
              <a:rPr sz="2400" spc="-75" dirty="0">
                <a:latin typeface="Arial"/>
                <a:cs typeface="Arial"/>
              </a:rPr>
              <a:t>do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&lt;arquivo&gt;  </a:t>
            </a:r>
            <a:r>
              <a:rPr sz="2400" spc="-130" dirty="0">
                <a:latin typeface="Arial"/>
                <a:cs typeface="Arial"/>
              </a:rPr>
              <a:t>mesmo </a:t>
            </a:r>
            <a:r>
              <a:rPr sz="2400" spc="-204" dirty="0">
                <a:latin typeface="Arial"/>
                <a:cs typeface="Arial"/>
              </a:rPr>
              <a:t>se </a:t>
            </a:r>
            <a:r>
              <a:rPr sz="2400" spc="-90" dirty="0">
                <a:latin typeface="Arial"/>
                <a:cs typeface="Arial"/>
              </a:rPr>
              <a:t>ele </a:t>
            </a:r>
            <a:r>
              <a:rPr sz="2400" spc="-20" dirty="0">
                <a:latin typeface="Arial"/>
                <a:cs typeface="Arial"/>
              </a:rPr>
              <a:t>tiver </a:t>
            </a:r>
            <a:r>
              <a:rPr sz="2400" spc="-100" dirty="0">
                <a:latin typeface="Arial"/>
                <a:cs typeface="Arial"/>
              </a:rPr>
              <a:t>sido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excluído.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52525"/>
                </a:solidFill>
                <a:latin typeface="Courier New"/>
                <a:cs typeface="Courier New"/>
              </a:rPr>
              <a:t>$ git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log</a:t>
            </a:r>
            <a:r>
              <a:rPr sz="2400" b="1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ourier New"/>
                <a:cs typeface="Courier New"/>
              </a:rPr>
              <a:t>&lt;intervalo_commits&gt;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00"/>
              </a:spcBef>
            </a:pPr>
            <a:r>
              <a:rPr sz="2400" spc="-160" dirty="0">
                <a:latin typeface="Arial"/>
                <a:cs typeface="Arial"/>
              </a:rPr>
              <a:t>Exibe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75" dirty="0">
                <a:latin typeface="Arial"/>
                <a:cs typeface="Arial"/>
              </a:rPr>
              <a:t>no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&lt;intervalo_commits&gt;.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895" y="290322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430273" y="0"/>
                </a:moveTo>
                <a:lnTo>
                  <a:pt x="107441" y="0"/>
                </a:lnTo>
                <a:lnTo>
                  <a:pt x="65622" y="8447"/>
                </a:lnTo>
                <a:lnTo>
                  <a:pt x="31470" y="31480"/>
                </a:lnTo>
                <a:lnTo>
                  <a:pt x="8443" y="65633"/>
                </a:lnTo>
                <a:lnTo>
                  <a:pt x="0" y="107441"/>
                </a:lnTo>
                <a:lnTo>
                  <a:pt x="0" y="537209"/>
                </a:lnTo>
                <a:lnTo>
                  <a:pt x="8443" y="579018"/>
                </a:lnTo>
                <a:lnTo>
                  <a:pt x="31470" y="613171"/>
                </a:lnTo>
                <a:lnTo>
                  <a:pt x="65622" y="636204"/>
                </a:lnTo>
                <a:lnTo>
                  <a:pt x="107441" y="644651"/>
                </a:lnTo>
                <a:lnTo>
                  <a:pt x="1430273" y="644651"/>
                </a:lnTo>
                <a:lnTo>
                  <a:pt x="1472082" y="636204"/>
                </a:lnTo>
                <a:lnTo>
                  <a:pt x="1506235" y="613171"/>
                </a:lnTo>
                <a:lnTo>
                  <a:pt x="1529268" y="579018"/>
                </a:lnTo>
                <a:lnTo>
                  <a:pt x="1537716" y="537209"/>
                </a:lnTo>
                <a:lnTo>
                  <a:pt x="1537716" y="107441"/>
                </a:lnTo>
                <a:lnTo>
                  <a:pt x="1529268" y="65633"/>
                </a:lnTo>
                <a:lnTo>
                  <a:pt x="1506235" y="31480"/>
                </a:lnTo>
                <a:lnTo>
                  <a:pt x="1472082" y="8447"/>
                </a:lnTo>
                <a:lnTo>
                  <a:pt x="143027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895" y="2903220"/>
            <a:ext cx="1537970" cy="645160"/>
          </a:xfrm>
          <a:custGeom>
            <a:avLst/>
            <a:gdLst/>
            <a:ahLst/>
            <a:cxnLst/>
            <a:rect l="l" t="t" r="r" b="b"/>
            <a:pathLst>
              <a:path w="1537970" h="645160">
                <a:moveTo>
                  <a:pt x="107441" y="644651"/>
                </a:moveTo>
                <a:lnTo>
                  <a:pt x="65622" y="636204"/>
                </a:lnTo>
                <a:lnTo>
                  <a:pt x="31470" y="613171"/>
                </a:lnTo>
                <a:lnTo>
                  <a:pt x="8443" y="579018"/>
                </a:lnTo>
                <a:lnTo>
                  <a:pt x="0" y="537209"/>
                </a:lnTo>
                <a:lnTo>
                  <a:pt x="0" y="107441"/>
                </a:lnTo>
                <a:lnTo>
                  <a:pt x="8443" y="65633"/>
                </a:lnTo>
                <a:lnTo>
                  <a:pt x="31470" y="31480"/>
                </a:lnTo>
                <a:lnTo>
                  <a:pt x="65622" y="8447"/>
                </a:lnTo>
                <a:lnTo>
                  <a:pt x="107441" y="0"/>
                </a:lnTo>
                <a:lnTo>
                  <a:pt x="1430273" y="0"/>
                </a:lnTo>
                <a:lnTo>
                  <a:pt x="1472082" y="8447"/>
                </a:lnTo>
                <a:lnTo>
                  <a:pt x="1506235" y="31480"/>
                </a:lnTo>
                <a:lnTo>
                  <a:pt x="1529268" y="65633"/>
                </a:lnTo>
                <a:lnTo>
                  <a:pt x="1537716" y="107441"/>
                </a:lnTo>
                <a:lnTo>
                  <a:pt x="1537716" y="537209"/>
                </a:lnTo>
                <a:lnTo>
                  <a:pt x="1529268" y="579018"/>
                </a:lnTo>
                <a:lnTo>
                  <a:pt x="1506235" y="613171"/>
                </a:lnTo>
                <a:lnTo>
                  <a:pt x="1472082" y="636204"/>
                </a:lnTo>
                <a:lnTo>
                  <a:pt x="1430273" y="644651"/>
                </a:lnTo>
                <a:lnTo>
                  <a:pt x="107441" y="644651"/>
                </a:lnTo>
                <a:close/>
              </a:path>
            </a:pathLst>
          </a:custGeom>
          <a:ln w="12191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674" y="3102207"/>
            <a:ext cx="481965" cy="265430"/>
          </a:xfrm>
          <a:custGeom>
            <a:avLst/>
            <a:gdLst/>
            <a:ahLst/>
            <a:cxnLst/>
            <a:rect l="l" t="t" r="r" b="b"/>
            <a:pathLst>
              <a:path w="481965" h="265429">
                <a:moveTo>
                  <a:pt x="390613" y="132482"/>
                </a:moveTo>
                <a:lnTo>
                  <a:pt x="226479" y="223668"/>
                </a:lnTo>
                <a:lnTo>
                  <a:pt x="219803" y="229369"/>
                </a:lnTo>
                <a:lnTo>
                  <a:pt x="215961" y="236892"/>
                </a:lnTo>
                <a:lnTo>
                  <a:pt x="215233" y="245296"/>
                </a:lnTo>
                <a:lnTo>
                  <a:pt x="217893" y="253640"/>
                </a:lnTo>
                <a:lnTo>
                  <a:pt x="223590" y="260330"/>
                </a:lnTo>
                <a:lnTo>
                  <a:pt x="231141" y="264197"/>
                </a:lnTo>
                <a:lnTo>
                  <a:pt x="239580" y="264945"/>
                </a:lnTo>
                <a:lnTo>
                  <a:pt x="247942" y="262276"/>
                </a:lnTo>
                <a:lnTo>
                  <a:pt x="441805" y="154580"/>
                </a:lnTo>
                <a:lnTo>
                  <a:pt x="436092" y="154580"/>
                </a:lnTo>
                <a:lnTo>
                  <a:pt x="436092" y="151786"/>
                </a:lnTo>
                <a:lnTo>
                  <a:pt x="425361" y="151786"/>
                </a:lnTo>
                <a:lnTo>
                  <a:pt x="390613" y="132482"/>
                </a:lnTo>
                <a:close/>
              </a:path>
              <a:path w="481965" h="265429">
                <a:moveTo>
                  <a:pt x="350837" y="110384"/>
                </a:moveTo>
                <a:lnTo>
                  <a:pt x="0" y="110384"/>
                </a:lnTo>
                <a:lnTo>
                  <a:pt x="0" y="154580"/>
                </a:lnTo>
                <a:lnTo>
                  <a:pt x="350837" y="154580"/>
                </a:lnTo>
                <a:lnTo>
                  <a:pt x="390613" y="132482"/>
                </a:lnTo>
                <a:lnTo>
                  <a:pt x="350837" y="110384"/>
                </a:lnTo>
                <a:close/>
              </a:path>
              <a:path w="481965" h="265429">
                <a:moveTo>
                  <a:pt x="441805" y="110384"/>
                </a:moveTo>
                <a:lnTo>
                  <a:pt x="436092" y="110384"/>
                </a:lnTo>
                <a:lnTo>
                  <a:pt x="436092" y="154580"/>
                </a:lnTo>
                <a:lnTo>
                  <a:pt x="441805" y="154580"/>
                </a:lnTo>
                <a:lnTo>
                  <a:pt x="481584" y="132482"/>
                </a:lnTo>
                <a:lnTo>
                  <a:pt x="441805" y="110384"/>
                </a:lnTo>
                <a:close/>
              </a:path>
              <a:path w="481965" h="265429">
                <a:moveTo>
                  <a:pt x="425361" y="113178"/>
                </a:moveTo>
                <a:lnTo>
                  <a:pt x="390613" y="132482"/>
                </a:lnTo>
                <a:lnTo>
                  <a:pt x="425361" y="151786"/>
                </a:lnTo>
                <a:lnTo>
                  <a:pt x="425361" y="113178"/>
                </a:lnTo>
                <a:close/>
              </a:path>
              <a:path w="481965" h="265429">
                <a:moveTo>
                  <a:pt x="436092" y="113178"/>
                </a:moveTo>
                <a:lnTo>
                  <a:pt x="425361" y="113178"/>
                </a:lnTo>
                <a:lnTo>
                  <a:pt x="425361" y="151786"/>
                </a:lnTo>
                <a:lnTo>
                  <a:pt x="436092" y="151786"/>
                </a:lnTo>
                <a:lnTo>
                  <a:pt x="436092" y="113178"/>
                </a:lnTo>
                <a:close/>
              </a:path>
              <a:path w="481965" h="265429">
                <a:moveTo>
                  <a:pt x="239580" y="0"/>
                </a:moveTo>
                <a:lnTo>
                  <a:pt x="231141" y="704"/>
                </a:lnTo>
                <a:lnTo>
                  <a:pt x="223590" y="4528"/>
                </a:lnTo>
                <a:lnTo>
                  <a:pt x="217893" y="11197"/>
                </a:lnTo>
                <a:lnTo>
                  <a:pt x="215233" y="19561"/>
                </a:lnTo>
                <a:lnTo>
                  <a:pt x="215961" y="28009"/>
                </a:lnTo>
                <a:lnTo>
                  <a:pt x="219803" y="35575"/>
                </a:lnTo>
                <a:lnTo>
                  <a:pt x="226479" y="41296"/>
                </a:lnTo>
                <a:lnTo>
                  <a:pt x="390613" y="132482"/>
                </a:lnTo>
                <a:lnTo>
                  <a:pt x="425361" y="113178"/>
                </a:lnTo>
                <a:lnTo>
                  <a:pt x="436092" y="113178"/>
                </a:lnTo>
                <a:lnTo>
                  <a:pt x="436092" y="110384"/>
                </a:lnTo>
                <a:lnTo>
                  <a:pt x="441805" y="110384"/>
                </a:lnTo>
                <a:lnTo>
                  <a:pt x="247942" y="2688"/>
                </a:lnTo>
                <a:lnTo>
                  <a:pt x="23958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250" y="306247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0"/>
                </a:moveTo>
                <a:lnTo>
                  <a:pt x="126431" y="6150"/>
                </a:lnTo>
                <a:lnTo>
                  <a:pt x="85293" y="23509"/>
                </a:lnTo>
                <a:lnTo>
                  <a:pt x="50439" y="50434"/>
                </a:lnTo>
                <a:lnTo>
                  <a:pt x="23511" y="85287"/>
                </a:lnTo>
                <a:lnTo>
                  <a:pt x="6151" y="126426"/>
                </a:lnTo>
                <a:lnTo>
                  <a:pt x="0" y="172212"/>
                </a:lnTo>
                <a:lnTo>
                  <a:pt x="6151" y="217997"/>
                </a:lnTo>
                <a:lnTo>
                  <a:pt x="23511" y="259136"/>
                </a:lnTo>
                <a:lnTo>
                  <a:pt x="50439" y="293989"/>
                </a:lnTo>
                <a:lnTo>
                  <a:pt x="85293" y="320914"/>
                </a:lnTo>
                <a:lnTo>
                  <a:pt x="126431" y="338273"/>
                </a:lnTo>
                <a:lnTo>
                  <a:pt x="172212" y="344424"/>
                </a:lnTo>
                <a:lnTo>
                  <a:pt x="217992" y="338273"/>
                </a:lnTo>
                <a:lnTo>
                  <a:pt x="259130" y="320914"/>
                </a:lnTo>
                <a:lnTo>
                  <a:pt x="293984" y="293989"/>
                </a:lnTo>
                <a:lnTo>
                  <a:pt x="320912" y="259136"/>
                </a:lnTo>
                <a:lnTo>
                  <a:pt x="338272" y="217997"/>
                </a:lnTo>
                <a:lnTo>
                  <a:pt x="344424" y="172212"/>
                </a:lnTo>
                <a:lnTo>
                  <a:pt x="338272" y="126426"/>
                </a:lnTo>
                <a:lnTo>
                  <a:pt x="320912" y="85287"/>
                </a:lnTo>
                <a:lnTo>
                  <a:pt x="293984" y="50434"/>
                </a:lnTo>
                <a:lnTo>
                  <a:pt x="259130" y="23509"/>
                </a:lnTo>
                <a:lnTo>
                  <a:pt x="217992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250" y="306247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12" y="344424"/>
                </a:moveTo>
                <a:lnTo>
                  <a:pt x="126431" y="338273"/>
                </a:lnTo>
                <a:lnTo>
                  <a:pt x="85293" y="320914"/>
                </a:lnTo>
                <a:lnTo>
                  <a:pt x="50439" y="293989"/>
                </a:lnTo>
                <a:lnTo>
                  <a:pt x="23511" y="259136"/>
                </a:lnTo>
                <a:lnTo>
                  <a:pt x="6151" y="217997"/>
                </a:lnTo>
                <a:lnTo>
                  <a:pt x="0" y="172212"/>
                </a:lnTo>
                <a:lnTo>
                  <a:pt x="6151" y="126426"/>
                </a:lnTo>
                <a:lnTo>
                  <a:pt x="23511" y="85287"/>
                </a:lnTo>
                <a:lnTo>
                  <a:pt x="50439" y="50434"/>
                </a:lnTo>
                <a:lnTo>
                  <a:pt x="85293" y="23509"/>
                </a:lnTo>
                <a:lnTo>
                  <a:pt x="126431" y="6150"/>
                </a:lnTo>
                <a:lnTo>
                  <a:pt x="172212" y="0"/>
                </a:lnTo>
                <a:lnTo>
                  <a:pt x="217992" y="6150"/>
                </a:lnTo>
                <a:lnTo>
                  <a:pt x="259130" y="23509"/>
                </a:lnTo>
                <a:lnTo>
                  <a:pt x="293984" y="50434"/>
                </a:lnTo>
                <a:lnTo>
                  <a:pt x="320912" y="85287"/>
                </a:lnTo>
                <a:lnTo>
                  <a:pt x="338272" y="126426"/>
                </a:lnTo>
                <a:lnTo>
                  <a:pt x="344424" y="172212"/>
                </a:lnTo>
                <a:lnTo>
                  <a:pt x="338272" y="217997"/>
                </a:lnTo>
                <a:lnTo>
                  <a:pt x="320912" y="259136"/>
                </a:lnTo>
                <a:lnTo>
                  <a:pt x="293984" y="293989"/>
                </a:lnTo>
                <a:lnTo>
                  <a:pt x="259130" y="320914"/>
                </a:lnTo>
                <a:lnTo>
                  <a:pt x="217992" y="338273"/>
                </a:lnTo>
                <a:lnTo>
                  <a:pt x="172212" y="344424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2258" y="3064001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1" y="0"/>
                </a:moveTo>
                <a:lnTo>
                  <a:pt x="126426" y="6180"/>
                </a:lnTo>
                <a:lnTo>
                  <a:pt x="85287" y="23622"/>
                </a:lnTo>
                <a:lnTo>
                  <a:pt x="50434" y="50673"/>
                </a:lnTo>
                <a:lnTo>
                  <a:pt x="23509" y="85682"/>
                </a:lnTo>
                <a:lnTo>
                  <a:pt x="6150" y="127000"/>
                </a:lnTo>
                <a:lnTo>
                  <a:pt x="0" y="172974"/>
                </a:lnTo>
                <a:lnTo>
                  <a:pt x="6150" y="218948"/>
                </a:lnTo>
                <a:lnTo>
                  <a:pt x="23509" y="260265"/>
                </a:lnTo>
                <a:lnTo>
                  <a:pt x="50434" y="295275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1" y="345948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5"/>
                </a:lnTo>
                <a:lnTo>
                  <a:pt x="320914" y="260265"/>
                </a:lnTo>
                <a:lnTo>
                  <a:pt x="338273" y="218948"/>
                </a:lnTo>
                <a:lnTo>
                  <a:pt x="344423" y="172974"/>
                </a:lnTo>
                <a:lnTo>
                  <a:pt x="338273" y="127000"/>
                </a:lnTo>
                <a:lnTo>
                  <a:pt x="320914" y="85682"/>
                </a:lnTo>
                <a:lnTo>
                  <a:pt x="293989" y="50673"/>
                </a:lnTo>
                <a:lnTo>
                  <a:pt x="259136" y="23622"/>
                </a:lnTo>
                <a:lnTo>
                  <a:pt x="217997" y="6180"/>
                </a:lnTo>
                <a:lnTo>
                  <a:pt x="1722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2258" y="3064001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172211" y="345948"/>
                </a:moveTo>
                <a:lnTo>
                  <a:pt x="126426" y="339767"/>
                </a:lnTo>
                <a:lnTo>
                  <a:pt x="85287" y="322325"/>
                </a:lnTo>
                <a:lnTo>
                  <a:pt x="50434" y="295275"/>
                </a:lnTo>
                <a:lnTo>
                  <a:pt x="23509" y="260265"/>
                </a:lnTo>
                <a:lnTo>
                  <a:pt x="6150" y="218948"/>
                </a:lnTo>
                <a:lnTo>
                  <a:pt x="0" y="172974"/>
                </a:lnTo>
                <a:lnTo>
                  <a:pt x="6150" y="127000"/>
                </a:lnTo>
                <a:lnTo>
                  <a:pt x="23509" y="85682"/>
                </a:lnTo>
                <a:lnTo>
                  <a:pt x="50434" y="50673"/>
                </a:lnTo>
                <a:lnTo>
                  <a:pt x="85287" y="23622"/>
                </a:lnTo>
                <a:lnTo>
                  <a:pt x="126426" y="6180"/>
                </a:lnTo>
                <a:lnTo>
                  <a:pt x="172211" y="0"/>
                </a:lnTo>
                <a:lnTo>
                  <a:pt x="217997" y="6180"/>
                </a:lnTo>
                <a:lnTo>
                  <a:pt x="259136" y="23622"/>
                </a:lnTo>
                <a:lnTo>
                  <a:pt x="293989" y="50673"/>
                </a:lnTo>
                <a:lnTo>
                  <a:pt x="320914" y="85682"/>
                </a:lnTo>
                <a:lnTo>
                  <a:pt x="338273" y="127000"/>
                </a:lnTo>
                <a:lnTo>
                  <a:pt x="344423" y="172974"/>
                </a:lnTo>
                <a:lnTo>
                  <a:pt x="338273" y="218948"/>
                </a:lnTo>
                <a:lnTo>
                  <a:pt x="320914" y="260265"/>
                </a:lnTo>
                <a:lnTo>
                  <a:pt x="293989" y="295275"/>
                </a:lnTo>
                <a:lnTo>
                  <a:pt x="259136" y="322325"/>
                </a:lnTo>
                <a:lnTo>
                  <a:pt x="217997" y="339767"/>
                </a:lnTo>
                <a:lnTo>
                  <a:pt x="172211" y="345948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3283" y="3022159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300463" y="0"/>
                </a:moveTo>
                <a:lnTo>
                  <a:pt x="255463" y="952"/>
                </a:lnTo>
                <a:lnTo>
                  <a:pt x="210003" y="9330"/>
                </a:lnTo>
                <a:lnTo>
                  <a:pt x="166468" y="24855"/>
                </a:lnTo>
                <a:lnTo>
                  <a:pt x="127045" y="46568"/>
                </a:lnTo>
                <a:lnTo>
                  <a:pt x="92147" y="73753"/>
                </a:lnTo>
                <a:lnTo>
                  <a:pt x="62188" y="105696"/>
                </a:lnTo>
                <a:lnTo>
                  <a:pt x="37580" y="141680"/>
                </a:lnTo>
                <a:lnTo>
                  <a:pt x="18737" y="180991"/>
                </a:lnTo>
                <a:lnTo>
                  <a:pt x="6073" y="222912"/>
                </a:lnTo>
                <a:lnTo>
                  <a:pt x="0" y="266728"/>
                </a:lnTo>
                <a:lnTo>
                  <a:pt x="931" y="311724"/>
                </a:lnTo>
                <a:lnTo>
                  <a:pt x="9280" y="357183"/>
                </a:lnTo>
                <a:lnTo>
                  <a:pt x="24807" y="400720"/>
                </a:lnTo>
                <a:lnTo>
                  <a:pt x="46525" y="440147"/>
                </a:lnTo>
                <a:lnTo>
                  <a:pt x="73719" y="475051"/>
                </a:lnTo>
                <a:lnTo>
                  <a:pt x="105672" y="505018"/>
                </a:lnTo>
                <a:lnTo>
                  <a:pt x="141668" y="529634"/>
                </a:lnTo>
                <a:lnTo>
                  <a:pt x="180990" y="548485"/>
                </a:lnTo>
                <a:lnTo>
                  <a:pt x="222921" y="561158"/>
                </a:lnTo>
                <a:lnTo>
                  <a:pt x="266746" y="567239"/>
                </a:lnTo>
                <a:lnTo>
                  <a:pt x="311747" y="566315"/>
                </a:lnTo>
                <a:lnTo>
                  <a:pt x="357209" y="557970"/>
                </a:lnTo>
                <a:lnTo>
                  <a:pt x="400732" y="542442"/>
                </a:lnTo>
                <a:lnTo>
                  <a:pt x="440148" y="520720"/>
                </a:lnTo>
                <a:lnTo>
                  <a:pt x="475043" y="493520"/>
                </a:lnTo>
                <a:lnTo>
                  <a:pt x="505003" y="461560"/>
                </a:lnTo>
                <a:lnTo>
                  <a:pt x="529615" y="425557"/>
                </a:lnTo>
                <a:lnTo>
                  <a:pt x="548463" y="386228"/>
                </a:lnTo>
                <a:lnTo>
                  <a:pt x="561135" y="344290"/>
                </a:lnTo>
                <a:lnTo>
                  <a:pt x="567215" y="300459"/>
                </a:lnTo>
                <a:lnTo>
                  <a:pt x="566290" y="255454"/>
                </a:lnTo>
                <a:lnTo>
                  <a:pt x="557945" y="209990"/>
                </a:lnTo>
                <a:lnTo>
                  <a:pt x="542418" y="166454"/>
                </a:lnTo>
                <a:lnTo>
                  <a:pt x="520697" y="127028"/>
                </a:lnTo>
                <a:lnTo>
                  <a:pt x="493501" y="92127"/>
                </a:lnTo>
                <a:lnTo>
                  <a:pt x="461545" y="62164"/>
                </a:lnTo>
                <a:lnTo>
                  <a:pt x="425546" y="37556"/>
                </a:lnTo>
                <a:lnTo>
                  <a:pt x="386222" y="18716"/>
                </a:lnTo>
                <a:lnTo>
                  <a:pt x="344289" y="6059"/>
                </a:lnTo>
                <a:lnTo>
                  <a:pt x="300463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283" y="3022159"/>
            <a:ext cx="567690" cy="567690"/>
          </a:xfrm>
          <a:custGeom>
            <a:avLst/>
            <a:gdLst/>
            <a:ahLst/>
            <a:cxnLst/>
            <a:rect l="l" t="t" r="r" b="b"/>
            <a:pathLst>
              <a:path w="567690" h="567689">
                <a:moveTo>
                  <a:pt x="9280" y="357183"/>
                </a:moveTo>
                <a:lnTo>
                  <a:pt x="931" y="311724"/>
                </a:lnTo>
                <a:lnTo>
                  <a:pt x="0" y="266728"/>
                </a:lnTo>
                <a:lnTo>
                  <a:pt x="6073" y="222912"/>
                </a:lnTo>
                <a:lnTo>
                  <a:pt x="18737" y="180991"/>
                </a:lnTo>
                <a:lnTo>
                  <a:pt x="37580" y="141680"/>
                </a:lnTo>
                <a:lnTo>
                  <a:pt x="62188" y="105696"/>
                </a:lnTo>
                <a:lnTo>
                  <a:pt x="92147" y="73753"/>
                </a:lnTo>
                <a:lnTo>
                  <a:pt x="127045" y="46568"/>
                </a:lnTo>
                <a:lnTo>
                  <a:pt x="166468" y="24855"/>
                </a:lnTo>
                <a:lnTo>
                  <a:pt x="210003" y="9330"/>
                </a:lnTo>
                <a:lnTo>
                  <a:pt x="255463" y="952"/>
                </a:lnTo>
                <a:lnTo>
                  <a:pt x="300463" y="0"/>
                </a:lnTo>
                <a:lnTo>
                  <a:pt x="344289" y="6059"/>
                </a:lnTo>
                <a:lnTo>
                  <a:pt x="386222" y="18716"/>
                </a:lnTo>
                <a:lnTo>
                  <a:pt x="425546" y="37556"/>
                </a:lnTo>
                <a:lnTo>
                  <a:pt x="461545" y="62164"/>
                </a:lnTo>
                <a:lnTo>
                  <a:pt x="493501" y="92127"/>
                </a:lnTo>
                <a:lnTo>
                  <a:pt x="520697" y="127028"/>
                </a:lnTo>
                <a:lnTo>
                  <a:pt x="542418" y="166454"/>
                </a:lnTo>
                <a:lnTo>
                  <a:pt x="557945" y="209990"/>
                </a:lnTo>
                <a:lnTo>
                  <a:pt x="566290" y="255454"/>
                </a:lnTo>
                <a:lnTo>
                  <a:pt x="567215" y="300459"/>
                </a:lnTo>
                <a:lnTo>
                  <a:pt x="561135" y="344290"/>
                </a:lnTo>
                <a:lnTo>
                  <a:pt x="548463" y="386228"/>
                </a:lnTo>
                <a:lnTo>
                  <a:pt x="529615" y="425557"/>
                </a:lnTo>
                <a:lnTo>
                  <a:pt x="505003" y="461560"/>
                </a:lnTo>
                <a:lnTo>
                  <a:pt x="475043" y="493520"/>
                </a:lnTo>
                <a:lnTo>
                  <a:pt x="440148" y="520720"/>
                </a:lnTo>
                <a:lnTo>
                  <a:pt x="400732" y="542442"/>
                </a:lnTo>
                <a:lnTo>
                  <a:pt x="357209" y="557970"/>
                </a:lnTo>
                <a:lnTo>
                  <a:pt x="311747" y="566315"/>
                </a:lnTo>
                <a:lnTo>
                  <a:pt x="266746" y="567239"/>
                </a:lnTo>
                <a:lnTo>
                  <a:pt x="222921" y="561158"/>
                </a:lnTo>
                <a:lnTo>
                  <a:pt x="180990" y="548485"/>
                </a:lnTo>
                <a:lnTo>
                  <a:pt x="141668" y="529634"/>
                </a:lnTo>
                <a:lnTo>
                  <a:pt x="105672" y="505018"/>
                </a:lnTo>
                <a:lnTo>
                  <a:pt x="73719" y="475051"/>
                </a:lnTo>
                <a:lnTo>
                  <a:pt x="46525" y="440147"/>
                </a:lnTo>
                <a:lnTo>
                  <a:pt x="24807" y="400720"/>
                </a:lnTo>
                <a:lnTo>
                  <a:pt x="9280" y="357183"/>
                </a:lnTo>
                <a:close/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3762" y="3551809"/>
            <a:ext cx="291465" cy="478155"/>
          </a:xfrm>
          <a:custGeom>
            <a:avLst/>
            <a:gdLst/>
            <a:ahLst/>
            <a:cxnLst/>
            <a:rect l="l" t="t" r="r" b="b"/>
            <a:pathLst>
              <a:path w="291465" h="478154">
                <a:moveTo>
                  <a:pt x="291185" y="0"/>
                </a:moveTo>
                <a:lnTo>
                  <a:pt x="0" y="477900"/>
                </a:lnTo>
              </a:path>
            </a:pathLst>
          </a:custGeom>
          <a:ln w="762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989" y="702640"/>
            <a:ext cx="37179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Intervalo </a:t>
            </a:r>
            <a:r>
              <a:rPr spc="-155" dirty="0"/>
              <a:t>de</a:t>
            </a:r>
            <a:r>
              <a:rPr spc="-385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1436116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217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2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217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6054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6054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9951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9889" y="48745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9889" y="48745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2264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2202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202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6894" y="4395978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1" y="188976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5"/>
                </a:moveTo>
                <a:lnTo>
                  <a:pt x="438912" y="18415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5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6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5"/>
                </a:lnTo>
                <a:lnTo>
                  <a:pt x="450353" y="18415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5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2" y="1841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6173" y="404850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404850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264" y="41293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2202" y="404850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02202" y="404850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2202" y="535038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2202" y="535038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16755" y="5475223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ma</a:t>
            </a:r>
            <a:r>
              <a:rPr sz="1800" b="1" spc="-75" dirty="0">
                <a:latin typeface="Trebuchet MS"/>
                <a:cs typeface="Trebuchet MS"/>
              </a:rPr>
              <a:t>s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3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2202" y="35318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2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2202" y="35318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2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2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7542" y="1756565"/>
            <a:ext cx="7210425" cy="20599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195" dirty="0">
                <a:latin typeface="Trebuchet MS"/>
                <a:cs typeface="Trebuchet MS"/>
              </a:rPr>
              <a:t>&lt;commit1&gt;..&lt;commit2&gt;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2735"/>
              </a:lnSpc>
              <a:spcBef>
                <a:spcPts val="245"/>
              </a:spcBef>
            </a:pPr>
            <a:r>
              <a:rPr sz="2400" spc="-140" dirty="0">
                <a:latin typeface="Arial"/>
                <a:cs typeface="Arial"/>
              </a:rPr>
              <a:t>Seleciona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80" dirty="0">
                <a:latin typeface="Arial"/>
                <a:cs typeface="Arial"/>
              </a:rPr>
              <a:t>são </a:t>
            </a:r>
            <a:r>
              <a:rPr sz="2400" spc="-145" dirty="0">
                <a:latin typeface="Arial"/>
                <a:cs typeface="Arial"/>
              </a:rPr>
              <a:t>alcançados </a:t>
            </a:r>
            <a:r>
              <a:rPr sz="2400" spc="-75" dirty="0">
                <a:latin typeface="Arial"/>
                <a:cs typeface="Arial"/>
              </a:rPr>
              <a:t>pelo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ts val="2735"/>
              </a:lnSpc>
            </a:pPr>
            <a:r>
              <a:rPr sz="2400" spc="-95" dirty="0">
                <a:latin typeface="Arial"/>
                <a:cs typeface="Arial"/>
              </a:rPr>
              <a:t>&lt;commit2&gt;, </a:t>
            </a:r>
            <a:r>
              <a:rPr sz="2400" spc="-180" dirty="0">
                <a:latin typeface="Arial"/>
                <a:cs typeface="Arial"/>
              </a:rPr>
              <a:t>mas </a:t>
            </a:r>
            <a:r>
              <a:rPr sz="2400" spc="-114" dirty="0">
                <a:latin typeface="Arial"/>
                <a:cs typeface="Arial"/>
              </a:rPr>
              <a:t>não </a:t>
            </a:r>
            <a:r>
              <a:rPr sz="2400" spc="-75" dirty="0">
                <a:latin typeface="Arial"/>
                <a:cs typeface="Arial"/>
              </a:rPr>
              <a:t>pelo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229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Arial"/>
                <a:cs typeface="Arial"/>
              </a:rPr>
              <a:t>&lt;commit1&gt;.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93980" algn="ctr">
              <a:lnSpc>
                <a:spcPct val="100000"/>
              </a:lnSpc>
              <a:spcBef>
                <a:spcPts val="1735"/>
              </a:spcBef>
            </a:pPr>
            <a:r>
              <a:rPr sz="1800" b="1" spc="-95" dirty="0">
                <a:latin typeface="Trebuchet MS"/>
                <a:cs typeface="Trebuchet MS"/>
              </a:rPr>
              <a:t>ramo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989" y="702640"/>
            <a:ext cx="37179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Intervalo </a:t>
            </a:r>
            <a:r>
              <a:rPr spc="-155" dirty="0"/>
              <a:t>de</a:t>
            </a:r>
            <a:r>
              <a:rPr spc="-385" dirty="0"/>
              <a:t> </a:t>
            </a:r>
            <a:r>
              <a:rPr i="1" spc="-195" dirty="0">
                <a:latin typeface="Trebuchet MS"/>
                <a:cs typeface="Trebuchet MS"/>
              </a:rPr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1436116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1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8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6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1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1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1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1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1" y="91610"/>
                </a:lnTo>
                <a:lnTo>
                  <a:pt x="403955" y="91610"/>
                </a:lnTo>
                <a:lnTo>
                  <a:pt x="403986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217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87451" y="0"/>
                </a:move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2"/>
                </a:lnTo>
                <a:lnTo>
                  <a:pt x="6695" y="237276"/>
                </a:lnTo>
                <a:lnTo>
                  <a:pt x="25591" y="282052"/>
                </a:lnTo>
                <a:lnTo>
                  <a:pt x="54902" y="319992"/>
                </a:lnTo>
                <a:lnTo>
                  <a:pt x="92839" y="349306"/>
                </a:lnTo>
                <a:lnTo>
                  <a:pt x="137618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217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0" y="187452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18" y="368206"/>
                </a:lnTo>
                <a:lnTo>
                  <a:pt x="92839" y="349306"/>
                </a:lnTo>
                <a:lnTo>
                  <a:pt x="54902" y="319992"/>
                </a:lnTo>
                <a:lnTo>
                  <a:pt x="25591" y="282052"/>
                </a:lnTo>
                <a:lnTo>
                  <a:pt x="6695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6054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6054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9951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5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9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9" y="124503"/>
                </a:lnTo>
                <a:lnTo>
                  <a:pt x="335886" y="123673"/>
                </a:lnTo>
                <a:close/>
              </a:path>
              <a:path w="440055" h="210185">
                <a:moveTo>
                  <a:pt x="367605" y="106571"/>
                </a:moveTo>
                <a:lnTo>
                  <a:pt x="335886" y="123673"/>
                </a:lnTo>
                <a:lnTo>
                  <a:pt x="403479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5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2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9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9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8" y="2202"/>
                </a:lnTo>
                <a:lnTo>
                  <a:pt x="249172" y="0"/>
                </a:lnTo>
                <a:close/>
              </a:path>
              <a:path w="440055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5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5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5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9889" y="48745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9889" y="4874514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6" y="25597"/>
                </a:lnTo>
                <a:lnTo>
                  <a:pt x="137054" y="6697"/>
                </a:lnTo>
                <a:lnTo>
                  <a:pt x="186690" y="0"/>
                </a:lnTo>
                <a:lnTo>
                  <a:pt x="236325" y="6697"/>
                </a:lnTo>
                <a:lnTo>
                  <a:pt x="280924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80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90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2264" y="4953845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2202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202" y="487451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6894" y="4395978"/>
            <a:ext cx="482600" cy="436245"/>
          </a:xfrm>
          <a:custGeom>
            <a:avLst/>
            <a:gdLst/>
            <a:ahLst/>
            <a:cxnLst/>
            <a:rect l="l" t="t" r="r" b="b"/>
            <a:pathLst>
              <a:path w="482600" h="436245">
                <a:moveTo>
                  <a:pt x="428612" y="48290"/>
                </a:moveTo>
                <a:lnTo>
                  <a:pt x="393344" y="56336"/>
                </a:lnTo>
                <a:lnTo>
                  <a:pt x="0" y="409829"/>
                </a:lnTo>
                <a:lnTo>
                  <a:pt x="23368" y="435991"/>
                </a:lnTo>
                <a:lnTo>
                  <a:pt x="416816" y="82506"/>
                </a:lnTo>
                <a:lnTo>
                  <a:pt x="428612" y="48290"/>
                </a:lnTo>
                <a:close/>
              </a:path>
              <a:path w="482600" h="436245">
                <a:moveTo>
                  <a:pt x="478536" y="11049"/>
                </a:moveTo>
                <a:lnTo>
                  <a:pt x="443738" y="11049"/>
                </a:lnTo>
                <a:lnTo>
                  <a:pt x="467232" y="37211"/>
                </a:lnTo>
                <a:lnTo>
                  <a:pt x="416816" y="82506"/>
                </a:lnTo>
                <a:lnTo>
                  <a:pt x="380111" y="188976"/>
                </a:lnTo>
                <a:lnTo>
                  <a:pt x="379245" y="195879"/>
                </a:lnTo>
                <a:lnTo>
                  <a:pt x="381000" y="202390"/>
                </a:lnTo>
                <a:lnTo>
                  <a:pt x="385040" y="207781"/>
                </a:lnTo>
                <a:lnTo>
                  <a:pt x="391032" y="211328"/>
                </a:lnTo>
                <a:lnTo>
                  <a:pt x="397916" y="212246"/>
                </a:lnTo>
                <a:lnTo>
                  <a:pt x="404383" y="210486"/>
                </a:lnTo>
                <a:lnTo>
                  <a:pt x="409731" y="206416"/>
                </a:lnTo>
                <a:lnTo>
                  <a:pt x="413257" y="200406"/>
                </a:lnTo>
                <a:lnTo>
                  <a:pt x="478536" y="11049"/>
                </a:lnTo>
                <a:close/>
              </a:path>
              <a:path w="482600" h="436245">
                <a:moveTo>
                  <a:pt x="450353" y="18415"/>
                </a:moveTo>
                <a:lnTo>
                  <a:pt x="438912" y="18415"/>
                </a:lnTo>
                <a:lnTo>
                  <a:pt x="459358" y="41275"/>
                </a:lnTo>
                <a:lnTo>
                  <a:pt x="428612" y="48290"/>
                </a:lnTo>
                <a:lnTo>
                  <a:pt x="416816" y="82506"/>
                </a:lnTo>
                <a:lnTo>
                  <a:pt x="467232" y="37211"/>
                </a:lnTo>
                <a:lnTo>
                  <a:pt x="450353" y="18415"/>
                </a:lnTo>
                <a:close/>
              </a:path>
              <a:path w="482600" h="436245">
                <a:moveTo>
                  <a:pt x="482345" y="0"/>
                </a:moveTo>
                <a:lnTo>
                  <a:pt x="275717" y="47244"/>
                </a:lnTo>
                <a:lnTo>
                  <a:pt x="269331" y="50109"/>
                </a:lnTo>
                <a:lnTo>
                  <a:pt x="264731" y="55022"/>
                </a:lnTo>
                <a:lnTo>
                  <a:pt x="262322" y="61317"/>
                </a:lnTo>
                <a:lnTo>
                  <a:pt x="262508" y="68326"/>
                </a:lnTo>
                <a:lnTo>
                  <a:pt x="265372" y="74638"/>
                </a:lnTo>
                <a:lnTo>
                  <a:pt x="270271" y="79200"/>
                </a:lnTo>
                <a:lnTo>
                  <a:pt x="276528" y="81595"/>
                </a:lnTo>
                <a:lnTo>
                  <a:pt x="283463" y="81407"/>
                </a:lnTo>
                <a:lnTo>
                  <a:pt x="393344" y="56336"/>
                </a:lnTo>
                <a:lnTo>
                  <a:pt x="443738" y="11049"/>
                </a:lnTo>
                <a:lnTo>
                  <a:pt x="478536" y="11049"/>
                </a:lnTo>
                <a:lnTo>
                  <a:pt x="482345" y="0"/>
                </a:lnTo>
                <a:close/>
              </a:path>
              <a:path w="482600" h="436245">
                <a:moveTo>
                  <a:pt x="443738" y="11049"/>
                </a:moveTo>
                <a:lnTo>
                  <a:pt x="393344" y="56336"/>
                </a:lnTo>
                <a:lnTo>
                  <a:pt x="428612" y="48290"/>
                </a:lnTo>
                <a:lnTo>
                  <a:pt x="438912" y="18415"/>
                </a:lnTo>
                <a:lnTo>
                  <a:pt x="450353" y="18415"/>
                </a:lnTo>
                <a:lnTo>
                  <a:pt x="443738" y="11049"/>
                </a:lnTo>
                <a:close/>
              </a:path>
              <a:path w="482600" h="436245">
                <a:moveTo>
                  <a:pt x="438912" y="18415"/>
                </a:moveTo>
                <a:lnTo>
                  <a:pt x="428612" y="48290"/>
                </a:lnTo>
                <a:lnTo>
                  <a:pt x="459358" y="41275"/>
                </a:lnTo>
                <a:lnTo>
                  <a:pt x="438912" y="18415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6173" y="404850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2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3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2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6173" y="404850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187452"/>
                </a:moveTo>
                <a:lnTo>
                  <a:pt x="6667" y="137627"/>
                </a:lnTo>
                <a:lnTo>
                  <a:pt x="25484" y="92851"/>
                </a:lnTo>
                <a:lnTo>
                  <a:pt x="54673" y="54911"/>
                </a:lnTo>
                <a:lnTo>
                  <a:pt x="92455" y="25597"/>
                </a:lnTo>
                <a:lnTo>
                  <a:pt x="137054" y="6697"/>
                </a:lnTo>
                <a:lnTo>
                  <a:pt x="186689" y="0"/>
                </a:lnTo>
                <a:lnTo>
                  <a:pt x="236325" y="6697"/>
                </a:lnTo>
                <a:lnTo>
                  <a:pt x="280923" y="25597"/>
                </a:lnTo>
                <a:lnTo>
                  <a:pt x="318706" y="54911"/>
                </a:lnTo>
                <a:lnTo>
                  <a:pt x="347895" y="92851"/>
                </a:lnTo>
                <a:lnTo>
                  <a:pt x="366712" y="137627"/>
                </a:lnTo>
                <a:lnTo>
                  <a:pt x="373379" y="187452"/>
                </a:lnTo>
                <a:lnTo>
                  <a:pt x="366712" y="237276"/>
                </a:lnTo>
                <a:lnTo>
                  <a:pt x="347895" y="282052"/>
                </a:lnTo>
                <a:lnTo>
                  <a:pt x="318706" y="319992"/>
                </a:lnTo>
                <a:lnTo>
                  <a:pt x="280924" y="349306"/>
                </a:lnTo>
                <a:lnTo>
                  <a:pt x="236325" y="368206"/>
                </a:lnTo>
                <a:lnTo>
                  <a:pt x="186689" y="374904"/>
                </a:lnTo>
                <a:lnTo>
                  <a:pt x="137054" y="368206"/>
                </a:lnTo>
                <a:lnTo>
                  <a:pt x="92456" y="349306"/>
                </a:lnTo>
                <a:lnTo>
                  <a:pt x="54673" y="319992"/>
                </a:lnTo>
                <a:lnTo>
                  <a:pt x="25484" y="282052"/>
                </a:lnTo>
                <a:lnTo>
                  <a:pt x="6667" y="237276"/>
                </a:lnTo>
                <a:lnTo>
                  <a:pt x="0" y="187452"/>
                </a:lnTo>
                <a:close/>
              </a:path>
            </a:pathLst>
          </a:custGeom>
          <a:ln w="38099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264" y="4129361"/>
            <a:ext cx="440055" cy="210185"/>
          </a:xfrm>
          <a:custGeom>
            <a:avLst/>
            <a:gdLst/>
            <a:ahLst/>
            <a:cxnLst/>
            <a:rect l="l" t="t" r="r" b="b"/>
            <a:pathLst>
              <a:path w="440054" h="210185">
                <a:moveTo>
                  <a:pt x="335886" y="123673"/>
                </a:moveTo>
                <a:lnTo>
                  <a:pt x="236600" y="177208"/>
                </a:lnTo>
                <a:lnTo>
                  <a:pt x="231257" y="181651"/>
                </a:lnTo>
                <a:lnTo>
                  <a:pt x="228139" y="187606"/>
                </a:lnTo>
                <a:lnTo>
                  <a:pt x="227474" y="194300"/>
                </a:lnTo>
                <a:lnTo>
                  <a:pt x="229488" y="200957"/>
                </a:lnTo>
                <a:lnTo>
                  <a:pt x="233932" y="206301"/>
                </a:lnTo>
                <a:lnTo>
                  <a:pt x="239887" y="209419"/>
                </a:lnTo>
                <a:lnTo>
                  <a:pt x="246580" y="210083"/>
                </a:lnTo>
                <a:lnTo>
                  <a:pt x="253237" y="208069"/>
                </a:lnTo>
                <a:lnTo>
                  <a:pt x="408236" y="124503"/>
                </a:lnTo>
                <a:lnTo>
                  <a:pt x="403478" y="124503"/>
                </a:lnTo>
                <a:lnTo>
                  <a:pt x="335886" y="123673"/>
                </a:lnTo>
                <a:close/>
              </a:path>
              <a:path w="440054" h="210185">
                <a:moveTo>
                  <a:pt x="367605" y="106571"/>
                </a:moveTo>
                <a:lnTo>
                  <a:pt x="335886" y="123673"/>
                </a:lnTo>
                <a:lnTo>
                  <a:pt x="403478" y="124503"/>
                </a:lnTo>
                <a:lnTo>
                  <a:pt x="403512" y="122217"/>
                </a:lnTo>
                <a:lnTo>
                  <a:pt x="394970" y="122217"/>
                </a:lnTo>
                <a:lnTo>
                  <a:pt x="367605" y="106571"/>
                </a:lnTo>
                <a:close/>
              </a:path>
              <a:path w="440054" h="210185">
                <a:moveTo>
                  <a:pt x="249172" y="0"/>
                </a:moveTo>
                <a:lnTo>
                  <a:pt x="242458" y="488"/>
                </a:lnTo>
                <a:lnTo>
                  <a:pt x="236436" y="3452"/>
                </a:lnTo>
                <a:lnTo>
                  <a:pt x="231901" y="8679"/>
                </a:lnTo>
                <a:lnTo>
                  <a:pt x="229699" y="15341"/>
                </a:lnTo>
                <a:lnTo>
                  <a:pt x="230187" y="22062"/>
                </a:lnTo>
                <a:lnTo>
                  <a:pt x="233152" y="28092"/>
                </a:lnTo>
                <a:lnTo>
                  <a:pt x="238378" y="32682"/>
                </a:lnTo>
                <a:lnTo>
                  <a:pt x="336209" y="88619"/>
                </a:lnTo>
                <a:lnTo>
                  <a:pt x="403987" y="89451"/>
                </a:lnTo>
                <a:lnTo>
                  <a:pt x="403478" y="124503"/>
                </a:lnTo>
                <a:lnTo>
                  <a:pt x="408236" y="124503"/>
                </a:lnTo>
                <a:lnTo>
                  <a:pt x="439800" y="107485"/>
                </a:lnTo>
                <a:lnTo>
                  <a:pt x="255777" y="2202"/>
                </a:lnTo>
                <a:lnTo>
                  <a:pt x="249172" y="0"/>
                </a:lnTo>
                <a:close/>
              </a:path>
              <a:path w="440054" h="210185">
                <a:moveTo>
                  <a:pt x="508" y="84498"/>
                </a:moveTo>
                <a:lnTo>
                  <a:pt x="0" y="119550"/>
                </a:lnTo>
                <a:lnTo>
                  <a:pt x="335886" y="123673"/>
                </a:lnTo>
                <a:lnTo>
                  <a:pt x="367605" y="106571"/>
                </a:lnTo>
                <a:lnTo>
                  <a:pt x="336209" y="88619"/>
                </a:lnTo>
                <a:lnTo>
                  <a:pt x="508" y="84498"/>
                </a:lnTo>
                <a:close/>
              </a:path>
              <a:path w="440054" h="210185">
                <a:moveTo>
                  <a:pt x="395350" y="91610"/>
                </a:moveTo>
                <a:lnTo>
                  <a:pt x="367605" y="106571"/>
                </a:lnTo>
                <a:lnTo>
                  <a:pt x="394970" y="122217"/>
                </a:lnTo>
                <a:lnTo>
                  <a:pt x="395350" y="91610"/>
                </a:lnTo>
                <a:close/>
              </a:path>
              <a:path w="440054" h="210185">
                <a:moveTo>
                  <a:pt x="403955" y="91610"/>
                </a:moveTo>
                <a:lnTo>
                  <a:pt x="395350" y="91610"/>
                </a:lnTo>
                <a:lnTo>
                  <a:pt x="394970" y="122217"/>
                </a:lnTo>
                <a:lnTo>
                  <a:pt x="403512" y="122217"/>
                </a:lnTo>
                <a:lnTo>
                  <a:pt x="403955" y="91610"/>
                </a:lnTo>
                <a:close/>
              </a:path>
              <a:path w="440054" h="210185">
                <a:moveTo>
                  <a:pt x="336209" y="88619"/>
                </a:moveTo>
                <a:lnTo>
                  <a:pt x="367605" y="106571"/>
                </a:lnTo>
                <a:lnTo>
                  <a:pt x="395350" y="91610"/>
                </a:lnTo>
                <a:lnTo>
                  <a:pt x="403955" y="91610"/>
                </a:lnTo>
                <a:lnTo>
                  <a:pt x="403987" y="89451"/>
                </a:lnTo>
                <a:lnTo>
                  <a:pt x="336209" y="88619"/>
                </a:lnTo>
                <a:close/>
              </a:path>
            </a:pathLst>
          </a:custGeom>
          <a:solidFill>
            <a:srgbClr val="40404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2202" y="404850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2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2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02202" y="404850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187452"/>
                </a:moveTo>
                <a:lnTo>
                  <a:pt x="6697" y="137627"/>
                </a:lnTo>
                <a:lnTo>
                  <a:pt x="25597" y="92851"/>
                </a:lnTo>
                <a:lnTo>
                  <a:pt x="54911" y="54911"/>
                </a:lnTo>
                <a:lnTo>
                  <a:pt x="92851" y="25597"/>
                </a:lnTo>
                <a:lnTo>
                  <a:pt x="137627" y="6697"/>
                </a:lnTo>
                <a:lnTo>
                  <a:pt x="187451" y="0"/>
                </a:lnTo>
                <a:lnTo>
                  <a:pt x="237276" y="6697"/>
                </a:lnTo>
                <a:lnTo>
                  <a:pt x="282052" y="25597"/>
                </a:lnTo>
                <a:lnTo>
                  <a:pt x="319992" y="54911"/>
                </a:lnTo>
                <a:lnTo>
                  <a:pt x="349306" y="92851"/>
                </a:lnTo>
                <a:lnTo>
                  <a:pt x="368206" y="137627"/>
                </a:lnTo>
                <a:lnTo>
                  <a:pt x="374903" y="187452"/>
                </a:lnTo>
                <a:lnTo>
                  <a:pt x="368206" y="237276"/>
                </a:lnTo>
                <a:lnTo>
                  <a:pt x="349306" y="282052"/>
                </a:lnTo>
                <a:lnTo>
                  <a:pt x="319992" y="319992"/>
                </a:lnTo>
                <a:lnTo>
                  <a:pt x="282052" y="349306"/>
                </a:lnTo>
                <a:lnTo>
                  <a:pt x="237276" y="368206"/>
                </a:lnTo>
                <a:lnTo>
                  <a:pt x="187451" y="374904"/>
                </a:lnTo>
                <a:lnTo>
                  <a:pt x="137627" y="368206"/>
                </a:lnTo>
                <a:lnTo>
                  <a:pt x="92851" y="349306"/>
                </a:lnTo>
                <a:lnTo>
                  <a:pt x="54911" y="319992"/>
                </a:lnTo>
                <a:lnTo>
                  <a:pt x="25597" y="282052"/>
                </a:lnTo>
                <a:lnTo>
                  <a:pt x="6697" y="237276"/>
                </a:lnTo>
                <a:lnTo>
                  <a:pt x="0" y="187452"/>
                </a:lnTo>
                <a:close/>
              </a:path>
            </a:pathLst>
          </a:custGeom>
          <a:ln w="38100">
            <a:solidFill>
              <a:srgbClr val="A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2202" y="535038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914400" y="139826"/>
                </a:moveTo>
                <a:lnTo>
                  <a:pt x="0" y="139826"/>
                </a:lnTo>
                <a:lnTo>
                  <a:pt x="0" y="440054"/>
                </a:lnTo>
                <a:lnTo>
                  <a:pt x="914400" y="440054"/>
                </a:lnTo>
                <a:lnTo>
                  <a:pt x="914400" y="139826"/>
                </a:lnTo>
                <a:close/>
              </a:path>
              <a:path w="914400" h="440054">
                <a:moveTo>
                  <a:pt x="266700" y="0"/>
                </a:moveTo>
                <a:lnTo>
                  <a:pt x="152400" y="139826"/>
                </a:lnTo>
                <a:lnTo>
                  <a:pt x="381000" y="139826"/>
                </a:lnTo>
                <a:lnTo>
                  <a:pt x="2667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2202" y="5350383"/>
            <a:ext cx="914400" cy="440055"/>
          </a:xfrm>
          <a:custGeom>
            <a:avLst/>
            <a:gdLst/>
            <a:ahLst/>
            <a:cxnLst/>
            <a:rect l="l" t="t" r="r" b="b"/>
            <a:pathLst>
              <a:path w="914400" h="440054">
                <a:moveTo>
                  <a:pt x="0" y="139826"/>
                </a:moveTo>
                <a:lnTo>
                  <a:pt x="152400" y="139826"/>
                </a:lnTo>
                <a:lnTo>
                  <a:pt x="266700" y="0"/>
                </a:lnTo>
                <a:lnTo>
                  <a:pt x="381000" y="139826"/>
                </a:lnTo>
                <a:lnTo>
                  <a:pt x="914400" y="139826"/>
                </a:lnTo>
                <a:lnTo>
                  <a:pt x="914400" y="189864"/>
                </a:lnTo>
                <a:lnTo>
                  <a:pt x="914400" y="264921"/>
                </a:lnTo>
                <a:lnTo>
                  <a:pt x="914400" y="440054"/>
                </a:lnTo>
                <a:lnTo>
                  <a:pt x="381000" y="440054"/>
                </a:lnTo>
                <a:lnTo>
                  <a:pt x="152400" y="440054"/>
                </a:lnTo>
                <a:lnTo>
                  <a:pt x="0" y="440054"/>
                </a:lnTo>
                <a:lnTo>
                  <a:pt x="0" y="264921"/>
                </a:lnTo>
                <a:lnTo>
                  <a:pt x="0" y="189864"/>
                </a:lnTo>
                <a:lnTo>
                  <a:pt x="0" y="139826"/>
                </a:lnTo>
                <a:close/>
              </a:path>
            </a:pathLst>
          </a:custGeom>
          <a:ln w="28956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16755" y="5475223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7E7E7E"/>
                </a:solidFill>
                <a:latin typeface="Trebuchet MS"/>
                <a:cs typeface="Trebuchet MS"/>
              </a:rPr>
              <a:t>ma</a:t>
            </a:r>
            <a:r>
              <a:rPr sz="1800" b="1" spc="-7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1800" b="1" spc="-114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1800" b="1" spc="-130" dirty="0">
                <a:solidFill>
                  <a:srgbClr val="7E7E7E"/>
                </a:solidFill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2202" y="35318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381000" y="300227"/>
                </a:moveTo>
                <a:lnTo>
                  <a:pt x="152400" y="300227"/>
                </a:lnTo>
                <a:lnTo>
                  <a:pt x="266700" y="446912"/>
                </a:lnTo>
                <a:lnTo>
                  <a:pt x="381000" y="300227"/>
                </a:lnTo>
                <a:close/>
              </a:path>
              <a:path w="914400" h="447039">
                <a:moveTo>
                  <a:pt x="914400" y="0"/>
                </a:moveTo>
                <a:lnTo>
                  <a:pt x="0" y="0"/>
                </a:lnTo>
                <a:lnTo>
                  <a:pt x="0" y="300227"/>
                </a:lnTo>
                <a:lnTo>
                  <a:pt x="914400" y="300227"/>
                </a:lnTo>
                <a:lnTo>
                  <a:pt x="9144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2202" y="3531870"/>
            <a:ext cx="914400" cy="447040"/>
          </a:xfrm>
          <a:custGeom>
            <a:avLst/>
            <a:gdLst/>
            <a:ahLst/>
            <a:cxnLst/>
            <a:rect l="l" t="t" r="r" b="b"/>
            <a:pathLst>
              <a:path w="914400" h="447039">
                <a:moveTo>
                  <a:pt x="0" y="0"/>
                </a:moveTo>
                <a:lnTo>
                  <a:pt x="152400" y="0"/>
                </a:lnTo>
                <a:lnTo>
                  <a:pt x="381000" y="0"/>
                </a:lnTo>
                <a:lnTo>
                  <a:pt x="914400" y="0"/>
                </a:lnTo>
                <a:lnTo>
                  <a:pt x="914400" y="175132"/>
                </a:lnTo>
                <a:lnTo>
                  <a:pt x="914400" y="250189"/>
                </a:lnTo>
                <a:lnTo>
                  <a:pt x="914400" y="300227"/>
                </a:lnTo>
                <a:lnTo>
                  <a:pt x="381000" y="300227"/>
                </a:lnTo>
                <a:lnTo>
                  <a:pt x="266700" y="446912"/>
                </a:lnTo>
                <a:lnTo>
                  <a:pt x="152400" y="300227"/>
                </a:lnTo>
                <a:lnTo>
                  <a:pt x="0" y="300227"/>
                </a:lnTo>
                <a:lnTo>
                  <a:pt x="0" y="250189"/>
                </a:lnTo>
                <a:lnTo>
                  <a:pt x="0" y="17513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7542" y="1756565"/>
            <a:ext cx="7210425" cy="20599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-195" dirty="0">
                <a:latin typeface="Trebuchet MS"/>
                <a:cs typeface="Trebuchet MS"/>
              </a:rPr>
              <a:t>&lt;commit1&gt;..&lt;commit2&gt;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2735"/>
              </a:lnSpc>
              <a:spcBef>
                <a:spcPts val="245"/>
              </a:spcBef>
            </a:pPr>
            <a:r>
              <a:rPr sz="2400" spc="-140" dirty="0">
                <a:latin typeface="Arial"/>
                <a:cs typeface="Arial"/>
              </a:rPr>
              <a:t>Seleciona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i="1" spc="-120" dirty="0">
                <a:latin typeface="Trebuchet MS"/>
                <a:cs typeface="Trebuchet MS"/>
              </a:rPr>
              <a:t>commits </a:t>
            </a:r>
            <a:r>
              <a:rPr sz="2400" spc="-100" dirty="0">
                <a:latin typeface="Arial"/>
                <a:cs typeface="Arial"/>
              </a:rPr>
              <a:t>que </a:t>
            </a:r>
            <a:r>
              <a:rPr sz="2400" spc="-180" dirty="0">
                <a:latin typeface="Arial"/>
                <a:cs typeface="Arial"/>
              </a:rPr>
              <a:t>são </a:t>
            </a:r>
            <a:r>
              <a:rPr sz="2400" spc="-145" dirty="0">
                <a:latin typeface="Arial"/>
                <a:cs typeface="Arial"/>
              </a:rPr>
              <a:t>alcançados </a:t>
            </a:r>
            <a:r>
              <a:rPr sz="2400" spc="-75" dirty="0">
                <a:latin typeface="Arial"/>
                <a:cs typeface="Arial"/>
              </a:rPr>
              <a:t>pelo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ts val="2735"/>
              </a:lnSpc>
            </a:pPr>
            <a:r>
              <a:rPr sz="2400" spc="-95" dirty="0">
                <a:latin typeface="Arial"/>
                <a:cs typeface="Arial"/>
              </a:rPr>
              <a:t>&lt;commit2&gt;, </a:t>
            </a:r>
            <a:r>
              <a:rPr sz="2400" spc="-180" dirty="0">
                <a:latin typeface="Arial"/>
                <a:cs typeface="Arial"/>
              </a:rPr>
              <a:t>mas </a:t>
            </a:r>
            <a:r>
              <a:rPr sz="2400" spc="-114" dirty="0">
                <a:latin typeface="Arial"/>
                <a:cs typeface="Arial"/>
              </a:rPr>
              <a:t>não </a:t>
            </a:r>
            <a:r>
              <a:rPr sz="2400" spc="-75" dirty="0">
                <a:latin typeface="Arial"/>
                <a:cs typeface="Arial"/>
              </a:rPr>
              <a:t>pelo </a:t>
            </a:r>
            <a:r>
              <a:rPr sz="2400" i="1" spc="-135" dirty="0">
                <a:latin typeface="Trebuchet MS"/>
                <a:cs typeface="Trebuchet MS"/>
              </a:rPr>
              <a:t>commit</a:t>
            </a:r>
            <a:r>
              <a:rPr sz="2400" i="1" spc="-229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Arial"/>
                <a:cs typeface="Arial"/>
              </a:rPr>
              <a:t>&lt;commit1&gt;.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93980" algn="ctr">
              <a:lnSpc>
                <a:spcPct val="100000"/>
              </a:lnSpc>
              <a:spcBef>
                <a:spcPts val="1735"/>
              </a:spcBef>
            </a:pPr>
            <a:r>
              <a:rPr sz="1800" b="1" spc="-95" dirty="0">
                <a:solidFill>
                  <a:srgbClr val="7E7E7E"/>
                </a:solidFill>
                <a:latin typeface="Trebuchet MS"/>
                <a:cs typeface="Trebuchet MS"/>
              </a:rPr>
              <a:t>ramo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6879" y="3912108"/>
            <a:ext cx="2204085" cy="5397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solidFill>
                  <a:srgbClr val="252525"/>
                </a:solidFill>
                <a:latin typeface="Courier New"/>
                <a:cs typeface="Courier New"/>
              </a:rPr>
              <a:t>master..ramo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3944</Words>
  <Application>Microsoft Office PowerPoint</Application>
  <PresentationFormat>Apresentação na tela (4:3)</PresentationFormat>
  <Paragraphs>1119</Paragraphs>
  <Slides>151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151</vt:i4>
      </vt:variant>
    </vt:vector>
  </HeadingPairs>
  <TitlesOfParts>
    <vt:vector size="157" baseType="lpstr">
      <vt:lpstr>Arial</vt:lpstr>
      <vt:lpstr>Calibri</vt:lpstr>
      <vt:lpstr>Courier New</vt:lpstr>
      <vt:lpstr>Times New Roman</vt:lpstr>
      <vt:lpstr>Trebuchet MS</vt:lpstr>
      <vt:lpstr>Office Theme</vt:lpstr>
      <vt:lpstr>Apresentação do PowerPoint</vt:lpstr>
      <vt:lpstr>Sistema de Controle de Versão</vt:lpstr>
      <vt:lpstr>Sistema de Controle de Versão Centralizado</vt:lpstr>
      <vt:lpstr>Sistema de Controle de Versão Distribuído</vt:lpstr>
      <vt:lpstr>Sistema de Controle Convencional</vt:lpstr>
      <vt:lpstr>Sistema de Controle do Git</vt:lpstr>
      <vt:lpstr>Snapshots</vt:lpstr>
      <vt:lpstr>Sistema de Controle de Versão</vt:lpstr>
      <vt:lpstr>Sistema de Controle de Versão</vt:lpstr>
      <vt:lpstr>Sistema de Controle de Versão</vt:lpstr>
      <vt:lpstr>Sistema de Controle de Versão</vt:lpstr>
      <vt:lpstr>Servidor</vt:lpstr>
      <vt:lpstr>Servidor</vt:lpstr>
      <vt:lpstr>Servidor</vt:lpstr>
      <vt:lpstr>Servidor</vt:lpstr>
      <vt:lpstr>Servidor</vt:lpstr>
      <vt:lpstr>Servidores Para Hospedagem</vt:lpstr>
      <vt:lpstr>Baixando o Git e Criando Conta Github</vt:lpstr>
      <vt:lpstr>Acesse: https://git-scm.com/</vt:lpstr>
      <vt:lpstr>Acesse: https://github.com/</vt:lpstr>
      <vt:lpstr>Configurações Básicas</vt:lpstr>
      <vt:lpstr>Configuração Inicial do Git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Fluxo de Trabalho</vt:lpstr>
      <vt:lpstr>Comandos Básicos</vt:lpstr>
      <vt:lpstr>Criando um Repositório</vt:lpstr>
      <vt:lpstr>Clonando um Repositório</vt:lpstr>
      <vt:lpstr>Tipos de Estado de um Arquivo</vt:lpstr>
      <vt:lpstr>.gitignore</vt:lpstr>
      <vt:lpstr>Preparando Para Salvar Alterações</vt:lpstr>
      <vt:lpstr>Salvando Alterações</vt:lpstr>
      <vt:lpstr>Salvando Alterações</vt:lpstr>
      <vt:lpstr>Commmit</vt:lpstr>
      <vt:lpstr>Commmit</vt:lpstr>
      <vt:lpstr>Commmit</vt:lpstr>
      <vt:lpstr>Commmit</vt:lpstr>
      <vt:lpstr>Analisando os Arquivos na Área Transitória</vt:lpstr>
      <vt:lpstr>Tagging</vt:lpstr>
      <vt:lpstr>Tagging</vt:lpstr>
      <vt:lpstr>Versionamento</vt:lpstr>
      <vt:lpstr>Referência a Commit</vt:lpstr>
      <vt:lpstr>Referência a Commit</vt:lpstr>
      <vt:lpstr>Referência a Commit</vt:lpstr>
      <vt:lpstr>Referência a Commit</vt:lpstr>
      <vt:lpstr>Analisando Commits</vt:lpstr>
      <vt:lpstr>Analisando um Arquivo</vt:lpstr>
      <vt:lpstr>Diferença Entre Commits</vt:lpstr>
      <vt:lpstr>Branches</vt:lpstr>
      <vt:lpstr>Criando Ramificações</vt:lpstr>
      <vt:lpstr>Criando Ramificações</vt:lpstr>
      <vt:lpstr>Criando Ramificações</vt:lpstr>
      <vt:lpstr>Criando Ramificações</vt:lpstr>
      <vt:lpstr>Criando Ramificações</vt:lpstr>
      <vt:lpstr>Criando Ramificações</vt:lpstr>
      <vt:lpstr>Alternando em Ramificações</vt:lpstr>
      <vt:lpstr>Alternando em Ramificações</vt:lpstr>
      <vt:lpstr>Alternando em Ramificações</vt:lpstr>
      <vt:lpstr>Alternando em Ramificações</vt:lpstr>
      <vt:lpstr>Alternando em Ramificações</vt:lpstr>
      <vt:lpstr>Alternando em Ramificações</vt:lpstr>
      <vt:lpstr>Alternando em Ramificações</vt:lpstr>
      <vt:lpstr>Excluindo Ramificações</vt:lpstr>
      <vt:lpstr>Mesclando Commits</vt:lpstr>
      <vt:lpstr>Mesclando Commits</vt:lpstr>
      <vt:lpstr>Mesclando Commits</vt:lpstr>
      <vt:lpstr>Mesclando Commits</vt:lpstr>
      <vt:lpstr>Mesclando Commits com Fast-foward</vt:lpstr>
      <vt:lpstr>Mesclando Commits com Fast-foward</vt:lpstr>
      <vt:lpstr>Mesclando Commits com Fast-foward</vt:lpstr>
      <vt:lpstr>Mesclando Commits sem Fast-foward</vt:lpstr>
      <vt:lpstr>Mesclando Commits sem Fast-foward</vt:lpstr>
      <vt:lpstr>Mesclando Commits</vt:lpstr>
      <vt:lpstr>Mesclando Commits</vt:lpstr>
      <vt:lpstr>Mesclando Commits</vt:lpstr>
      <vt:lpstr>Mesclando Commits</vt:lpstr>
      <vt:lpstr>Mesclando Commits</vt:lpstr>
      <vt:lpstr>Mesclando Commits</vt:lpstr>
      <vt:lpstr>Resolvendo Conflitos</vt:lpstr>
      <vt:lpstr>Apresentação do PowerPoint</vt:lpstr>
      <vt:lpstr>Rebase</vt:lpstr>
      <vt:lpstr>Rebase</vt:lpstr>
      <vt:lpstr>Rebase</vt:lpstr>
      <vt:lpstr>Analisando o Log</vt:lpstr>
      <vt:lpstr>Analisando o Log</vt:lpstr>
      <vt:lpstr>Analisando o Log</vt:lpstr>
      <vt:lpstr>Analisando o Log</vt:lpstr>
      <vt:lpstr>Analisando o Log</vt:lpstr>
      <vt:lpstr>Analisando o Log</vt:lpstr>
      <vt:lpstr>Intervalo de Commits</vt:lpstr>
      <vt:lpstr>Intervalo de Commits</vt:lpstr>
      <vt:lpstr>Intervalo de Commits</vt:lpstr>
      <vt:lpstr>Intervalo de Commits</vt:lpstr>
      <vt:lpstr>Intervalo de Commits</vt:lpstr>
      <vt:lpstr>Desfazendo Ações</vt:lpstr>
      <vt:lpstr>Recuperando Arquivos</vt:lpstr>
      <vt:lpstr>Revertendo Commits</vt:lpstr>
      <vt:lpstr>Revertendo Commits</vt:lpstr>
      <vt:lpstr>Revertendo Commits</vt:lpstr>
      <vt:lpstr>Apresentação do PowerPoint</vt:lpstr>
      <vt:lpstr>Revertendo Commits</vt:lpstr>
      <vt:lpstr>“Excluindo” Commits</vt:lpstr>
      <vt:lpstr>“Excluindo” Commits</vt:lpstr>
      <vt:lpstr>“Excluindo” Commits</vt:lpstr>
      <vt:lpstr>“Excluindo” Commits</vt:lpstr>
      <vt:lpstr>Apresentação do PowerPoint</vt:lpstr>
      <vt:lpstr>“Excluindo” Commits</vt:lpstr>
      <vt:lpstr>“Excluindo” Commits</vt:lpstr>
      <vt:lpstr>“Excluindo” Commits</vt:lpstr>
      <vt:lpstr>Resumo da Operação Reset</vt:lpstr>
      <vt:lpstr>Recuperando Commits</vt:lpstr>
      <vt:lpstr>Limpando o Diretório</vt:lpstr>
      <vt:lpstr>Repositórios Remotos</vt:lpstr>
      <vt:lpstr>Trabalhando com Repositórios Remotos</vt:lpstr>
      <vt:lpstr>Atualizando o Repositório Local</vt:lpstr>
      <vt:lpstr>Usando fetch</vt:lpstr>
      <vt:lpstr>Usando fetch</vt:lpstr>
      <vt:lpstr>Usando pull</vt:lpstr>
      <vt:lpstr>Usando pull</vt:lpstr>
      <vt:lpstr>Excluindo no Repositório Remoto</vt:lpstr>
      <vt:lpstr>Enviando Para o Repositório</vt:lpstr>
      <vt:lpstr>Enviando Para o Repositório</vt:lpstr>
      <vt:lpstr>Exemplo de Aplicação</vt:lpstr>
      <vt:lpstr>Exemplo de Aplicação</vt:lpstr>
      <vt:lpstr>Exemplo de Aplicação</vt:lpstr>
      <vt:lpstr>Exemplo de Aplicação</vt:lpstr>
      <vt:lpstr>Solução 1: fetch + rebase + push</vt:lpstr>
      <vt:lpstr>Solução 1: fetch + rebase + push</vt:lpstr>
      <vt:lpstr>Solução 1: fetch + rebase + push</vt:lpstr>
      <vt:lpstr>Solução 1: fetch + rebase + push</vt:lpstr>
      <vt:lpstr>Solução 2: pull + push</vt:lpstr>
      <vt:lpstr>Solução 2: pull + push</vt:lpstr>
      <vt:lpstr>Solução 2: pull + push</vt:lpstr>
      <vt:lpstr>Conflitos de Referência</vt:lpstr>
      <vt:lpstr>Comandos Avançados</vt:lpstr>
      <vt:lpstr>Configurando o p4merge</vt:lpstr>
      <vt:lpstr>Configuração do Push</vt:lpstr>
      <vt:lpstr>Configuração do Merge</vt:lpstr>
      <vt:lpstr>Desconfigurando</vt:lpstr>
      <vt:lpstr>Alias</vt:lpstr>
      <vt:lpstr>Fim de Linhas em Arquivos</vt:lpstr>
      <vt:lpstr>Referências</vt:lpstr>
      <vt:lpstr>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Hulgo Leonardo J. Andrade</dc:creator>
  <cp:lastModifiedBy>Hulgo Leonardo J. Andrade</cp:lastModifiedBy>
  <cp:revision>3</cp:revision>
  <dcterms:created xsi:type="dcterms:W3CDTF">2018-10-30T18:48:06Z</dcterms:created>
  <dcterms:modified xsi:type="dcterms:W3CDTF">2018-11-01T00:15:02Z</dcterms:modified>
</cp:coreProperties>
</file>