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0" r:id="rId4"/>
    <p:sldId id="261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0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FED68-D442-48E2-B5FB-D1BF3B3D6729}" type="doc">
      <dgm:prSet loTypeId="urn:microsoft.com/office/officeart/2005/8/layout/pyramid2" loCatId="list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AFB712-D639-4FBD-8FCF-CE775C0D30BD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Jeu du Boogle</a:t>
          </a:r>
          <a:endParaRPr lang="fr-FR" sz="1600" dirty="0">
            <a:solidFill>
              <a:schemeClr val="tx2"/>
            </a:solidFill>
          </a:endParaRPr>
        </a:p>
      </dgm:t>
    </dgm:pt>
    <dgm:pt modelId="{66213C49-0BAA-4F67-B2BD-2061D7CF41D4}" type="parTrans" cxnId="{A0A9188A-593C-4E7A-A0F3-E3F643838C6C}">
      <dgm:prSet/>
      <dgm:spPr/>
      <dgm:t>
        <a:bodyPr/>
        <a:lstStyle/>
        <a:p>
          <a:endParaRPr lang="fr-FR"/>
        </a:p>
      </dgm:t>
    </dgm:pt>
    <dgm:pt modelId="{5752C204-590F-4CE6-BF0C-CF5988739FE3}" type="sibTrans" cxnId="{A0A9188A-593C-4E7A-A0F3-E3F643838C6C}">
      <dgm:prSet/>
      <dgm:spPr/>
      <dgm:t>
        <a:bodyPr/>
        <a:lstStyle/>
        <a:p>
          <a:endParaRPr lang="fr-FR"/>
        </a:p>
      </dgm:t>
    </dgm:pt>
    <dgm:pt modelId="{9AA9F81D-52C3-4470-86DD-4CC446F48B17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Cahier des charges</a:t>
          </a:r>
          <a:endParaRPr lang="fr-FR" sz="1600" dirty="0">
            <a:solidFill>
              <a:schemeClr val="tx2"/>
            </a:solidFill>
          </a:endParaRPr>
        </a:p>
      </dgm:t>
    </dgm:pt>
    <dgm:pt modelId="{0BFFAC64-45D4-41F1-88E6-F4172A13ABCA}" type="parTrans" cxnId="{E563AA64-C323-4994-B527-9184649189F0}">
      <dgm:prSet/>
      <dgm:spPr/>
      <dgm:t>
        <a:bodyPr/>
        <a:lstStyle/>
        <a:p>
          <a:endParaRPr lang="fr-FR"/>
        </a:p>
      </dgm:t>
    </dgm:pt>
    <dgm:pt modelId="{86BB2053-0A73-4D41-9D4E-E16A94FB2D27}" type="sibTrans" cxnId="{E563AA64-C323-4994-B527-9184649189F0}">
      <dgm:prSet/>
      <dgm:spPr/>
      <dgm:t>
        <a:bodyPr/>
        <a:lstStyle/>
        <a:p>
          <a:endParaRPr lang="fr-FR"/>
        </a:p>
      </dgm:t>
    </dgm:pt>
    <dgm:pt modelId="{5882537F-4822-4B5E-9270-DCA73F06A43B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Les fonctions</a:t>
          </a:r>
          <a:endParaRPr lang="fr-FR" sz="1600" dirty="0">
            <a:solidFill>
              <a:schemeClr val="tx2"/>
            </a:solidFill>
          </a:endParaRPr>
        </a:p>
      </dgm:t>
    </dgm:pt>
    <dgm:pt modelId="{313CED21-22E4-4B5D-9E56-A8BA4CDFB85B}" type="parTrans" cxnId="{AC2803B1-6682-4129-93C0-B3E01EFB5D13}">
      <dgm:prSet/>
      <dgm:spPr/>
      <dgm:t>
        <a:bodyPr/>
        <a:lstStyle/>
        <a:p>
          <a:endParaRPr lang="fr-FR"/>
        </a:p>
      </dgm:t>
    </dgm:pt>
    <dgm:pt modelId="{2EC80C5C-F8CC-46EA-93DB-D211354A9491}" type="sibTrans" cxnId="{AC2803B1-6682-4129-93C0-B3E01EFB5D13}">
      <dgm:prSet/>
      <dgm:spPr/>
      <dgm:t>
        <a:bodyPr/>
        <a:lstStyle/>
        <a:p>
          <a:endParaRPr lang="fr-FR"/>
        </a:p>
      </dgm:t>
    </dgm:pt>
    <dgm:pt modelId="{6B2E4222-173F-47D9-857C-EFBE4244BFB3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F1 : regle</a:t>
          </a:r>
          <a:endParaRPr lang="fr-FR" sz="1600" dirty="0">
            <a:solidFill>
              <a:schemeClr val="tx2"/>
            </a:solidFill>
          </a:endParaRPr>
        </a:p>
      </dgm:t>
    </dgm:pt>
    <dgm:pt modelId="{0D9259BA-0A40-4D74-87C1-D761E311F660}" type="parTrans" cxnId="{A8062065-E74B-4C53-B262-13A7A2FB8E10}">
      <dgm:prSet/>
      <dgm:spPr/>
      <dgm:t>
        <a:bodyPr/>
        <a:lstStyle/>
        <a:p>
          <a:endParaRPr lang="fr-FR"/>
        </a:p>
      </dgm:t>
    </dgm:pt>
    <dgm:pt modelId="{4908B47C-703F-415E-9DB0-FD87708DFEB6}" type="sibTrans" cxnId="{A8062065-E74B-4C53-B262-13A7A2FB8E10}">
      <dgm:prSet/>
      <dgm:spPr/>
      <dgm:t>
        <a:bodyPr/>
        <a:lstStyle/>
        <a:p>
          <a:endParaRPr lang="fr-FR"/>
        </a:p>
      </dgm:t>
    </dgm:pt>
    <dgm:pt modelId="{35998D43-F066-4594-9FA9-8F829D4DCFDE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F2 : jouer</a:t>
          </a:r>
          <a:endParaRPr lang="fr-FR" sz="1600" dirty="0">
            <a:solidFill>
              <a:schemeClr val="tx2"/>
            </a:solidFill>
          </a:endParaRPr>
        </a:p>
      </dgm:t>
    </dgm:pt>
    <dgm:pt modelId="{5E4C0899-A8DC-402B-9F48-4648958F70DE}" type="parTrans" cxnId="{32F57BCF-4C87-4BA9-B69F-5739653C51DC}">
      <dgm:prSet/>
      <dgm:spPr/>
      <dgm:t>
        <a:bodyPr/>
        <a:lstStyle/>
        <a:p>
          <a:endParaRPr lang="fr-FR"/>
        </a:p>
      </dgm:t>
    </dgm:pt>
    <dgm:pt modelId="{2AA4E1DD-3E65-488A-BBC0-8D38B2B245E1}" type="sibTrans" cxnId="{32F57BCF-4C87-4BA9-B69F-5739653C51DC}">
      <dgm:prSet/>
      <dgm:spPr/>
      <dgm:t>
        <a:bodyPr/>
        <a:lstStyle/>
        <a:p>
          <a:endParaRPr lang="fr-FR"/>
        </a:p>
      </dgm:t>
    </dgm:pt>
    <dgm:pt modelId="{486EAA41-82D2-4CE9-869C-90265EA342D5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F3 : statistiques</a:t>
          </a:r>
          <a:endParaRPr lang="fr-FR" sz="1600" dirty="0">
            <a:solidFill>
              <a:schemeClr val="tx2"/>
            </a:solidFill>
          </a:endParaRPr>
        </a:p>
      </dgm:t>
    </dgm:pt>
    <dgm:pt modelId="{7EFC9D47-2C0A-4D12-9631-261C2815E43B}" type="parTrans" cxnId="{DB052ED9-4344-48C3-A174-2BD55732D42C}">
      <dgm:prSet/>
      <dgm:spPr/>
      <dgm:t>
        <a:bodyPr/>
        <a:lstStyle/>
        <a:p>
          <a:endParaRPr lang="fr-FR"/>
        </a:p>
      </dgm:t>
    </dgm:pt>
    <dgm:pt modelId="{351AB5D9-0AF9-438F-988C-57FE864017B6}" type="sibTrans" cxnId="{DB052ED9-4344-48C3-A174-2BD55732D42C}">
      <dgm:prSet/>
      <dgm:spPr/>
      <dgm:t>
        <a:bodyPr/>
        <a:lstStyle/>
        <a:p>
          <a:endParaRPr lang="fr-FR"/>
        </a:p>
      </dgm:t>
    </dgm:pt>
    <dgm:pt modelId="{87E6DDA4-12D9-49C7-B96E-9B6F47666DDB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F4 : erreur </a:t>
          </a:r>
          <a:endParaRPr lang="fr-FR" sz="1600" dirty="0">
            <a:solidFill>
              <a:schemeClr val="tx2"/>
            </a:solidFill>
          </a:endParaRPr>
        </a:p>
      </dgm:t>
    </dgm:pt>
    <dgm:pt modelId="{2BB7218A-795D-4635-81EB-F3FE80758741}" type="parTrans" cxnId="{77E82301-5F8E-46E1-825A-B266E5B69823}">
      <dgm:prSet/>
      <dgm:spPr/>
      <dgm:t>
        <a:bodyPr/>
        <a:lstStyle/>
        <a:p>
          <a:endParaRPr lang="fr-FR"/>
        </a:p>
      </dgm:t>
    </dgm:pt>
    <dgm:pt modelId="{5AD4E43C-7A01-4AD6-8D9F-D73FAD4290A0}" type="sibTrans" cxnId="{77E82301-5F8E-46E1-825A-B266E5B69823}">
      <dgm:prSet/>
      <dgm:spPr/>
      <dgm:t>
        <a:bodyPr/>
        <a:lstStyle/>
        <a:p>
          <a:endParaRPr lang="fr-FR"/>
        </a:p>
      </dgm:t>
    </dgm:pt>
    <dgm:pt modelId="{D25E5FE9-67D9-4EC0-A7C3-908F3442AA42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Main et menu</a:t>
          </a:r>
          <a:endParaRPr lang="fr-FR" sz="1600" b="1" dirty="0">
            <a:solidFill>
              <a:schemeClr val="tx2"/>
            </a:solidFill>
          </a:endParaRPr>
        </a:p>
      </dgm:t>
    </dgm:pt>
    <dgm:pt modelId="{2F5C480D-5801-4A3A-997A-931B8D46B7C5}" type="parTrans" cxnId="{D3AEE298-9EEE-4A30-8FA0-0E864B1B562E}">
      <dgm:prSet/>
      <dgm:spPr/>
      <dgm:t>
        <a:bodyPr/>
        <a:lstStyle/>
        <a:p>
          <a:endParaRPr lang="fr-FR"/>
        </a:p>
      </dgm:t>
    </dgm:pt>
    <dgm:pt modelId="{5C2504CC-1688-42D2-B626-7A1FE694E52D}" type="sibTrans" cxnId="{D3AEE298-9EEE-4A30-8FA0-0E864B1B562E}">
      <dgm:prSet/>
      <dgm:spPr/>
      <dgm:t>
        <a:bodyPr/>
        <a:lstStyle/>
        <a:p>
          <a:endParaRPr lang="fr-FR"/>
        </a:p>
      </dgm:t>
    </dgm:pt>
    <dgm:pt modelId="{041020DD-7C57-42FB-A004-84F9209D8685}">
      <dgm:prSet custT="1"/>
      <dgm:spPr/>
      <dgm:t>
        <a:bodyPr/>
        <a:lstStyle/>
        <a:p>
          <a:pPr rtl="0"/>
          <a:r>
            <a:rPr lang="fr-FR" sz="1600" b="1" dirty="0" smtClean="0">
              <a:solidFill>
                <a:schemeClr val="tx2"/>
              </a:solidFill>
            </a:rPr>
            <a:t>Conclusion</a:t>
          </a:r>
          <a:endParaRPr lang="fr-FR" sz="1600" b="1" dirty="0">
            <a:solidFill>
              <a:schemeClr val="tx2"/>
            </a:solidFill>
          </a:endParaRPr>
        </a:p>
      </dgm:t>
    </dgm:pt>
    <dgm:pt modelId="{67373E1C-8740-47AA-A429-C9E7D8B1FF8E}" type="parTrans" cxnId="{38C27A6D-B5E0-4852-BB56-3CDCF86BA43D}">
      <dgm:prSet/>
      <dgm:spPr/>
      <dgm:t>
        <a:bodyPr/>
        <a:lstStyle/>
        <a:p>
          <a:endParaRPr lang="fr-FR"/>
        </a:p>
      </dgm:t>
    </dgm:pt>
    <dgm:pt modelId="{AA9059FA-E0B9-4F34-AB8B-E0AA9E11A9C8}" type="sibTrans" cxnId="{38C27A6D-B5E0-4852-BB56-3CDCF86BA43D}">
      <dgm:prSet/>
      <dgm:spPr/>
      <dgm:t>
        <a:bodyPr/>
        <a:lstStyle/>
        <a:p>
          <a:endParaRPr lang="fr-FR"/>
        </a:p>
      </dgm:t>
    </dgm:pt>
    <dgm:pt modelId="{DF00C89C-CEA7-4913-AC9F-B97333C3EA0D}" type="pres">
      <dgm:prSet presAssocID="{A4EFED68-D442-48E2-B5FB-D1BF3B3D672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fr-FR"/>
        </a:p>
      </dgm:t>
    </dgm:pt>
    <dgm:pt modelId="{461FDF86-73A7-4D14-A73F-6DDAB34E46C4}" type="pres">
      <dgm:prSet presAssocID="{A4EFED68-D442-48E2-B5FB-D1BF3B3D6729}" presName="pyramid" presStyleLbl="node1" presStyleIdx="0" presStyleCnt="1"/>
      <dgm:spPr/>
    </dgm:pt>
    <dgm:pt modelId="{A92A506C-FEF7-4380-A0BC-633182328E5F}" type="pres">
      <dgm:prSet presAssocID="{A4EFED68-D442-48E2-B5FB-D1BF3B3D6729}" presName="theList" presStyleCnt="0"/>
      <dgm:spPr/>
    </dgm:pt>
    <dgm:pt modelId="{EE3C3DA5-563E-4F84-A096-1D20197E273D}" type="pres">
      <dgm:prSet presAssocID="{DFAFB712-D639-4FBD-8FCF-CE775C0D30BD}" presName="aNode" presStyleLbl="fgAcc1" presStyleIdx="0" presStyleCnt="9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75EB85C7-4E6F-49FA-A298-49E00DB84A23}" type="pres">
      <dgm:prSet presAssocID="{DFAFB712-D639-4FBD-8FCF-CE775C0D30BD}" presName="aSpace" presStyleCnt="0"/>
      <dgm:spPr/>
    </dgm:pt>
    <dgm:pt modelId="{0A0BDF7A-808F-4D90-8677-C2DEFBC58BF5}" type="pres">
      <dgm:prSet presAssocID="{9AA9F81D-52C3-4470-86DD-4CC446F48B17}" presName="aNode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1DEE2B-CD01-4BC7-8B44-8E21EF529F23}" type="pres">
      <dgm:prSet presAssocID="{9AA9F81D-52C3-4470-86DD-4CC446F48B17}" presName="aSpace" presStyleCnt="0"/>
      <dgm:spPr/>
    </dgm:pt>
    <dgm:pt modelId="{342E20D5-E4B0-4FAC-BFCF-4D4D3CAFCA96}" type="pres">
      <dgm:prSet presAssocID="{D25E5FE9-67D9-4EC0-A7C3-908F3442AA42}" presName="aNode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CA3030-870E-46F1-9A2F-B757B186FC78}" type="pres">
      <dgm:prSet presAssocID="{D25E5FE9-67D9-4EC0-A7C3-908F3442AA42}" presName="aSpace" presStyleCnt="0"/>
      <dgm:spPr/>
    </dgm:pt>
    <dgm:pt modelId="{9842837B-36E5-406C-9769-7B5A79F4D119}" type="pres">
      <dgm:prSet presAssocID="{5882537F-4822-4B5E-9270-DCA73F06A43B}" presName="aNode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67E8C7-6CB8-45AF-9B6C-7A7205486384}" type="pres">
      <dgm:prSet presAssocID="{5882537F-4822-4B5E-9270-DCA73F06A43B}" presName="aSpace" presStyleCnt="0"/>
      <dgm:spPr/>
    </dgm:pt>
    <dgm:pt modelId="{3B17A7AD-E5E0-47A6-95F8-00F2CE447049}" type="pres">
      <dgm:prSet presAssocID="{6B2E4222-173F-47D9-857C-EFBE4244BFB3}" presName="aNode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DB37A5-4B17-466F-9D9C-A3D3F49A510C}" type="pres">
      <dgm:prSet presAssocID="{6B2E4222-173F-47D9-857C-EFBE4244BFB3}" presName="aSpace" presStyleCnt="0"/>
      <dgm:spPr/>
    </dgm:pt>
    <dgm:pt modelId="{054E2E60-D8AE-438F-80BD-CDFF48DFED23}" type="pres">
      <dgm:prSet presAssocID="{35998D43-F066-4594-9FA9-8F829D4DCFDE}" presName="aNode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8B7896-73A0-4693-953A-6D2AA9324B68}" type="pres">
      <dgm:prSet presAssocID="{35998D43-F066-4594-9FA9-8F829D4DCFDE}" presName="aSpace" presStyleCnt="0"/>
      <dgm:spPr/>
    </dgm:pt>
    <dgm:pt modelId="{BB76F34B-CA21-4C39-BE0B-FA63489B8C13}" type="pres">
      <dgm:prSet presAssocID="{486EAA41-82D2-4CE9-869C-90265EA342D5}" presName="aNode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1D1B6D-825A-4300-BC3D-DB74D8125481}" type="pres">
      <dgm:prSet presAssocID="{486EAA41-82D2-4CE9-869C-90265EA342D5}" presName="aSpace" presStyleCnt="0"/>
      <dgm:spPr/>
    </dgm:pt>
    <dgm:pt modelId="{C975E6FD-E745-4465-B03F-4C2A79032FE7}" type="pres">
      <dgm:prSet presAssocID="{87E6DDA4-12D9-49C7-B96E-9B6F47666DDB}" presName="aNode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0C7021-B2C5-4854-A53A-B1F8F9EF4A55}" type="pres">
      <dgm:prSet presAssocID="{87E6DDA4-12D9-49C7-B96E-9B6F47666DDB}" presName="aSpace" presStyleCnt="0"/>
      <dgm:spPr/>
    </dgm:pt>
    <dgm:pt modelId="{C11BBA74-F891-4F7C-9993-03FA656541FC}" type="pres">
      <dgm:prSet presAssocID="{041020DD-7C57-42FB-A004-84F9209D8685}" presName="aNode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49D963-E138-4C6F-A9CE-0B2A513F2BA8}" type="pres">
      <dgm:prSet presAssocID="{041020DD-7C57-42FB-A004-84F9209D8685}" presName="aSpace" presStyleCnt="0"/>
      <dgm:spPr/>
    </dgm:pt>
  </dgm:ptLst>
  <dgm:cxnLst>
    <dgm:cxn modelId="{32F57BCF-4C87-4BA9-B69F-5739653C51DC}" srcId="{A4EFED68-D442-48E2-B5FB-D1BF3B3D6729}" destId="{35998D43-F066-4594-9FA9-8F829D4DCFDE}" srcOrd="5" destOrd="0" parTransId="{5E4C0899-A8DC-402B-9F48-4648958F70DE}" sibTransId="{2AA4E1DD-3E65-488A-BBC0-8D38B2B245E1}"/>
    <dgm:cxn modelId="{6B6012EF-7D61-469A-8FA7-8FA88B0DA52E}" type="presOf" srcId="{DFAFB712-D639-4FBD-8FCF-CE775C0D30BD}" destId="{EE3C3DA5-563E-4F84-A096-1D20197E273D}" srcOrd="0" destOrd="0" presId="urn:microsoft.com/office/officeart/2005/8/layout/pyramid2"/>
    <dgm:cxn modelId="{DB052ED9-4344-48C3-A174-2BD55732D42C}" srcId="{A4EFED68-D442-48E2-B5FB-D1BF3B3D6729}" destId="{486EAA41-82D2-4CE9-869C-90265EA342D5}" srcOrd="6" destOrd="0" parTransId="{7EFC9D47-2C0A-4D12-9631-261C2815E43B}" sibTransId="{351AB5D9-0AF9-438F-988C-57FE864017B6}"/>
    <dgm:cxn modelId="{18D6F6C7-D5B1-4E9F-8064-CB11F7F66762}" type="presOf" srcId="{D25E5FE9-67D9-4EC0-A7C3-908F3442AA42}" destId="{342E20D5-E4B0-4FAC-BFCF-4D4D3CAFCA96}" srcOrd="0" destOrd="0" presId="urn:microsoft.com/office/officeart/2005/8/layout/pyramid2"/>
    <dgm:cxn modelId="{F0ABB0BA-F128-4A4E-BAF4-E8C33CAA9C90}" type="presOf" srcId="{87E6DDA4-12D9-49C7-B96E-9B6F47666DDB}" destId="{C975E6FD-E745-4465-B03F-4C2A79032FE7}" srcOrd="0" destOrd="0" presId="urn:microsoft.com/office/officeart/2005/8/layout/pyramid2"/>
    <dgm:cxn modelId="{38C27A6D-B5E0-4852-BB56-3CDCF86BA43D}" srcId="{A4EFED68-D442-48E2-B5FB-D1BF3B3D6729}" destId="{041020DD-7C57-42FB-A004-84F9209D8685}" srcOrd="8" destOrd="0" parTransId="{67373E1C-8740-47AA-A429-C9E7D8B1FF8E}" sibTransId="{AA9059FA-E0B9-4F34-AB8B-E0AA9E11A9C8}"/>
    <dgm:cxn modelId="{A8062065-E74B-4C53-B262-13A7A2FB8E10}" srcId="{A4EFED68-D442-48E2-B5FB-D1BF3B3D6729}" destId="{6B2E4222-173F-47D9-857C-EFBE4244BFB3}" srcOrd="4" destOrd="0" parTransId="{0D9259BA-0A40-4D74-87C1-D761E311F660}" sibTransId="{4908B47C-703F-415E-9DB0-FD87708DFEB6}"/>
    <dgm:cxn modelId="{D8F5482C-1A12-4A8E-92A9-3E83E96833CB}" type="presOf" srcId="{35998D43-F066-4594-9FA9-8F829D4DCFDE}" destId="{054E2E60-D8AE-438F-80BD-CDFF48DFED23}" srcOrd="0" destOrd="0" presId="urn:microsoft.com/office/officeart/2005/8/layout/pyramid2"/>
    <dgm:cxn modelId="{D3AEE298-9EEE-4A30-8FA0-0E864B1B562E}" srcId="{A4EFED68-D442-48E2-B5FB-D1BF3B3D6729}" destId="{D25E5FE9-67D9-4EC0-A7C3-908F3442AA42}" srcOrd="2" destOrd="0" parTransId="{2F5C480D-5801-4A3A-997A-931B8D46B7C5}" sibTransId="{5C2504CC-1688-42D2-B626-7A1FE694E52D}"/>
    <dgm:cxn modelId="{2A8F1139-A1BD-42A4-B2DC-B59EB1F89EDC}" type="presOf" srcId="{041020DD-7C57-42FB-A004-84F9209D8685}" destId="{C11BBA74-F891-4F7C-9993-03FA656541FC}" srcOrd="0" destOrd="0" presId="urn:microsoft.com/office/officeart/2005/8/layout/pyramid2"/>
    <dgm:cxn modelId="{1CB379C1-E7B1-47CD-A044-F376C7A1C585}" type="presOf" srcId="{A4EFED68-D442-48E2-B5FB-D1BF3B3D6729}" destId="{DF00C89C-CEA7-4913-AC9F-B97333C3EA0D}" srcOrd="0" destOrd="0" presId="urn:microsoft.com/office/officeart/2005/8/layout/pyramid2"/>
    <dgm:cxn modelId="{AC2803B1-6682-4129-93C0-B3E01EFB5D13}" srcId="{A4EFED68-D442-48E2-B5FB-D1BF3B3D6729}" destId="{5882537F-4822-4B5E-9270-DCA73F06A43B}" srcOrd="3" destOrd="0" parTransId="{313CED21-22E4-4B5D-9E56-A8BA4CDFB85B}" sibTransId="{2EC80C5C-F8CC-46EA-93DB-D211354A9491}"/>
    <dgm:cxn modelId="{E563AA64-C323-4994-B527-9184649189F0}" srcId="{A4EFED68-D442-48E2-B5FB-D1BF3B3D6729}" destId="{9AA9F81D-52C3-4470-86DD-4CC446F48B17}" srcOrd="1" destOrd="0" parTransId="{0BFFAC64-45D4-41F1-88E6-F4172A13ABCA}" sibTransId="{86BB2053-0A73-4D41-9D4E-E16A94FB2D27}"/>
    <dgm:cxn modelId="{516B21D2-C353-4709-8C16-AAD3E45A7A97}" type="presOf" srcId="{5882537F-4822-4B5E-9270-DCA73F06A43B}" destId="{9842837B-36E5-406C-9769-7B5A79F4D119}" srcOrd="0" destOrd="0" presId="urn:microsoft.com/office/officeart/2005/8/layout/pyramid2"/>
    <dgm:cxn modelId="{03D82BDA-E30D-4E16-B9D8-0EB907FE3EC8}" type="presOf" srcId="{486EAA41-82D2-4CE9-869C-90265EA342D5}" destId="{BB76F34B-CA21-4C39-BE0B-FA63489B8C13}" srcOrd="0" destOrd="0" presId="urn:microsoft.com/office/officeart/2005/8/layout/pyramid2"/>
    <dgm:cxn modelId="{D1473F99-7611-4F03-A2E0-CC3985F11975}" type="presOf" srcId="{9AA9F81D-52C3-4470-86DD-4CC446F48B17}" destId="{0A0BDF7A-808F-4D90-8677-C2DEFBC58BF5}" srcOrd="0" destOrd="0" presId="urn:microsoft.com/office/officeart/2005/8/layout/pyramid2"/>
    <dgm:cxn modelId="{77E82301-5F8E-46E1-825A-B266E5B69823}" srcId="{A4EFED68-D442-48E2-B5FB-D1BF3B3D6729}" destId="{87E6DDA4-12D9-49C7-B96E-9B6F47666DDB}" srcOrd="7" destOrd="0" parTransId="{2BB7218A-795D-4635-81EB-F3FE80758741}" sibTransId="{5AD4E43C-7A01-4AD6-8D9F-D73FAD4290A0}"/>
    <dgm:cxn modelId="{A0A9188A-593C-4E7A-A0F3-E3F643838C6C}" srcId="{A4EFED68-D442-48E2-B5FB-D1BF3B3D6729}" destId="{DFAFB712-D639-4FBD-8FCF-CE775C0D30BD}" srcOrd="0" destOrd="0" parTransId="{66213C49-0BAA-4F67-B2BD-2061D7CF41D4}" sibTransId="{5752C204-590F-4CE6-BF0C-CF5988739FE3}"/>
    <dgm:cxn modelId="{A3936D58-EC7C-4203-B7A5-BB552E023A1D}" type="presOf" srcId="{6B2E4222-173F-47D9-857C-EFBE4244BFB3}" destId="{3B17A7AD-E5E0-47A6-95F8-00F2CE447049}" srcOrd="0" destOrd="0" presId="urn:microsoft.com/office/officeart/2005/8/layout/pyramid2"/>
    <dgm:cxn modelId="{453EC357-FB80-4723-A4AE-AA44D950C207}" type="presParOf" srcId="{DF00C89C-CEA7-4913-AC9F-B97333C3EA0D}" destId="{461FDF86-73A7-4D14-A73F-6DDAB34E46C4}" srcOrd="0" destOrd="0" presId="urn:microsoft.com/office/officeart/2005/8/layout/pyramid2"/>
    <dgm:cxn modelId="{43F5C157-5174-4918-A523-B7CB2D57BC3C}" type="presParOf" srcId="{DF00C89C-CEA7-4913-AC9F-B97333C3EA0D}" destId="{A92A506C-FEF7-4380-A0BC-633182328E5F}" srcOrd="1" destOrd="0" presId="urn:microsoft.com/office/officeart/2005/8/layout/pyramid2"/>
    <dgm:cxn modelId="{77C34231-362D-4263-8FDF-C9A9C0A95080}" type="presParOf" srcId="{A92A506C-FEF7-4380-A0BC-633182328E5F}" destId="{EE3C3DA5-563E-4F84-A096-1D20197E273D}" srcOrd="0" destOrd="0" presId="urn:microsoft.com/office/officeart/2005/8/layout/pyramid2"/>
    <dgm:cxn modelId="{2DBDF812-D3A2-4407-AD94-17792E87505B}" type="presParOf" srcId="{A92A506C-FEF7-4380-A0BC-633182328E5F}" destId="{75EB85C7-4E6F-49FA-A298-49E00DB84A23}" srcOrd="1" destOrd="0" presId="urn:microsoft.com/office/officeart/2005/8/layout/pyramid2"/>
    <dgm:cxn modelId="{49DA0A02-392A-471A-8B1D-E51F8E567A88}" type="presParOf" srcId="{A92A506C-FEF7-4380-A0BC-633182328E5F}" destId="{0A0BDF7A-808F-4D90-8677-C2DEFBC58BF5}" srcOrd="2" destOrd="0" presId="urn:microsoft.com/office/officeart/2005/8/layout/pyramid2"/>
    <dgm:cxn modelId="{94820961-D518-48D5-AF25-3011E0BEF9C7}" type="presParOf" srcId="{A92A506C-FEF7-4380-A0BC-633182328E5F}" destId="{D21DEE2B-CD01-4BC7-8B44-8E21EF529F23}" srcOrd="3" destOrd="0" presId="urn:microsoft.com/office/officeart/2005/8/layout/pyramid2"/>
    <dgm:cxn modelId="{A0DC0AA1-CF6A-4309-B748-3556F6485888}" type="presParOf" srcId="{A92A506C-FEF7-4380-A0BC-633182328E5F}" destId="{342E20D5-E4B0-4FAC-BFCF-4D4D3CAFCA96}" srcOrd="4" destOrd="0" presId="urn:microsoft.com/office/officeart/2005/8/layout/pyramid2"/>
    <dgm:cxn modelId="{D6CC87F2-FBE6-43DE-A148-35E2543F776D}" type="presParOf" srcId="{A92A506C-FEF7-4380-A0BC-633182328E5F}" destId="{42CA3030-870E-46F1-9A2F-B757B186FC78}" srcOrd="5" destOrd="0" presId="urn:microsoft.com/office/officeart/2005/8/layout/pyramid2"/>
    <dgm:cxn modelId="{F6DA6F4A-4E1C-4309-8072-AE16C651E264}" type="presParOf" srcId="{A92A506C-FEF7-4380-A0BC-633182328E5F}" destId="{9842837B-36E5-406C-9769-7B5A79F4D119}" srcOrd="6" destOrd="0" presId="urn:microsoft.com/office/officeart/2005/8/layout/pyramid2"/>
    <dgm:cxn modelId="{8676B51E-0342-440F-95CF-74797902AF8A}" type="presParOf" srcId="{A92A506C-FEF7-4380-A0BC-633182328E5F}" destId="{1067E8C7-6CB8-45AF-9B6C-7A7205486384}" srcOrd="7" destOrd="0" presId="urn:microsoft.com/office/officeart/2005/8/layout/pyramid2"/>
    <dgm:cxn modelId="{18923915-0CCB-40CC-B0DF-A31C127ED704}" type="presParOf" srcId="{A92A506C-FEF7-4380-A0BC-633182328E5F}" destId="{3B17A7AD-E5E0-47A6-95F8-00F2CE447049}" srcOrd="8" destOrd="0" presId="urn:microsoft.com/office/officeart/2005/8/layout/pyramid2"/>
    <dgm:cxn modelId="{9E922764-F7B0-4982-BDDA-19E3C87D5FB4}" type="presParOf" srcId="{A92A506C-FEF7-4380-A0BC-633182328E5F}" destId="{A7DB37A5-4B17-466F-9D9C-A3D3F49A510C}" srcOrd="9" destOrd="0" presId="urn:microsoft.com/office/officeart/2005/8/layout/pyramid2"/>
    <dgm:cxn modelId="{F6EE2EE6-82AB-4EAB-81EF-F1CA8B7D3D67}" type="presParOf" srcId="{A92A506C-FEF7-4380-A0BC-633182328E5F}" destId="{054E2E60-D8AE-438F-80BD-CDFF48DFED23}" srcOrd="10" destOrd="0" presId="urn:microsoft.com/office/officeart/2005/8/layout/pyramid2"/>
    <dgm:cxn modelId="{5FDA268A-8CAA-4C04-A58B-8E84D2E1CC82}" type="presParOf" srcId="{A92A506C-FEF7-4380-A0BC-633182328E5F}" destId="{F68B7896-73A0-4693-953A-6D2AA9324B68}" srcOrd="11" destOrd="0" presId="urn:microsoft.com/office/officeart/2005/8/layout/pyramid2"/>
    <dgm:cxn modelId="{D1779D6F-7F38-4E69-94B8-0978B17D4978}" type="presParOf" srcId="{A92A506C-FEF7-4380-A0BC-633182328E5F}" destId="{BB76F34B-CA21-4C39-BE0B-FA63489B8C13}" srcOrd="12" destOrd="0" presId="urn:microsoft.com/office/officeart/2005/8/layout/pyramid2"/>
    <dgm:cxn modelId="{EC1BBD40-2809-408F-850E-ADF3AC66E4AC}" type="presParOf" srcId="{A92A506C-FEF7-4380-A0BC-633182328E5F}" destId="{501D1B6D-825A-4300-BC3D-DB74D8125481}" srcOrd="13" destOrd="0" presId="urn:microsoft.com/office/officeart/2005/8/layout/pyramid2"/>
    <dgm:cxn modelId="{30AD8041-FE65-4115-BD87-9A5F9811AADA}" type="presParOf" srcId="{A92A506C-FEF7-4380-A0BC-633182328E5F}" destId="{C975E6FD-E745-4465-B03F-4C2A79032FE7}" srcOrd="14" destOrd="0" presId="urn:microsoft.com/office/officeart/2005/8/layout/pyramid2"/>
    <dgm:cxn modelId="{1EB1A099-A4BA-4BED-A6C7-83E620B6CB8B}" type="presParOf" srcId="{A92A506C-FEF7-4380-A0BC-633182328E5F}" destId="{FE0C7021-B2C5-4854-A53A-B1F8F9EF4A55}" srcOrd="15" destOrd="0" presId="urn:microsoft.com/office/officeart/2005/8/layout/pyramid2"/>
    <dgm:cxn modelId="{7DB4BD1F-ED43-4B63-96AF-A464649D31B5}" type="presParOf" srcId="{A92A506C-FEF7-4380-A0BC-633182328E5F}" destId="{C11BBA74-F891-4F7C-9993-03FA656541FC}" srcOrd="16" destOrd="0" presId="urn:microsoft.com/office/officeart/2005/8/layout/pyramid2"/>
    <dgm:cxn modelId="{D129ED17-2D84-4C3C-B2E1-A888206A82D3}" type="presParOf" srcId="{A92A506C-FEF7-4380-A0BC-633182328E5F}" destId="{2A49D963-E138-4C6F-A9CE-0B2A513F2BA8}" srcOrd="17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FED68-D442-48E2-B5FB-D1BF3B3D6729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AFB712-D639-4FBD-8FCF-CE775C0D30BD}">
      <dgm:prSet custT="1"/>
      <dgm:spPr/>
      <dgm:t>
        <a:bodyPr/>
        <a:lstStyle/>
        <a:p>
          <a:pPr rtl="0"/>
          <a:r>
            <a:rPr lang="fr-FR" sz="1600" b="1" dirty="0" smtClean="0">
              <a:effectLst>
                <a:reflection blurRad="6350" stA="55000" endA="300" endPos="45500" dir="5400000" sy="-100000" algn="bl" rotWithShape="0"/>
              </a:effectLst>
            </a:rPr>
            <a:t>PRINCIPE</a:t>
          </a:r>
          <a:endParaRPr lang="fr-FR" sz="16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6213C49-0BAA-4F67-B2BD-2061D7CF41D4}" type="parTrans" cxnId="{A0A9188A-593C-4E7A-A0F3-E3F643838C6C}">
      <dgm:prSet/>
      <dgm:spPr/>
      <dgm:t>
        <a:bodyPr/>
        <a:lstStyle/>
        <a:p>
          <a:endParaRPr lang="fr-FR"/>
        </a:p>
      </dgm:t>
    </dgm:pt>
    <dgm:pt modelId="{5752C204-590F-4CE6-BF0C-CF5988739FE3}" type="sibTrans" cxnId="{A0A9188A-593C-4E7A-A0F3-E3F643838C6C}">
      <dgm:prSet/>
      <dgm:spPr/>
      <dgm:t>
        <a:bodyPr/>
        <a:lstStyle/>
        <a:p>
          <a:endParaRPr lang="fr-FR"/>
        </a:p>
      </dgm:t>
    </dgm:pt>
    <dgm:pt modelId="{F7885335-E1BE-4217-BCFB-411A1539E5E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fr-FR" sz="1800" b="1" dirty="0" smtClean="0">
              <a:solidFill>
                <a:schemeClr val="tx2"/>
              </a:solidFill>
            </a:rPr>
            <a:t>Le boogle est un jeu de lettres.</a:t>
          </a:r>
          <a:endParaRPr lang="fr-FR" sz="1800" b="1" dirty="0">
            <a:solidFill>
              <a:schemeClr val="tx2"/>
            </a:solidFill>
          </a:endParaRPr>
        </a:p>
      </dgm:t>
    </dgm:pt>
    <dgm:pt modelId="{D2056C37-C8CC-432A-9E27-191579DACD48}" type="parTrans" cxnId="{8C5CFC74-5393-4AAE-8BF0-72FEB912428D}">
      <dgm:prSet/>
      <dgm:spPr/>
      <dgm:t>
        <a:bodyPr/>
        <a:lstStyle/>
        <a:p>
          <a:endParaRPr lang="fr-FR"/>
        </a:p>
      </dgm:t>
    </dgm:pt>
    <dgm:pt modelId="{0A157F98-FA2B-47DB-9F97-579866053A32}" type="sibTrans" cxnId="{8C5CFC74-5393-4AAE-8BF0-72FEB912428D}">
      <dgm:prSet/>
      <dgm:spPr/>
      <dgm:t>
        <a:bodyPr/>
        <a:lstStyle/>
        <a:p>
          <a:endParaRPr lang="fr-FR"/>
        </a:p>
      </dgm:t>
    </dgm:pt>
    <dgm:pt modelId="{F7CDD88C-F695-4743-835A-2A457425D6D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fr-FR" sz="1800" b="1" dirty="0" smtClean="0">
              <a:solidFill>
                <a:schemeClr val="tx2"/>
              </a:solidFill>
            </a:rPr>
            <a:t>Ces lettres se trouvent dans une grille 6x6.</a:t>
          </a:r>
          <a:endParaRPr lang="fr-FR" sz="1800" b="1" dirty="0">
            <a:solidFill>
              <a:schemeClr val="tx2"/>
            </a:solidFill>
          </a:endParaRPr>
        </a:p>
      </dgm:t>
    </dgm:pt>
    <dgm:pt modelId="{96AAF33D-611A-4226-98FF-1234AFAE221C}" type="parTrans" cxnId="{14088037-7DB7-4CE0-920B-D98FB9EAAABA}">
      <dgm:prSet/>
      <dgm:spPr/>
      <dgm:t>
        <a:bodyPr/>
        <a:lstStyle/>
        <a:p>
          <a:endParaRPr lang="fr-FR"/>
        </a:p>
      </dgm:t>
    </dgm:pt>
    <dgm:pt modelId="{83F61117-8940-4E7D-B7DD-C5701EA47B2E}" type="sibTrans" cxnId="{14088037-7DB7-4CE0-920B-D98FB9EAAABA}">
      <dgm:prSet/>
      <dgm:spPr/>
      <dgm:t>
        <a:bodyPr/>
        <a:lstStyle/>
        <a:p>
          <a:endParaRPr lang="fr-FR"/>
        </a:p>
      </dgm:t>
    </dgm:pt>
    <dgm:pt modelId="{117F49B8-B4F3-4F4D-B59C-37CB6190E2DA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fr-FR" sz="1800" b="1" dirty="0" smtClean="0">
              <a:solidFill>
                <a:schemeClr val="tx2"/>
              </a:solidFill>
            </a:rPr>
            <a:t>Le but du jeu est de trouver des mots dans cette grille.</a:t>
          </a:r>
          <a:endParaRPr lang="fr-FR" sz="1800" b="1" dirty="0">
            <a:solidFill>
              <a:schemeClr val="tx2"/>
            </a:solidFill>
          </a:endParaRPr>
        </a:p>
      </dgm:t>
    </dgm:pt>
    <dgm:pt modelId="{16E05F69-07B8-4EC7-8C6B-B74014CB97FC}" type="parTrans" cxnId="{9FD8BC94-AD98-4BE6-ACAF-AA297AA24DF4}">
      <dgm:prSet/>
      <dgm:spPr/>
      <dgm:t>
        <a:bodyPr/>
        <a:lstStyle/>
        <a:p>
          <a:endParaRPr lang="fr-FR"/>
        </a:p>
      </dgm:t>
    </dgm:pt>
    <dgm:pt modelId="{574A1278-89ED-4D88-A680-6BC4E25CF710}" type="sibTrans" cxnId="{9FD8BC94-AD98-4BE6-ACAF-AA297AA24DF4}">
      <dgm:prSet/>
      <dgm:spPr/>
      <dgm:t>
        <a:bodyPr/>
        <a:lstStyle/>
        <a:p>
          <a:endParaRPr lang="fr-FR"/>
        </a:p>
      </dgm:t>
    </dgm:pt>
    <dgm:pt modelId="{9669D9CF-88E8-4BAF-BBB9-F7B06B4995FE}">
      <dgm:prSet custT="1"/>
      <dgm:spPr/>
      <dgm:t>
        <a:bodyPr/>
        <a:lstStyle/>
        <a:p>
          <a:pPr algn="just">
            <a:lnSpc>
              <a:spcPct val="90000"/>
            </a:lnSpc>
          </a:pPr>
          <a:endParaRPr lang="fr-FR" sz="1800" dirty="0"/>
        </a:p>
      </dgm:t>
    </dgm:pt>
    <dgm:pt modelId="{B420F5D1-C133-4844-8DFD-17EAEBB6F3EE}" type="parTrans" cxnId="{7207ED7F-023C-4A45-95D6-21A06EA9B46E}">
      <dgm:prSet/>
      <dgm:spPr/>
      <dgm:t>
        <a:bodyPr/>
        <a:lstStyle/>
        <a:p>
          <a:endParaRPr lang="fr-FR"/>
        </a:p>
      </dgm:t>
    </dgm:pt>
    <dgm:pt modelId="{7742366C-FFEE-48B1-82E4-EF48C0E9371E}" type="sibTrans" cxnId="{7207ED7F-023C-4A45-95D6-21A06EA9B46E}">
      <dgm:prSet/>
      <dgm:spPr/>
      <dgm:t>
        <a:bodyPr/>
        <a:lstStyle/>
        <a:p>
          <a:endParaRPr lang="fr-FR"/>
        </a:p>
      </dgm:t>
    </dgm:pt>
    <dgm:pt modelId="{615FEAF1-5278-4D28-AB91-D0C559CCF490}">
      <dgm:prSet custT="1"/>
      <dgm:spPr/>
      <dgm:t>
        <a:bodyPr/>
        <a:lstStyle/>
        <a:p>
          <a:pPr rtl="0"/>
          <a:r>
            <a:rPr lang="fr-FR" sz="1600" b="1" dirty="0" smtClean="0">
              <a:effectLst>
                <a:reflection blurRad="6350" stA="55000" endA="300" endPos="45500" dir="5400000" sy="-100000" algn="bl" rotWithShape="0"/>
              </a:effectLst>
            </a:rPr>
            <a:t>R</a:t>
          </a:r>
          <a:r>
            <a:rPr lang="fr-FR" sz="1600" b="1" dirty="0" smtClean="0">
              <a:effectLst>
                <a:reflection blurRad="6350" stA="55000" endA="300" endPos="45500" dir="5400000" sy="-100000" algn="bl" rotWithShape="0"/>
              </a:effectLst>
              <a:latin typeface="Century Schoolbook"/>
            </a:rPr>
            <a:t>È</a:t>
          </a:r>
          <a:r>
            <a:rPr lang="fr-FR" sz="1600" b="1" dirty="0" smtClean="0">
              <a:effectLst>
                <a:reflection blurRad="6350" stA="55000" endA="300" endPos="45500" dir="5400000" sy="-100000" algn="bl" rotWithShape="0"/>
              </a:effectLst>
            </a:rPr>
            <a:t>GLES</a:t>
          </a:r>
          <a:endParaRPr lang="fr-FR" sz="1600" b="1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E28E53B9-E8BF-457E-AA69-78D49A0BD0A7}" type="parTrans" cxnId="{681ED65C-6B0B-41BF-88C4-364016459A76}">
      <dgm:prSet/>
      <dgm:spPr/>
      <dgm:t>
        <a:bodyPr/>
        <a:lstStyle/>
        <a:p>
          <a:endParaRPr lang="fr-FR"/>
        </a:p>
      </dgm:t>
    </dgm:pt>
    <dgm:pt modelId="{397F3387-8407-44A9-A714-43A6C4347797}" type="sibTrans" cxnId="{681ED65C-6B0B-41BF-88C4-364016459A76}">
      <dgm:prSet/>
      <dgm:spPr/>
      <dgm:t>
        <a:bodyPr/>
        <a:lstStyle/>
        <a:p>
          <a:endParaRPr lang="fr-FR"/>
        </a:p>
      </dgm:t>
    </dgm:pt>
    <dgm:pt modelId="{2BD94312-5824-43EA-803C-83829C3BCDF5}">
      <dgm:prSet custT="1"/>
      <dgm:spPr/>
      <dgm:t>
        <a:bodyPr/>
        <a:lstStyle/>
        <a:p>
          <a:pPr algn="just"/>
          <a:r>
            <a:rPr lang="fr-FR" sz="1800" b="1" dirty="0" smtClean="0">
              <a:solidFill>
                <a:schemeClr val="tx2"/>
              </a:solidFill>
            </a:rPr>
            <a:t>Un mot entré par le joueur est validé si celui-ci est composé d’au moins 3 lettres et est formé de lettre qui se touchent, chaque lettre ne pouvant être utilisée qu’une fois.</a:t>
          </a:r>
          <a:endParaRPr lang="fr-FR" sz="1800" b="1" dirty="0">
            <a:solidFill>
              <a:schemeClr val="tx2"/>
            </a:solidFill>
          </a:endParaRPr>
        </a:p>
      </dgm:t>
    </dgm:pt>
    <dgm:pt modelId="{91C378A7-43FC-438C-81E6-73D43B1B4757}" type="parTrans" cxnId="{AB0CBF8E-22F7-4576-BE3D-B78D724C09CC}">
      <dgm:prSet/>
      <dgm:spPr/>
      <dgm:t>
        <a:bodyPr/>
        <a:lstStyle/>
        <a:p>
          <a:endParaRPr lang="fr-FR"/>
        </a:p>
      </dgm:t>
    </dgm:pt>
    <dgm:pt modelId="{F5E9E642-15D5-4009-8CE4-0E30438480C7}" type="sibTrans" cxnId="{AB0CBF8E-22F7-4576-BE3D-B78D724C09CC}">
      <dgm:prSet/>
      <dgm:spPr/>
      <dgm:t>
        <a:bodyPr/>
        <a:lstStyle/>
        <a:p>
          <a:endParaRPr lang="fr-FR"/>
        </a:p>
      </dgm:t>
    </dgm:pt>
    <dgm:pt modelId="{AF4621AE-7F0B-4D9D-A146-AF2D942D564D}" type="pres">
      <dgm:prSet presAssocID="{A4EFED68-D442-48E2-B5FB-D1BF3B3D67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1F2118-AC9D-449D-BA78-11C4971C5C48}" type="pres">
      <dgm:prSet presAssocID="{DFAFB712-D639-4FBD-8FCF-CE775C0D30BD}" presName="composite" presStyleCnt="0"/>
      <dgm:spPr/>
    </dgm:pt>
    <dgm:pt modelId="{2879DF0B-94FB-4179-BD36-619F7BFDEBC8}" type="pres">
      <dgm:prSet presAssocID="{DFAFB712-D639-4FBD-8FCF-CE775C0D30BD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2715E8-E12B-477A-8957-9A95BB433DBB}" type="pres">
      <dgm:prSet presAssocID="{DFAFB712-D639-4FBD-8FCF-CE775C0D30BD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F40AB46-F74C-4DB2-B1D2-AF5E6AA2B6D2}" type="pres">
      <dgm:prSet presAssocID="{5752C204-590F-4CE6-BF0C-CF5988739FE3}" presName="sp" presStyleCnt="0"/>
      <dgm:spPr/>
    </dgm:pt>
    <dgm:pt modelId="{CF517A8F-64F9-4629-9805-2C53F39F93AB}" type="pres">
      <dgm:prSet presAssocID="{615FEAF1-5278-4D28-AB91-D0C559CCF490}" presName="composite" presStyleCnt="0"/>
      <dgm:spPr/>
    </dgm:pt>
    <dgm:pt modelId="{A86C420B-D9CB-4DDE-B6B4-474EE4A002DB}" type="pres">
      <dgm:prSet presAssocID="{615FEAF1-5278-4D28-AB91-D0C559CCF490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356816-55F7-4D3D-A4CC-37A2BB8D5131}" type="pres">
      <dgm:prSet presAssocID="{615FEAF1-5278-4D28-AB91-D0C559CCF490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207ED7F-023C-4A45-95D6-21A06EA9B46E}" srcId="{DFAFB712-D639-4FBD-8FCF-CE775C0D30BD}" destId="{9669D9CF-88E8-4BAF-BBB9-F7B06B4995FE}" srcOrd="3" destOrd="0" parTransId="{B420F5D1-C133-4844-8DFD-17EAEBB6F3EE}" sibTransId="{7742366C-FFEE-48B1-82E4-EF48C0E9371E}"/>
    <dgm:cxn modelId="{01D18BA1-25BA-4CDC-8A6F-40834A15F73A}" type="presOf" srcId="{9669D9CF-88E8-4BAF-BBB9-F7B06B4995FE}" destId="{E92715E8-E12B-477A-8957-9A95BB433DBB}" srcOrd="0" destOrd="3" presId="urn:microsoft.com/office/officeart/2005/8/layout/chevron2"/>
    <dgm:cxn modelId="{A0A9188A-593C-4E7A-A0F3-E3F643838C6C}" srcId="{A4EFED68-D442-48E2-B5FB-D1BF3B3D6729}" destId="{DFAFB712-D639-4FBD-8FCF-CE775C0D30BD}" srcOrd="0" destOrd="0" parTransId="{66213C49-0BAA-4F67-B2BD-2061D7CF41D4}" sibTransId="{5752C204-590F-4CE6-BF0C-CF5988739FE3}"/>
    <dgm:cxn modelId="{9FD8BC94-AD98-4BE6-ACAF-AA297AA24DF4}" srcId="{DFAFB712-D639-4FBD-8FCF-CE775C0D30BD}" destId="{117F49B8-B4F3-4F4D-B59C-37CB6190E2DA}" srcOrd="2" destOrd="0" parTransId="{16E05F69-07B8-4EC7-8C6B-B74014CB97FC}" sibTransId="{574A1278-89ED-4D88-A680-6BC4E25CF710}"/>
    <dgm:cxn modelId="{8C5CFC74-5393-4AAE-8BF0-72FEB912428D}" srcId="{DFAFB712-D639-4FBD-8FCF-CE775C0D30BD}" destId="{F7885335-E1BE-4217-BCFB-411A1539E5E3}" srcOrd="0" destOrd="0" parTransId="{D2056C37-C8CC-432A-9E27-191579DACD48}" sibTransId="{0A157F98-FA2B-47DB-9F97-579866053A32}"/>
    <dgm:cxn modelId="{4352FA89-0100-421E-A96D-3A2BCCDC8991}" type="presOf" srcId="{615FEAF1-5278-4D28-AB91-D0C559CCF490}" destId="{A86C420B-D9CB-4DDE-B6B4-474EE4A002DB}" srcOrd="0" destOrd="0" presId="urn:microsoft.com/office/officeart/2005/8/layout/chevron2"/>
    <dgm:cxn modelId="{87B51BDB-9476-466D-BA5E-9267DEEABCE4}" type="presOf" srcId="{F7885335-E1BE-4217-BCFB-411A1539E5E3}" destId="{E92715E8-E12B-477A-8957-9A95BB433DBB}" srcOrd="0" destOrd="0" presId="urn:microsoft.com/office/officeart/2005/8/layout/chevron2"/>
    <dgm:cxn modelId="{8CA0B52A-5C5F-4569-87E3-42BD0B209B5A}" type="presOf" srcId="{F7CDD88C-F695-4743-835A-2A457425D6D8}" destId="{E92715E8-E12B-477A-8957-9A95BB433DBB}" srcOrd="0" destOrd="1" presId="urn:microsoft.com/office/officeart/2005/8/layout/chevron2"/>
    <dgm:cxn modelId="{3C044F75-E387-4872-B6A0-70D57B01CCA1}" type="presOf" srcId="{A4EFED68-D442-48E2-B5FB-D1BF3B3D6729}" destId="{AF4621AE-7F0B-4D9D-A146-AF2D942D564D}" srcOrd="0" destOrd="0" presId="urn:microsoft.com/office/officeart/2005/8/layout/chevron2"/>
    <dgm:cxn modelId="{AB0CBF8E-22F7-4576-BE3D-B78D724C09CC}" srcId="{615FEAF1-5278-4D28-AB91-D0C559CCF490}" destId="{2BD94312-5824-43EA-803C-83829C3BCDF5}" srcOrd="0" destOrd="0" parTransId="{91C378A7-43FC-438C-81E6-73D43B1B4757}" sibTransId="{F5E9E642-15D5-4009-8CE4-0E30438480C7}"/>
    <dgm:cxn modelId="{6C8A34FF-BF5D-4320-ACDD-D99C4AA8F9A5}" type="presOf" srcId="{117F49B8-B4F3-4F4D-B59C-37CB6190E2DA}" destId="{E92715E8-E12B-477A-8957-9A95BB433DBB}" srcOrd="0" destOrd="2" presId="urn:microsoft.com/office/officeart/2005/8/layout/chevron2"/>
    <dgm:cxn modelId="{14088037-7DB7-4CE0-920B-D98FB9EAAABA}" srcId="{DFAFB712-D639-4FBD-8FCF-CE775C0D30BD}" destId="{F7CDD88C-F695-4743-835A-2A457425D6D8}" srcOrd="1" destOrd="0" parTransId="{96AAF33D-611A-4226-98FF-1234AFAE221C}" sibTransId="{83F61117-8940-4E7D-B7DD-C5701EA47B2E}"/>
    <dgm:cxn modelId="{681ED65C-6B0B-41BF-88C4-364016459A76}" srcId="{A4EFED68-D442-48E2-B5FB-D1BF3B3D6729}" destId="{615FEAF1-5278-4D28-AB91-D0C559CCF490}" srcOrd="1" destOrd="0" parTransId="{E28E53B9-E8BF-457E-AA69-78D49A0BD0A7}" sibTransId="{397F3387-8407-44A9-A714-43A6C4347797}"/>
    <dgm:cxn modelId="{BC0B5738-12F0-434E-AC29-1E14407D5BB6}" type="presOf" srcId="{DFAFB712-D639-4FBD-8FCF-CE775C0D30BD}" destId="{2879DF0B-94FB-4179-BD36-619F7BFDEBC8}" srcOrd="0" destOrd="0" presId="urn:microsoft.com/office/officeart/2005/8/layout/chevron2"/>
    <dgm:cxn modelId="{05B58E83-567A-4A99-AEFE-87D146F5AEF8}" type="presOf" srcId="{2BD94312-5824-43EA-803C-83829C3BCDF5}" destId="{7B356816-55F7-4D3D-A4CC-37A2BB8D5131}" srcOrd="0" destOrd="0" presId="urn:microsoft.com/office/officeart/2005/8/layout/chevron2"/>
    <dgm:cxn modelId="{F706D247-29CB-4031-8C74-C899EBAE58DD}" type="presParOf" srcId="{AF4621AE-7F0B-4D9D-A146-AF2D942D564D}" destId="{F61F2118-AC9D-449D-BA78-11C4971C5C48}" srcOrd="0" destOrd="0" presId="urn:microsoft.com/office/officeart/2005/8/layout/chevron2"/>
    <dgm:cxn modelId="{8B99A4C3-A635-4E90-98DD-76C60A70670C}" type="presParOf" srcId="{F61F2118-AC9D-449D-BA78-11C4971C5C48}" destId="{2879DF0B-94FB-4179-BD36-619F7BFDEBC8}" srcOrd="0" destOrd="0" presId="urn:microsoft.com/office/officeart/2005/8/layout/chevron2"/>
    <dgm:cxn modelId="{DC980011-A6AF-4E6F-B308-7DA49335D3F1}" type="presParOf" srcId="{F61F2118-AC9D-449D-BA78-11C4971C5C48}" destId="{E92715E8-E12B-477A-8957-9A95BB433DBB}" srcOrd="1" destOrd="0" presId="urn:microsoft.com/office/officeart/2005/8/layout/chevron2"/>
    <dgm:cxn modelId="{A73C4854-542F-4C7E-B495-838AE5134C2A}" type="presParOf" srcId="{AF4621AE-7F0B-4D9D-A146-AF2D942D564D}" destId="{0F40AB46-F74C-4DB2-B1D2-AF5E6AA2B6D2}" srcOrd="1" destOrd="0" presId="urn:microsoft.com/office/officeart/2005/8/layout/chevron2"/>
    <dgm:cxn modelId="{4CE3A158-0C9A-47E7-9D7D-EA50B4DBC7F2}" type="presParOf" srcId="{AF4621AE-7F0B-4D9D-A146-AF2D942D564D}" destId="{CF517A8F-64F9-4629-9805-2C53F39F93AB}" srcOrd="2" destOrd="0" presId="urn:microsoft.com/office/officeart/2005/8/layout/chevron2"/>
    <dgm:cxn modelId="{530DCF69-8628-4686-B1B5-171DEE73DC72}" type="presParOf" srcId="{CF517A8F-64F9-4629-9805-2C53F39F93AB}" destId="{A86C420B-D9CB-4DDE-B6B4-474EE4A002DB}" srcOrd="0" destOrd="0" presId="urn:microsoft.com/office/officeart/2005/8/layout/chevron2"/>
    <dgm:cxn modelId="{A6A02EE7-8399-45FC-ADD2-181B6D86A1C1}" type="presParOf" srcId="{CF517A8F-64F9-4629-9805-2C53F39F93AB}" destId="{7B356816-55F7-4D3D-A4CC-37A2BB8D5131}" srcOrd="1" destOrd="0" presId="urn:microsoft.com/office/officeart/2005/8/layout/chevron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EFED68-D442-48E2-B5FB-D1BF3B3D6729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AFB712-D639-4FBD-8FCF-CE775C0D30BD}">
      <dgm:prSet custT="1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600" b="1" dirty="0" smtClean="0">
              <a:effectLst>
                <a:reflection blurRad="6350" stA="55000" endA="300" endPos="45500" dir="5400000" sy="-100000" algn="bl" rotWithShape="0"/>
              </a:effectLst>
            </a:rPr>
            <a:t>ATTENTE</a:t>
          </a:r>
          <a:endParaRPr lang="fr-FR" sz="16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6213C49-0BAA-4F67-B2BD-2061D7CF41D4}" type="parTrans" cxnId="{A0A9188A-593C-4E7A-A0F3-E3F643838C6C}">
      <dgm:prSet/>
      <dgm:spPr/>
      <dgm:t>
        <a:bodyPr/>
        <a:lstStyle/>
        <a:p>
          <a:endParaRPr lang="fr-FR"/>
        </a:p>
      </dgm:t>
    </dgm:pt>
    <dgm:pt modelId="{5752C204-590F-4CE6-BF0C-CF5988739FE3}" type="sibTrans" cxnId="{A0A9188A-593C-4E7A-A0F3-E3F643838C6C}">
      <dgm:prSet/>
      <dgm:spPr/>
      <dgm:t>
        <a:bodyPr/>
        <a:lstStyle/>
        <a:p>
          <a:endParaRPr lang="fr-FR"/>
        </a:p>
      </dgm:t>
    </dgm:pt>
    <dgm:pt modelId="{9AA9F81D-52C3-4470-86DD-4CC446F48B17}">
      <dgm:prSet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800" b="1" dirty="0" smtClean="0">
              <a:effectLst>
                <a:reflection blurRad="6350" stA="55000" endA="300" endPos="45500" dir="5400000" sy="-100000" algn="bl" rotWithShape="0"/>
              </a:effectLst>
            </a:rPr>
            <a:t>LANGAGE</a:t>
          </a:r>
          <a:endParaRPr lang="fr-FR" sz="18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0BFFAC64-45D4-41F1-88E6-F4172A13ABCA}" type="parTrans" cxnId="{E563AA64-C323-4994-B527-9184649189F0}">
      <dgm:prSet/>
      <dgm:spPr/>
      <dgm:t>
        <a:bodyPr/>
        <a:lstStyle/>
        <a:p>
          <a:endParaRPr lang="fr-FR"/>
        </a:p>
      </dgm:t>
    </dgm:pt>
    <dgm:pt modelId="{86BB2053-0A73-4D41-9D4E-E16A94FB2D27}" type="sibTrans" cxnId="{E563AA64-C323-4994-B527-9184649189F0}">
      <dgm:prSet/>
      <dgm:spPr/>
      <dgm:t>
        <a:bodyPr/>
        <a:lstStyle/>
        <a:p>
          <a:endParaRPr lang="fr-FR"/>
        </a:p>
      </dgm:t>
    </dgm:pt>
    <dgm:pt modelId="{3F067ECE-A78B-42F8-BDC0-FB5F854A1C59}">
      <dgm:prSet custT="1"/>
      <dgm:spPr/>
      <dgm:t>
        <a:bodyPr/>
        <a:lstStyle/>
        <a:p>
          <a:pPr algn="just"/>
          <a:r>
            <a:rPr lang="fr-FR" sz="1400" b="1" dirty="0" smtClean="0">
              <a:solidFill>
                <a:schemeClr val="tx2"/>
              </a:solidFill>
            </a:rPr>
            <a:t>Pouvoir jouer au boogle à travers un interface ergonomique.</a:t>
          </a:r>
          <a:endParaRPr lang="fr-FR" sz="1400" b="1" dirty="0">
            <a:solidFill>
              <a:schemeClr val="tx2"/>
            </a:solidFill>
          </a:endParaRPr>
        </a:p>
      </dgm:t>
    </dgm:pt>
    <dgm:pt modelId="{CEEBCC7F-E254-4664-B92E-8241F47FEB2A}" type="parTrans" cxnId="{92159170-EE51-4BBF-9E3A-6C1F2E6E949E}">
      <dgm:prSet/>
      <dgm:spPr/>
      <dgm:t>
        <a:bodyPr/>
        <a:lstStyle/>
        <a:p>
          <a:endParaRPr lang="fr-FR"/>
        </a:p>
      </dgm:t>
    </dgm:pt>
    <dgm:pt modelId="{3670C67C-EB5A-415E-AA90-8D46CCFF9301}" type="sibTrans" cxnId="{92159170-EE51-4BBF-9E3A-6C1F2E6E949E}">
      <dgm:prSet/>
      <dgm:spPr/>
      <dgm:t>
        <a:bodyPr/>
        <a:lstStyle/>
        <a:p>
          <a:endParaRPr lang="fr-FR"/>
        </a:p>
      </dgm:t>
    </dgm:pt>
    <dgm:pt modelId="{50FF88A8-C0F4-482F-B22C-59E2AC00B1FA}">
      <dgm:prSet custT="1"/>
      <dgm:spPr/>
      <dgm:t>
        <a:bodyPr/>
        <a:lstStyle/>
        <a:p>
          <a:pPr algn="just"/>
          <a:r>
            <a:rPr lang="fr-FR" sz="1400" b="1" dirty="0" smtClean="0">
              <a:solidFill>
                <a:schemeClr val="tx2"/>
              </a:solidFill>
            </a:rPr>
            <a:t>Entièrement codé en langage C.</a:t>
          </a:r>
          <a:endParaRPr lang="fr-FR" sz="1400" b="1" dirty="0">
            <a:solidFill>
              <a:schemeClr val="tx2"/>
            </a:solidFill>
          </a:endParaRPr>
        </a:p>
      </dgm:t>
    </dgm:pt>
    <dgm:pt modelId="{18DBFBC2-69EE-40C2-9D4C-8E666FE20254}" type="parTrans" cxnId="{A84FCF55-5BD9-4FB7-A19A-ACBC8F972CEB}">
      <dgm:prSet/>
      <dgm:spPr/>
      <dgm:t>
        <a:bodyPr/>
        <a:lstStyle/>
        <a:p>
          <a:endParaRPr lang="fr-FR"/>
        </a:p>
      </dgm:t>
    </dgm:pt>
    <dgm:pt modelId="{2187A3AE-0260-45D6-BDA4-176160798AB3}" type="sibTrans" cxnId="{A84FCF55-5BD9-4FB7-A19A-ACBC8F972CEB}">
      <dgm:prSet/>
      <dgm:spPr/>
      <dgm:t>
        <a:bodyPr/>
        <a:lstStyle/>
        <a:p>
          <a:endParaRPr lang="fr-FR"/>
        </a:p>
      </dgm:t>
    </dgm:pt>
    <dgm:pt modelId="{E4E92916-B30C-4A80-AD4C-C3F847C2D44E}">
      <dgm:prSet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800" b="1" dirty="0" smtClean="0">
              <a:effectLst>
                <a:reflection blurRad="6350" stA="55000" endA="300" endPos="45500" dir="5400000" sy="-100000" algn="bl" rotWithShape="0"/>
              </a:effectLst>
            </a:rPr>
            <a:t>CONTRAINTE</a:t>
          </a:r>
          <a:endParaRPr lang="fr-FR" sz="18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B7F7E2DD-84AD-4BCE-92FE-395F6E627D17}" type="parTrans" cxnId="{C0BEE9B4-31C2-4BC7-A2CC-6AAFE805D49F}">
      <dgm:prSet/>
      <dgm:spPr/>
      <dgm:t>
        <a:bodyPr/>
        <a:lstStyle/>
        <a:p>
          <a:endParaRPr lang="fr-FR"/>
        </a:p>
      </dgm:t>
    </dgm:pt>
    <dgm:pt modelId="{804A8697-D901-408C-A38C-3EB31DC74B48}" type="sibTrans" cxnId="{C0BEE9B4-31C2-4BC7-A2CC-6AAFE805D49F}">
      <dgm:prSet/>
      <dgm:spPr/>
      <dgm:t>
        <a:bodyPr/>
        <a:lstStyle/>
        <a:p>
          <a:endParaRPr lang="fr-FR"/>
        </a:p>
      </dgm:t>
    </dgm:pt>
    <dgm:pt modelId="{1E42899E-864B-41A0-B45A-806A1B8F3E91}">
      <dgm:prSet custT="1"/>
      <dgm:spPr/>
      <dgm:t>
        <a:bodyPr/>
        <a:lstStyle/>
        <a:p>
          <a:r>
            <a:rPr lang="fr-FR" sz="1400" b="1" dirty="0" smtClean="0">
              <a:solidFill>
                <a:schemeClr val="tx2"/>
              </a:solidFill>
            </a:rPr>
            <a:t>Respecter les règles imposées par le jeu.</a:t>
          </a:r>
          <a:endParaRPr lang="fr-FR" sz="1400" b="1" dirty="0">
            <a:solidFill>
              <a:schemeClr val="tx2"/>
            </a:solidFill>
          </a:endParaRPr>
        </a:p>
      </dgm:t>
    </dgm:pt>
    <dgm:pt modelId="{966DF5A6-9649-4AB0-8A5C-07BFB9E264CD}" type="parTrans" cxnId="{3EDC8A08-013B-43AB-93BE-7D12915C6962}">
      <dgm:prSet/>
      <dgm:spPr/>
      <dgm:t>
        <a:bodyPr/>
        <a:lstStyle/>
        <a:p>
          <a:endParaRPr lang="fr-FR"/>
        </a:p>
      </dgm:t>
    </dgm:pt>
    <dgm:pt modelId="{27AE533A-AA69-489F-A56F-41024BB423BF}" type="sibTrans" cxnId="{3EDC8A08-013B-43AB-93BE-7D12915C6962}">
      <dgm:prSet/>
      <dgm:spPr/>
      <dgm:t>
        <a:bodyPr/>
        <a:lstStyle/>
        <a:p>
          <a:endParaRPr lang="fr-FR"/>
        </a:p>
      </dgm:t>
    </dgm:pt>
    <dgm:pt modelId="{8EE62DBD-7DF1-4002-9705-22F303A19B53}">
      <dgm:prSet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800" b="1" dirty="0" smtClean="0">
              <a:effectLst>
                <a:reflection blurRad="6350" stA="55000" endA="300" endPos="45500" dir="5400000" sy="-100000" algn="bl" rotWithShape="0"/>
              </a:effectLst>
              <a:latin typeface="+mj-lt"/>
            </a:rPr>
            <a:t>FONCTIONALITÉE</a:t>
          </a:r>
          <a:endParaRPr lang="fr-FR" sz="1800" dirty="0">
            <a:effectLst>
              <a:reflection blurRad="6350" stA="55000" endA="300" endPos="45500" dir="5400000" sy="-100000" algn="bl" rotWithShape="0"/>
            </a:effectLst>
            <a:latin typeface="+mj-lt"/>
          </a:endParaRPr>
        </a:p>
      </dgm:t>
    </dgm:pt>
    <dgm:pt modelId="{F645C779-ED46-40C5-8881-0CE588C2A06D}" type="parTrans" cxnId="{AE461DDA-C6FE-4FAB-9A32-2C10A0394398}">
      <dgm:prSet/>
      <dgm:spPr/>
      <dgm:t>
        <a:bodyPr/>
        <a:lstStyle/>
        <a:p>
          <a:endParaRPr lang="fr-FR"/>
        </a:p>
      </dgm:t>
    </dgm:pt>
    <dgm:pt modelId="{8667A135-6493-4059-B29E-64CCA48DD861}" type="sibTrans" cxnId="{AE461DDA-C6FE-4FAB-9A32-2C10A0394398}">
      <dgm:prSet/>
      <dgm:spPr/>
      <dgm:t>
        <a:bodyPr/>
        <a:lstStyle/>
        <a:p>
          <a:endParaRPr lang="fr-FR"/>
        </a:p>
      </dgm:t>
    </dgm:pt>
    <dgm:pt modelId="{DDD194FA-44BD-4620-88A9-31FFA77327DE}">
      <dgm:prSet custT="1"/>
      <dgm:spPr/>
      <dgm:t>
        <a:bodyPr/>
        <a:lstStyle/>
        <a:p>
          <a:r>
            <a:rPr lang="fr-FR" sz="1400" b="1" dirty="0" smtClean="0">
              <a:solidFill>
                <a:schemeClr val="tx2"/>
              </a:solidFill>
            </a:rPr>
            <a:t>Possibilité pour le joueur d’utiliser un dictionnaire.</a:t>
          </a:r>
          <a:endParaRPr lang="fr-FR" sz="1400" b="1" dirty="0">
            <a:solidFill>
              <a:schemeClr val="tx2"/>
            </a:solidFill>
          </a:endParaRPr>
        </a:p>
      </dgm:t>
    </dgm:pt>
    <dgm:pt modelId="{5AF73EB8-D97D-4C26-B171-1E767E95B564}" type="parTrans" cxnId="{212B5EC6-CB74-4FB0-819B-EBE6396458A0}">
      <dgm:prSet/>
      <dgm:spPr/>
      <dgm:t>
        <a:bodyPr/>
        <a:lstStyle/>
        <a:p>
          <a:endParaRPr lang="fr-FR"/>
        </a:p>
      </dgm:t>
    </dgm:pt>
    <dgm:pt modelId="{CF20399C-ECF6-434C-81F7-6945932FE6FC}" type="sibTrans" cxnId="{212B5EC6-CB74-4FB0-819B-EBE6396458A0}">
      <dgm:prSet/>
      <dgm:spPr/>
      <dgm:t>
        <a:bodyPr/>
        <a:lstStyle/>
        <a:p>
          <a:endParaRPr lang="fr-FR"/>
        </a:p>
      </dgm:t>
    </dgm:pt>
    <dgm:pt modelId="{1A84A7ED-8E64-4A9A-BEA7-2B7C10FF3F63}" type="pres">
      <dgm:prSet presAssocID="{A4EFED68-D442-48E2-B5FB-D1BF3B3D672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A5DBD1A-2DC1-492C-9AD2-F7379FD8ADBD}" type="pres">
      <dgm:prSet presAssocID="{DFAFB712-D639-4FBD-8FCF-CE775C0D30BD}" presName="parentLin" presStyleCnt="0"/>
      <dgm:spPr/>
    </dgm:pt>
    <dgm:pt modelId="{D6E537AE-0346-4A24-B37F-5A39A3865D47}" type="pres">
      <dgm:prSet presAssocID="{DFAFB712-D639-4FBD-8FCF-CE775C0D30BD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41DE5527-9C11-471F-BB24-A5C6DD66D1DC}" type="pres">
      <dgm:prSet presAssocID="{DFAFB712-D639-4FBD-8FCF-CE775C0D30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851DF6-F376-4CDF-8A1A-74C792BFA139}" type="pres">
      <dgm:prSet presAssocID="{DFAFB712-D639-4FBD-8FCF-CE775C0D30BD}" presName="negativeSpace" presStyleCnt="0"/>
      <dgm:spPr/>
    </dgm:pt>
    <dgm:pt modelId="{ABDC79FC-DE7A-4024-BC52-91122FE09CA8}" type="pres">
      <dgm:prSet presAssocID="{DFAFB712-D639-4FBD-8FCF-CE775C0D30BD}" presName="childText" presStyleLbl="conFgAcc1" presStyleIdx="0" presStyleCnt="4" custLinFactNeighborX="-46721" custLinFactNeighborY="933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3C875F-89C9-442C-94F8-124B3ECC7C3C}" type="pres">
      <dgm:prSet presAssocID="{5752C204-590F-4CE6-BF0C-CF5988739FE3}" presName="spaceBetweenRectangles" presStyleCnt="0"/>
      <dgm:spPr/>
    </dgm:pt>
    <dgm:pt modelId="{14E71D9A-D8B3-4CB9-823D-EA6190FC3C8F}" type="pres">
      <dgm:prSet presAssocID="{9AA9F81D-52C3-4470-86DD-4CC446F48B17}" presName="parentLin" presStyleCnt="0"/>
      <dgm:spPr/>
    </dgm:pt>
    <dgm:pt modelId="{1365813C-A0AF-41CE-848F-D7BA6C3127D4}" type="pres">
      <dgm:prSet presAssocID="{9AA9F81D-52C3-4470-86DD-4CC446F48B17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FBAC05DE-27DD-4F07-B95D-FC68676765DA}" type="pres">
      <dgm:prSet presAssocID="{9AA9F81D-52C3-4470-86DD-4CC446F48B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9B579E-0519-44BF-BBBC-E976864DEE86}" type="pres">
      <dgm:prSet presAssocID="{9AA9F81D-52C3-4470-86DD-4CC446F48B17}" presName="negativeSpace" presStyleCnt="0"/>
      <dgm:spPr/>
    </dgm:pt>
    <dgm:pt modelId="{38FA1647-D358-4BDA-B74A-6F951C53CF8F}" type="pres">
      <dgm:prSet presAssocID="{9AA9F81D-52C3-4470-86DD-4CC446F48B1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77CF35-4484-40B6-8090-EB388E408C3F}" type="pres">
      <dgm:prSet presAssocID="{86BB2053-0A73-4D41-9D4E-E16A94FB2D27}" presName="spaceBetweenRectangles" presStyleCnt="0"/>
      <dgm:spPr/>
    </dgm:pt>
    <dgm:pt modelId="{8EB5D230-825A-4854-856B-9AB3EB683104}" type="pres">
      <dgm:prSet presAssocID="{E4E92916-B30C-4A80-AD4C-C3F847C2D44E}" presName="parentLin" presStyleCnt="0"/>
      <dgm:spPr/>
    </dgm:pt>
    <dgm:pt modelId="{7B0D1BEF-A4AD-4DA7-A28D-F74FA18300F8}" type="pres">
      <dgm:prSet presAssocID="{E4E92916-B30C-4A80-AD4C-C3F847C2D44E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DD49F206-7A4D-426E-892C-7E6E056EC141}" type="pres">
      <dgm:prSet presAssocID="{E4E92916-B30C-4A80-AD4C-C3F847C2D44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5F8CCD-3158-4D4E-A054-5578994D8804}" type="pres">
      <dgm:prSet presAssocID="{E4E92916-B30C-4A80-AD4C-C3F847C2D44E}" presName="negativeSpace" presStyleCnt="0"/>
      <dgm:spPr/>
    </dgm:pt>
    <dgm:pt modelId="{81AE755F-BC17-484E-AFA0-AB0D2D903839}" type="pres">
      <dgm:prSet presAssocID="{E4E92916-B30C-4A80-AD4C-C3F847C2D44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4011F5-ACFA-40B5-84A3-0CF5E983EF72}" type="pres">
      <dgm:prSet presAssocID="{804A8697-D901-408C-A38C-3EB31DC74B48}" presName="spaceBetweenRectangles" presStyleCnt="0"/>
      <dgm:spPr/>
    </dgm:pt>
    <dgm:pt modelId="{D1709AEF-0872-47D1-BB53-B2C871633915}" type="pres">
      <dgm:prSet presAssocID="{8EE62DBD-7DF1-4002-9705-22F303A19B53}" presName="parentLin" presStyleCnt="0"/>
      <dgm:spPr/>
    </dgm:pt>
    <dgm:pt modelId="{C90E0F66-F256-43A0-924D-727F480C8664}" type="pres">
      <dgm:prSet presAssocID="{8EE62DBD-7DF1-4002-9705-22F303A19B53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44AF99BE-D401-478E-8A48-1C73021A33A6}" type="pres">
      <dgm:prSet presAssocID="{8EE62DBD-7DF1-4002-9705-22F303A19B5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01B0-274E-425D-9AA5-04505C31AEB1}" type="pres">
      <dgm:prSet presAssocID="{8EE62DBD-7DF1-4002-9705-22F303A19B53}" presName="negativeSpace" presStyleCnt="0"/>
      <dgm:spPr/>
    </dgm:pt>
    <dgm:pt modelId="{61FFDF25-C5CB-49E2-9C6A-9CA513F39A99}" type="pres">
      <dgm:prSet presAssocID="{8EE62DBD-7DF1-4002-9705-22F303A19B5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4C36DAE-65A4-4669-83E6-D59DA15E6409}" type="presOf" srcId="{8EE62DBD-7DF1-4002-9705-22F303A19B53}" destId="{C90E0F66-F256-43A0-924D-727F480C8664}" srcOrd="0" destOrd="0" presId="urn:microsoft.com/office/officeart/2005/8/layout/list1"/>
    <dgm:cxn modelId="{3D138D8F-025C-4664-B408-EC52C88F7D87}" type="presOf" srcId="{50FF88A8-C0F4-482F-B22C-59E2AC00B1FA}" destId="{38FA1647-D358-4BDA-B74A-6F951C53CF8F}" srcOrd="0" destOrd="0" presId="urn:microsoft.com/office/officeart/2005/8/layout/list1"/>
    <dgm:cxn modelId="{AE461DDA-C6FE-4FAB-9A32-2C10A0394398}" srcId="{A4EFED68-D442-48E2-B5FB-D1BF3B3D6729}" destId="{8EE62DBD-7DF1-4002-9705-22F303A19B53}" srcOrd="3" destOrd="0" parTransId="{F645C779-ED46-40C5-8881-0CE588C2A06D}" sibTransId="{8667A135-6493-4059-B29E-64CCA48DD861}"/>
    <dgm:cxn modelId="{7CFA4274-66EC-478B-9967-2301C81C223B}" type="presOf" srcId="{3F067ECE-A78B-42F8-BDC0-FB5F854A1C59}" destId="{ABDC79FC-DE7A-4024-BC52-91122FE09CA8}" srcOrd="0" destOrd="0" presId="urn:microsoft.com/office/officeart/2005/8/layout/list1"/>
    <dgm:cxn modelId="{E673CC80-7423-4D5E-8B62-54A69F1DAAEA}" type="presOf" srcId="{DDD194FA-44BD-4620-88A9-31FFA77327DE}" destId="{61FFDF25-C5CB-49E2-9C6A-9CA513F39A99}" srcOrd="0" destOrd="0" presId="urn:microsoft.com/office/officeart/2005/8/layout/list1"/>
    <dgm:cxn modelId="{5D9F6E5C-66C2-429C-B305-FC591C1EBF48}" type="presOf" srcId="{E4E92916-B30C-4A80-AD4C-C3F847C2D44E}" destId="{DD49F206-7A4D-426E-892C-7E6E056EC141}" srcOrd="1" destOrd="0" presId="urn:microsoft.com/office/officeart/2005/8/layout/list1"/>
    <dgm:cxn modelId="{92159170-EE51-4BBF-9E3A-6C1F2E6E949E}" srcId="{DFAFB712-D639-4FBD-8FCF-CE775C0D30BD}" destId="{3F067ECE-A78B-42F8-BDC0-FB5F854A1C59}" srcOrd="0" destOrd="0" parTransId="{CEEBCC7F-E254-4664-B92E-8241F47FEB2A}" sibTransId="{3670C67C-EB5A-415E-AA90-8D46CCFF9301}"/>
    <dgm:cxn modelId="{33B01488-DADE-4A6D-A04B-989B5C9ABE59}" type="presOf" srcId="{E4E92916-B30C-4A80-AD4C-C3F847C2D44E}" destId="{7B0D1BEF-A4AD-4DA7-A28D-F74FA18300F8}" srcOrd="0" destOrd="0" presId="urn:microsoft.com/office/officeart/2005/8/layout/list1"/>
    <dgm:cxn modelId="{212B5EC6-CB74-4FB0-819B-EBE6396458A0}" srcId="{8EE62DBD-7DF1-4002-9705-22F303A19B53}" destId="{DDD194FA-44BD-4620-88A9-31FFA77327DE}" srcOrd="0" destOrd="0" parTransId="{5AF73EB8-D97D-4C26-B171-1E767E95B564}" sibTransId="{CF20399C-ECF6-434C-81F7-6945932FE6FC}"/>
    <dgm:cxn modelId="{1246E6E9-FB1F-40E1-8E4A-C58A3250DA18}" type="presOf" srcId="{1E42899E-864B-41A0-B45A-806A1B8F3E91}" destId="{81AE755F-BC17-484E-AFA0-AB0D2D903839}" srcOrd="0" destOrd="0" presId="urn:microsoft.com/office/officeart/2005/8/layout/list1"/>
    <dgm:cxn modelId="{142FE48F-64BC-4DF8-8B00-A56DBCD6274D}" type="presOf" srcId="{9AA9F81D-52C3-4470-86DD-4CC446F48B17}" destId="{1365813C-A0AF-41CE-848F-D7BA6C3127D4}" srcOrd="0" destOrd="0" presId="urn:microsoft.com/office/officeart/2005/8/layout/list1"/>
    <dgm:cxn modelId="{A1790680-34E8-4128-8332-4603E1E73339}" type="presOf" srcId="{DFAFB712-D639-4FBD-8FCF-CE775C0D30BD}" destId="{41DE5527-9C11-471F-BB24-A5C6DD66D1DC}" srcOrd="1" destOrd="0" presId="urn:microsoft.com/office/officeart/2005/8/layout/list1"/>
    <dgm:cxn modelId="{C0BEE9B4-31C2-4BC7-A2CC-6AAFE805D49F}" srcId="{A4EFED68-D442-48E2-B5FB-D1BF3B3D6729}" destId="{E4E92916-B30C-4A80-AD4C-C3F847C2D44E}" srcOrd="2" destOrd="0" parTransId="{B7F7E2DD-84AD-4BCE-92FE-395F6E627D17}" sibTransId="{804A8697-D901-408C-A38C-3EB31DC74B48}"/>
    <dgm:cxn modelId="{A882801E-1408-444E-A4F7-4E40CB385D35}" type="presOf" srcId="{9AA9F81D-52C3-4470-86DD-4CC446F48B17}" destId="{FBAC05DE-27DD-4F07-B95D-FC68676765DA}" srcOrd="1" destOrd="0" presId="urn:microsoft.com/office/officeart/2005/8/layout/list1"/>
    <dgm:cxn modelId="{3EDC8A08-013B-43AB-93BE-7D12915C6962}" srcId="{E4E92916-B30C-4A80-AD4C-C3F847C2D44E}" destId="{1E42899E-864B-41A0-B45A-806A1B8F3E91}" srcOrd="0" destOrd="0" parTransId="{966DF5A6-9649-4AB0-8A5C-07BFB9E264CD}" sibTransId="{27AE533A-AA69-489F-A56F-41024BB423BF}"/>
    <dgm:cxn modelId="{E563AA64-C323-4994-B527-9184649189F0}" srcId="{A4EFED68-D442-48E2-B5FB-D1BF3B3D6729}" destId="{9AA9F81D-52C3-4470-86DD-4CC446F48B17}" srcOrd="1" destOrd="0" parTransId="{0BFFAC64-45D4-41F1-88E6-F4172A13ABCA}" sibTransId="{86BB2053-0A73-4D41-9D4E-E16A94FB2D27}"/>
    <dgm:cxn modelId="{A84FCF55-5BD9-4FB7-A19A-ACBC8F972CEB}" srcId="{9AA9F81D-52C3-4470-86DD-4CC446F48B17}" destId="{50FF88A8-C0F4-482F-B22C-59E2AC00B1FA}" srcOrd="0" destOrd="0" parTransId="{18DBFBC2-69EE-40C2-9D4C-8E666FE20254}" sibTransId="{2187A3AE-0260-45D6-BDA4-176160798AB3}"/>
    <dgm:cxn modelId="{A0A9188A-593C-4E7A-A0F3-E3F643838C6C}" srcId="{A4EFED68-D442-48E2-B5FB-D1BF3B3D6729}" destId="{DFAFB712-D639-4FBD-8FCF-CE775C0D30BD}" srcOrd="0" destOrd="0" parTransId="{66213C49-0BAA-4F67-B2BD-2061D7CF41D4}" sibTransId="{5752C204-590F-4CE6-BF0C-CF5988739FE3}"/>
    <dgm:cxn modelId="{CC3E3794-6BF0-469A-A74D-E5A9C2698224}" type="presOf" srcId="{8EE62DBD-7DF1-4002-9705-22F303A19B53}" destId="{44AF99BE-D401-478E-8A48-1C73021A33A6}" srcOrd="1" destOrd="0" presId="urn:microsoft.com/office/officeart/2005/8/layout/list1"/>
    <dgm:cxn modelId="{BA605FCB-0A95-49B5-B18B-13A03EB19A7C}" type="presOf" srcId="{DFAFB712-D639-4FBD-8FCF-CE775C0D30BD}" destId="{D6E537AE-0346-4A24-B37F-5A39A3865D47}" srcOrd="0" destOrd="0" presId="urn:microsoft.com/office/officeart/2005/8/layout/list1"/>
    <dgm:cxn modelId="{D81863F3-8674-412B-AA7F-F8908DDB25F1}" type="presOf" srcId="{A4EFED68-D442-48E2-B5FB-D1BF3B3D6729}" destId="{1A84A7ED-8E64-4A9A-BEA7-2B7C10FF3F63}" srcOrd="0" destOrd="0" presId="urn:microsoft.com/office/officeart/2005/8/layout/list1"/>
    <dgm:cxn modelId="{31355BEB-7916-4787-A396-C644D3C5FAE5}" type="presParOf" srcId="{1A84A7ED-8E64-4A9A-BEA7-2B7C10FF3F63}" destId="{EA5DBD1A-2DC1-492C-9AD2-F7379FD8ADBD}" srcOrd="0" destOrd="0" presId="urn:microsoft.com/office/officeart/2005/8/layout/list1"/>
    <dgm:cxn modelId="{DD272F01-99E4-454A-8604-8245373975E3}" type="presParOf" srcId="{EA5DBD1A-2DC1-492C-9AD2-F7379FD8ADBD}" destId="{D6E537AE-0346-4A24-B37F-5A39A3865D47}" srcOrd="0" destOrd="0" presId="urn:microsoft.com/office/officeart/2005/8/layout/list1"/>
    <dgm:cxn modelId="{09C29096-7BF4-4334-A002-D62B82A81A1F}" type="presParOf" srcId="{EA5DBD1A-2DC1-492C-9AD2-F7379FD8ADBD}" destId="{41DE5527-9C11-471F-BB24-A5C6DD66D1DC}" srcOrd="1" destOrd="0" presId="urn:microsoft.com/office/officeart/2005/8/layout/list1"/>
    <dgm:cxn modelId="{27B33D02-B5C8-4741-87C1-7219FA5610F2}" type="presParOf" srcId="{1A84A7ED-8E64-4A9A-BEA7-2B7C10FF3F63}" destId="{4A851DF6-F376-4CDF-8A1A-74C792BFA139}" srcOrd="1" destOrd="0" presId="urn:microsoft.com/office/officeart/2005/8/layout/list1"/>
    <dgm:cxn modelId="{8A8632C4-7F2D-478B-B5FB-14C67577C9D1}" type="presParOf" srcId="{1A84A7ED-8E64-4A9A-BEA7-2B7C10FF3F63}" destId="{ABDC79FC-DE7A-4024-BC52-91122FE09CA8}" srcOrd="2" destOrd="0" presId="urn:microsoft.com/office/officeart/2005/8/layout/list1"/>
    <dgm:cxn modelId="{DF20C71D-B46A-4653-8A62-366C54A77B00}" type="presParOf" srcId="{1A84A7ED-8E64-4A9A-BEA7-2B7C10FF3F63}" destId="{713C875F-89C9-442C-94F8-124B3ECC7C3C}" srcOrd="3" destOrd="0" presId="urn:microsoft.com/office/officeart/2005/8/layout/list1"/>
    <dgm:cxn modelId="{0E4B121D-DEBD-41BC-B192-102F4F9058F4}" type="presParOf" srcId="{1A84A7ED-8E64-4A9A-BEA7-2B7C10FF3F63}" destId="{14E71D9A-D8B3-4CB9-823D-EA6190FC3C8F}" srcOrd="4" destOrd="0" presId="urn:microsoft.com/office/officeart/2005/8/layout/list1"/>
    <dgm:cxn modelId="{2E574F87-5F84-42B0-BE85-18E0F9100388}" type="presParOf" srcId="{14E71D9A-D8B3-4CB9-823D-EA6190FC3C8F}" destId="{1365813C-A0AF-41CE-848F-D7BA6C3127D4}" srcOrd="0" destOrd="0" presId="urn:microsoft.com/office/officeart/2005/8/layout/list1"/>
    <dgm:cxn modelId="{D9BAEBD7-2AA4-41E2-A09E-9F967E2388D8}" type="presParOf" srcId="{14E71D9A-D8B3-4CB9-823D-EA6190FC3C8F}" destId="{FBAC05DE-27DD-4F07-B95D-FC68676765DA}" srcOrd="1" destOrd="0" presId="urn:microsoft.com/office/officeart/2005/8/layout/list1"/>
    <dgm:cxn modelId="{8E062FDC-1B3E-4A0B-83E2-6559BAE2AE59}" type="presParOf" srcId="{1A84A7ED-8E64-4A9A-BEA7-2B7C10FF3F63}" destId="{B49B579E-0519-44BF-BBBC-E976864DEE86}" srcOrd="5" destOrd="0" presId="urn:microsoft.com/office/officeart/2005/8/layout/list1"/>
    <dgm:cxn modelId="{457E08A0-BC45-4BD0-9DF6-3110094549F2}" type="presParOf" srcId="{1A84A7ED-8E64-4A9A-BEA7-2B7C10FF3F63}" destId="{38FA1647-D358-4BDA-B74A-6F951C53CF8F}" srcOrd="6" destOrd="0" presId="urn:microsoft.com/office/officeart/2005/8/layout/list1"/>
    <dgm:cxn modelId="{B26BB35C-DCF2-4A96-B5DA-F7233359FC9A}" type="presParOf" srcId="{1A84A7ED-8E64-4A9A-BEA7-2B7C10FF3F63}" destId="{B377CF35-4484-40B6-8090-EB388E408C3F}" srcOrd="7" destOrd="0" presId="urn:microsoft.com/office/officeart/2005/8/layout/list1"/>
    <dgm:cxn modelId="{35DD7B8D-0430-4FA2-BF19-A1A0E4F3916A}" type="presParOf" srcId="{1A84A7ED-8E64-4A9A-BEA7-2B7C10FF3F63}" destId="{8EB5D230-825A-4854-856B-9AB3EB683104}" srcOrd="8" destOrd="0" presId="urn:microsoft.com/office/officeart/2005/8/layout/list1"/>
    <dgm:cxn modelId="{213B5C2F-CF98-4604-AB39-8B5C469B4B63}" type="presParOf" srcId="{8EB5D230-825A-4854-856B-9AB3EB683104}" destId="{7B0D1BEF-A4AD-4DA7-A28D-F74FA18300F8}" srcOrd="0" destOrd="0" presId="urn:microsoft.com/office/officeart/2005/8/layout/list1"/>
    <dgm:cxn modelId="{9ED6010E-389D-4020-A11E-720B2F397459}" type="presParOf" srcId="{8EB5D230-825A-4854-856B-9AB3EB683104}" destId="{DD49F206-7A4D-426E-892C-7E6E056EC141}" srcOrd="1" destOrd="0" presId="urn:microsoft.com/office/officeart/2005/8/layout/list1"/>
    <dgm:cxn modelId="{DE09FC0D-AA71-47AE-A030-6AF13E8093DA}" type="presParOf" srcId="{1A84A7ED-8E64-4A9A-BEA7-2B7C10FF3F63}" destId="{B05F8CCD-3158-4D4E-A054-5578994D8804}" srcOrd="9" destOrd="0" presId="urn:microsoft.com/office/officeart/2005/8/layout/list1"/>
    <dgm:cxn modelId="{C8BFBC30-FBCC-445B-B86A-147C786AD756}" type="presParOf" srcId="{1A84A7ED-8E64-4A9A-BEA7-2B7C10FF3F63}" destId="{81AE755F-BC17-484E-AFA0-AB0D2D903839}" srcOrd="10" destOrd="0" presId="urn:microsoft.com/office/officeart/2005/8/layout/list1"/>
    <dgm:cxn modelId="{E6610506-C1FF-4EDA-B611-9831833A6C92}" type="presParOf" srcId="{1A84A7ED-8E64-4A9A-BEA7-2B7C10FF3F63}" destId="{024011F5-ACFA-40B5-84A3-0CF5E983EF72}" srcOrd="11" destOrd="0" presId="urn:microsoft.com/office/officeart/2005/8/layout/list1"/>
    <dgm:cxn modelId="{F8768265-D5F0-44AF-89FA-D8E9BE86D6B9}" type="presParOf" srcId="{1A84A7ED-8E64-4A9A-BEA7-2B7C10FF3F63}" destId="{D1709AEF-0872-47D1-BB53-B2C871633915}" srcOrd="12" destOrd="0" presId="urn:microsoft.com/office/officeart/2005/8/layout/list1"/>
    <dgm:cxn modelId="{3616AC01-A0DF-4B16-8CFB-AD2833BEB01B}" type="presParOf" srcId="{D1709AEF-0872-47D1-BB53-B2C871633915}" destId="{C90E0F66-F256-43A0-924D-727F480C8664}" srcOrd="0" destOrd="0" presId="urn:microsoft.com/office/officeart/2005/8/layout/list1"/>
    <dgm:cxn modelId="{31452D85-02A8-4E63-8CCF-7D038C8CBF43}" type="presParOf" srcId="{D1709AEF-0872-47D1-BB53-B2C871633915}" destId="{44AF99BE-D401-478E-8A48-1C73021A33A6}" srcOrd="1" destOrd="0" presId="urn:microsoft.com/office/officeart/2005/8/layout/list1"/>
    <dgm:cxn modelId="{29036235-665C-4C69-8916-63EB29A25C86}" type="presParOf" srcId="{1A84A7ED-8E64-4A9A-BEA7-2B7C10FF3F63}" destId="{6DF901B0-274E-425D-9AA5-04505C31AEB1}" srcOrd="13" destOrd="0" presId="urn:microsoft.com/office/officeart/2005/8/layout/list1"/>
    <dgm:cxn modelId="{9B2AFC86-080E-43F3-AD3C-B702B62F8E64}" type="presParOf" srcId="{1A84A7ED-8E64-4A9A-BEA7-2B7C10FF3F63}" destId="{61FFDF25-C5CB-49E2-9C6A-9CA513F39A99}" srcOrd="14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7865B-763E-4FD3-A464-5C0492F81B08}" type="doc">
      <dgm:prSet loTypeId="urn:microsoft.com/office/officeart/2005/8/layout/hierarchy2" loCatId="hierarchy" qsTypeId="urn:microsoft.com/office/officeart/2005/8/quickstyle/3d1" qsCatId="3D" csTypeId="urn:microsoft.com/office/officeart/2005/8/colors/accent1_4" csCatId="accent1" phldr="1"/>
      <dgm:spPr>
        <a:scene3d>
          <a:camera prst="orthographicFront"/>
          <a:lightRig rig="threePt" dir="t"/>
        </a:scene3d>
      </dgm:spPr>
      <dgm:t>
        <a:bodyPr/>
        <a:lstStyle/>
        <a:p>
          <a:endParaRPr lang="fr-FR"/>
        </a:p>
      </dgm:t>
    </dgm:pt>
    <dgm:pt modelId="{3A63AC9A-0E36-4E23-8216-91D33F8B848D}">
      <dgm:prSet phldrT="[Texte]" custT="1"/>
      <dgm:spPr/>
      <dgm:t>
        <a:bodyPr/>
        <a:lstStyle/>
        <a:p>
          <a:r>
            <a:rPr lang="fr-FR" sz="1400" b="1" dirty="0" smtClean="0"/>
            <a:t>main</a:t>
          </a:r>
          <a:endParaRPr lang="fr-FR" sz="1400" b="1" dirty="0"/>
        </a:p>
      </dgm:t>
    </dgm:pt>
    <dgm:pt modelId="{F59CDC8D-E1EA-497D-9024-822A3235F0B2}" type="parTrans" cxnId="{B625F2BA-1070-4923-89A0-AD913468CBC6}">
      <dgm:prSet/>
      <dgm:spPr/>
      <dgm:t>
        <a:bodyPr/>
        <a:lstStyle/>
        <a:p>
          <a:endParaRPr lang="fr-FR"/>
        </a:p>
      </dgm:t>
    </dgm:pt>
    <dgm:pt modelId="{B0CACD57-A8C3-45A8-8144-2B1FF0F126E8}" type="sibTrans" cxnId="{B625F2BA-1070-4923-89A0-AD913468CBC6}">
      <dgm:prSet/>
      <dgm:spPr/>
      <dgm:t>
        <a:bodyPr/>
        <a:lstStyle/>
        <a:p>
          <a:endParaRPr lang="fr-FR"/>
        </a:p>
      </dgm:t>
    </dgm:pt>
    <dgm:pt modelId="{2B6245A1-6BD2-4623-B950-BE28DB7712D1}">
      <dgm:prSet phldrT="[Texte]" custT="1"/>
      <dgm:spPr/>
      <dgm:t>
        <a:bodyPr/>
        <a:lstStyle/>
        <a:p>
          <a:r>
            <a:rPr lang="fr-FR" sz="1400" b="1" dirty="0" smtClean="0"/>
            <a:t>menu</a:t>
          </a:r>
          <a:endParaRPr lang="fr-FR" sz="1400" b="1" dirty="0"/>
        </a:p>
      </dgm:t>
    </dgm:pt>
    <dgm:pt modelId="{B052810E-9584-48D6-A4AD-195E6A7B4DB7}" type="parTrans" cxnId="{2C9EF1C6-CF64-4316-9B8B-B64C547649D0}">
      <dgm:prSet/>
      <dgm:spPr/>
      <dgm:t>
        <a:bodyPr/>
        <a:lstStyle/>
        <a:p>
          <a:endParaRPr lang="fr-FR" dirty="0"/>
        </a:p>
      </dgm:t>
    </dgm:pt>
    <dgm:pt modelId="{22074066-26FE-4F04-A5CD-957DB0297775}" type="sibTrans" cxnId="{2C9EF1C6-CF64-4316-9B8B-B64C547649D0}">
      <dgm:prSet/>
      <dgm:spPr/>
      <dgm:t>
        <a:bodyPr/>
        <a:lstStyle/>
        <a:p>
          <a:endParaRPr lang="fr-FR"/>
        </a:p>
      </dgm:t>
    </dgm:pt>
    <dgm:pt modelId="{9808085C-26FA-4711-A869-C27996BFE353}">
      <dgm:prSet phldrT="[Texte]" custT="1"/>
      <dgm:spPr/>
      <dgm:t>
        <a:bodyPr/>
        <a:lstStyle/>
        <a:p>
          <a:r>
            <a:rPr lang="fr-FR" sz="1400" b="1" dirty="0" smtClean="0"/>
            <a:t>regle</a:t>
          </a:r>
          <a:endParaRPr lang="fr-FR" sz="1400" b="1" dirty="0"/>
        </a:p>
      </dgm:t>
    </dgm:pt>
    <dgm:pt modelId="{D4FDD449-CACE-4837-AC73-BDC4C6A0791D}" type="parTrans" cxnId="{7A672CE0-43DB-4E66-B863-41419EDC3187}">
      <dgm:prSet/>
      <dgm:spPr/>
      <dgm:t>
        <a:bodyPr/>
        <a:lstStyle/>
        <a:p>
          <a:endParaRPr lang="fr-FR" dirty="0"/>
        </a:p>
      </dgm:t>
    </dgm:pt>
    <dgm:pt modelId="{898D2CFD-C869-49F5-96E3-403CB62A1CCB}" type="sibTrans" cxnId="{7A672CE0-43DB-4E66-B863-41419EDC3187}">
      <dgm:prSet/>
      <dgm:spPr/>
      <dgm:t>
        <a:bodyPr/>
        <a:lstStyle/>
        <a:p>
          <a:endParaRPr lang="fr-FR"/>
        </a:p>
      </dgm:t>
    </dgm:pt>
    <dgm:pt modelId="{8219E7B7-A687-47F1-B293-30AD9FD66E98}">
      <dgm:prSet phldrT="[Texte]" custT="1"/>
      <dgm:spPr/>
      <dgm:t>
        <a:bodyPr/>
        <a:lstStyle/>
        <a:p>
          <a:r>
            <a:rPr lang="fr-FR" sz="1400" b="1" dirty="0" smtClean="0"/>
            <a:t>jouer</a:t>
          </a:r>
          <a:endParaRPr lang="fr-FR" sz="1400" b="1" dirty="0"/>
        </a:p>
      </dgm:t>
    </dgm:pt>
    <dgm:pt modelId="{1D34BFEA-719A-4B0E-A1EC-FEAED9AFF6A2}" type="parTrans" cxnId="{F0C27593-2DE3-4DB1-9E73-6F65721DEB7B}">
      <dgm:prSet/>
      <dgm:spPr/>
      <dgm:t>
        <a:bodyPr/>
        <a:lstStyle/>
        <a:p>
          <a:endParaRPr lang="fr-FR" dirty="0"/>
        </a:p>
      </dgm:t>
    </dgm:pt>
    <dgm:pt modelId="{ED175ABE-4B59-41AB-9C59-A212A5E4D3A8}" type="sibTrans" cxnId="{F0C27593-2DE3-4DB1-9E73-6F65721DEB7B}">
      <dgm:prSet/>
      <dgm:spPr/>
      <dgm:t>
        <a:bodyPr/>
        <a:lstStyle/>
        <a:p>
          <a:endParaRPr lang="fr-FR"/>
        </a:p>
      </dgm:t>
    </dgm:pt>
    <dgm:pt modelId="{63ECF6E7-7700-4C09-BDAD-6DAF49B6BF59}">
      <dgm:prSet phldrT="[Texte]" custT="1"/>
      <dgm:spPr/>
      <dgm:t>
        <a:bodyPr/>
        <a:lstStyle/>
        <a:p>
          <a:r>
            <a:rPr lang="fr-FR" sz="1400" b="1" dirty="0" smtClean="0"/>
            <a:t>statistiques</a:t>
          </a:r>
          <a:endParaRPr lang="fr-FR" sz="1400" b="1" dirty="0"/>
        </a:p>
      </dgm:t>
    </dgm:pt>
    <dgm:pt modelId="{B19113C4-305C-4CB6-BB59-22C9792D6B09}" type="parTrans" cxnId="{3D5B05F0-F129-49BE-9AF4-B9AD003EDD6F}">
      <dgm:prSet/>
      <dgm:spPr/>
      <dgm:t>
        <a:bodyPr/>
        <a:lstStyle/>
        <a:p>
          <a:endParaRPr lang="fr-FR" dirty="0"/>
        </a:p>
      </dgm:t>
    </dgm:pt>
    <dgm:pt modelId="{92FC48BA-F461-4A6A-9EC6-9945B7517A8F}" type="sibTrans" cxnId="{3D5B05F0-F129-49BE-9AF4-B9AD003EDD6F}">
      <dgm:prSet/>
      <dgm:spPr/>
      <dgm:t>
        <a:bodyPr/>
        <a:lstStyle/>
        <a:p>
          <a:endParaRPr lang="fr-FR"/>
        </a:p>
      </dgm:t>
    </dgm:pt>
    <dgm:pt modelId="{7A2A9F2D-3AC5-4D43-962B-8F2C3399828C}">
      <dgm:prSet phldrT="[Texte]" custT="1"/>
      <dgm:spPr/>
      <dgm:t>
        <a:bodyPr/>
        <a:lstStyle/>
        <a:p>
          <a:r>
            <a:rPr lang="fr-FR" sz="1400" b="1" dirty="0" smtClean="0"/>
            <a:t>quitter</a:t>
          </a:r>
          <a:endParaRPr lang="fr-FR" sz="1400" b="1" dirty="0"/>
        </a:p>
      </dgm:t>
    </dgm:pt>
    <dgm:pt modelId="{57334E61-9F74-4001-ABF6-0C227E4FE2C2}" type="parTrans" cxnId="{55AD3704-E58F-4D41-A0DE-6363DA1F31B8}">
      <dgm:prSet/>
      <dgm:spPr/>
      <dgm:t>
        <a:bodyPr/>
        <a:lstStyle/>
        <a:p>
          <a:endParaRPr lang="fr-FR" dirty="0"/>
        </a:p>
      </dgm:t>
    </dgm:pt>
    <dgm:pt modelId="{6E96AAA2-661F-4C20-BDDC-BC6E03162163}" type="sibTrans" cxnId="{55AD3704-E58F-4D41-A0DE-6363DA1F31B8}">
      <dgm:prSet/>
      <dgm:spPr/>
      <dgm:t>
        <a:bodyPr/>
        <a:lstStyle/>
        <a:p>
          <a:endParaRPr lang="fr-FR"/>
        </a:p>
      </dgm:t>
    </dgm:pt>
    <dgm:pt modelId="{C031262F-9184-42A4-B325-95249D856EDB}">
      <dgm:prSet phldrT="[Texte]" custT="1"/>
      <dgm:spPr/>
      <dgm:t>
        <a:bodyPr/>
        <a:lstStyle/>
        <a:p>
          <a:r>
            <a:rPr lang="fr-FR" sz="1400" b="1" dirty="0" smtClean="0"/>
            <a:t>erreur</a:t>
          </a:r>
          <a:endParaRPr lang="fr-FR" sz="1400" b="1" dirty="0"/>
        </a:p>
      </dgm:t>
    </dgm:pt>
    <dgm:pt modelId="{F4E422E8-A04B-44A6-9868-B66A6FE14D6D}" type="parTrans" cxnId="{F1F65783-7B97-45EB-84BD-2D7E0DFFCA82}">
      <dgm:prSet/>
      <dgm:spPr/>
      <dgm:t>
        <a:bodyPr/>
        <a:lstStyle/>
        <a:p>
          <a:endParaRPr lang="fr-FR" dirty="0"/>
        </a:p>
      </dgm:t>
    </dgm:pt>
    <dgm:pt modelId="{57CB0C42-DFCE-4FBB-BE26-C93A3EE8D999}" type="sibTrans" cxnId="{F1F65783-7B97-45EB-84BD-2D7E0DFFCA82}">
      <dgm:prSet/>
      <dgm:spPr/>
      <dgm:t>
        <a:bodyPr/>
        <a:lstStyle/>
        <a:p>
          <a:endParaRPr lang="fr-FR"/>
        </a:p>
      </dgm:t>
    </dgm:pt>
    <dgm:pt modelId="{30ADB6A5-34E9-4459-8ED2-9D0A8E638272}">
      <dgm:prSet phldrT="[Texte]" custT="1"/>
      <dgm:spPr/>
      <dgm:t>
        <a:bodyPr/>
        <a:lstStyle/>
        <a:p>
          <a:r>
            <a:rPr lang="fr-FR" sz="1400" b="1" dirty="0" smtClean="0"/>
            <a:t>enregistrement</a:t>
          </a:r>
          <a:endParaRPr lang="fr-FR" sz="1400" b="1" dirty="0"/>
        </a:p>
      </dgm:t>
    </dgm:pt>
    <dgm:pt modelId="{74B8943D-3A24-46EB-8347-E3DC56E71F0A}" type="parTrans" cxnId="{8895B757-D307-4A9E-98C9-8B14FEB6BDBE}">
      <dgm:prSet/>
      <dgm:spPr/>
      <dgm:t>
        <a:bodyPr/>
        <a:lstStyle/>
        <a:p>
          <a:endParaRPr lang="fr-FR" dirty="0"/>
        </a:p>
      </dgm:t>
    </dgm:pt>
    <dgm:pt modelId="{2B9653B6-399B-431B-9564-11213D2FC391}" type="sibTrans" cxnId="{8895B757-D307-4A9E-98C9-8B14FEB6BDBE}">
      <dgm:prSet/>
      <dgm:spPr/>
      <dgm:t>
        <a:bodyPr/>
        <a:lstStyle/>
        <a:p>
          <a:endParaRPr lang="fr-FR"/>
        </a:p>
      </dgm:t>
    </dgm:pt>
    <dgm:pt modelId="{C606B374-46FB-4CD1-ADD0-37F89F216732}">
      <dgm:prSet phldrT="[Texte]" custT="1"/>
      <dgm:spPr/>
      <dgm:t>
        <a:bodyPr/>
        <a:lstStyle/>
        <a:p>
          <a:r>
            <a:rPr lang="fr-FR" sz="1400" b="1" dirty="0" smtClean="0"/>
            <a:t>matrice</a:t>
          </a:r>
          <a:endParaRPr lang="fr-FR" sz="1400" b="1" dirty="0"/>
        </a:p>
      </dgm:t>
    </dgm:pt>
    <dgm:pt modelId="{E13016A3-5E14-405A-AEEA-A2B78A8FC2C6}" type="parTrans" cxnId="{E1B91318-1CF6-48D3-A440-080B301DB249}">
      <dgm:prSet/>
      <dgm:spPr/>
      <dgm:t>
        <a:bodyPr/>
        <a:lstStyle/>
        <a:p>
          <a:endParaRPr lang="fr-FR" dirty="0"/>
        </a:p>
      </dgm:t>
    </dgm:pt>
    <dgm:pt modelId="{50F39A73-5ABA-4706-9752-E6BC2846B293}" type="sibTrans" cxnId="{E1B91318-1CF6-48D3-A440-080B301DB249}">
      <dgm:prSet/>
      <dgm:spPr/>
      <dgm:t>
        <a:bodyPr/>
        <a:lstStyle/>
        <a:p>
          <a:endParaRPr lang="fr-FR"/>
        </a:p>
      </dgm:t>
    </dgm:pt>
    <dgm:pt modelId="{75F4C6FF-5305-4513-95E5-52515BBAC007}">
      <dgm:prSet phldrT="[Texte]" custT="1"/>
      <dgm:spPr/>
      <dgm:t>
        <a:bodyPr/>
        <a:lstStyle/>
        <a:p>
          <a:r>
            <a:rPr lang="fr-FR" sz="1400" b="1" dirty="0" smtClean="0"/>
            <a:t>saisie mot</a:t>
          </a:r>
          <a:endParaRPr lang="fr-FR" sz="1400" b="1" dirty="0"/>
        </a:p>
      </dgm:t>
    </dgm:pt>
    <dgm:pt modelId="{D1E3C534-51DC-4928-B684-E54DD6305C9E}" type="parTrans" cxnId="{94FEB594-56E8-40F9-AC63-1748179BBBB5}">
      <dgm:prSet/>
      <dgm:spPr/>
      <dgm:t>
        <a:bodyPr/>
        <a:lstStyle/>
        <a:p>
          <a:endParaRPr lang="fr-FR" dirty="0"/>
        </a:p>
      </dgm:t>
    </dgm:pt>
    <dgm:pt modelId="{B93555DE-ADA2-4E72-9CD7-8CE58370859C}" type="sibTrans" cxnId="{94FEB594-56E8-40F9-AC63-1748179BBBB5}">
      <dgm:prSet/>
      <dgm:spPr/>
      <dgm:t>
        <a:bodyPr/>
        <a:lstStyle/>
        <a:p>
          <a:endParaRPr lang="fr-FR"/>
        </a:p>
      </dgm:t>
    </dgm:pt>
    <dgm:pt modelId="{45F515A6-C1FC-457D-945A-470AE11F4AF6}">
      <dgm:prSet phldrT="[Texte]" custT="1"/>
      <dgm:spPr/>
      <dgm:t>
        <a:bodyPr/>
        <a:lstStyle/>
        <a:p>
          <a:r>
            <a:rPr lang="fr-FR" sz="1400" b="1" dirty="0" smtClean="0"/>
            <a:t>recherche</a:t>
          </a:r>
          <a:endParaRPr lang="fr-FR" sz="1400" b="1" dirty="0"/>
        </a:p>
      </dgm:t>
    </dgm:pt>
    <dgm:pt modelId="{8C3AA403-F315-4073-A2A5-3EEC7FE31D9C}" type="parTrans" cxnId="{E077809D-AC14-4735-BF8A-34BC0958BD96}">
      <dgm:prSet/>
      <dgm:spPr/>
      <dgm:t>
        <a:bodyPr/>
        <a:lstStyle/>
        <a:p>
          <a:endParaRPr lang="fr-FR" dirty="0"/>
        </a:p>
      </dgm:t>
    </dgm:pt>
    <dgm:pt modelId="{6DA9DF64-1798-4AFC-A9C8-0CBDDD4D17D1}" type="sibTrans" cxnId="{E077809D-AC14-4735-BF8A-34BC0958BD96}">
      <dgm:prSet/>
      <dgm:spPr/>
      <dgm:t>
        <a:bodyPr/>
        <a:lstStyle/>
        <a:p>
          <a:endParaRPr lang="fr-FR"/>
        </a:p>
      </dgm:t>
    </dgm:pt>
    <dgm:pt modelId="{3D9B8F23-CBD2-4B18-9F31-9346417F2222}" type="pres">
      <dgm:prSet presAssocID="{8BC7865B-763E-4FD3-A464-5C0492F81B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23AF2A-79BE-4571-894A-37983A8E3223}" type="pres">
      <dgm:prSet presAssocID="{3A63AC9A-0E36-4E23-8216-91D33F8B848D}" presName="root1" presStyleCnt="0"/>
      <dgm:spPr/>
    </dgm:pt>
    <dgm:pt modelId="{BE2E0173-F651-48AE-A399-A9FB042CD723}" type="pres">
      <dgm:prSet presAssocID="{3A63AC9A-0E36-4E23-8216-91D33F8B848D}" presName="LevelOneTextNode" presStyleLbl="node0" presStyleIdx="0" presStyleCnt="1" custScaleX="8124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A9035E-EE13-4C0C-896F-609DDD4D7C87}" type="pres">
      <dgm:prSet presAssocID="{3A63AC9A-0E36-4E23-8216-91D33F8B848D}" presName="level2hierChild" presStyleCnt="0"/>
      <dgm:spPr/>
    </dgm:pt>
    <dgm:pt modelId="{CFCF449C-27F7-41B2-B72F-9728DB1AE2E3}" type="pres">
      <dgm:prSet presAssocID="{B052810E-9584-48D6-A4AD-195E6A7B4DB7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A39B4B97-0904-423C-962D-857A8A0BA8D0}" type="pres">
      <dgm:prSet presAssocID="{B052810E-9584-48D6-A4AD-195E6A7B4DB7}" presName="connTx" presStyleLbl="parChTrans1D2" presStyleIdx="0" presStyleCnt="1"/>
      <dgm:spPr/>
      <dgm:t>
        <a:bodyPr/>
        <a:lstStyle/>
        <a:p>
          <a:endParaRPr lang="fr-FR"/>
        </a:p>
      </dgm:t>
    </dgm:pt>
    <dgm:pt modelId="{35017659-E4F0-48FA-9057-FB2BDA5F9B30}" type="pres">
      <dgm:prSet presAssocID="{2B6245A1-6BD2-4623-B950-BE28DB7712D1}" presName="root2" presStyleCnt="0"/>
      <dgm:spPr/>
    </dgm:pt>
    <dgm:pt modelId="{9C0CFD3F-4EC2-403C-9AE6-AFFFE2E5A097}" type="pres">
      <dgm:prSet presAssocID="{2B6245A1-6BD2-4623-B950-BE28DB7712D1}" presName="LevelTwoTextNode" presStyleLbl="node2" presStyleIdx="0" presStyleCnt="1" custScaleX="8805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337917-8A0F-4B26-90B7-543F09E25C94}" type="pres">
      <dgm:prSet presAssocID="{2B6245A1-6BD2-4623-B950-BE28DB7712D1}" presName="level3hierChild" presStyleCnt="0"/>
      <dgm:spPr/>
    </dgm:pt>
    <dgm:pt modelId="{9904569D-BF54-4675-9B42-81CB19745F36}" type="pres">
      <dgm:prSet presAssocID="{D4FDD449-CACE-4837-AC73-BDC4C6A0791D}" presName="conn2-1" presStyleLbl="parChTrans1D3" presStyleIdx="0" presStyleCnt="5"/>
      <dgm:spPr/>
      <dgm:t>
        <a:bodyPr/>
        <a:lstStyle/>
        <a:p>
          <a:endParaRPr lang="fr-FR"/>
        </a:p>
      </dgm:t>
    </dgm:pt>
    <dgm:pt modelId="{7A739334-4A9C-4862-962E-27325564BCAC}" type="pres">
      <dgm:prSet presAssocID="{D4FDD449-CACE-4837-AC73-BDC4C6A0791D}" presName="connTx" presStyleLbl="parChTrans1D3" presStyleIdx="0" presStyleCnt="5"/>
      <dgm:spPr/>
      <dgm:t>
        <a:bodyPr/>
        <a:lstStyle/>
        <a:p>
          <a:endParaRPr lang="fr-FR"/>
        </a:p>
      </dgm:t>
    </dgm:pt>
    <dgm:pt modelId="{C8F824F4-F322-4BC4-B420-5ECEF3E8ED60}" type="pres">
      <dgm:prSet presAssocID="{9808085C-26FA-4711-A869-C27996BFE353}" presName="root2" presStyleCnt="0"/>
      <dgm:spPr/>
    </dgm:pt>
    <dgm:pt modelId="{F8E36306-900B-4492-AA9C-87DE42CF4F63}" type="pres">
      <dgm:prSet presAssocID="{9808085C-26FA-4711-A869-C27996BFE353}" presName="LevelTwoTextNode" presStyleLbl="node3" presStyleIdx="0" presStyleCnt="5" custScaleX="1151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1E21A7-5FDD-41D4-BA5E-3D52ECED5D48}" type="pres">
      <dgm:prSet presAssocID="{9808085C-26FA-4711-A869-C27996BFE353}" presName="level3hierChild" presStyleCnt="0"/>
      <dgm:spPr/>
    </dgm:pt>
    <dgm:pt modelId="{1E34FEE5-69AF-4F64-8242-0CF009B8B7DE}" type="pres">
      <dgm:prSet presAssocID="{1D34BFEA-719A-4B0E-A1EC-FEAED9AFF6A2}" presName="conn2-1" presStyleLbl="parChTrans1D3" presStyleIdx="1" presStyleCnt="5"/>
      <dgm:spPr/>
      <dgm:t>
        <a:bodyPr/>
        <a:lstStyle/>
        <a:p>
          <a:endParaRPr lang="fr-FR"/>
        </a:p>
      </dgm:t>
    </dgm:pt>
    <dgm:pt modelId="{A7C0A5BE-C1D3-4556-9C2C-469A148F7B05}" type="pres">
      <dgm:prSet presAssocID="{1D34BFEA-719A-4B0E-A1EC-FEAED9AFF6A2}" presName="connTx" presStyleLbl="parChTrans1D3" presStyleIdx="1" presStyleCnt="5"/>
      <dgm:spPr/>
      <dgm:t>
        <a:bodyPr/>
        <a:lstStyle/>
        <a:p>
          <a:endParaRPr lang="fr-FR"/>
        </a:p>
      </dgm:t>
    </dgm:pt>
    <dgm:pt modelId="{84F7A9CB-1DD5-45A9-AEB8-761C841ECF5B}" type="pres">
      <dgm:prSet presAssocID="{8219E7B7-A687-47F1-B293-30AD9FD66E98}" presName="root2" presStyleCnt="0"/>
      <dgm:spPr/>
    </dgm:pt>
    <dgm:pt modelId="{5BAE7CCF-3A8C-46EB-A443-A0A51B8C9030}" type="pres">
      <dgm:prSet presAssocID="{8219E7B7-A687-47F1-B293-30AD9FD66E98}" presName="LevelTwoTextNode" presStyleLbl="node3" presStyleIdx="1" presStyleCnt="5" custScaleX="11709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4A2B86-D814-4D35-8011-C30003849CF4}" type="pres">
      <dgm:prSet presAssocID="{8219E7B7-A687-47F1-B293-30AD9FD66E98}" presName="level3hierChild" presStyleCnt="0"/>
      <dgm:spPr/>
    </dgm:pt>
    <dgm:pt modelId="{A61E3B5B-BE6B-4B4D-989B-A767C845664F}" type="pres">
      <dgm:prSet presAssocID="{74B8943D-3A24-46EB-8347-E3DC56E71F0A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9C331C1D-4678-4164-90EB-324EFDFE8410}" type="pres">
      <dgm:prSet presAssocID="{74B8943D-3A24-46EB-8347-E3DC56E71F0A}" presName="connTx" presStyleLbl="parChTrans1D4" presStyleIdx="0" presStyleCnt="4"/>
      <dgm:spPr/>
      <dgm:t>
        <a:bodyPr/>
        <a:lstStyle/>
        <a:p>
          <a:endParaRPr lang="fr-FR"/>
        </a:p>
      </dgm:t>
    </dgm:pt>
    <dgm:pt modelId="{AD76482E-94BF-4F45-A98F-35C59703643B}" type="pres">
      <dgm:prSet presAssocID="{30ADB6A5-34E9-4459-8ED2-9D0A8E638272}" presName="root2" presStyleCnt="0"/>
      <dgm:spPr/>
    </dgm:pt>
    <dgm:pt modelId="{27795BA0-E33E-4FCF-BD2A-074B652BB49E}" type="pres">
      <dgm:prSet presAssocID="{30ADB6A5-34E9-4459-8ED2-9D0A8E638272}" presName="LevelTwoTextNode" presStyleLbl="node4" presStyleIdx="0" presStyleCnt="4" custScaleX="20295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8C8C58A-0CC9-4551-BC34-209092F2DBD8}" type="pres">
      <dgm:prSet presAssocID="{30ADB6A5-34E9-4459-8ED2-9D0A8E638272}" presName="level3hierChild" presStyleCnt="0"/>
      <dgm:spPr/>
    </dgm:pt>
    <dgm:pt modelId="{F0BC94C7-760F-4981-AB56-44FF6F43174A}" type="pres">
      <dgm:prSet presAssocID="{E13016A3-5E14-405A-AEEA-A2B78A8FC2C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F6D0C2A6-FC1A-4AF9-A37F-418D6978A640}" type="pres">
      <dgm:prSet presAssocID="{E13016A3-5E14-405A-AEEA-A2B78A8FC2C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9EEF2CA8-22BF-4303-AA4D-06F50598CE34}" type="pres">
      <dgm:prSet presAssocID="{C606B374-46FB-4CD1-ADD0-37F89F216732}" presName="root2" presStyleCnt="0"/>
      <dgm:spPr/>
    </dgm:pt>
    <dgm:pt modelId="{21FFEEBB-CF1B-4F22-9D7B-82DC783C6102}" type="pres">
      <dgm:prSet presAssocID="{C606B374-46FB-4CD1-ADD0-37F89F216732}" presName="LevelTwoTextNode" presStyleLbl="node4" presStyleIdx="1" presStyleCnt="4" custScaleX="1091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AEBDEC3-2216-420F-A669-491D6B787B25}" type="pres">
      <dgm:prSet presAssocID="{C606B374-46FB-4CD1-ADD0-37F89F216732}" presName="level3hierChild" presStyleCnt="0"/>
      <dgm:spPr/>
    </dgm:pt>
    <dgm:pt modelId="{79FAC534-C0AB-408B-ACB3-5760A7FF95FC}" type="pres">
      <dgm:prSet presAssocID="{D1E3C534-51DC-4928-B684-E54DD6305C9E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E66E4448-C1B7-4187-A06E-4459E983CCDD}" type="pres">
      <dgm:prSet presAssocID="{D1E3C534-51DC-4928-B684-E54DD6305C9E}" presName="connTx" presStyleLbl="parChTrans1D4" presStyleIdx="2" presStyleCnt="4"/>
      <dgm:spPr/>
      <dgm:t>
        <a:bodyPr/>
        <a:lstStyle/>
        <a:p>
          <a:endParaRPr lang="fr-FR"/>
        </a:p>
      </dgm:t>
    </dgm:pt>
    <dgm:pt modelId="{087EF620-8B97-416E-8113-AC3FD7FDCA14}" type="pres">
      <dgm:prSet presAssocID="{75F4C6FF-5305-4513-95E5-52515BBAC007}" presName="root2" presStyleCnt="0"/>
      <dgm:spPr/>
    </dgm:pt>
    <dgm:pt modelId="{F5546B39-0806-488D-AA0B-B3B72EC3A07B}" type="pres">
      <dgm:prSet presAssocID="{75F4C6FF-5305-4513-95E5-52515BBAC007}" presName="LevelTwoTextNode" presStyleLbl="node4" presStyleIdx="2" presStyleCnt="4" custScaleX="13087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A31761-D4AC-4547-B950-F3545395D469}" type="pres">
      <dgm:prSet presAssocID="{75F4C6FF-5305-4513-95E5-52515BBAC007}" presName="level3hierChild" presStyleCnt="0"/>
      <dgm:spPr/>
    </dgm:pt>
    <dgm:pt modelId="{CF0409C5-E240-4610-B573-8B1EA2A78701}" type="pres">
      <dgm:prSet presAssocID="{8C3AA403-F315-4073-A2A5-3EEC7FE31D9C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43CB587D-72DB-4A79-8D03-DFB3D2DEB7DD}" type="pres">
      <dgm:prSet presAssocID="{8C3AA403-F315-4073-A2A5-3EEC7FE31D9C}" presName="connTx" presStyleLbl="parChTrans1D4" presStyleIdx="3" presStyleCnt="4"/>
      <dgm:spPr/>
      <dgm:t>
        <a:bodyPr/>
        <a:lstStyle/>
        <a:p>
          <a:endParaRPr lang="fr-FR"/>
        </a:p>
      </dgm:t>
    </dgm:pt>
    <dgm:pt modelId="{367A7A49-76C1-4BF3-B76C-75BBA7577224}" type="pres">
      <dgm:prSet presAssocID="{45F515A6-C1FC-457D-945A-470AE11F4AF6}" presName="root2" presStyleCnt="0"/>
      <dgm:spPr/>
    </dgm:pt>
    <dgm:pt modelId="{8DE8E5CF-95A9-41CB-BBAA-2C003CE30921}" type="pres">
      <dgm:prSet presAssocID="{45F515A6-C1FC-457D-945A-470AE11F4AF6}" presName="LevelTwoTextNode" presStyleLbl="node4" presStyleIdx="3" presStyleCnt="4" custScaleX="13779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CD16A7-CB3E-4512-B206-A8A29965D27E}" type="pres">
      <dgm:prSet presAssocID="{45F515A6-C1FC-457D-945A-470AE11F4AF6}" presName="level3hierChild" presStyleCnt="0"/>
      <dgm:spPr/>
    </dgm:pt>
    <dgm:pt modelId="{5560FDDD-9685-414F-920B-C8C16381A8B6}" type="pres">
      <dgm:prSet presAssocID="{B19113C4-305C-4CB6-BB59-22C9792D6B09}" presName="conn2-1" presStyleLbl="parChTrans1D3" presStyleIdx="2" presStyleCnt="5"/>
      <dgm:spPr/>
      <dgm:t>
        <a:bodyPr/>
        <a:lstStyle/>
        <a:p>
          <a:endParaRPr lang="fr-FR"/>
        </a:p>
      </dgm:t>
    </dgm:pt>
    <dgm:pt modelId="{F6EA2CD4-F70B-40D7-AF6E-3FFD75A98312}" type="pres">
      <dgm:prSet presAssocID="{B19113C4-305C-4CB6-BB59-22C9792D6B09}" presName="connTx" presStyleLbl="parChTrans1D3" presStyleIdx="2" presStyleCnt="5"/>
      <dgm:spPr/>
      <dgm:t>
        <a:bodyPr/>
        <a:lstStyle/>
        <a:p>
          <a:endParaRPr lang="fr-FR"/>
        </a:p>
      </dgm:t>
    </dgm:pt>
    <dgm:pt modelId="{B742B006-2F19-4A9F-9D97-557123A44591}" type="pres">
      <dgm:prSet presAssocID="{63ECF6E7-7700-4C09-BDAD-6DAF49B6BF59}" presName="root2" presStyleCnt="0"/>
      <dgm:spPr/>
    </dgm:pt>
    <dgm:pt modelId="{ED1E04DE-56C6-4DC3-9297-ED840B2F8790}" type="pres">
      <dgm:prSet presAssocID="{63ECF6E7-7700-4C09-BDAD-6DAF49B6BF59}" presName="LevelTwoTextNode" presStyleLbl="node3" presStyleIdx="2" presStyleCnt="5" custScaleX="16889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438E0D-B95E-4463-B326-B8192981FB86}" type="pres">
      <dgm:prSet presAssocID="{63ECF6E7-7700-4C09-BDAD-6DAF49B6BF59}" presName="level3hierChild" presStyleCnt="0"/>
      <dgm:spPr/>
    </dgm:pt>
    <dgm:pt modelId="{2BF1016A-531A-4C44-AE35-9A112DB96905}" type="pres">
      <dgm:prSet presAssocID="{57334E61-9F74-4001-ABF6-0C227E4FE2C2}" presName="conn2-1" presStyleLbl="parChTrans1D3" presStyleIdx="3" presStyleCnt="5"/>
      <dgm:spPr/>
      <dgm:t>
        <a:bodyPr/>
        <a:lstStyle/>
        <a:p>
          <a:endParaRPr lang="fr-FR"/>
        </a:p>
      </dgm:t>
    </dgm:pt>
    <dgm:pt modelId="{F13A36AE-18BA-4552-8C3E-F0715105B5C9}" type="pres">
      <dgm:prSet presAssocID="{57334E61-9F74-4001-ABF6-0C227E4FE2C2}" presName="connTx" presStyleLbl="parChTrans1D3" presStyleIdx="3" presStyleCnt="5"/>
      <dgm:spPr/>
      <dgm:t>
        <a:bodyPr/>
        <a:lstStyle/>
        <a:p>
          <a:endParaRPr lang="fr-FR"/>
        </a:p>
      </dgm:t>
    </dgm:pt>
    <dgm:pt modelId="{F5FF5BAD-3FDC-4A88-91CA-580AAC0F9A9B}" type="pres">
      <dgm:prSet presAssocID="{7A2A9F2D-3AC5-4D43-962B-8F2C3399828C}" presName="root2" presStyleCnt="0"/>
      <dgm:spPr/>
    </dgm:pt>
    <dgm:pt modelId="{834C2046-3E7C-4FA7-B37A-9A0AB7E86E54}" type="pres">
      <dgm:prSet presAssocID="{7A2A9F2D-3AC5-4D43-962B-8F2C3399828C}" presName="LevelTwoTextNode" presStyleLbl="node3" presStyleIdx="3" presStyleCnt="5" custScaleX="112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5FF01EE-D0C2-431A-A154-32D12D1EE4BF}" type="pres">
      <dgm:prSet presAssocID="{7A2A9F2D-3AC5-4D43-962B-8F2C3399828C}" presName="level3hierChild" presStyleCnt="0"/>
      <dgm:spPr/>
    </dgm:pt>
    <dgm:pt modelId="{755035A3-6CFA-46F9-BDD7-DFB690B19B96}" type="pres">
      <dgm:prSet presAssocID="{F4E422E8-A04B-44A6-9868-B66A6FE14D6D}" presName="conn2-1" presStyleLbl="parChTrans1D3" presStyleIdx="4" presStyleCnt="5"/>
      <dgm:spPr/>
      <dgm:t>
        <a:bodyPr/>
        <a:lstStyle/>
        <a:p>
          <a:endParaRPr lang="fr-FR"/>
        </a:p>
      </dgm:t>
    </dgm:pt>
    <dgm:pt modelId="{FE9868FE-9322-436D-8ABE-657F0A6096E1}" type="pres">
      <dgm:prSet presAssocID="{F4E422E8-A04B-44A6-9868-B66A6FE14D6D}" presName="connTx" presStyleLbl="parChTrans1D3" presStyleIdx="4" presStyleCnt="5"/>
      <dgm:spPr/>
      <dgm:t>
        <a:bodyPr/>
        <a:lstStyle/>
        <a:p>
          <a:endParaRPr lang="fr-FR"/>
        </a:p>
      </dgm:t>
    </dgm:pt>
    <dgm:pt modelId="{D5D49FEA-5320-4B8F-9C4B-9C396D6A87C6}" type="pres">
      <dgm:prSet presAssocID="{C031262F-9184-42A4-B325-95249D856EDB}" presName="root2" presStyleCnt="0"/>
      <dgm:spPr/>
    </dgm:pt>
    <dgm:pt modelId="{3A5CF7FB-1445-419B-A511-CE1924D65730}" type="pres">
      <dgm:prSet presAssocID="{C031262F-9184-42A4-B325-95249D856EDB}" presName="LevelTwoTextNode" presStyleLbl="node3" presStyleIdx="4" presStyleCnt="5" custScaleX="11209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AC99444-0585-40EB-8B97-7D7BEA065049}" type="pres">
      <dgm:prSet presAssocID="{C031262F-9184-42A4-B325-95249D856EDB}" presName="level3hierChild" presStyleCnt="0"/>
      <dgm:spPr/>
    </dgm:pt>
  </dgm:ptLst>
  <dgm:cxnLst>
    <dgm:cxn modelId="{0BCF6AD6-3960-4C39-ADAA-C2BBC04FE120}" type="presOf" srcId="{74B8943D-3A24-46EB-8347-E3DC56E71F0A}" destId="{A61E3B5B-BE6B-4B4D-989B-A767C845664F}" srcOrd="0" destOrd="0" presId="urn:microsoft.com/office/officeart/2005/8/layout/hierarchy2"/>
    <dgm:cxn modelId="{A5C24421-4439-4276-A92B-1C48BB8005F4}" type="presOf" srcId="{B052810E-9584-48D6-A4AD-195E6A7B4DB7}" destId="{A39B4B97-0904-423C-962D-857A8A0BA8D0}" srcOrd="1" destOrd="0" presId="urn:microsoft.com/office/officeart/2005/8/layout/hierarchy2"/>
    <dgm:cxn modelId="{55AD3704-E58F-4D41-A0DE-6363DA1F31B8}" srcId="{2B6245A1-6BD2-4623-B950-BE28DB7712D1}" destId="{7A2A9F2D-3AC5-4D43-962B-8F2C3399828C}" srcOrd="3" destOrd="0" parTransId="{57334E61-9F74-4001-ABF6-0C227E4FE2C2}" sibTransId="{6E96AAA2-661F-4C20-BDDC-BC6E03162163}"/>
    <dgm:cxn modelId="{A113B4AC-D420-4A7C-89A7-72AB7AF06440}" type="presOf" srcId="{3A63AC9A-0E36-4E23-8216-91D33F8B848D}" destId="{BE2E0173-F651-48AE-A399-A9FB042CD723}" srcOrd="0" destOrd="0" presId="urn:microsoft.com/office/officeart/2005/8/layout/hierarchy2"/>
    <dgm:cxn modelId="{E1A4E0D0-1A82-4C6B-A104-3EF7E05DE0A4}" type="presOf" srcId="{1D34BFEA-719A-4B0E-A1EC-FEAED9AFF6A2}" destId="{A7C0A5BE-C1D3-4556-9C2C-469A148F7B05}" srcOrd="1" destOrd="0" presId="urn:microsoft.com/office/officeart/2005/8/layout/hierarchy2"/>
    <dgm:cxn modelId="{79F5FAF6-8DAE-499A-9349-B00ABD99B048}" type="presOf" srcId="{57334E61-9F74-4001-ABF6-0C227E4FE2C2}" destId="{2BF1016A-531A-4C44-AE35-9A112DB96905}" srcOrd="0" destOrd="0" presId="urn:microsoft.com/office/officeart/2005/8/layout/hierarchy2"/>
    <dgm:cxn modelId="{8895B757-D307-4A9E-98C9-8B14FEB6BDBE}" srcId="{8219E7B7-A687-47F1-B293-30AD9FD66E98}" destId="{30ADB6A5-34E9-4459-8ED2-9D0A8E638272}" srcOrd="0" destOrd="0" parTransId="{74B8943D-3A24-46EB-8347-E3DC56E71F0A}" sibTransId="{2B9653B6-399B-431B-9564-11213D2FC391}"/>
    <dgm:cxn modelId="{F1F65783-7B97-45EB-84BD-2D7E0DFFCA82}" srcId="{2B6245A1-6BD2-4623-B950-BE28DB7712D1}" destId="{C031262F-9184-42A4-B325-95249D856EDB}" srcOrd="4" destOrd="0" parTransId="{F4E422E8-A04B-44A6-9868-B66A6FE14D6D}" sibTransId="{57CB0C42-DFCE-4FBB-BE26-C93A3EE8D999}"/>
    <dgm:cxn modelId="{1D6C927A-6C6C-41FF-B809-D766D19233EE}" type="presOf" srcId="{D4FDD449-CACE-4837-AC73-BDC4C6A0791D}" destId="{7A739334-4A9C-4862-962E-27325564BCAC}" srcOrd="1" destOrd="0" presId="urn:microsoft.com/office/officeart/2005/8/layout/hierarchy2"/>
    <dgm:cxn modelId="{0A6C3C06-DB24-4DD3-AA33-C09090E93CAD}" type="presOf" srcId="{8219E7B7-A687-47F1-B293-30AD9FD66E98}" destId="{5BAE7CCF-3A8C-46EB-A443-A0A51B8C9030}" srcOrd="0" destOrd="0" presId="urn:microsoft.com/office/officeart/2005/8/layout/hierarchy2"/>
    <dgm:cxn modelId="{5E0D02AA-0F3B-468F-84B8-A3CE06F4F054}" type="presOf" srcId="{F4E422E8-A04B-44A6-9868-B66A6FE14D6D}" destId="{FE9868FE-9322-436D-8ABE-657F0A6096E1}" srcOrd="1" destOrd="0" presId="urn:microsoft.com/office/officeart/2005/8/layout/hierarchy2"/>
    <dgm:cxn modelId="{3D5B05F0-F129-49BE-9AF4-B9AD003EDD6F}" srcId="{2B6245A1-6BD2-4623-B950-BE28DB7712D1}" destId="{63ECF6E7-7700-4C09-BDAD-6DAF49B6BF59}" srcOrd="2" destOrd="0" parTransId="{B19113C4-305C-4CB6-BB59-22C9792D6B09}" sibTransId="{92FC48BA-F461-4A6A-9EC6-9945B7517A8F}"/>
    <dgm:cxn modelId="{EA70CD19-2CED-4FC1-8C26-5ABC493E35EB}" type="presOf" srcId="{57334E61-9F74-4001-ABF6-0C227E4FE2C2}" destId="{F13A36AE-18BA-4552-8C3E-F0715105B5C9}" srcOrd="1" destOrd="0" presId="urn:microsoft.com/office/officeart/2005/8/layout/hierarchy2"/>
    <dgm:cxn modelId="{83CF9CAC-32E2-492B-B966-BD390B76E33D}" type="presOf" srcId="{8C3AA403-F315-4073-A2A5-3EEC7FE31D9C}" destId="{43CB587D-72DB-4A79-8D03-DFB3D2DEB7DD}" srcOrd="1" destOrd="0" presId="urn:microsoft.com/office/officeart/2005/8/layout/hierarchy2"/>
    <dgm:cxn modelId="{2B703712-9C8E-4538-93E7-A5DF9EE9EC97}" type="presOf" srcId="{30ADB6A5-34E9-4459-8ED2-9D0A8E638272}" destId="{27795BA0-E33E-4FCF-BD2A-074B652BB49E}" srcOrd="0" destOrd="0" presId="urn:microsoft.com/office/officeart/2005/8/layout/hierarchy2"/>
    <dgm:cxn modelId="{82A798F4-D28B-4179-915B-BE98504E4AD1}" type="presOf" srcId="{1D34BFEA-719A-4B0E-A1EC-FEAED9AFF6A2}" destId="{1E34FEE5-69AF-4F64-8242-0CF009B8B7DE}" srcOrd="0" destOrd="0" presId="urn:microsoft.com/office/officeart/2005/8/layout/hierarchy2"/>
    <dgm:cxn modelId="{B584D326-6939-4C44-9938-F091CEC1F7ED}" type="presOf" srcId="{C031262F-9184-42A4-B325-95249D856EDB}" destId="{3A5CF7FB-1445-419B-A511-CE1924D65730}" srcOrd="0" destOrd="0" presId="urn:microsoft.com/office/officeart/2005/8/layout/hierarchy2"/>
    <dgm:cxn modelId="{676B54F1-8717-4347-B90A-8FD5339C47DA}" type="presOf" srcId="{2B6245A1-6BD2-4623-B950-BE28DB7712D1}" destId="{9C0CFD3F-4EC2-403C-9AE6-AFFFE2E5A097}" srcOrd="0" destOrd="0" presId="urn:microsoft.com/office/officeart/2005/8/layout/hierarchy2"/>
    <dgm:cxn modelId="{F129A1D6-3808-4854-9037-39916DDBB819}" type="presOf" srcId="{D1E3C534-51DC-4928-B684-E54DD6305C9E}" destId="{79FAC534-C0AB-408B-ACB3-5760A7FF95FC}" srcOrd="0" destOrd="0" presId="urn:microsoft.com/office/officeart/2005/8/layout/hierarchy2"/>
    <dgm:cxn modelId="{E1B91318-1CF6-48D3-A440-080B301DB249}" srcId="{30ADB6A5-34E9-4459-8ED2-9D0A8E638272}" destId="{C606B374-46FB-4CD1-ADD0-37F89F216732}" srcOrd="0" destOrd="0" parTransId="{E13016A3-5E14-405A-AEEA-A2B78A8FC2C6}" sibTransId="{50F39A73-5ABA-4706-9752-E6BC2846B293}"/>
    <dgm:cxn modelId="{94FEB594-56E8-40F9-AC63-1748179BBBB5}" srcId="{C606B374-46FB-4CD1-ADD0-37F89F216732}" destId="{75F4C6FF-5305-4513-95E5-52515BBAC007}" srcOrd="0" destOrd="0" parTransId="{D1E3C534-51DC-4928-B684-E54DD6305C9E}" sibTransId="{B93555DE-ADA2-4E72-9CD7-8CE58370859C}"/>
    <dgm:cxn modelId="{7F1889CC-9C62-47F6-8B49-A928B4AC7C85}" type="presOf" srcId="{B19113C4-305C-4CB6-BB59-22C9792D6B09}" destId="{F6EA2CD4-F70B-40D7-AF6E-3FFD75A98312}" srcOrd="1" destOrd="0" presId="urn:microsoft.com/office/officeart/2005/8/layout/hierarchy2"/>
    <dgm:cxn modelId="{739C249C-B23F-449F-88CF-57C9A4D09660}" type="presOf" srcId="{B052810E-9584-48D6-A4AD-195E6A7B4DB7}" destId="{CFCF449C-27F7-41B2-B72F-9728DB1AE2E3}" srcOrd="0" destOrd="0" presId="urn:microsoft.com/office/officeart/2005/8/layout/hierarchy2"/>
    <dgm:cxn modelId="{3FB939EB-6E23-42EE-8403-8D5F22E48740}" type="presOf" srcId="{75F4C6FF-5305-4513-95E5-52515BBAC007}" destId="{F5546B39-0806-488D-AA0B-B3B72EC3A07B}" srcOrd="0" destOrd="0" presId="urn:microsoft.com/office/officeart/2005/8/layout/hierarchy2"/>
    <dgm:cxn modelId="{8D0D5960-8D95-4EFA-9475-7F699A8A9206}" type="presOf" srcId="{D1E3C534-51DC-4928-B684-E54DD6305C9E}" destId="{E66E4448-C1B7-4187-A06E-4459E983CCDD}" srcOrd="1" destOrd="0" presId="urn:microsoft.com/office/officeart/2005/8/layout/hierarchy2"/>
    <dgm:cxn modelId="{DF93DA6F-8831-4E18-887D-A11E040E73C1}" type="presOf" srcId="{74B8943D-3A24-46EB-8347-E3DC56E71F0A}" destId="{9C331C1D-4678-4164-90EB-324EFDFE8410}" srcOrd="1" destOrd="0" presId="urn:microsoft.com/office/officeart/2005/8/layout/hierarchy2"/>
    <dgm:cxn modelId="{C4E6C1A0-9873-495A-A88B-03C1F2FAE6F9}" type="presOf" srcId="{F4E422E8-A04B-44A6-9868-B66A6FE14D6D}" destId="{755035A3-6CFA-46F9-BDD7-DFB690B19B96}" srcOrd="0" destOrd="0" presId="urn:microsoft.com/office/officeart/2005/8/layout/hierarchy2"/>
    <dgm:cxn modelId="{16B80E76-6679-4865-B586-7310C52CD311}" type="presOf" srcId="{8BC7865B-763E-4FD3-A464-5C0492F81B08}" destId="{3D9B8F23-CBD2-4B18-9F31-9346417F2222}" srcOrd="0" destOrd="0" presId="urn:microsoft.com/office/officeart/2005/8/layout/hierarchy2"/>
    <dgm:cxn modelId="{B3317800-7D54-4ABB-8916-47435C1C991A}" type="presOf" srcId="{7A2A9F2D-3AC5-4D43-962B-8F2C3399828C}" destId="{834C2046-3E7C-4FA7-B37A-9A0AB7E86E54}" srcOrd="0" destOrd="0" presId="urn:microsoft.com/office/officeart/2005/8/layout/hierarchy2"/>
    <dgm:cxn modelId="{41F5D44D-DE52-4205-B3A3-9D2B6D490C0D}" type="presOf" srcId="{E13016A3-5E14-405A-AEEA-A2B78A8FC2C6}" destId="{F6D0C2A6-FC1A-4AF9-A37F-418D6978A640}" srcOrd="1" destOrd="0" presId="urn:microsoft.com/office/officeart/2005/8/layout/hierarchy2"/>
    <dgm:cxn modelId="{886A18CD-AE9E-466A-8F9C-D7E77439D33A}" type="presOf" srcId="{45F515A6-C1FC-457D-945A-470AE11F4AF6}" destId="{8DE8E5CF-95A9-41CB-BBAA-2C003CE30921}" srcOrd="0" destOrd="0" presId="urn:microsoft.com/office/officeart/2005/8/layout/hierarchy2"/>
    <dgm:cxn modelId="{2AC83CC8-8F54-402F-8674-63E9376FAC72}" type="presOf" srcId="{D4FDD449-CACE-4837-AC73-BDC4C6A0791D}" destId="{9904569D-BF54-4675-9B42-81CB19745F36}" srcOrd="0" destOrd="0" presId="urn:microsoft.com/office/officeart/2005/8/layout/hierarchy2"/>
    <dgm:cxn modelId="{F0C27593-2DE3-4DB1-9E73-6F65721DEB7B}" srcId="{2B6245A1-6BD2-4623-B950-BE28DB7712D1}" destId="{8219E7B7-A687-47F1-B293-30AD9FD66E98}" srcOrd="1" destOrd="0" parTransId="{1D34BFEA-719A-4B0E-A1EC-FEAED9AFF6A2}" sibTransId="{ED175ABE-4B59-41AB-9C59-A212A5E4D3A8}"/>
    <dgm:cxn modelId="{EC654DF8-4EE6-4F00-A567-B5B420D1F5F5}" type="presOf" srcId="{8C3AA403-F315-4073-A2A5-3EEC7FE31D9C}" destId="{CF0409C5-E240-4610-B573-8B1EA2A78701}" srcOrd="0" destOrd="0" presId="urn:microsoft.com/office/officeart/2005/8/layout/hierarchy2"/>
    <dgm:cxn modelId="{B6F8361B-267A-4F48-B1EB-E2DEA2FDE9BC}" type="presOf" srcId="{9808085C-26FA-4711-A869-C27996BFE353}" destId="{F8E36306-900B-4492-AA9C-87DE42CF4F63}" srcOrd="0" destOrd="0" presId="urn:microsoft.com/office/officeart/2005/8/layout/hierarchy2"/>
    <dgm:cxn modelId="{841FE2E2-C358-43B7-918D-32EA1A346DCB}" type="presOf" srcId="{B19113C4-305C-4CB6-BB59-22C9792D6B09}" destId="{5560FDDD-9685-414F-920B-C8C16381A8B6}" srcOrd="0" destOrd="0" presId="urn:microsoft.com/office/officeart/2005/8/layout/hierarchy2"/>
    <dgm:cxn modelId="{92D39838-0A7F-4317-AD77-CF4FCA0E1365}" type="presOf" srcId="{E13016A3-5E14-405A-AEEA-A2B78A8FC2C6}" destId="{F0BC94C7-760F-4981-AB56-44FF6F43174A}" srcOrd="0" destOrd="0" presId="urn:microsoft.com/office/officeart/2005/8/layout/hierarchy2"/>
    <dgm:cxn modelId="{7A672CE0-43DB-4E66-B863-41419EDC3187}" srcId="{2B6245A1-6BD2-4623-B950-BE28DB7712D1}" destId="{9808085C-26FA-4711-A869-C27996BFE353}" srcOrd="0" destOrd="0" parTransId="{D4FDD449-CACE-4837-AC73-BDC4C6A0791D}" sibTransId="{898D2CFD-C869-49F5-96E3-403CB62A1CCB}"/>
    <dgm:cxn modelId="{E077809D-AC14-4735-BF8A-34BC0958BD96}" srcId="{75F4C6FF-5305-4513-95E5-52515BBAC007}" destId="{45F515A6-C1FC-457D-945A-470AE11F4AF6}" srcOrd="0" destOrd="0" parTransId="{8C3AA403-F315-4073-A2A5-3EEC7FE31D9C}" sibTransId="{6DA9DF64-1798-4AFC-A9C8-0CBDDD4D17D1}"/>
    <dgm:cxn modelId="{1C46A790-2C86-45C5-B756-19B7D59569F1}" type="presOf" srcId="{63ECF6E7-7700-4C09-BDAD-6DAF49B6BF59}" destId="{ED1E04DE-56C6-4DC3-9297-ED840B2F8790}" srcOrd="0" destOrd="0" presId="urn:microsoft.com/office/officeart/2005/8/layout/hierarchy2"/>
    <dgm:cxn modelId="{B625F2BA-1070-4923-89A0-AD913468CBC6}" srcId="{8BC7865B-763E-4FD3-A464-5C0492F81B08}" destId="{3A63AC9A-0E36-4E23-8216-91D33F8B848D}" srcOrd="0" destOrd="0" parTransId="{F59CDC8D-E1EA-497D-9024-822A3235F0B2}" sibTransId="{B0CACD57-A8C3-45A8-8144-2B1FF0F126E8}"/>
    <dgm:cxn modelId="{2C9EF1C6-CF64-4316-9B8B-B64C547649D0}" srcId="{3A63AC9A-0E36-4E23-8216-91D33F8B848D}" destId="{2B6245A1-6BD2-4623-B950-BE28DB7712D1}" srcOrd="0" destOrd="0" parTransId="{B052810E-9584-48D6-A4AD-195E6A7B4DB7}" sibTransId="{22074066-26FE-4F04-A5CD-957DB0297775}"/>
    <dgm:cxn modelId="{B781B68A-2F30-4090-AC4A-266912D15935}" type="presOf" srcId="{C606B374-46FB-4CD1-ADD0-37F89F216732}" destId="{21FFEEBB-CF1B-4F22-9D7B-82DC783C6102}" srcOrd="0" destOrd="0" presId="urn:microsoft.com/office/officeart/2005/8/layout/hierarchy2"/>
    <dgm:cxn modelId="{3E411003-E3B3-408A-8D41-AAC1860DB95D}" type="presParOf" srcId="{3D9B8F23-CBD2-4B18-9F31-9346417F2222}" destId="{8C23AF2A-79BE-4571-894A-37983A8E3223}" srcOrd="0" destOrd="0" presId="urn:microsoft.com/office/officeart/2005/8/layout/hierarchy2"/>
    <dgm:cxn modelId="{4527F4CE-A5C5-4A7E-B27E-54F737060755}" type="presParOf" srcId="{8C23AF2A-79BE-4571-894A-37983A8E3223}" destId="{BE2E0173-F651-48AE-A399-A9FB042CD723}" srcOrd="0" destOrd="0" presId="urn:microsoft.com/office/officeart/2005/8/layout/hierarchy2"/>
    <dgm:cxn modelId="{6F6A5F01-0B83-4592-86A1-753AF0F2F79B}" type="presParOf" srcId="{8C23AF2A-79BE-4571-894A-37983A8E3223}" destId="{BAA9035E-EE13-4C0C-896F-609DDD4D7C87}" srcOrd="1" destOrd="0" presId="urn:microsoft.com/office/officeart/2005/8/layout/hierarchy2"/>
    <dgm:cxn modelId="{030282D1-BC9F-4C6E-83A5-A843BDFF461A}" type="presParOf" srcId="{BAA9035E-EE13-4C0C-896F-609DDD4D7C87}" destId="{CFCF449C-27F7-41B2-B72F-9728DB1AE2E3}" srcOrd="0" destOrd="0" presId="urn:microsoft.com/office/officeart/2005/8/layout/hierarchy2"/>
    <dgm:cxn modelId="{07ED3128-EF3F-47E0-B597-373CA109CC2C}" type="presParOf" srcId="{CFCF449C-27F7-41B2-B72F-9728DB1AE2E3}" destId="{A39B4B97-0904-423C-962D-857A8A0BA8D0}" srcOrd="0" destOrd="0" presId="urn:microsoft.com/office/officeart/2005/8/layout/hierarchy2"/>
    <dgm:cxn modelId="{EBA51C2F-21BC-4F5E-AB40-A5E259650CAA}" type="presParOf" srcId="{BAA9035E-EE13-4C0C-896F-609DDD4D7C87}" destId="{35017659-E4F0-48FA-9057-FB2BDA5F9B30}" srcOrd="1" destOrd="0" presId="urn:microsoft.com/office/officeart/2005/8/layout/hierarchy2"/>
    <dgm:cxn modelId="{E4754F5C-7D34-4D07-B23E-9E3201254872}" type="presParOf" srcId="{35017659-E4F0-48FA-9057-FB2BDA5F9B30}" destId="{9C0CFD3F-4EC2-403C-9AE6-AFFFE2E5A097}" srcOrd="0" destOrd="0" presId="urn:microsoft.com/office/officeart/2005/8/layout/hierarchy2"/>
    <dgm:cxn modelId="{536B7127-9B8A-4089-9F25-CDB42B1EB53E}" type="presParOf" srcId="{35017659-E4F0-48FA-9057-FB2BDA5F9B30}" destId="{B2337917-8A0F-4B26-90B7-543F09E25C94}" srcOrd="1" destOrd="0" presId="urn:microsoft.com/office/officeart/2005/8/layout/hierarchy2"/>
    <dgm:cxn modelId="{0F61D120-F801-4765-9824-655315F15374}" type="presParOf" srcId="{B2337917-8A0F-4B26-90B7-543F09E25C94}" destId="{9904569D-BF54-4675-9B42-81CB19745F36}" srcOrd="0" destOrd="0" presId="urn:microsoft.com/office/officeart/2005/8/layout/hierarchy2"/>
    <dgm:cxn modelId="{945F68C2-250B-4BF3-8BF3-5107C61D20D6}" type="presParOf" srcId="{9904569D-BF54-4675-9B42-81CB19745F36}" destId="{7A739334-4A9C-4862-962E-27325564BCAC}" srcOrd="0" destOrd="0" presId="urn:microsoft.com/office/officeart/2005/8/layout/hierarchy2"/>
    <dgm:cxn modelId="{FB9F8B8A-C1A7-404B-9F1E-B7D655458A73}" type="presParOf" srcId="{B2337917-8A0F-4B26-90B7-543F09E25C94}" destId="{C8F824F4-F322-4BC4-B420-5ECEF3E8ED60}" srcOrd="1" destOrd="0" presId="urn:microsoft.com/office/officeart/2005/8/layout/hierarchy2"/>
    <dgm:cxn modelId="{109F1444-2544-45D9-9ED7-168A5F8BDA2F}" type="presParOf" srcId="{C8F824F4-F322-4BC4-B420-5ECEF3E8ED60}" destId="{F8E36306-900B-4492-AA9C-87DE42CF4F63}" srcOrd="0" destOrd="0" presId="urn:microsoft.com/office/officeart/2005/8/layout/hierarchy2"/>
    <dgm:cxn modelId="{B84C39D2-5B16-495D-B915-A920B5318566}" type="presParOf" srcId="{C8F824F4-F322-4BC4-B420-5ECEF3E8ED60}" destId="{C41E21A7-5FDD-41D4-BA5E-3D52ECED5D48}" srcOrd="1" destOrd="0" presId="urn:microsoft.com/office/officeart/2005/8/layout/hierarchy2"/>
    <dgm:cxn modelId="{3D8E265A-111C-4B61-86A2-5C665191725B}" type="presParOf" srcId="{B2337917-8A0F-4B26-90B7-543F09E25C94}" destId="{1E34FEE5-69AF-4F64-8242-0CF009B8B7DE}" srcOrd="2" destOrd="0" presId="urn:microsoft.com/office/officeart/2005/8/layout/hierarchy2"/>
    <dgm:cxn modelId="{A84F3537-B500-4FB3-A66A-54980E7957BE}" type="presParOf" srcId="{1E34FEE5-69AF-4F64-8242-0CF009B8B7DE}" destId="{A7C0A5BE-C1D3-4556-9C2C-469A148F7B05}" srcOrd="0" destOrd="0" presId="urn:microsoft.com/office/officeart/2005/8/layout/hierarchy2"/>
    <dgm:cxn modelId="{C5E24798-73F3-49BA-AE98-7FDA067E684D}" type="presParOf" srcId="{B2337917-8A0F-4B26-90B7-543F09E25C94}" destId="{84F7A9CB-1DD5-45A9-AEB8-761C841ECF5B}" srcOrd="3" destOrd="0" presId="urn:microsoft.com/office/officeart/2005/8/layout/hierarchy2"/>
    <dgm:cxn modelId="{34A74A3F-AB90-4A2A-B95E-7CE00209669D}" type="presParOf" srcId="{84F7A9CB-1DD5-45A9-AEB8-761C841ECF5B}" destId="{5BAE7CCF-3A8C-46EB-A443-A0A51B8C9030}" srcOrd="0" destOrd="0" presId="urn:microsoft.com/office/officeart/2005/8/layout/hierarchy2"/>
    <dgm:cxn modelId="{CD41CEB2-4D84-41D6-827E-BA778FD3C9F4}" type="presParOf" srcId="{84F7A9CB-1DD5-45A9-AEB8-761C841ECF5B}" destId="{1D4A2B86-D814-4D35-8011-C30003849CF4}" srcOrd="1" destOrd="0" presId="urn:microsoft.com/office/officeart/2005/8/layout/hierarchy2"/>
    <dgm:cxn modelId="{E5F7263E-130C-4DBF-9113-782DB8EAD0AC}" type="presParOf" srcId="{1D4A2B86-D814-4D35-8011-C30003849CF4}" destId="{A61E3B5B-BE6B-4B4D-989B-A767C845664F}" srcOrd="0" destOrd="0" presId="urn:microsoft.com/office/officeart/2005/8/layout/hierarchy2"/>
    <dgm:cxn modelId="{BB879827-3DE6-453D-9C9D-C2241E3824C0}" type="presParOf" srcId="{A61E3B5B-BE6B-4B4D-989B-A767C845664F}" destId="{9C331C1D-4678-4164-90EB-324EFDFE8410}" srcOrd="0" destOrd="0" presId="urn:microsoft.com/office/officeart/2005/8/layout/hierarchy2"/>
    <dgm:cxn modelId="{97849B65-C06D-48BE-83C2-826A4A9FCF9E}" type="presParOf" srcId="{1D4A2B86-D814-4D35-8011-C30003849CF4}" destId="{AD76482E-94BF-4F45-A98F-35C59703643B}" srcOrd="1" destOrd="0" presId="urn:microsoft.com/office/officeart/2005/8/layout/hierarchy2"/>
    <dgm:cxn modelId="{F068A93D-C93B-406E-AEA0-6A7B53021A2C}" type="presParOf" srcId="{AD76482E-94BF-4F45-A98F-35C59703643B}" destId="{27795BA0-E33E-4FCF-BD2A-074B652BB49E}" srcOrd="0" destOrd="0" presId="urn:microsoft.com/office/officeart/2005/8/layout/hierarchy2"/>
    <dgm:cxn modelId="{E1763586-6AC2-400A-9DBD-1FA824A00ADF}" type="presParOf" srcId="{AD76482E-94BF-4F45-A98F-35C59703643B}" destId="{F8C8C58A-0CC9-4551-BC34-209092F2DBD8}" srcOrd="1" destOrd="0" presId="urn:microsoft.com/office/officeart/2005/8/layout/hierarchy2"/>
    <dgm:cxn modelId="{AF9D9BE1-29DA-4D30-A602-94A8B0DC92DA}" type="presParOf" srcId="{F8C8C58A-0CC9-4551-BC34-209092F2DBD8}" destId="{F0BC94C7-760F-4981-AB56-44FF6F43174A}" srcOrd="0" destOrd="0" presId="urn:microsoft.com/office/officeart/2005/8/layout/hierarchy2"/>
    <dgm:cxn modelId="{1A26E48A-15B9-4B28-ABC0-BB9217D49BDE}" type="presParOf" srcId="{F0BC94C7-760F-4981-AB56-44FF6F43174A}" destId="{F6D0C2A6-FC1A-4AF9-A37F-418D6978A640}" srcOrd="0" destOrd="0" presId="urn:microsoft.com/office/officeart/2005/8/layout/hierarchy2"/>
    <dgm:cxn modelId="{373443A7-42C3-4EEA-9058-3198367C7BE9}" type="presParOf" srcId="{F8C8C58A-0CC9-4551-BC34-209092F2DBD8}" destId="{9EEF2CA8-22BF-4303-AA4D-06F50598CE34}" srcOrd="1" destOrd="0" presId="urn:microsoft.com/office/officeart/2005/8/layout/hierarchy2"/>
    <dgm:cxn modelId="{336D2D7E-B231-49FF-BB5A-9D0C9034659D}" type="presParOf" srcId="{9EEF2CA8-22BF-4303-AA4D-06F50598CE34}" destId="{21FFEEBB-CF1B-4F22-9D7B-82DC783C6102}" srcOrd="0" destOrd="0" presId="urn:microsoft.com/office/officeart/2005/8/layout/hierarchy2"/>
    <dgm:cxn modelId="{89E185E1-D1DB-4292-ADA2-CFD2FDD75B0C}" type="presParOf" srcId="{9EEF2CA8-22BF-4303-AA4D-06F50598CE34}" destId="{DAEBDEC3-2216-420F-A669-491D6B787B25}" srcOrd="1" destOrd="0" presId="urn:microsoft.com/office/officeart/2005/8/layout/hierarchy2"/>
    <dgm:cxn modelId="{CC61F7F1-CBC7-41CE-917C-E719F47A3472}" type="presParOf" srcId="{DAEBDEC3-2216-420F-A669-491D6B787B25}" destId="{79FAC534-C0AB-408B-ACB3-5760A7FF95FC}" srcOrd="0" destOrd="0" presId="urn:microsoft.com/office/officeart/2005/8/layout/hierarchy2"/>
    <dgm:cxn modelId="{3C4820D1-6802-4CC1-B7F1-8A5222225914}" type="presParOf" srcId="{79FAC534-C0AB-408B-ACB3-5760A7FF95FC}" destId="{E66E4448-C1B7-4187-A06E-4459E983CCDD}" srcOrd="0" destOrd="0" presId="urn:microsoft.com/office/officeart/2005/8/layout/hierarchy2"/>
    <dgm:cxn modelId="{9D7AB992-7F9B-41D2-8021-8C82D3DDDE64}" type="presParOf" srcId="{DAEBDEC3-2216-420F-A669-491D6B787B25}" destId="{087EF620-8B97-416E-8113-AC3FD7FDCA14}" srcOrd="1" destOrd="0" presId="urn:microsoft.com/office/officeart/2005/8/layout/hierarchy2"/>
    <dgm:cxn modelId="{B9E383E1-17F7-48D8-A742-5A7C2BB30824}" type="presParOf" srcId="{087EF620-8B97-416E-8113-AC3FD7FDCA14}" destId="{F5546B39-0806-488D-AA0B-B3B72EC3A07B}" srcOrd="0" destOrd="0" presId="urn:microsoft.com/office/officeart/2005/8/layout/hierarchy2"/>
    <dgm:cxn modelId="{D93C9D8E-D88F-4ADD-B361-CDD1DE38E174}" type="presParOf" srcId="{087EF620-8B97-416E-8113-AC3FD7FDCA14}" destId="{FCA31761-D4AC-4547-B950-F3545395D469}" srcOrd="1" destOrd="0" presId="urn:microsoft.com/office/officeart/2005/8/layout/hierarchy2"/>
    <dgm:cxn modelId="{FB48FE9A-DD77-4532-B110-1120F05627B1}" type="presParOf" srcId="{FCA31761-D4AC-4547-B950-F3545395D469}" destId="{CF0409C5-E240-4610-B573-8B1EA2A78701}" srcOrd="0" destOrd="0" presId="urn:microsoft.com/office/officeart/2005/8/layout/hierarchy2"/>
    <dgm:cxn modelId="{0D1354B6-46FF-41CE-820A-B914AFAF6240}" type="presParOf" srcId="{CF0409C5-E240-4610-B573-8B1EA2A78701}" destId="{43CB587D-72DB-4A79-8D03-DFB3D2DEB7DD}" srcOrd="0" destOrd="0" presId="urn:microsoft.com/office/officeart/2005/8/layout/hierarchy2"/>
    <dgm:cxn modelId="{F008C332-E510-410C-8C83-E885D13AB909}" type="presParOf" srcId="{FCA31761-D4AC-4547-B950-F3545395D469}" destId="{367A7A49-76C1-4BF3-B76C-75BBA7577224}" srcOrd="1" destOrd="0" presId="urn:microsoft.com/office/officeart/2005/8/layout/hierarchy2"/>
    <dgm:cxn modelId="{AD8F5DDC-52AE-4171-8790-E5A0E1D973B3}" type="presParOf" srcId="{367A7A49-76C1-4BF3-B76C-75BBA7577224}" destId="{8DE8E5CF-95A9-41CB-BBAA-2C003CE30921}" srcOrd="0" destOrd="0" presId="urn:microsoft.com/office/officeart/2005/8/layout/hierarchy2"/>
    <dgm:cxn modelId="{0EA299F6-098A-4DDB-A40C-274991538602}" type="presParOf" srcId="{367A7A49-76C1-4BF3-B76C-75BBA7577224}" destId="{50CD16A7-CB3E-4512-B206-A8A29965D27E}" srcOrd="1" destOrd="0" presId="urn:microsoft.com/office/officeart/2005/8/layout/hierarchy2"/>
    <dgm:cxn modelId="{275D60BD-5419-4855-9A65-746A3CE1A96F}" type="presParOf" srcId="{B2337917-8A0F-4B26-90B7-543F09E25C94}" destId="{5560FDDD-9685-414F-920B-C8C16381A8B6}" srcOrd="4" destOrd="0" presId="urn:microsoft.com/office/officeart/2005/8/layout/hierarchy2"/>
    <dgm:cxn modelId="{99C429BB-4F12-4391-8194-53272C8EB07B}" type="presParOf" srcId="{5560FDDD-9685-414F-920B-C8C16381A8B6}" destId="{F6EA2CD4-F70B-40D7-AF6E-3FFD75A98312}" srcOrd="0" destOrd="0" presId="urn:microsoft.com/office/officeart/2005/8/layout/hierarchy2"/>
    <dgm:cxn modelId="{C96AA6B1-AD75-4FB0-B164-B5C57BE62698}" type="presParOf" srcId="{B2337917-8A0F-4B26-90B7-543F09E25C94}" destId="{B742B006-2F19-4A9F-9D97-557123A44591}" srcOrd="5" destOrd="0" presId="urn:microsoft.com/office/officeart/2005/8/layout/hierarchy2"/>
    <dgm:cxn modelId="{30B88046-2D9D-43C1-871F-3F2236CD6E0C}" type="presParOf" srcId="{B742B006-2F19-4A9F-9D97-557123A44591}" destId="{ED1E04DE-56C6-4DC3-9297-ED840B2F8790}" srcOrd="0" destOrd="0" presId="urn:microsoft.com/office/officeart/2005/8/layout/hierarchy2"/>
    <dgm:cxn modelId="{44A83DA0-2ED9-4A7F-A3EB-0D2FFC7A313F}" type="presParOf" srcId="{B742B006-2F19-4A9F-9D97-557123A44591}" destId="{7A438E0D-B95E-4463-B326-B8192981FB86}" srcOrd="1" destOrd="0" presId="urn:microsoft.com/office/officeart/2005/8/layout/hierarchy2"/>
    <dgm:cxn modelId="{0D5715B5-A15C-4330-853B-E1FFE1E1CBEC}" type="presParOf" srcId="{B2337917-8A0F-4B26-90B7-543F09E25C94}" destId="{2BF1016A-531A-4C44-AE35-9A112DB96905}" srcOrd="6" destOrd="0" presId="urn:microsoft.com/office/officeart/2005/8/layout/hierarchy2"/>
    <dgm:cxn modelId="{3D1BA16D-D0F6-4639-B306-EF04245C7DC7}" type="presParOf" srcId="{2BF1016A-531A-4C44-AE35-9A112DB96905}" destId="{F13A36AE-18BA-4552-8C3E-F0715105B5C9}" srcOrd="0" destOrd="0" presId="urn:microsoft.com/office/officeart/2005/8/layout/hierarchy2"/>
    <dgm:cxn modelId="{40AD0C49-CA29-45EA-AE88-5DBF15DE2D24}" type="presParOf" srcId="{B2337917-8A0F-4B26-90B7-543F09E25C94}" destId="{F5FF5BAD-3FDC-4A88-91CA-580AAC0F9A9B}" srcOrd="7" destOrd="0" presId="urn:microsoft.com/office/officeart/2005/8/layout/hierarchy2"/>
    <dgm:cxn modelId="{2D8D9C00-44F6-4883-93D4-FC02A3AE8E47}" type="presParOf" srcId="{F5FF5BAD-3FDC-4A88-91CA-580AAC0F9A9B}" destId="{834C2046-3E7C-4FA7-B37A-9A0AB7E86E54}" srcOrd="0" destOrd="0" presId="urn:microsoft.com/office/officeart/2005/8/layout/hierarchy2"/>
    <dgm:cxn modelId="{B5A414A3-3291-4372-BE95-E390F6D6959C}" type="presParOf" srcId="{F5FF5BAD-3FDC-4A88-91CA-580AAC0F9A9B}" destId="{35FF01EE-D0C2-431A-A154-32D12D1EE4BF}" srcOrd="1" destOrd="0" presId="urn:microsoft.com/office/officeart/2005/8/layout/hierarchy2"/>
    <dgm:cxn modelId="{BC42E07C-B6DF-45B4-B14B-C92F87FC9692}" type="presParOf" srcId="{B2337917-8A0F-4B26-90B7-543F09E25C94}" destId="{755035A3-6CFA-46F9-BDD7-DFB690B19B96}" srcOrd="8" destOrd="0" presId="urn:microsoft.com/office/officeart/2005/8/layout/hierarchy2"/>
    <dgm:cxn modelId="{66AFBC61-A0C5-4FF8-AF5A-37F725FBE4FB}" type="presParOf" srcId="{755035A3-6CFA-46F9-BDD7-DFB690B19B96}" destId="{FE9868FE-9322-436D-8ABE-657F0A6096E1}" srcOrd="0" destOrd="0" presId="urn:microsoft.com/office/officeart/2005/8/layout/hierarchy2"/>
    <dgm:cxn modelId="{2A0B88CD-A3BF-4DC6-A7F1-76CCCCA412BD}" type="presParOf" srcId="{B2337917-8A0F-4B26-90B7-543F09E25C94}" destId="{D5D49FEA-5320-4B8F-9C4B-9C396D6A87C6}" srcOrd="9" destOrd="0" presId="urn:microsoft.com/office/officeart/2005/8/layout/hierarchy2"/>
    <dgm:cxn modelId="{DE3626CA-FED9-487B-96E4-956ED94A6A4D}" type="presParOf" srcId="{D5D49FEA-5320-4B8F-9C4B-9C396D6A87C6}" destId="{3A5CF7FB-1445-419B-A511-CE1924D65730}" srcOrd="0" destOrd="0" presId="urn:microsoft.com/office/officeart/2005/8/layout/hierarchy2"/>
    <dgm:cxn modelId="{8E4D23C8-7049-49C4-873D-1FC6FC9226B4}" type="presParOf" srcId="{D5D49FEA-5320-4B8F-9C4B-9C396D6A87C6}" destId="{0AC99444-0585-40EB-8B97-7D7BEA065049}" srcOrd="1" destOrd="0" presId="urn:microsoft.com/office/officeart/2005/8/layout/hierarchy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EFED68-D442-48E2-B5FB-D1BF3B3D6729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AFB712-D639-4FBD-8FCF-CE775C0D30BD}">
      <dgm:prSet custT="1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600" b="1" dirty="0" smtClean="0">
              <a:effectLst>
                <a:reflection blurRad="6350" stA="55000" endA="300" endPos="45500" dir="5400000" sy="-100000" algn="bl" rotWithShape="0"/>
              </a:effectLst>
            </a:rPr>
            <a:t>F1</a:t>
          </a:r>
          <a:endParaRPr lang="fr-FR" sz="16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6213C49-0BAA-4F67-B2BD-2061D7CF41D4}" type="parTrans" cxnId="{A0A9188A-593C-4E7A-A0F3-E3F643838C6C}">
      <dgm:prSet/>
      <dgm:spPr/>
      <dgm:t>
        <a:bodyPr/>
        <a:lstStyle/>
        <a:p>
          <a:endParaRPr lang="fr-FR"/>
        </a:p>
      </dgm:t>
    </dgm:pt>
    <dgm:pt modelId="{5752C204-590F-4CE6-BF0C-CF5988739FE3}" type="sibTrans" cxnId="{A0A9188A-593C-4E7A-A0F3-E3F643838C6C}">
      <dgm:prSet/>
      <dgm:spPr/>
      <dgm:t>
        <a:bodyPr/>
        <a:lstStyle/>
        <a:p>
          <a:endParaRPr lang="fr-FR"/>
        </a:p>
      </dgm:t>
    </dgm:pt>
    <dgm:pt modelId="{9AA9F81D-52C3-4470-86DD-4CC446F48B17}">
      <dgm:prSet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800" b="1" dirty="0" smtClean="0">
              <a:effectLst>
                <a:reflection blurRad="6350" stA="55000" endA="300" endPos="45500" dir="5400000" sy="-100000" algn="bl" rotWithShape="0"/>
              </a:effectLst>
            </a:rPr>
            <a:t>F2</a:t>
          </a:r>
          <a:endParaRPr lang="fr-FR" sz="18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0BFFAC64-45D4-41F1-88E6-F4172A13ABCA}" type="parTrans" cxnId="{E563AA64-C323-4994-B527-9184649189F0}">
      <dgm:prSet/>
      <dgm:spPr/>
      <dgm:t>
        <a:bodyPr/>
        <a:lstStyle/>
        <a:p>
          <a:endParaRPr lang="fr-FR"/>
        </a:p>
      </dgm:t>
    </dgm:pt>
    <dgm:pt modelId="{86BB2053-0A73-4D41-9D4E-E16A94FB2D27}" type="sibTrans" cxnId="{E563AA64-C323-4994-B527-9184649189F0}">
      <dgm:prSet/>
      <dgm:spPr/>
      <dgm:t>
        <a:bodyPr/>
        <a:lstStyle/>
        <a:p>
          <a:endParaRPr lang="fr-FR"/>
        </a:p>
      </dgm:t>
    </dgm:pt>
    <dgm:pt modelId="{3F067ECE-A78B-42F8-BDC0-FB5F854A1C59}">
      <dgm:prSet custT="1"/>
      <dgm:spPr/>
      <dgm:t>
        <a:bodyPr/>
        <a:lstStyle/>
        <a:p>
          <a:pPr algn="just"/>
          <a:r>
            <a:rPr lang="fr-FR" sz="1400" b="1" dirty="0" smtClean="0">
              <a:solidFill>
                <a:schemeClr val="tx2"/>
              </a:solidFill>
            </a:rPr>
            <a:t>Afficher les règles.</a:t>
          </a:r>
          <a:endParaRPr lang="fr-FR" sz="1400" b="1" dirty="0">
            <a:solidFill>
              <a:schemeClr val="tx2"/>
            </a:solidFill>
          </a:endParaRPr>
        </a:p>
      </dgm:t>
    </dgm:pt>
    <dgm:pt modelId="{CEEBCC7F-E254-4664-B92E-8241F47FEB2A}" type="parTrans" cxnId="{92159170-EE51-4BBF-9E3A-6C1F2E6E949E}">
      <dgm:prSet/>
      <dgm:spPr/>
      <dgm:t>
        <a:bodyPr/>
        <a:lstStyle/>
        <a:p>
          <a:endParaRPr lang="fr-FR"/>
        </a:p>
      </dgm:t>
    </dgm:pt>
    <dgm:pt modelId="{3670C67C-EB5A-415E-AA90-8D46CCFF9301}" type="sibTrans" cxnId="{92159170-EE51-4BBF-9E3A-6C1F2E6E949E}">
      <dgm:prSet/>
      <dgm:spPr/>
      <dgm:t>
        <a:bodyPr/>
        <a:lstStyle/>
        <a:p>
          <a:endParaRPr lang="fr-FR"/>
        </a:p>
      </dgm:t>
    </dgm:pt>
    <dgm:pt modelId="{50FF88A8-C0F4-482F-B22C-59E2AC00B1FA}">
      <dgm:prSet custT="1"/>
      <dgm:spPr/>
      <dgm:t>
        <a:bodyPr/>
        <a:lstStyle/>
        <a:p>
          <a:pPr algn="just"/>
          <a:r>
            <a:rPr lang="fr-FR" sz="1400" b="1" dirty="0" smtClean="0">
              <a:solidFill>
                <a:schemeClr val="tx2"/>
              </a:solidFill>
            </a:rPr>
            <a:t>Jouer une partie de boogle.</a:t>
          </a:r>
          <a:endParaRPr lang="fr-FR" sz="1400" b="1" dirty="0">
            <a:solidFill>
              <a:schemeClr val="tx2"/>
            </a:solidFill>
          </a:endParaRPr>
        </a:p>
      </dgm:t>
    </dgm:pt>
    <dgm:pt modelId="{18DBFBC2-69EE-40C2-9D4C-8E666FE20254}" type="parTrans" cxnId="{A84FCF55-5BD9-4FB7-A19A-ACBC8F972CEB}">
      <dgm:prSet/>
      <dgm:spPr/>
      <dgm:t>
        <a:bodyPr/>
        <a:lstStyle/>
        <a:p>
          <a:endParaRPr lang="fr-FR"/>
        </a:p>
      </dgm:t>
    </dgm:pt>
    <dgm:pt modelId="{2187A3AE-0260-45D6-BDA4-176160798AB3}" type="sibTrans" cxnId="{A84FCF55-5BD9-4FB7-A19A-ACBC8F972CEB}">
      <dgm:prSet/>
      <dgm:spPr/>
      <dgm:t>
        <a:bodyPr/>
        <a:lstStyle/>
        <a:p>
          <a:endParaRPr lang="fr-FR"/>
        </a:p>
      </dgm:t>
    </dgm:pt>
    <dgm:pt modelId="{E4E92916-B30C-4A80-AD4C-C3F847C2D44E}">
      <dgm:prSet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800" b="1" dirty="0" smtClean="0">
              <a:effectLst>
                <a:reflection blurRad="6350" stA="55000" endA="300" endPos="45500" dir="5400000" sy="-100000" algn="bl" rotWithShape="0"/>
              </a:effectLst>
            </a:rPr>
            <a:t>F3</a:t>
          </a:r>
          <a:endParaRPr lang="fr-FR" sz="1800" dirty="0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B7F7E2DD-84AD-4BCE-92FE-395F6E627D17}" type="parTrans" cxnId="{C0BEE9B4-31C2-4BC7-A2CC-6AAFE805D49F}">
      <dgm:prSet/>
      <dgm:spPr/>
      <dgm:t>
        <a:bodyPr/>
        <a:lstStyle/>
        <a:p>
          <a:endParaRPr lang="fr-FR"/>
        </a:p>
      </dgm:t>
    </dgm:pt>
    <dgm:pt modelId="{804A8697-D901-408C-A38C-3EB31DC74B48}" type="sibTrans" cxnId="{C0BEE9B4-31C2-4BC7-A2CC-6AAFE805D49F}">
      <dgm:prSet/>
      <dgm:spPr/>
      <dgm:t>
        <a:bodyPr/>
        <a:lstStyle/>
        <a:p>
          <a:endParaRPr lang="fr-FR"/>
        </a:p>
      </dgm:t>
    </dgm:pt>
    <dgm:pt modelId="{1E42899E-864B-41A0-B45A-806A1B8F3E91}">
      <dgm:prSet custT="1"/>
      <dgm:spPr/>
      <dgm:t>
        <a:bodyPr/>
        <a:lstStyle/>
        <a:p>
          <a:r>
            <a:rPr lang="fr-FR" sz="1400" b="1" dirty="0" smtClean="0">
              <a:solidFill>
                <a:schemeClr val="tx2"/>
              </a:solidFill>
            </a:rPr>
            <a:t>Afficher les données enregistré.</a:t>
          </a:r>
          <a:endParaRPr lang="fr-FR" sz="1400" b="1" dirty="0">
            <a:solidFill>
              <a:schemeClr val="tx2"/>
            </a:solidFill>
          </a:endParaRPr>
        </a:p>
      </dgm:t>
    </dgm:pt>
    <dgm:pt modelId="{966DF5A6-9649-4AB0-8A5C-07BFB9E264CD}" type="parTrans" cxnId="{3EDC8A08-013B-43AB-93BE-7D12915C6962}">
      <dgm:prSet/>
      <dgm:spPr/>
      <dgm:t>
        <a:bodyPr/>
        <a:lstStyle/>
        <a:p>
          <a:endParaRPr lang="fr-FR"/>
        </a:p>
      </dgm:t>
    </dgm:pt>
    <dgm:pt modelId="{27AE533A-AA69-489F-A56F-41024BB423BF}" type="sibTrans" cxnId="{3EDC8A08-013B-43AB-93BE-7D12915C6962}">
      <dgm:prSet/>
      <dgm:spPr/>
      <dgm:t>
        <a:bodyPr/>
        <a:lstStyle/>
        <a:p>
          <a:endParaRPr lang="fr-FR"/>
        </a:p>
      </dgm:t>
    </dgm:pt>
    <dgm:pt modelId="{8EE62DBD-7DF1-4002-9705-22F303A19B53}">
      <dgm:prSet custT="1"/>
      <dgm:spPr>
        <a:effectLst>
          <a:outerShdw blurRad="50800" dist="38100" algn="l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prst="relaxedInset"/>
        </a:sp3d>
      </dgm:spPr>
      <dgm:t>
        <a:bodyPr/>
        <a:lstStyle/>
        <a:p>
          <a:pPr rtl="0"/>
          <a:r>
            <a:rPr lang="fr-FR" sz="1800" b="1" dirty="0" smtClean="0">
              <a:effectLst>
                <a:reflection blurRad="6350" stA="55000" endA="300" endPos="45500" dir="5400000" sy="-100000" algn="bl" rotWithShape="0"/>
              </a:effectLst>
              <a:latin typeface="+mj-lt"/>
            </a:rPr>
            <a:t>F4</a:t>
          </a:r>
          <a:endParaRPr lang="fr-FR" sz="1800" dirty="0">
            <a:effectLst>
              <a:reflection blurRad="6350" stA="55000" endA="300" endPos="45500" dir="5400000" sy="-100000" algn="bl" rotWithShape="0"/>
            </a:effectLst>
            <a:latin typeface="+mj-lt"/>
          </a:endParaRPr>
        </a:p>
      </dgm:t>
    </dgm:pt>
    <dgm:pt modelId="{F645C779-ED46-40C5-8881-0CE588C2A06D}" type="parTrans" cxnId="{AE461DDA-C6FE-4FAB-9A32-2C10A0394398}">
      <dgm:prSet/>
      <dgm:spPr/>
      <dgm:t>
        <a:bodyPr/>
        <a:lstStyle/>
        <a:p>
          <a:endParaRPr lang="fr-FR"/>
        </a:p>
      </dgm:t>
    </dgm:pt>
    <dgm:pt modelId="{8667A135-6493-4059-B29E-64CCA48DD861}" type="sibTrans" cxnId="{AE461DDA-C6FE-4FAB-9A32-2C10A0394398}">
      <dgm:prSet/>
      <dgm:spPr/>
      <dgm:t>
        <a:bodyPr/>
        <a:lstStyle/>
        <a:p>
          <a:endParaRPr lang="fr-FR"/>
        </a:p>
      </dgm:t>
    </dgm:pt>
    <dgm:pt modelId="{DDD194FA-44BD-4620-88A9-31FFA77327DE}">
      <dgm:prSet custT="1"/>
      <dgm:spPr/>
      <dgm:t>
        <a:bodyPr/>
        <a:lstStyle/>
        <a:p>
          <a:r>
            <a:rPr lang="fr-FR" sz="1400" b="1" dirty="0" smtClean="0">
              <a:solidFill>
                <a:schemeClr val="tx2"/>
              </a:solidFill>
            </a:rPr>
            <a:t>Gestion des erreurs.</a:t>
          </a:r>
          <a:endParaRPr lang="fr-FR" sz="1400" b="1" dirty="0">
            <a:solidFill>
              <a:schemeClr val="tx2"/>
            </a:solidFill>
          </a:endParaRPr>
        </a:p>
      </dgm:t>
    </dgm:pt>
    <dgm:pt modelId="{5AF73EB8-D97D-4C26-B171-1E767E95B564}" type="parTrans" cxnId="{212B5EC6-CB74-4FB0-819B-EBE6396458A0}">
      <dgm:prSet/>
      <dgm:spPr/>
      <dgm:t>
        <a:bodyPr/>
        <a:lstStyle/>
        <a:p>
          <a:endParaRPr lang="fr-FR"/>
        </a:p>
      </dgm:t>
    </dgm:pt>
    <dgm:pt modelId="{CF20399C-ECF6-434C-81F7-6945932FE6FC}" type="sibTrans" cxnId="{212B5EC6-CB74-4FB0-819B-EBE6396458A0}">
      <dgm:prSet/>
      <dgm:spPr/>
      <dgm:t>
        <a:bodyPr/>
        <a:lstStyle/>
        <a:p>
          <a:endParaRPr lang="fr-FR"/>
        </a:p>
      </dgm:t>
    </dgm:pt>
    <dgm:pt modelId="{1A84A7ED-8E64-4A9A-BEA7-2B7C10FF3F63}" type="pres">
      <dgm:prSet presAssocID="{A4EFED68-D442-48E2-B5FB-D1BF3B3D672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A5DBD1A-2DC1-492C-9AD2-F7379FD8ADBD}" type="pres">
      <dgm:prSet presAssocID="{DFAFB712-D639-4FBD-8FCF-CE775C0D30BD}" presName="parentLin" presStyleCnt="0"/>
      <dgm:spPr/>
    </dgm:pt>
    <dgm:pt modelId="{D6E537AE-0346-4A24-B37F-5A39A3865D47}" type="pres">
      <dgm:prSet presAssocID="{DFAFB712-D639-4FBD-8FCF-CE775C0D30BD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41DE5527-9C11-471F-BB24-A5C6DD66D1DC}" type="pres">
      <dgm:prSet presAssocID="{DFAFB712-D639-4FBD-8FCF-CE775C0D30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851DF6-F376-4CDF-8A1A-74C792BFA139}" type="pres">
      <dgm:prSet presAssocID="{DFAFB712-D639-4FBD-8FCF-CE775C0D30BD}" presName="negativeSpace" presStyleCnt="0"/>
      <dgm:spPr/>
    </dgm:pt>
    <dgm:pt modelId="{ABDC79FC-DE7A-4024-BC52-91122FE09CA8}" type="pres">
      <dgm:prSet presAssocID="{DFAFB712-D639-4FBD-8FCF-CE775C0D30BD}" presName="childText" presStyleLbl="conFgAcc1" presStyleIdx="0" presStyleCnt="4" custLinFactNeighborX="-46721" custLinFactNeighborY="9337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3C875F-89C9-442C-94F8-124B3ECC7C3C}" type="pres">
      <dgm:prSet presAssocID="{5752C204-590F-4CE6-BF0C-CF5988739FE3}" presName="spaceBetweenRectangles" presStyleCnt="0"/>
      <dgm:spPr/>
    </dgm:pt>
    <dgm:pt modelId="{14E71D9A-D8B3-4CB9-823D-EA6190FC3C8F}" type="pres">
      <dgm:prSet presAssocID="{9AA9F81D-52C3-4470-86DD-4CC446F48B17}" presName="parentLin" presStyleCnt="0"/>
      <dgm:spPr/>
    </dgm:pt>
    <dgm:pt modelId="{1365813C-A0AF-41CE-848F-D7BA6C3127D4}" type="pres">
      <dgm:prSet presAssocID="{9AA9F81D-52C3-4470-86DD-4CC446F48B17}" presName="parentLeftMargin" presStyleLbl="node1" presStyleIdx="0" presStyleCnt="4"/>
      <dgm:spPr/>
      <dgm:t>
        <a:bodyPr/>
        <a:lstStyle/>
        <a:p>
          <a:endParaRPr lang="fr-FR"/>
        </a:p>
      </dgm:t>
    </dgm:pt>
    <dgm:pt modelId="{FBAC05DE-27DD-4F07-B95D-FC68676765DA}" type="pres">
      <dgm:prSet presAssocID="{9AA9F81D-52C3-4470-86DD-4CC446F48B1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49B579E-0519-44BF-BBBC-E976864DEE86}" type="pres">
      <dgm:prSet presAssocID="{9AA9F81D-52C3-4470-86DD-4CC446F48B17}" presName="negativeSpace" presStyleCnt="0"/>
      <dgm:spPr/>
    </dgm:pt>
    <dgm:pt modelId="{38FA1647-D358-4BDA-B74A-6F951C53CF8F}" type="pres">
      <dgm:prSet presAssocID="{9AA9F81D-52C3-4470-86DD-4CC446F48B1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77CF35-4484-40B6-8090-EB388E408C3F}" type="pres">
      <dgm:prSet presAssocID="{86BB2053-0A73-4D41-9D4E-E16A94FB2D27}" presName="spaceBetweenRectangles" presStyleCnt="0"/>
      <dgm:spPr/>
    </dgm:pt>
    <dgm:pt modelId="{8EB5D230-825A-4854-856B-9AB3EB683104}" type="pres">
      <dgm:prSet presAssocID="{E4E92916-B30C-4A80-AD4C-C3F847C2D44E}" presName="parentLin" presStyleCnt="0"/>
      <dgm:spPr/>
    </dgm:pt>
    <dgm:pt modelId="{7B0D1BEF-A4AD-4DA7-A28D-F74FA18300F8}" type="pres">
      <dgm:prSet presAssocID="{E4E92916-B30C-4A80-AD4C-C3F847C2D44E}" presName="parentLeftMargin" presStyleLbl="node1" presStyleIdx="1" presStyleCnt="4"/>
      <dgm:spPr/>
      <dgm:t>
        <a:bodyPr/>
        <a:lstStyle/>
        <a:p>
          <a:endParaRPr lang="fr-FR"/>
        </a:p>
      </dgm:t>
    </dgm:pt>
    <dgm:pt modelId="{DD49F206-7A4D-426E-892C-7E6E056EC141}" type="pres">
      <dgm:prSet presAssocID="{E4E92916-B30C-4A80-AD4C-C3F847C2D44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05F8CCD-3158-4D4E-A054-5578994D8804}" type="pres">
      <dgm:prSet presAssocID="{E4E92916-B30C-4A80-AD4C-C3F847C2D44E}" presName="negativeSpace" presStyleCnt="0"/>
      <dgm:spPr/>
    </dgm:pt>
    <dgm:pt modelId="{81AE755F-BC17-484E-AFA0-AB0D2D903839}" type="pres">
      <dgm:prSet presAssocID="{E4E92916-B30C-4A80-AD4C-C3F847C2D44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4011F5-ACFA-40B5-84A3-0CF5E983EF72}" type="pres">
      <dgm:prSet presAssocID="{804A8697-D901-408C-A38C-3EB31DC74B48}" presName="spaceBetweenRectangles" presStyleCnt="0"/>
      <dgm:spPr/>
    </dgm:pt>
    <dgm:pt modelId="{D1709AEF-0872-47D1-BB53-B2C871633915}" type="pres">
      <dgm:prSet presAssocID="{8EE62DBD-7DF1-4002-9705-22F303A19B53}" presName="parentLin" presStyleCnt="0"/>
      <dgm:spPr/>
    </dgm:pt>
    <dgm:pt modelId="{C90E0F66-F256-43A0-924D-727F480C8664}" type="pres">
      <dgm:prSet presAssocID="{8EE62DBD-7DF1-4002-9705-22F303A19B53}" presName="parentLeftMargin" presStyleLbl="node1" presStyleIdx="2" presStyleCnt="4"/>
      <dgm:spPr/>
      <dgm:t>
        <a:bodyPr/>
        <a:lstStyle/>
        <a:p>
          <a:endParaRPr lang="fr-FR"/>
        </a:p>
      </dgm:t>
    </dgm:pt>
    <dgm:pt modelId="{44AF99BE-D401-478E-8A48-1C73021A33A6}" type="pres">
      <dgm:prSet presAssocID="{8EE62DBD-7DF1-4002-9705-22F303A19B5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F901B0-274E-425D-9AA5-04505C31AEB1}" type="pres">
      <dgm:prSet presAssocID="{8EE62DBD-7DF1-4002-9705-22F303A19B53}" presName="negativeSpace" presStyleCnt="0"/>
      <dgm:spPr/>
    </dgm:pt>
    <dgm:pt modelId="{61FFDF25-C5CB-49E2-9C6A-9CA513F39A99}" type="pres">
      <dgm:prSet presAssocID="{8EE62DBD-7DF1-4002-9705-22F303A19B5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0AD5BC8-34C6-4EEF-8AD2-40D4ACDA1848}" type="presOf" srcId="{A4EFED68-D442-48E2-B5FB-D1BF3B3D6729}" destId="{1A84A7ED-8E64-4A9A-BEA7-2B7C10FF3F63}" srcOrd="0" destOrd="0" presId="urn:microsoft.com/office/officeart/2005/8/layout/list1"/>
    <dgm:cxn modelId="{356EF2CD-570F-4CC7-8E0D-7C7DA1F85603}" type="presOf" srcId="{9AA9F81D-52C3-4470-86DD-4CC446F48B17}" destId="{FBAC05DE-27DD-4F07-B95D-FC68676765DA}" srcOrd="1" destOrd="0" presId="urn:microsoft.com/office/officeart/2005/8/layout/list1"/>
    <dgm:cxn modelId="{AE461DDA-C6FE-4FAB-9A32-2C10A0394398}" srcId="{A4EFED68-D442-48E2-B5FB-D1BF3B3D6729}" destId="{8EE62DBD-7DF1-4002-9705-22F303A19B53}" srcOrd="3" destOrd="0" parTransId="{F645C779-ED46-40C5-8881-0CE588C2A06D}" sibTransId="{8667A135-6493-4059-B29E-64CCA48DD861}"/>
    <dgm:cxn modelId="{9EECDC81-EC3C-4988-A601-2A30C87D3EAE}" type="presOf" srcId="{3F067ECE-A78B-42F8-BDC0-FB5F854A1C59}" destId="{ABDC79FC-DE7A-4024-BC52-91122FE09CA8}" srcOrd="0" destOrd="0" presId="urn:microsoft.com/office/officeart/2005/8/layout/list1"/>
    <dgm:cxn modelId="{A376A3A5-AB05-49B3-AF58-207C5369E7FC}" type="presOf" srcId="{DFAFB712-D639-4FBD-8FCF-CE775C0D30BD}" destId="{41DE5527-9C11-471F-BB24-A5C6DD66D1DC}" srcOrd="1" destOrd="0" presId="urn:microsoft.com/office/officeart/2005/8/layout/list1"/>
    <dgm:cxn modelId="{92159170-EE51-4BBF-9E3A-6C1F2E6E949E}" srcId="{DFAFB712-D639-4FBD-8FCF-CE775C0D30BD}" destId="{3F067ECE-A78B-42F8-BDC0-FB5F854A1C59}" srcOrd="0" destOrd="0" parTransId="{CEEBCC7F-E254-4664-B92E-8241F47FEB2A}" sibTransId="{3670C67C-EB5A-415E-AA90-8D46CCFF9301}"/>
    <dgm:cxn modelId="{E39C47A0-790E-46ED-9CE1-B46820E335E8}" type="presOf" srcId="{8EE62DBD-7DF1-4002-9705-22F303A19B53}" destId="{44AF99BE-D401-478E-8A48-1C73021A33A6}" srcOrd="1" destOrd="0" presId="urn:microsoft.com/office/officeart/2005/8/layout/list1"/>
    <dgm:cxn modelId="{EC715859-851E-4BC7-9F77-3BBD7BEF7574}" type="presOf" srcId="{1E42899E-864B-41A0-B45A-806A1B8F3E91}" destId="{81AE755F-BC17-484E-AFA0-AB0D2D903839}" srcOrd="0" destOrd="0" presId="urn:microsoft.com/office/officeart/2005/8/layout/list1"/>
    <dgm:cxn modelId="{C692B696-79E5-4559-8173-6F536E6E2F29}" type="presOf" srcId="{E4E92916-B30C-4A80-AD4C-C3F847C2D44E}" destId="{7B0D1BEF-A4AD-4DA7-A28D-F74FA18300F8}" srcOrd="0" destOrd="0" presId="urn:microsoft.com/office/officeart/2005/8/layout/list1"/>
    <dgm:cxn modelId="{212B5EC6-CB74-4FB0-819B-EBE6396458A0}" srcId="{8EE62DBD-7DF1-4002-9705-22F303A19B53}" destId="{DDD194FA-44BD-4620-88A9-31FFA77327DE}" srcOrd="0" destOrd="0" parTransId="{5AF73EB8-D97D-4C26-B171-1E767E95B564}" sibTransId="{CF20399C-ECF6-434C-81F7-6945932FE6FC}"/>
    <dgm:cxn modelId="{C0BEE9B4-31C2-4BC7-A2CC-6AAFE805D49F}" srcId="{A4EFED68-D442-48E2-B5FB-D1BF3B3D6729}" destId="{E4E92916-B30C-4A80-AD4C-C3F847C2D44E}" srcOrd="2" destOrd="0" parTransId="{B7F7E2DD-84AD-4BCE-92FE-395F6E627D17}" sibTransId="{804A8697-D901-408C-A38C-3EB31DC74B48}"/>
    <dgm:cxn modelId="{3EDC8A08-013B-43AB-93BE-7D12915C6962}" srcId="{E4E92916-B30C-4A80-AD4C-C3F847C2D44E}" destId="{1E42899E-864B-41A0-B45A-806A1B8F3E91}" srcOrd="0" destOrd="0" parTransId="{966DF5A6-9649-4AB0-8A5C-07BFB9E264CD}" sibTransId="{27AE533A-AA69-489F-A56F-41024BB423BF}"/>
    <dgm:cxn modelId="{73F551E1-B24E-45D7-8278-04E5F521A1F3}" type="presOf" srcId="{9AA9F81D-52C3-4470-86DD-4CC446F48B17}" destId="{1365813C-A0AF-41CE-848F-D7BA6C3127D4}" srcOrd="0" destOrd="0" presId="urn:microsoft.com/office/officeart/2005/8/layout/list1"/>
    <dgm:cxn modelId="{C5DA257E-F9CF-47F9-856E-6514F55E2F3F}" type="presOf" srcId="{DFAFB712-D639-4FBD-8FCF-CE775C0D30BD}" destId="{D6E537AE-0346-4A24-B37F-5A39A3865D47}" srcOrd="0" destOrd="0" presId="urn:microsoft.com/office/officeart/2005/8/layout/list1"/>
    <dgm:cxn modelId="{51CA42B1-D74E-4870-AF85-B9F6D07CF683}" type="presOf" srcId="{8EE62DBD-7DF1-4002-9705-22F303A19B53}" destId="{C90E0F66-F256-43A0-924D-727F480C8664}" srcOrd="0" destOrd="0" presId="urn:microsoft.com/office/officeart/2005/8/layout/list1"/>
    <dgm:cxn modelId="{E563AA64-C323-4994-B527-9184649189F0}" srcId="{A4EFED68-D442-48E2-B5FB-D1BF3B3D6729}" destId="{9AA9F81D-52C3-4470-86DD-4CC446F48B17}" srcOrd="1" destOrd="0" parTransId="{0BFFAC64-45D4-41F1-88E6-F4172A13ABCA}" sibTransId="{86BB2053-0A73-4D41-9D4E-E16A94FB2D27}"/>
    <dgm:cxn modelId="{487A2392-2894-48DE-848B-133EEA0A6ABC}" type="presOf" srcId="{E4E92916-B30C-4A80-AD4C-C3F847C2D44E}" destId="{DD49F206-7A4D-426E-892C-7E6E056EC141}" srcOrd="1" destOrd="0" presId="urn:microsoft.com/office/officeart/2005/8/layout/list1"/>
    <dgm:cxn modelId="{A84FCF55-5BD9-4FB7-A19A-ACBC8F972CEB}" srcId="{9AA9F81D-52C3-4470-86DD-4CC446F48B17}" destId="{50FF88A8-C0F4-482F-B22C-59E2AC00B1FA}" srcOrd="0" destOrd="0" parTransId="{18DBFBC2-69EE-40C2-9D4C-8E666FE20254}" sibTransId="{2187A3AE-0260-45D6-BDA4-176160798AB3}"/>
    <dgm:cxn modelId="{A0A9188A-593C-4E7A-A0F3-E3F643838C6C}" srcId="{A4EFED68-D442-48E2-B5FB-D1BF3B3D6729}" destId="{DFAFB712-D639-4FBD-8FCF-CE775C0D30BD}" srcOrd="0" destOrd="0" parTransId="{66213C49-0BAA-4F67-B2BD-2061D7CF41D4}" sibTransId="{5752C204-590F-4CE6-BF0C-CF5988739FE3}"/>
    <dgm:cxn modelId="{8ED2ADAA-C460-4D7C-A179-BF4E8F87EBA6}" type="presOf" srcId="{DDD194FA-44BD-4620-88A9-31FFA77327DE}" destId="{61FFDF25-C5CB-49E2-9C6A-9CA513F39A99}" srcOrd="0" destOrd="0" presId="urn:microsoft.com/office/officeart/2005/8/layout/list1"/>
    <dgm:cxn modelId="{6F151AA8-60D5-469B-8982-2708828C4FE3}" type="presOf" srcId="{50FF88A8-C0F4-482F-B22C-59E2AC00B1FA}" destId="{38FA1647-D358-4BDA-B74A-6F951C53CF8F}" srcOrd="0" destOrd="0" presId="urn:microsoft.com/office/officeart/2005/8/layout/list1"/>
    <dgm:cxn modelId="{940B754B-2B73-4431-89E8-BCFB57CA775E}" type="presParOf" srcId="{1A84A7ED-8E64-4A9A-BEA7-2B7C10FF3F63}" destId="{EA5DBD1A-2DC1-492C-9AD2-F7379FD8ADBD}" srcOrd="0" destOrd="0" presId="urn:microsoft.com/office/officeart/2005/8/layout/list1"/>
    <dgm:cxn modelId="{3AF30D4D-1FD0-438F-8157-A04221F9F9AF}" type="presParOf" srcId="{EA5DBD1A-2DC1-492C-9AD2-F7379FD8ADBD}" destId="{D6E537AE-0346-4A24-B37F-5A39A3865D47}" srcOrd="0" destOrd="0" presId="urn:microsoft.com/office/officeart/2005/8/layout/list1"/>
    <dgm:cxn modelId="{04133A3B-B800-4D7C-8722-16745B709578}" type="presParOf" srcId="{EA5DBD1A-2DC1-492C-9AD2-F7379FD8ADBD}" destId="{41DE5527-9C11-471F-BB24-A5C6DD66D1DC}" srcOrd="1" destOrd="0" presId="urn:microsoft.com/office/officeart/2005/8/layout/list1"/>
    <dgm:cxn modelId="{ED82A0FF-B44F-4BCF-9B15-AA308AC360C8}" type="presParOf" srcId="{1A84A7ED-8E64-4A9A-BEA7-2B7C10FF3F63}" destId="{4A851DF6-F376-4CDF-8A1A-74C792BFA139}" srcOrd="1" destOrd="0" presId="urn:microsoft.com/office/officeart/2005/8/layout/list1"/>
    <dgm:cxn modelId="{8EF72140-42AB-48A1-A30E-FD6CB09A0146}" type="presParOf" srcId="{1A84A7ED-8E64-4A9A-BEA7-2B7C10FF3F63}" destId="{ABDC79FC-DE7A-4024-BC52-91122FE09CA8}" srcOrd="2" destOrd="0" presId="urn:microsoft.com/office/officeart/2005/8/layout/list1"/>
    <dgm:cxn modelId="{7C4CDCA7-9EC0-4A6F-B2A0-B30CECA43178}" type="presParOf" srcId="{1A84A7ED-8E64-4A9A-BEA7-2B7C10FF3F63}" destId="{713C875F-89C9-442C-94F8-124B3ECC7C3C}" srcOrd="3" destOrd="0" presId="urn:microsoft.com/office/officeart/2005/8/layout/list1"/>
    <dgm:cxn modelId="{999D73E2-CE63-48F9-856A-DD0867248383}" type="presParOf" srcId="{1A84A7ED-8E64-4A9A-BEA7-2B7C10FF3F63}" destId="{14E71D9A-D8B3-4CB9-823D-EA6190FC3C8F}" srcOrd="4" destOrd="0" presId="urn:microsoft.com/office/officeart/2005/8/layout/list1"/>
    <dgm:cxn modelId="{6DFB399C-E769-40B4-9708-9720A5C86130}" type="presParOf" srcId="{14E71D9A-D8B3-4CB9-823D-EA6190FC3C8F}" destId="{1365813C-A0AF-41CE-848F-D7BA6C3127D4}" srcOrd="0" destOrd="0" presId="urn:microsoft.com/office/officeart/2005/8/layout/list1"/>
    <dgm:cxn modelId="{ED674B42-0587-4710-83E0-1B94BA7FAC88}" type="presParOf" srcId="{14E71D9A-D8B3-4CB9-823D-EA6190FC3C8F}" destId="{FBAC05DE-27DD-4F07-B95D-FC68676765DA}" srcOrd="1" destOrd="0" presId="urn:microsoft.com/office/officeart/2005/8/layout/list1"/>
    <dgm:cxn modelId="{F0A781A2-55F1-441F-A4B4-A850E5D2F103}" type="presParOf" srcId="{1A84A7ED-8E64-4A9A-BEA7-2B7C10FF3F63}" destId="{B49B579E-0519-44BF-BBBC-E976864DEE86}" srcOrd="5" destOrd="0" presId="urn:microsoft.com/office/officeart/2005/8/layout/list1"/>
    <dgm:cxn modelId="{7371FDDD-259F-4939-97F5-8972151049B5}" type="presParOf" srcId="{1A84A7ED-8E64-4A9A-BEA7-2B7C10FF3F63}" destId="{38FA1647-D358-4BDA-B74A-6F951C53CF8F}" srcOrd="6" destOrd="0" presId="urn:microsoft.com/office/officeart/2005/8/layout/list1"/>
    <dgm:cxn modelId="{EF4383AD-ABB0-4C1F-B6BB-E2DBC4DE1CFE}" type="presParOf" srcId="{1A84A7ED-8E64-4A9A-BEA7-2B7C10FF3F63}" destId="{B377CF35-4484-40B6-8090-EB388E408C3F}" srcOrd="7" destOrd="0" presId="urn:microsoft.com/office/officeart/2005/8/layout/list1"/>
    <dgm:cxn modelId="{6184077A-D73A-410B-B6F1-53907643903D}" type="presParOf" srcId="{1A84A7ED-8E64-4A9A-BEA7-2B7C10FF3F63}" destId="{8EB5D230-825A-4854-856B-9AB3EB683104}" srcOrd="8" destOrd="0" presId="urn:microsoft.com/office/officeart/2005/8/layout/list1"/>
    <dgm:cxn modelId="{092F96AA-EBC3-480F-8734-12B7DCDB6BAC}" type="presParOf" srcId="{8EB5D230-825A-4854-856B-9AB3EB683104}" destId="{7B0D1BEF-A4AD-4DA7-A28D-F74FA18300F8}" srcOrd="0" destOrd="0" presId="urn:microsoft.com/office/officeart/2005/8/layout/list1"/>
    <dgm:cxn modelId="{5F661472-CA58-4B61-9810-B3F1FD0FC662}" type="presParOf" srcId="{8EB5D230-825A-4854-856B-9AB3EB683104}" destId="{DD49F206-7A4D-426E-892C-7E6E056EC141}" srcOrd="1" destOrd="0" presId="urn:microsoft.com/office/officeart/2005/8/layout/list1"/>
    <dgm:cxn modelId="{834421F5-0F8D-494F-B370-EB79A386BB7E}" type="presParOf" srcId="{1A84A7ED-8E64-4A9A-BEA7-2B7C10FF3F63}" destId="{B05F8CCD-3158-4D4E-A054-5578994D8804}" srcOrd="9" destOrd="0" presId="urn:microsoft.com/office/officeart/2005/8/layout/list1"/>
    <dgm:cxn modelId="{1112E256-F3DE-4D58-9AE4-12A8ABD1FD00}" type="presParOf" srcId="{1A84A7ED-8E64-4A9A-BEA7-2B7C10FF3F63}" destId="{81AE755F-BC17-484E-AFA0-AB0D2D903839}" srcOrd="10" destOrd="0" presId="urn:microsoft.com/office/officeart/2005/8/layout/list1"/>
    <dgm:cxn modelId="{A8B5FF06-0FB2-49F9-B620-12A715AE6A2E}" type="presParOf" srcId="{1A84A7ED-8E64-4A9A-BEA7-2B7C10FF3F63}" destId="{024011F5-ACFA-40B5-84A3-0CF5E983EF72}" srcOrd="11" destOrd="0" presId="urn:microsoft.com/office/officeart/2005/8/layout/list1"/>
    <dgm:cxn modelId="{893C345A-A384-43F9-86B7-7666CAA90378}" type="presParOf" srcId="{1A84A7ED-8E64-4A9A-BEA7-2B7C10FF3F63}" destId="{D1709AEF-0872-47D1-BB53-B2C871633915}" srcOrd="12" destOrd="0" presId="urn:microsoft.com/office/officeart/2005/8/layout/list1"/>
    <dgm:cxn modelId="{71C314DF-4F08-41C5-B7DA-C4800D3BA9EF}" type="presParOf" srcId="{D1709AEF-0872-47D1-BB53-B2C871633915}" destId="{C90E0F66-F256-43A0-924D-727F480C8664}" srcOrd="0" destOrd="0" presId="urn:microsoft.com/office/officeart/2005/8/layout/list1"/>
    <dgm:cxn modelId="{3A13038E-673C-4008-92CC-CFDD1CF46B9D}" type="presParOf" srcId="{D1709AEF-0872-47D1-BB53-B2C871633915}" destId="{44AF99BE-D401-478E-8A48-1C73021A33A6}" srcOrd="1" destOrd="0" presId="urn:microsoft.com/office/officeart/2005/8/layout/list1"/>
    <dgm:cxn modelId="{ED6FD073-FCD1-48B8-B049-BE6601C5D781}" type="presParOf" srcId="{1A84A7ED-8E64-4A9A-BEA7-2B7C10FF3F63}" destId="{6DF901B0-274E-425D-9AA5-04505C31AEB1}" srcOrd="13" destOrd="0" presId="urn:microsoft.com/office/officeart/2005/8/layout/list1"/>
    <dgm:cxn modelId="{0266FC3B-FA68-448C-B281-C05A19F8E602}" type="presParOf" srcId="{1A84A7ED-8E64-4A9A-BEA7-2B7C10FF3F63}" destId="{61FFDF25-C5CB-49E2-9C6A-9CA513F39A99}" srcOrd="14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C84C0-81B5-4F29-8E2C-7BD3137C6B03}" type="datetimeFigureOut">
              <a:rPr lang="fr-FR" smtClean="0"/>
              <a:pPr/>
              <a:t>20/06/2009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B3E57-4FE1-4A73-9EFE-DBE5FA8DCA5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6D40-A9BE-47B2-B823-5B88539F5E3A}" type="datetimeFigureOut">
              <a:rPr lang="fr-FR" smtClean="0"/>
              <a:pPr/>
              <a:t>20/06/2009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A2DB-3235-4651-8180-9CC77EF6F6F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IUT de Nice. Département informatique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394C90-845D-42A8-BDFC-2D991DB3BB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3200400"/>
            <a:ext cx="8786874" cy="1600200"/>
          </a:xfrm>
          <a:effectLst>
            <a:reflection blurRad="6350" stA="50000" endA="300" endPos="900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Charles 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FOUCO -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Léo 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SOUQUET -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Gaël 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 -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Cédric 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HULIN</a:t>
            </a:r>
            <a:endParaRPr lang="fr-FR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06" y="1505930"/>
            <a:ext cx="9001188" cy="1470025"/>
          </a:xfrm>
          <a:scene3d>
            <a:camera prst="obliqueTopRight"/>
            <a:lightRig rig="threePt" dir="t">
              <a:rot lat="0" lon="0" rev="1200000"/>
            </a:lightRig>
          </a:scene3d>
          <a:sp3d>
            <a:bevelT w="63500" h="25400" prst="hardEdge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PROJETS TUTEURÉS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BOOGLE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-214346" y="6072206"/>
            <a:ext cx="3786214" cy="78579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fr-F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Tutrice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Rosa LECAT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3714744" y="6072206"/>
            <a:ext cx="5214942" cy="78579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fr-F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IUT de Nice.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Département informatique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lvl="0" algn="r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fr-F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Année </a:t>
            </a:r>
            <a:r>
              <a:rPr lang="fr-FR" sz="1600" b="1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2008/2009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950465" y="302364"/>
            <a:ext cx="8672848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FONCTIONS recherche (F2)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Recherche d’un mot dans la matrice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3571876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4 fonctions de recherche : verticale, horizontale et 2 diagonales.</a:t>
            </a:r>
            <a:endParaRPr lang="fr-F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Compare chaque lettre composant le mot entré avec la grille de jeu.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874958" y="258277"/>
            <a:ext cx="8860778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FONCTION statistique (F3)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Affichage des parties enregistrées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3571876"/>
            <a:ext cx="857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Ouverture du fichier « </a:t>
            </a:r>
            <a:r>
              <a:rPr lang="fr-FR" dirty="0" smtClean="0">
                <a:solidFill>
                  <a:schemeClr val="accent1"/>
                </a:solidFill>
              </a:rPr>
              <a:t>enregistrement.txt</a:t>
            </a:r>
            <a:r>
              <a:rPr lang="fr-FR" dirty="0" smtClean="0">
                <a:solidFill>
                  <a:schemeClr val="tx2"/>
                </a:solidFill>
              </a:rPr>
              <a:t> ».</a:t>
            </a:r>
            <a:endParaRPr lang="fr-F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Lecture et affichage du contenu du fichier caractère par caractère.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Affichage du nombre de parties jouées.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Fermeture du fichier.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FONCTION erreur (F4)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Gestion d’un choix non valide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3929066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Affichage d’un message d’erreur au joueur.</a:t>
            </a:r>
            <a:endParaRPr lang="fr-F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Redirection vers le menu.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337105" y="318711"/>
            <a:ext cx="7312641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CONclusion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Cahier des charges rempli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282" y="3500438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Ce projet tuteuré est donc réalisé avec succès.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Aucune difficulté rencontrée.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5" y="27994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Plan de l’exposé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0" y="2786058"/>
          <a:ext cx="9144000" cy="33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FDF86-73A7-4D14-A73F-6DDAB34E4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461FDF86-73A7-4D14-A73F-6DDAB34E4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E3C3DA5-563E-4F84-A096-1D20197E2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EE3C3DA5-563E-4F84-A096-1D20197E2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0BDF7A-808F-4D90-8677-C2DEFBC58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0A0BDF7A-808F-4D90-8677-C2DEFBC58B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2E20D5-E4B0-4FAC-BFCF-4D4D3CAFCA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graphicEl>
                                              <a:dgm id="{342E20D5-E4B0-4FAC-BFCF-4D4D3CAFCA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2837B-36E5-406C-9769-7B5A79F4D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9842837B-36E5-406C-9769-7B5A79F4D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17A7AD-E5E0-47A6-95F8-00F2CE447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3B17A7AD-E5E0-47A6-95F8-00F2CE447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4E2E60-D8AE-438F-80BD-CDFF48DFED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054E2E60-D8AE-438F-80BD-CDFF48DFED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76F34B-CA21-4C39-BE0B-FA63489B8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BB76F34B-CA21-4C39-BE0B-FA63489B8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75E6FD-E745-4465-B03F-4C2A79032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graphicEl>
                                              <a:dgm id="{C975E6FD-E745-4465-B03F-4C2A79032F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1BBA74-F891-4F7C-9993-03FA65654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graphicEl>
                                              <a:dgm id="{C11BBA74-F891-4F7C-9993-03FA65654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 JEU DU BOOGLE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214282" y="2786058"/>
          <a:ext cx="8715436" cy="33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79DF0B-94FB-4179-BD36-619F7BFDE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2879DF0B-94FB-4179-BD36-619F7BFDE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92715E8-E12B-477A-8957-9A95BB433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E92715E8-E12B-477A-8957-9A95BB433D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86C420B-D9CB-4DDE-B6B4-474EE4A00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A86C420B-D9CB-4DDE-B6B4-474EE4A002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B356816-55F7-4D3D-A4CC-37A2BB8D51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graphicEl>
                                              <a:dgm id="{7B356816-55F7-4D3D-A4CC-37A2BB8D51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 CAHIER DES CHARGES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214282" y="2786058"/>
          <a:ext cx="8715436" cy="33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DE5527-9C11-471F-BB24-A5C6DD66D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graphicEl>
                                              <a:dgm id="{41DE5527-9C11-471F-BB24-A5C6DD66D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AC05DE-27DD-4F07-B95D-FC6867676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FBAC05DE-27DD-4F07-B95D-FC6867676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49F206-7A4D-426E-892C-7E6E056EC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DD49F206-7A4D-426E-892C-7E6E056EC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4AF99BE-D401-478E-8A48-1C73021A3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graphicEl>
                                              <a:dgm id="{44AF99BE-D401-478E-8A48-1C73021A3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DC79FC-DE7A-4024-BC52-91122FE09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ABDC79FC-DE7A-4024-BC52-91122FE09C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FA1647-D358-4BDA-B74A-6F951C53C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38FA1647-D358-4BDA-B74A-6F951C53C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AE755F-BC17-484E-AFA0-AB0D2D903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81AE755F-BC17-484E-AFA0-AB0D2D903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FFDF25-C5CB-49E2-9C6A-9CA513F39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61FFDF25-C5CB-49E2-9C6A-9CA513F39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Main et menu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Affichage du menu / Appel de la fonction</a:t>
            </a:r>
            <a:endParaRPr lang="fr-FR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142844" y="3429000"/>
          <a:ext cx="8858312" cy="3071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LES FONCTIONS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me 7"/>
          <p:cNvGraphicFramePr/>
          <p:nvPr/>
        </p:nvGraphicFramePr>
        <p:xfrm>
          <a:off x="214282" y="3643314"/>
          <a:ext cx="8715436" cy="2776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AU SENS A.C.S.I DU TERME</a:t>
            </a:r>
            <a:endParaRPr lang="fr-FR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DE5527-9C11-471F-BB24-A5C6DD66D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41DE5527-9C11-471F-BB24-A5C6DD66D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AC05DE-27DD-4F07-B95D-FC6867676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FBAC05DE-27DD-4F07-B95D-FC6867676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49F206-7A4D-426E-892C-7E6E056EC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graphicEl>
                                              <a:dgm id="{DD49F206-7A4D-426E-892C-7E6E056EC1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4AF99BE-D401-478E-8A48-1C73021A3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44AF99BE-D401-478E-8A48-1C73021A3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DC79FC-DE7A-4024-BC52-91122FE09C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graphicEl>
                                              <a:dgm id="{ABDC79FC-DE7A-4024-BC52-91122FE09C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FA1647-D358-4BDA-B74A-6F951C53CF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graphicEl>
                                              <a:dgm id="{38FA1647-D358-4BDA-B74A-6F951C53CF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1AE755F-BC17-484E-AFA0-AB0D2D9038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81AE755F-BC17-484E-AFA0-AB0D2D9038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FFDF25-C5CB-49E2-9C6A-9CA513F39A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graphicEl>
                                              <a:dgm id="{61FFDF25-C5CB-49E2-9C6A-9CA513F39A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Sub>
          <a:bldDgm bld="lvlOne"/>
        </p:bldSub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FONCTION regle (F1)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Affichage des règles de jeu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3571876"/>
            <a:ext cx="857256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fr-FR" dirty="0" smtClean="0">
                <a:solidFill>
                  <a:schemeClr val="tx2"/>
                </a:solidFill>
              </a:rPr>
              <a:t> Ouverture du fichier texte « </a:t>
            </a:r>
            <a:r>
              <a:rPr lang="fr-FR" dirty="0" smtClean="0">
                <a:solidFill>
                  <a:schemeClr val="accent1"/>
                </a:solidFill>
              </a:rPr>
              <a:t>regleboogle.txt</a:t>
            </a:r>
            <a:r>
              <a:rPr lang="fr-FR" dirty="0" smtClean="0">
                <a:solidFill>
                  <a:schemeClr val="tx2"/>
                </a:solidFill>
              </a:rPr>
              <a:t> ».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Lecture et affichage du contenu du fichier caractère par caractère.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Fermeture du fichier.</a:t>
            </a:r>
          </a:p>
          <a:p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FONCTION jouer (F2)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Gestion d’une partie de boogle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3571876"/>
            <a:ext cx="8572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Enregistrement </a:t>
            </a:r>
            <a:r>
              <a:rPr lang="fr-FR" dirty="0">
                <a:solidFill>
                  <a:schemeClr val="tx2"/>
                </a:solidFill>
              </a:rPr>
              <a:t>du </a:t>
            </a:r>
            <a:r>
              <a:rPr lang="fr-FR" dirty="0" smtClean="0">
                <a:solidFill>
                  <a:schemeClr val="tx2"/>
                </a:solidFill>
              </a:rPr>
              <a:t>joueur dans le fichier </a:t>
            </a:r>
            <a:r>
              <a:rPr lang="fr-FR" dirty="0" smtClean="0">
                <a:solidFill>
                  <a:schemeClr val="accent1"/>
                </a:solidFill>
              </a:rPr>
              <a:t>« enregistrement.txt ».</a:t>
            </a:r>
            <a:endParaRPr lang="fr-F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Demande de l'utilisation du </a:t>
            </a:r>
            <a:r>
              <a:rPr lang="fr-FR" dirty="0" smtClean="0">
                <a:solidFill>
                  <a:schemeClr val="tx2"/>
                </a:solidFill>
              </a:rPr>
              <a:t>dictionnaire.</a:t>
            </a:r>
            <a:endParaRPr lang="fr-F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Initialisation</a:t>
            </a:r>
            <a:r>
              <a:rPr lang="fr-FR" dirty="0" smtClean="0">
                <a:solidFill>
                  <a:schemeClr val="tx2"/>
                </a:solidFill>
              </a:rPr>
              <a:t>, remplissage </a:t>
            </a:r>
            <a:r>
              <a:rPr lang="fr-FR" dirty="0">
                <a:solidFill>
                  <a:schemeClr val="tx2"/>
                </a:solidFill>
              </a:rPr>
              <a:t>et affichage de </a:t>
            </a:r>
            <a:r>
              <a:rPr lang="fr-FR" dirty="0" smtClean="0">
                <a:solidFill>
                  <a:schemeClr val="tx2"/>
                </a:solidFill>
              </a:rPr>
              <a:t>la grille de jeu : </a:t>
            </a:r>
            <a:r>
              <a:rPr lang="fr-FR" dirty="0" smtClean="0">
                <a:solidFill>
                  <a:schemeClr val="accent1"/>
                </a:solidFill>
              </a:rPr>
              <a:t>fonction matrice.</a:t>
            </a:r>
            <a:endParaRPr lang="fr-F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Saisie </a:t>
            </a:r>
            <a:r>
              <a:rPr lang="fr-FR" dirty="0" smtClean="0">
                <a:solidFill>
                  <a:schemeClr val="tx2"/>
                </a:solidFill>
              </a:rPr>
              <a:t>et contrôle du </a:t>
            </a:r>
            <a:r>
              <a:rPr lang="fr-FR" dirty="0">
                <a:solidFill>
                  <a:schemeClr val="tx2"/>
                </a:solidFill>
              </a:rPr>
              <a:t>mot entré par </a:t>
            </a:r>
            <a:r>
              <a:rPr lang="fr-FR" dirty="0" smtClean="0">
                <a:solidFill>
                  <a:schemeClr val="tx2"/>
                </a:solidFill>
              </a:rPr>
              <a:t>l'utilisateur .</a:t>
            </a:r>
            <a:endParaRPr lang="fr-F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Recherche </a:t>
            </a:r>
            <a:r>
              <a:rPr lang="fr-FR" dirty="0" smtClean="0">
                <a:solidFill>
                  <a:schemeClr val="tx2"/>
                </a:solidFill>
              </a:rPr>
              <a:t>du mot </a:t>
            </a:r>
            <a:r>
              <a:rPr lang="fr-FR" dirty="0">
                <a:solidFill>
                  <a:schemeClr val="tx2"/>
                </a:solidFill>
              </a:rPr>
              <a:t>entré par l'utilisateur </a:t>
            </a:r>
            <a:r>
              <a:rPr lang="fr-FR" dirty="0" smtClean="0">
                <a:solidFill>
                  <a:schemeClr val="tx2"/>
                </a:solidFill>
              </a:rPr>
              <a:t>dans </a:t>
            </a:r>
            <a:r>
              <a:rPr lang="fr-FR" dirty="0">
                <a:solidFill>
                  <a:schemeClr val="tx2"/>
                </a:solidFill>
              </a:rPr>
              <a:t>la </a:t>
            </a:r>
            <a:r>
              <a:rPr lang="fr-FR" dirty="0" smtClean="0">
                <a:solidFill>
                  <a:schemeClr val="tx2"/>
                </a:solidFill>
              </a:rPr>
              <a:t>grille </a:t>
            </a:r>
            <a:r>
              <a:rPr lang="fr-FR" dirty="0" smtClean="0">
                <a:solidFill>
                  <a:schemeClr val="accent1"/>
                </a:solidFill>
              </a:rPr>
              <a:t>: fonction recherche.</a:t>
            </a:r>
            <a:endParaRPr lang="fr-F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Comptage du nombre de mots </a:t>
            </a:r>
            <a:r>
              <a:rPr lang="fr-FR" dirty="0" smtClean="0">
                <a:solidFill>
                  <a:schemeClr val="tx2"/>
                </a:solidFill>
              </a:rPr>
              <a:t>trouvés.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015368">
            <a:off x="1080233" y="208509"/>
            <a:ext cx="8028000" cy="1440000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fr-FR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FONCTION Matrice (F2)</a:t>
            </a:r>
            <a:endParaRPr lang="fr-FR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2786058"/>
            <a:ext cx="914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/>
                </a:solidFill>
              </a:rPr>
              <a:t>Génération d’une grille de jeu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85720" y="3571876"/>
            <a:ext cx="85725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Remplissage d’une matrice carrée avec des caractères aléatoire.</a:t>
            </a:r>
            <a:endParaRPr lang="fr-F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Utilisation de la fonction rand().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tx2"/>
                </a:solidFill>
              </a:rPr>
              <a:t>Possibilité d’augmenter ou de diminuer le nombre de voyelles.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438</TotalTime>
  <Words>384</Words>
  <Application>Microsoft Office PowerPoint</Application>
  <PresentationFormat>Affichage à l'écran (4:3)</PresentationFormat>
  <Paragraphs>90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Capitaux</vt:lpstr>
      <vt:lpstr>PROJETS TUTEURÉS BOOGLE</vt:lpstr>
      <vt:lpstr>Plan de l’exposé</vt:lpstr>
      <vt:lpstr>LE JEU DU BOOGLE</vt:lpstr>
      <vt:lpstr>LE CAHIER DES CHARGES</vt:lpstr>
      <vt:lpstr>Main et menu</vt:lpstr>
      <vt:lpstr>LES FONCTIONS</vt:lpstr>
      <vt:lpstr>FONCTION regle (F1)</vt:lpstr>
      <vt:lpstr>FONCTION jouer (F2)</vt:lpstr>
      <vt:lpstr>FONCTION Matrice (F2)</vt:lpstr>
      <vt:lpstr>FONCTIONS recherche (F2)</vt:lpstr>
      <vt:lpstr>FONCTION statistique (F3)</vt:lpstr>
      <vt:lpstr>FONCTION erreur (F4)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TUTEURÉS BOOGLE</dc:title>
  <dc:creator>Charles</dc:creator>
  <cp:lastModifiedBy>Charles</cp:lastModifiedBy>
  <cp:revision>85</cp:revision>
  <dcterms:created xsi:type="dcterms:W3CDTF">2009-06-19T12:02:19Z</dcterms:created>
  <dcterms:modified xsi:type="dcterms:W3CDTF">2009-06-20T20:44:47Z</dcterms:modified>
</cp:coreProperties>
</file>