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tmp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60" r:id="rId16"/>
  </p:sldMasterIdLst>
  <p:notesMasterIdLst>
    <p:notesMasterId r:id="rId29"/>
  </p:notesMasterIdLst>
  <p:handoutMasterIdLst>
    <p:handoutMasterId r:id="rId30"/>
  </p:handoutMasterIdLst>
  <p:sldIdLst>
    <p:sldId id="258" r:id="rId17"/>
    <p:sldId id="456" r:id="rId18"/>
    <p:sldId id="455" r:id="rId19"/>
    <p:sldId id="459" r:id="rId20"/>
    <p:sldId id="458" r:id="rId21"/>
    <p:sldId id="457" r:id="rId22"/>
    <p:sldId id="452" r:id="rId23"/>
    <p:sldId id="446" r:id="rId24"/>
    <p:sldId id="448" r:id="rId25"/>
    <p:sldId id="449" r:id="rId26"/>
    <p:sldId id="450" r:id="rId27"/>
    <p:sldId id="299" r:id="rId28"/>
  </p:sldIdLst>
  <p:sldSz cx="9906000" cy="6858000" type="A4"/>
  <p:notesSz cx="6797675" cy="9926638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나눔바른고딕" panose="020B0603020101020101" pitchFamily="50" charset="-127"/>
        <a:ea typeface="나눔바른고딕" panose="020B060302010102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나눔바른고딕" panose="020B0603020101020101" pitchFamily="50" charset="-127"/>
        <a:ea typeface="나눔바른고딕" panose="020B060302010102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나눔바른고딕" panose="020B0603020101020101" pitchFamily="50" charset="-127"/>
        <a:ea typeface="나눔바른고딕" panose="020B060302010102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나눔바른고딕" panose="020B0603020101020101" pitchFamily="50" charset="-127"/>
        <a:ea typeface="나눔바른고딕" panose="020B060302010102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나눔바른고딕" panose="020B0603020101020101" pitchFamily="50" charset="-127"/>
        <a:ea typeface="나눔바른고딕" panose="020B0603020101020101" pitchFamily="50" charset="-127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나눔바른고딕" panose="020B0603020101020101" pitchFamily="50" charset="-127"/>
        <a:ea typeface="나눔바른고딕" panose="020B0603020101020101" pitchFamily="50" charset="-127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나눔바른고딕" panose="020B0603020101020101" pitchFamily="50" charset="-127"/>
        <a:ea typeface="나눔바른고딕" panose="020B0603020101020101" pitchFamily="50" charset="-127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나눔바른고딕" panose="020B0603020101020101" pitchFamily="50" charset="-127"/>
        <a:ea typeface="나눔바른고딕" panose="020B0603020101020101" pitchFamily="50" charset="-127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나눔바른고딕" panose="020B0603020101020101" pitchFamily="50" charset="-127"/>
        <a:ea typeface="나눔바른고딕" panose="020B060302010102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  <p15:guide id="3" orient="horz" pos="2886" userDrawn="1">
          <p15:clr>
            <a:srgbClr val="A4A3A4"/>
          </p15:clr>
        </p15:guide>
        <p15:guide id="4" orient="horz" pos="313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9CC"/>
    <a:srgbClr val="EAEAEA"/>
    <a:srgbClr val="70AD47"/>
    <a:srgbClr val="E36363"/>
    <a:srgbClr val="E7E6E6"/>
    <a:srgbClr val="0054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B3EFED-D79E-4954-B96B-9CA7F3E54D1F}" v="6500" dt="2018-08-07T05:39:22.176"/>
    <p1510:client id="{00E7F4BA-0FB5-4452-9EC0-C548F6BD0550}" v="641" dt="2018-08-07T07:09:47.32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82" autoAdjust="0"/>
    <p:restoredTop sz="91686" autoAdjust="0"/>
  </p:normalViewPr>
  <p:slideViewPr>
    <p:cSldViewPr snapToGrid="0">
      <p:cViewPr varScale="1">
        <p:scale>
          <a:sx n="105" d="100"/>
          <a:sy n="105" d="100"/>
        </p:scale>
        <p:origin x="1164" y="102"/>
      </p:cViewPr>
      <p:guideLst>
        <p:guide orient="horz" pos="2160"/>
        <p:guide pos="3120"/>
        <p:guide orient="horz" pos="2886"/>
        <p:guide orient="horz" pos="3135"/>
      </p:guideLst>
    </p:cSldViewPr>
  </p:slid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100" d="100"/>
        <a:sy n="100" d="100"/>
      </p:scale>
      <p:origin x="0" y="-1398"/>
    </p:cViewPr>
  </p:sorterViewPr>
  <p:notesViewPr>
    <p:cSldViewPr snapToGrid="0">
      <p:cViewPr varScale="1">
        <p:scale>
          <a:sx n="89" d="100"/>
          <a:sy n="89" d="100"/>
        </p:scale>
        <p:origin x="294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8.xml"/><Relationship Id="rId13" Type="http://schemas.openxmlformats.org/officeDocument/2006/relationships/customXml" Target="../customXml/item13.xml"/><Relationship Id="rId18" Type="http://schemas.openxmlformats.org/officeDocument/2006/relationships/slide" Target="slides/slide2.xml"/><Relationship Id="rId26" Type="http://schemas.openxmlformats.org/officeDocument/2006/relationships/slide" Target="slides/slide10.xml"/><Relationship Id="rId3" Type="http://schemas.openxmlformats.org/officeDocument/2006/relationships/customXml" Target="../customXml/item3.xml"/><Relationship Id="rId21" Type="http://schemas.openxmlformats.org/officeDocument/2006/relationships/slide" Target="slides/slide5.xml"/><Relationship Id="rId34" Type="http://schemas.openxmlformats.org/officeDocument/2006/relationships/tableStyles" Target="tableStyles.xml"/><Relationship Id="rId7" Type="http://schemas.openxmlformats.org/officeDocument/2006/relationships/customXml" Target="../customXml/item7.xml"/><Relationship Id="rId12" Type="http://schemas.openxmlformats.org/officeDocument/2006/relationships/customXml" Target="../customXml/item12.xml"/><Relationship Id="rId17" Type="http://schemas.openxmlformats.org/officeDocument/2006/relationships/slide" Target="slides/slide1.xml"/><Relationship Id="rId25" Type="http://schemas.openxmlformats.org/officeDocument/2006/relationships/slide" Target="slides/slide9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Master" Target="slideMasters/slideMaster1.xml"/><Relationship Id="rId20" Type="http://schemas.openxmlformats.org/officeDocument/2006/relationships/slide" Target="slides/slide4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24" Type="http://schemas.openxmlformats.org/officeDocument/2006/relationships/slide" Target="slides/slide8.xml"/><Relationship Id="rId32" Type="http://schemas.openxmlformats.org/officeDocument/2006/relationships/viewProps" Target="viewProps.xml"/><Relationship Id="rId5" Type="http://schemas.openxmlformats.org/officeDocument/2006/relationships/customXml" Target="../customXml/item5.xml"/><Relationship Id="rId15" Type="http://schemas.openxmlformats.org/officeDocument/2006/relationships/customXml" Target="../customXml/item15.xml"/><Relationship Id="rId23" Type="http://schemas.openxmlformats.org/officeDocument/2006/relationships/slide" Target="slides/slide7.xml"/><Relationship Id="rId28" Type="http://schemas.openxmlformats.org/officeDocument/2006/relationships/slide" Target="slides/slide12.xml"/><Relationship Id="rId36" Type="http://schemas.microsoft.com/office/2015/10/relationships/revisionInfo" Target="revisionInfo.xml"/><Relationship Id="rId10" Type="http://schemas.openxmlformats.org/officeDocument/2006/relationships/customXml" Target="../customXml/item10.xml"/><Relationship Id="rId19" Type="http://schemas.openxmlformats.org/officeDocument/2006/relationships/slide" Target="slides/slide3.xml"/><Relationship Id="rId31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customXml" Target="../customXml/item14.xml"/><Relationship Id="rId22" Type="http://schemas.openxmlformats.org/officeDocument/2006/relationships/slide" Target="slides/slide6.xml"/><Relationship Id="rId27" Type="http://schemas.openxmlformats.org/officeDocument/2006/relationships/slide" Target="slides/slide11.xml"/><Relationship Id="rId30" Type="http://schemas.openxmlformats.org/officeDocument/2006/relationships/handoutMaster" Target="handoutMasters/handoutMaster1.xml"/><Relationship Id="rId35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용현 김" userId="ea7ee6c5-8af7-4a8f-a782-b013d6f2b6ad" providerId="ADAL" clId="{23B3EFED-D79E-4954-B96B-9CA7F3E54D1F}"/>
    <pc:docChg chg="undo redo custSel addSld delSld modSld sldOrd">
      <pc:chgData name="용현 김" userId="ea7ee6c5-8af7-4a8f-a782-b013d6f2b6ad" providerId="ADAL" clId="{23B3EFED-D79E-4954-B96B-9CA7F3E54D1F}" dt="2018-08-07T05:39:22.176" v="6418" actId="20577"/>
      <pc:docMkLst>
        <pc:docMk/>
      </pc:docMkLst>
      <pc:sldChg chg="modSp">
        <pc:chgData name="용현 김" userId="ea7ee6c5-8af7-4a8f-a782-b013d6f2b6ad" providerId="ADAL" clId="{23B3EFED-D79E-4954-B96B-9CA7F3E54D1F}" dt="2018-08-06T06:20:42.520" v="38" actId="6549"/>
        <pc:sldMkLst>
          <pc:docMk/>
          <pc:sldMk cId="0" sldId="258"/>
        </pc:sldMkLst>
        <pc:spChg chg="mod">
          <ac:chgData name="용현 김" userId="ea7ee6c5-8af7-4a8f-a782-b013d6f2b6ad" providerId="ADAL" clId="{23B3EFED-D79E-4954-B96B-9CA7F3E54D1F}" dt="2018-08-06T06:20:42.520" v="38" actId="6549"/>
          <ac:spMkLst>
            <pc:docMk/>
            <pc:sldMk cId="0" sldId="258"/>
            <ac:spMk id="9" creationId="{00000000-0000-0000-0000-000000000000}"/>
          </ac:spMkLst>
        </pc:spChg>
        <pc:graphicFrameChg chg="mod modGraphic">
          <ac:chgData name="용현 김" userId="ea7ee6c5-8af7-4a8f-a782-b013d6f2b6ad" providerId="ADAL" clId="{23B3EFED-D79E-4954-B96B-9CA7F3E54D1F}" dt="2018-08-06T06:20:28.939" v="21" actId="20577"/>
          <ac:graphicFrameMkLst>
            <pc:docMk/>
            <pc:sldMk cId="0" sldId="258"/>
            <ac:graphicFrameMk id="2" creationId="{00000000-0000-0000-0000-000000000000}"/>
          </ac:graphicFrameMkLst>
        </pc:graphicFrameChg>
      </pc:sldChg>
      <pc:sldChg chg="del">
        <pc:chgData name="용현 김" userId="ea7ee6c5-8af7-4a8f-a782-b013d6f2b6ad" providerId="ADAL" clId="{23B3EFED-D79E-4954-B96B-9CA7F3E54D1F}" dt="2018-08-06T07:09:33.210" v="1266" actId="2696"/>
        <pc:sldMkLst>
          <pc:docMk/>
          <pc:sldMk cId="3786772577" sldId="384"/>
        </pc:sldMkLst>
      </pc:sldChg>
      <pc:sldChg chg="del">
        <pc:chgData name="용현 김" userId="ea7ee6c5-8af7-4a8f-a782-b013d6f2b6ad" providerId="ADAL" clId="{23B3EFED-D79E-4954-B96B-9CA7F3E54D1F}" dt="2018-08-06T07:09:32.833" v="1262" actId="2696"/>
        <pc:sldMkLst>
          <pc:docMk/>
          <pc:sldMk cId="1178428737" sldId="387"/>
        </pc:sldMkLst>
      </pc:sldChg>
      <pc:sldChg chg="del">
        <pc:chgData name="용현 김" userId="ea7ee6c5-8af7-4a8f-a782-b013d6f2b6ad" providerId="ADAL" clId="{23B3EFED-D79E-4954-B96B-9CA7F3E54D1F}" dt="2018-08-06T07:09:32.953" v="1263" actId="2696"/>
        <pc:sldMkLst>
          <pc:docMk/>
          <pc:sldMk cId="3506234760" sldId="389"/>
        </pc:sldMkLst>
      </pc:sldChg>
      <pc:sldChg chg="del">
        <pc:chgData name="용현 김" userId="ea7ee6c5-8af7-4a8f-a782-b013d6f2b6ad" providerId="ADAL" clId="{23B3EFED-D79E-4954-B96B-9CA7F3E54D1F}" dt="2018-08-06T07:09:33.039" v="1264" actId="2696"/>
        <pc:sldMkLst>
          <pc:docMk/>
          <pc:sldMk cId="2121974811" sldId="390"/>
        </pc:sldMkLst>
      </pc:sldChg>
      <pc:sldChg chg="del">
        <pc:chgData name="용현 김" userId="ea7ee6c5-8af7-4a8f-a782-b013d6f2b6ad" providerId="ADAL" clId="{23B3EFED-D79E-4954-B96B-9CA7F3E54D1F}" dt="2018-08-06T07:09:33.123" v="1265" actId="2696"/>
        <pc:sldMkLst>
          <pc:docMk/>
          <pc:sldMk cId="2926342836" sldId="391"/>
        </pc:sldMkLst>
      </pc:sldChg>
      <pc:sldChg chg="del">
        <pc:chgData name="용현 김" userId="ea7ee6c5-8af7-4a8f-a782-b013d6f2b6ad" providerId="ADAL" clId="{23B3EFED-D79E-4954-B96B-9CA7F3E54D1F}" dt="2018-08-06T07:09:33.291" v="1267" actId="2696"/>
        <pc:sldMkLst>
          <pc:docMk/>
          <pc:sldMk cId="5916902" sldId="392"/>
        </pc:sldMkLst>
      </pc:sldChg>
      <pc:sldChg chg="del">
        <pc:chgData name="용현 김" userId="ea7ee6c5-8af7-4a8f-a782-b013d6f2b6ad" providerId="ADAL" clId="{23B3EFED-D79E-4954-B96B-9CA7F3E54D1F}" dt="2018-08-06T07:09:35.018" v="1284" actId="2696"/>
        <pc:sldMkLst>
          <pc:docMk/>
          <pc:sldMk cId="1800267797" sldId="395"/>
        </pc:sldMkLst>
      </pc:sldChg>
      <pc:sldChg chg="del">
        <pc:chgData name="용현 김" userId="ea7ee6c5-8af7-4a8f-a782-b013d6f2b6ad" providerId="ADAL" clId="{23B3EFED-D79E-4954-B96B-9CA7F3E54D1F}" dt="2018-08-06T07:09:35.295" v="1287" actId="2696"/>
        <pc:sldMkLst>
          <pc:docMk/>
          <pc:sldMk cId="3540464483" sldId="396"/>
        </pc:sldMkLst>
      </pc:sldChg>
      <pc:sldChg chg="del">
        <pc:chgData name="용현 김" userId="ea7ee6c5-8af7-4a8f-a782-b013d6f2b6ad" providerId="ADAL" clId="{23B3EFED-D79E-4954-B96B-9CA7F3E54D1F}" dt="2018-08-06T07:09:33.372" v="1268" actId="2696"/>
        <pc:sldMkLst>
          <pc:docMk/>
          <pc:sldMk cId="1321306502" sldId="397"/>
        </pc:sldMkLst>
      </pc:sldChg>
      <pc:sldChg chg="del">
        <pc:chgData name="용현 김" userId="ea7ee6c5-8af7-4a8f-a782-b013d6f2b6ad" providerId="ADAL" clId="{23B3EFED-D79E-4954-B96B-9CA7F3E54D1F}" dt="2018-08-06T07:09:33.457" v="1269" actId="2696"/>
        <pc:sldMkLst>
          <pc:docMk/>
          <pc:sldMk cId="1715208705" sldId="398"/>
        </pc:sldMkLst>
      </pc:sldChg>
      <pc:sldChg chg="del">
        <pc:chgData name="용현 김" userId="ea7ee6c5-8af7-4a8f-a782-b013d6f2b6ad" providerId="ADAL" clId="{23B3EFED-D79E-4954-B96B-9CA7F3E54D1F}" dt="2018-08-06T07:09:33.540" v="1270" actId="2696"/>
        <pc:sldMkLst>
          <pc:docMk/>
          <pc:sldMk cId="2391888483" sldId="399"/>
        </pc:sldMkLst>
      </pc:sldChg>
      <pc:sldChg chg="del">
        <pc:chgData name="용현 김" userId="ea7ee6c5-8af7-4a8f-a782-b013d6f2b6ad" providerId="ADAL" clId="{23B3EFED-D79E-4954-B96B-9CA7F3E54D1F}" dt="2018-08-06T07:09:33.623" v="1271" actId="2696"/>
        <pc:sldMkLst>
          <pc:docMk/>
          <pc:sldMk cId="2577913901" sldId="400"/>
        </pc:sldMkLst>
      </pc:sldChg>
      <pc:sldChg chg="del">
        <pc:chgData name="용현 김" userId="ea7ee6c5-8af7-4a8f-a782-b013d6f2b6ad" providerId="ADAL" clId="{23B3EFED-D79E-4954-B96B-9CA7F3E54D1F}" dt="2018-08-06T07:09:33.708" v="1272" actId="2696"/>
        <pc:sldMkLst>
          <pc:docMk/>
          <pc:sldMk cId="2770038477" sldId="401"/>
        </pc:sldMkLst>
      </pc:sldChg>
      <pc:sldChg chg="del">
        <pc:chgData name="용현 김" userId="ea7ee6c5-8af7-4a8f-a782-b013d6f2b6ad" providerId="ADAL" clId="{23B3EFED-D79E-4954-B96B-9CA7F3E54D1F}" dt="2018-08-06T07:09:33.797" v="1273" actId="2696"/>
        <pc:sldMkLst>
          <pc:docMk/>
          <pc:sldMk cId="1873813867" sldId="402"/>
        </pc:sldMkLst>
      </pc:sldChg>
      <pc:sldChg chg="del">
        <pc:chgData name="용현 김" userId="ea7ee6c5-8af7-4a8f-a782-b013d6f2b6ad" providerId="ADAL" clId="{23B3EFED-D79E-4954-B96B-9CA7F3E54D1F}" dt="2018-08-06T07:09:33.941" v="1274" actId="2696"/>
        <pc:sldMkLst>
          <pc:docMk/>
          <pc:sldMk cId="3360670609" sldId="403"/>
        </pc:sldMkLst>
      </pc:sldChg>
      <pc:sldChg chg="del">
        <pc:chgData name="용현 김" userId="ea7ee6c5-8af7-4a8f-a782-b013d6f2b6ad" providerId="ADAL" clId="{23B3EFED-D79E-4954-B96B-9CA7F3E54D1F}" dt="2018-08-06T07:09:34.066" v="1275" actId="2696"/>
        <pc:sldMkLst>
          <pc:docMk/>
          <pc:sldMk cId="263929949" sldId="404"/>
        </pc:sldMkLst>
      </pc:sldChg>
      <pc:sldChg chg="del">
        <pc:chgData name="용현 김" userId="ea7ee6c5-8af7-4a8f-a782-b013d6f2b6ad" providerId="ADAL" clId="{23B3EFED-D79E-4954-B96B-9CA7F3E54D1F}" dt="2018-08-06T07:09:34.279" v="1277" actId="2696"/>
        <pc:sldMkLst>
          <pc:docMk/>
          <pc:sldMk cId="802713188" sldId="405"/>
        </pc:sldMkLst>
      </pc:sldChg>
      <pc:sldChg chg="modSp del">
        <pc:chgData name="용현 김" userId="ea7ee6c5-8af7-4a8f-a782-b013d6f2b6ad" providerId="ADAL" clId="{23B3EFED-D79E-4954-B96B-9CA7F3E54D1F}" dt="2018-08-06T07:09:30.695" v="1239" actId="2696"/>
        <pc:sldMkLst>
          <pc:docMk/>
          <pc:sldMk cId="2751531364" sldId="406"/>
        </pc:sldMkLst>
        <pc:spChg chg="mod">
          <ac:chgData name="용현 김" userId="ea7ee6c5-8af7-4a8f-a782-b013d6f2b6ad" providerId="ADAL" clId="{23B3EFED-D79E-4954-B96B-9CA7F3E54D1F}" dt="2018-08-06T06:21:12.414" v="62" actId="6549"/>
          <ac:spMkLst>
            <pc:docMk/>
            <pc:sldMk cId="2751531364" sldId="406"/>
            <ac:spMk id="2" creationId="{00000000-0000-0000-0000-000000000000}"/>
          </ac:spMkLst>
        </pc:spChg>
      </pc:sldChg>
      <pc:sldChg chg="addSp delSp modSp del ord modAnim">
        <pc:chgData name="용현 김" userId="ea7ee6c5-8af7-4a8f-a782-b013d6f2b6ad" providerId="ADAL" clId="{23B3EFED-D79E-4954-B96B-9CA7F3E54D1F}" dt="2018-08-06T07:08:50.409" v="1238" actId="2696"/>
        <pc:sldMkLst>
          <pc:docMk/>
          <pc:sldMk cId="129531507" sldId="407"/>
        </pc:sldMkLst>
        <pc:spChg chg="mod">
          <ac:chgData name="용현 김" userId="ea7ee6c5-8af7-4a8f-a782-b013d6f2b6ad" providerId="ADAL" clId="{23B3EFED-D79E-4954-B96B-9CA7F3E54D1F}" dt="2018-08-06T06:21:23.545" v="63"/>
          <ac:spMkLst>
            <pc:docMk/>
            <pc:sldMk cId="129531507" sldId="407"/>
            <ac:spMk id="2" creationId="{00000000-0000-0000-0000-000000000000}"/>
          </ac:spMkLst>
        </pc:spChg>
        <pc:spChg chg="mod">
          <ac:chgData name="용현 김" userId="ea7ee6c5-8af7-4a8f-a782-b013d6f2b6ad" providerId="ADAL" clId="{23B3EFED-D79E-4954-B96B-9CA7F3E54D1F}" dt="2018-08-06T06:25:29.845" v="200"/>
          <ac:spMkLst>
            <pc:docMk/>
            <pc:sldMk cId="129531507" sldId="407"/>
            <ac:spMk id="5" creationId="{00000000-0000-0000-0000-000000000000}"/>
          </ac:spMkLst>
        </pc:spChg>
        <pc:spChg chg="mod">
          <ac:chgData name="용현 김" userId="ea7ee6c5-8af7-4a8f-a782-b013d6f2b6ad" providerId="ADAL" clId="{23B3EFED-D79E-4954-B96B-9CA7F3E54D1F}" dt="2018-08-06T06:25:34.217" v="201"/>
          <ac:spMkLst>
            <pc:docMk/>
            <pc:sldMk cId="129531507" sldId="407"/>
            <ac:spMk id="6" creationId="{00000000-0000-0000-0000-000000000000}"/>
          </ac:spMkLst>
        </pc:spChg>
        <pc:spChg chg="mod">
          <ac:chgData name="용현 김" userId="ea7ee6c5-8af7-4a8f-a782-b013d6f2b6ad" providerId="ADAL" clId="{23B3EFED-D79E-4954-B96B-9CA7F3E54D1F}" dt="2018-08-06T06:25:40.658" v="212"/>
          <ac:spMkLst>
            <pc:docMk/>
            <pc:sldMk cId="129531507" sldId="407"/>
            <ac:spMk id="7" creationId="{00000000-0000-0000-0000-000000000000}"/>
          </ac:spMkLst>
        </pc:spChg>
        <pc:spChg chg="del">
          <ac:chgData name="용현 김" userId="ea7ee6c5-8af7-4a8f-a782-b013d6f2b6ad" providerId="ADAL" clId="{23B3EFED-D79E-4954-B96B-9CA7F3E54D1F}" dt="2018-08-06T06:24:30.879" v="112" actId="478"/>
          <ac:spMkLst>
            <pc:docMk/>
            <pc:sldMk cId="129531507" sldId="407"/>
            <ac:spMk id="9" creationId="{00000000-0000-0000-0000-000000000000}"/>
          </ac:spMkLst>
        </pc:spChg>
        <pc:spChg chg="mod">
          <ac:chgData name="용현 김" userId="ea7ee6c5-8af7-4a8f-a782-b013d6f2b6ad" providerId="ADAL" clId="{23B3EFED-D79E-4954-B96B-9CA7F3E54D1F}" dt="2018-08-06T06:25:09.663" v="156"/>
          <ac:spMkLst>
            <pc:docMk/>
            <pc:sldMk cId="129531507" sldId="407"/>
            <ac:spMk id="13" creationId="{00000000-0000-0000-0000-000000000000}"/>
          </ac:spMkLst>
        </pc:spChg>
        <pc:spChg chg="del">
          <ac:chgData name="용현 김" userId="ea7ee6c5-8af7-4a8f-a782-b013d6f2b6ad" providerId="ADAL" clId="{23B3EFED-D79E-4954-B96B-9CA7F3E54D1F}" dt="2018-08-06T06:24:59.218" v="129" actId="478"/>
          <ac:spMkLst>
            <pc:docMk/>
            <pc:sldMk cId="129531507" sldId="407"/>
            <ac:spMk id="15" creationId="{00000000-0000-0000-0000-000000000000}"/>
          </ac:spMkLst>
        </pc:spChg>
        <pc:spChg chg="del">
          <ac:chgData name="용현 김" userId="ea7ee6c5-8af7-4a8f-a782-b013d6f2b6ad" providerId="ADAL" clId="{23B3EFED-D79E-4954-B96B-9CA7F3E54D1F}" dt="2018-08-06T06:25:00.722" v="130" actId="478"/>
          <ac:spMkLst>
            <pc:docMk/>
            <pc:sldMk cId="129531507" sldId="407"/>
            <ac:spMk id="17" creationId="{00000000-0000-0000-0000-000000000000}"/>
          </ac:spMkLst>
        </pc:spChg>
        <pc:spChg chg="del">
          <ac:chgData name="용현 김" userId="ea7ee6c5-8af7-4a8f-a782-b013d6f2b6ad" providerId="ADAL" clId="{23B3EFED-D79E-4954-B96B-9CA7F3E54D1F}" dt="2018-08-06T06:24:36.412" v="117" actId="478"/>
          <ac:spMkLst>
            <pc:docMk/>
            <pc:sldMk cId="129531507" sldId="407"/>
            <ac:spMk id="22" creationId="{00000000-0000-0000-0000-000000000000}"/>
          </ac:spMkLst>
        </pc:spChg>
        <pc:spChg chg="del">
          <ac:chgData name="용현 김" userId="ea7ee6c5-8af7-4a8f-a782-b013d6f2b6ad" providerId="ADAL" clId="{23B3EFED-D79E-4954-B96B-9CA7F3E54D1F}" dt="2018-08-06T06:24:34.570" v="116" actId="478"/>
          <ac:spMkLst>
            <pc:docMk/>
            <pc:sldMk cId="129531507" sldId="407"/>
            <ac:spMk id="26" creationId="{00000000-0000-0000-0000-000000000000}"/>
          </ac:spMkLst>
        </pc:spChg>
        <pc:spChg chg="del">
          <ac:chgData name="용현 김" userId="ea7ee6c5-8af7-4a8f-a782-b013d6f2b6ad" providerId="ADAL" clId="{23B3EFED-D79E-4954-B96B-9CA7F3E54D1F}" dt="2018-08-06T06:24:39.861" v="118" actId="478"/>
          <ac:spMkLst>
            <pc:docMk/>
            <pc:sldMk cId="129531507" sldId="407"/>
            <ac:spMk id="27" creationId="{00000000-0000-0000-0000-000000000000}"/>
          </ac:spMkLst>
        </pc:spChg>
        <pc:spChg chg="del">
          <ac:chgData name="용현 김" userId="ea7ee6c5-8af7-4a8f-a782-b013d6f2b6ad" providerId="ADAL" clId="{23B3EFED-D79E-4954-B96B-9CA7F3E54D1F}" dt="2018-08-06T06:24:43.531" v="121" actId="478"/>
          <ac:spMkLst>
            <pc:docMk/>
            <pc:sldMk cId="129531507" sldId="407"/>
            <ac:spMk id="28" creationId="{00000000-0000-0000-0000-000000000000}"/>
          </ac:spMkLst>
        </pc:spChg>
        <pc:spChg chg="del">
          <ac:chgData name="용현 김" userId="ea7ee6c5-8af7-4a8f-a782-b013d6f2b6ad" providerId="ADAL" clId="{23B3EFED-D79E-4954-B96B-9CA7F3E54D1F}" dt="2018-08-06T06:24:44.418" v="122" actId="478"/>
          <ac:spMkLst>
            <pc:docMk/>
            <pc:sldMk cId="129531507" sldId="407"/>
            <ac:spMk id="29" creationId="{00000000-0000-0000-0000-000000000000}"/>
          </ac:spMkLst>
        </pc:spChg>
        <pc:spChg chg="del">
          <ac:chgData name="용현 김" userId="ea7ee6c5-8af7-4a8f-a782-b013d6f2b6ad" providerId="ADAL" clId="{23B3EFED-D79E-4954-B96B-9CA7F3E54D1F}" dt="2018-08-06T06:24:47.467" v="125" actId="478"/>
          <ac:spMkLst>
            <pc:docMk/>
            <pc:sldMk cId="129531507" sldId="407"/>
            <ac:spMk id="30" creationId="{00000000-0000-0000-0000-000000000000}"/>
          </ac:spMkLst>
        </pc:spChg>
        <pc:spChg chg="del">
          <ac:chgData name="용현 김" userId="ea7ee6c5-8af7-4a8f-a782-b013d6f2b6ad" providerId="ADAL" clId="{23B3EFED-D79E-4954-B96B-9CA7F3E54D1F}" dt="2018-08-06T06:24:24.776" v="107" actId="478"/>
          <ac:spMkLst>
            <pc:docMk/>
            <pc:sldMk cId="129531507" sldId="407"/>
            <ac:spMk id="31" creationId="{00000000-0000-0000-0000-000000000000}"/>
          </ac:spMkLst>
        </pc:spChg>
        <pc:spChg chg="del">
          <ac:chgData name="용현 김" userId="ea7ee6c5-8af7-4a8f-a782-b013d6f2b6ad" providerId="ADAL" clId="{23B3EFED-D79E-4954-B96B-9CA7F3E54D1F}" dt="2018-08-06T06:24:41.283" v="119" actId="478"/>
          <ac:spMkLst>
            <pc:docMk/>
            <pc:sldMk cId="129531507" sldId="407"/>
            <ac:spMk id="32" creationId="{00000000-0000-0000-0000-000000000000}"/>
          </ac:spMkLst>
        </pc:spChg>
        <pc:spChg chg="del">
          <ac:chgData name="용현 김" userId="ea7ee6c5-8af7-4a8f-a782-b013d6f2b6ad" providerId="ADAL" clId="{23B3EFED-D79E-4954-B96B-9CA7F3E54D1F}" dt="2018-08-06T06:24:42.496" v="120" actId="478"/>
          <ac:spMkLst>
            <pc:docMk/>
            <pc:sldMk cId="129531507" sldId="407"/>
            <ac:spMk id="35" creationId="{00000000-0000-0000-0000-000000000000}"/>
          </ac:spMkLst>
        </pc:spChg>
        <pc:spChg chg="del">
          <ac:chgData name="용현 김" userId="ea7ee6c5-8af7-4a8f-a782-b013d6f2b6ad" providerId="ADAL" clId="{23B3EFED-D79E-4954-B96B-9CA7F3E54D1F}" dt="2018-08-06T06:24:45.773" v="123" actId="478"/>
          <ac:spMkLst>
            <pc:docMk/>
            <pc:sldMk cId="129531507" sldId="407"/>
            <ac:spMk id="39" creationId="{00000000-0000-0000-0000-000000000000}"/>
          </ac:spMkLst>
        </pc:spChg>
        <pc:spChg chg="del">
          <ac:chgData name="용현 김" userId="ea7ee6c5-8af7-4a8f-a782-b013d6f2b6ad" providerId="ADAL" clId="{23B3EFED-D79E-4954-B96B-9CA7F3E54D1F}" dt="2018-08-06T06:24:48.509" v="126" actId="478"/>
          <ac:spMkLst>
            <pc:docMk/>
            <pc:sldMk cId="129531507" sldId="407"/>
            <ac:spMk id="41" creationId="{00000000-0000-0000-0000-000000000000}"/>
          </ac:spMkLst>
        </pc:spChg>
        <pc:spChg chg="del">
          <ac:chgData name="용현 김" userId="ea7ee6c5-8af7-4a8f-a782-b013d6f2b6ad" providerId="ADAL" clId="{23B3EFED-D79E-4954-B96B-9CA7F3E54D1F}" dt="2018-08-06T06:24:46.897" v="124" actId="478"/>
          <ac:spMkLst>
            <pc:docMk/>
            <pc:sldMk cId="129531507" sldId="407"/>
            <ac:spMk id="42" creationId="{00000000-0000-0000-0000-000000000000}"/>
          </ac:spMkLst>
        </pc:spChg>
        <pc:spChg chg="del">
          <ac:chgData name="용현 김" userId="ea7ee6c5-8af7-4a8f-a782-b013d6f2b6ad" providerId="ADAL" clId="{23B3EFED-D79E-4954-B96B-9CA7F3E54D1F}" dt="2018-08-06T06:24:51.013" v="127" actId="478"/>
          <ac:spMkLst>
            <pc:docMk/>
            <pc:sldMk cId="129531507" sldId="407"/>
            <ac:spMk id="43" creationId="{00000000-0000-0000-0000-000000000000}"/>
          </ac:spMkLst>
        </pc:spChg>
        <pc:spChg chg="del">
          <ac:chgData name="용현 김" userId="ea7ee6c5-8af7-4a8f-a782-b013d6f2b6ad" providerId="ADAL" clId="{23B3EFED-D79E-4954-B96B-9CA7F3E54D1F}" dt="2018-08-06T06:24:30.296" v="111" actId="478"/>
          <ac:spMkLst>
            <pc:docMk/>
            <pc:sldMk cId="129531507" sldId="407"/>
            <ac:spMk id="44" creationId="{00000000-0000-0000-0000-000000000000}"/>
          </ac:spMkLst>
        </pc:spChg>
        <pc:spChg chg="del">
          <ac:chgData name="용현 김" userId="ea7ee6c5-8af7-4a8f-a782-b013d6f2b6ad" providerId="ADAL" clId="{23B3EFED-D79E-4954-B96B-9CA7F3E54D1F}" dt="2018-08-06T06:24:29.716" v="110" actId="478"/>
          <ac:spMkLst>
            <pc:docMk/>
            <pc:sldMk cId="129531507" sldId="407"/>
            <ac:spMk id="66" creationId="{00000000-0000-0000-0000-000000000000}"/>
          </ac:spMkLst>
        </pc:spChg>
        <pc:spChg chg="del">
          <ac:chgData name="용현 김" userId="ea7ee6c5-8af7-4a8f-a782-b013d6f2b6ad" providerId="ADAL" clId="{23B3EFED-D79E-4954-B96B-9CA7F3E54D1F}" dt="2018-08-06T06:24:29.247" v="109" actId="478"/>
          <ac:spMkLst>
            <pc:docMk/>
            <pc:sldMk cId="129531507" sldId="407"/>
            <ac:spMk id="67" creationId="{00000000-0000-0000-0000-000000000000}"/>
          </ac:spMkLst>
        </pc:spChg>
        <pc:spChg chg="del">
          <ac:chgData name="용현 김" userId="ea7ee6c5-8af7-4a8f-a782-b013d6f2b6ad" providerId="ADAL" clId="{23B3EFED-D79E-4954-B96B-9CA7F3E54D1F}" dt="2018-08-06T06:24:31.425" v="113" actId="478"/>
          <ac:spMkLst>
            <pc:docMk/>
            <pc:sldMk cId="129531507" sldId="407"/>
            <ac:spMk id="68" creationId="{00000000-0000-0000-0000-000000000000}"/>
          </ac:spMkLst>
        </pc:spChg>
        <pc:spChg chg="del">
          <ac:chgData name="용현 김" userId="ea7ee6c5-8af7-4a8f-a782-b013d6f2b6ad" providerId="ADAL" clId="{23B3EFED-D79E-4954-B96B-9CA7F3E54D1F}" dt="2018-08-06T06:24:53.231" v="128" actId="478"/>
          <ac:spMkLst>
            <pc:docMk/>
            <pc:sldMk cId="129531507" sldId="407"/>
            <ac:spMk id="69" creationId="{00000000-0000-0000-0000-000000000000}"/>
          </ac:spMkLst>
        </pc:spChg>
        <pc:spChg chg="del">
          <ac:chgData name="용현 김" userId="ea7ee6c5-8af7-4a8f-a782-b013d6f2b6ad" providerId="ADAL" clId="{23B3EFED-D79E-4954-B96B-9CA7F3E54D1F}" dt="2018-08-06T06:24:59.218" v="129" actId="478"/>
          <ac:spMkLst>
            <pc:docMk/>
            <pc:sldMk cId="129531507" sldId="407"/>
            <ac:spMk id="70" creationId="{00000000-0000-0000-0000-000000000000}"/>
          </ac:spMkLst>
        </pc:spChg>
        <pc:spChg chg="del">
          <ac:chgData name="용현 김" userId="ea7ee6c5-8af7-4a8f-a782-b013d6f2b6ad" providerId="ADAL" clId="{23B3EFED-D79E-4954-B96B-9CA7F3E54D1F}" dt="2018-08-06T06:24:53.231" v="128" actId="478"/>
          <ac:spMkLst>
            <pc:docMk/>
            <pc:sldMk cId="129531507" sldId="407"/>
            <ac:spMk id="71" creationId="{00000000-0000-0000-0000-000000000000}"/>
          </ac:spMkLst>
        </pc:spChg>
        <pc:spChg chg="del">
          <ac:chgData name="용현 김" userId="ea7ee6c5-8af7-4a8f-a782-b013d6f2b6ad" providerId="ADAL" clId="{23B3EFED-D79E-4954-B96B-9CA7F3E54D1F}" dt="2018-08-06T06:24:53.231" v="128" actId="478"/>
          <ac:spMkLst>
            <pc:docMk/>
            <pc:sldMk cId="129531507" sldId="407"/>
            <ac:spMk id="72" creationId="{00000000-0000-0000-0000-000000000000}"/>
          </ac:spMkLst>
        </pc:spChg>
        <pc:spChg chg="del">
          <ac:chgData name="용현 김" userId="ea7ee6c5-8af7-4a8f-a782-b013d6f2b6ad" providerId="ADAL" clId="{23B3EFED-D79E-4954-B96B-9CA7F3E54D1F}" dt="2018-08-06T06:24:53.231" v="128" actId="478"/>
          <ac:spMkLst>
            <pc:docMk/>
            <pc:sldMk cId="129531507" sldId="407"/>
            <ac:spMk id="73" creationId="{00000000-0000-0000-0000-000000000000}"/>
          </ac:spMkLst>
        </pc:spChg>
        <pc:spChg chg="del">
          <ac:chgData name="용현 김" userId="ea7ee6c5-8af7-4a8f-a782-b013d6f2b6ad" providerId="ADAL" clId="{23B3EFED-D79E-4954-B96B-9CA7F3E54D1F}" dt="2018-08-06T06:24:59.218" v="129" actId="478"/>
          <ac:spMkLst>
            <pc:docMk/>
            <pc:sldMk cId="129531507" sldId="407"/>
            <ac:spMk id="74" creationId="{00000000-0000-0000-0000-000000000000}"/>
          </ac:spMkLst>
        </pc:spChg>
        <pc:spChg chg="del">
          <ac:chgData name="용현 김" userId="ea7ee6c5-8af7-4a8f-a782-b013d6f2b6ad" providerId="ADAL" clId="{23B3EFED-D79E-4954-B96B-9CA7F3E54D1F}" dt="2018-08-06T06:24:33.195" v="114" actId="478"/>
          <ac:spMkLst>
            <pc:docMk/>
            <pc:sldMk cId="129531507" sldId="407"/>
            <ac:spMk id="75" creationId="{00000000-0000-0000-0000-000000000000}"/>
          </ac:spMkLst>
        </pc:spChg>
        <pc:graphicFrameChg chg="mod modGraphic">
          <ac:chgData name="용현 김" userId="ea7ee6c5-8af7-4a8f-a782-b013d6f2b6ad" providerId="ADAL" clId="{23B3EFED-D79E-4954-B96B-9CA7F3E54D1F}" dt="2018-08-06T06:27:18.226" v="456" actId="6549"/>
          <ac:graphicFrameMkLst>
            <pc:docMk/>
            <pc:sldMk cId="129531507" sldId="407"/>
            <ac:graphicFrameMk id="4" creationId="{00000000-0000-0000-0000-000000000000}"/>
          </ac:graphicFrameMkLst>
        </pc:graphicFrameChg>
        <pc:graphicFrameChg chg="add mod modGraphic">
          <ac:chgData name="용현 김" userId="ea7ee6c5-8af7-4a8f-a782-b013d6f2b6ad" providerId="ADAL" clId="{23B3EFED-D79E-4954-B96B-9CA7F3E54D1F}" dt="2018-08-06T06:38:56.322" v="1057" actId="14100"/>
          <ac:graphicFrameMkLst>
            <pc:docMk/>
            <pc:sldMk cId="129531507" sldId="407"/>
            <ac:graphicFrameMk id="10" creationId="{63740EC7-7FE5-484C-99F7-13307ABF3EE1}"/>
          </ac:graphicFrameMkLst>
        </pc:graphicFrameChg>
        <pc:picChg chg="add mod">
          <ac:chgData name="용현 김" userId="ea7ee6c5-8af7-4a8f-a782-b013d6f2b6ad" providerId="ADAL" clId="{23B3EFED-D79E-4954-B96B-9CA7F3E54D1F}" dt="2018-08-06T06:31:53.304" v="537" actId="14100"/>
          <ac:picMkLst>
            <pc:docMk/>
            <pc:sldMk cId="129531507" sldId="407"/>
            <ac:picMk id="12" creationId="{393EF2E7-D583-4D86-AB05-703EAC69050A}"/>
          </ac:picMkLst>
        </pc:picChg>
        <pc:picChg chg="add del mod">
          <ac:chgData name="용현 김" userId="ea7ee6c5-8af7-4a8f-a782-b013d6f2b6ad" providerId="ADAL" clId="{23B3EFED-D79E-4954-B96B-9CA7F3E54D1F}" dt="2018-08-06T06:53:30.673" v="1075" actId="478"/>
          <ac:picMkLst>
            <pc:docMk/>
            <pc:sldMk cId="129531507" sldId="407"/>
            <ac:picMk id="14" creationId="{455D3BD3-0173-4013-BC2B-BBBDC26498A5}"/>
          </ac:picMkLst>
        </pc:picChg>
        <pc:picChg chg="del">
          <ac:chgData name="용현 김" userId="ea7ee6c5-8af7-4a8f-a782-b013d6f2b6ad" providerId="ADAL" clId="{23B3EFED-D79E-4954-B96B-9CA7F3E54D1F}" dt="2018-08-06T06:24:34.033" v="115" actId="478"/>
          <ac:picMkLst>
            <pc:docMk/>
            <pc:sldMk cId="129531507" sldId="407"/>
            <ac:picMk id="76" creationId="{00000000-0000-0000-0000-000000000000}"/>
          </ac:picMkLst>
        </pc:picChg>
        <pc:picChg chg="del">
          <ac:chgData name="용현 김" userId="ea7ee6c5-8af7-4a8f-a782-b013d6f2b6ad" providerId="ADAL" clId="{23B3EFED-D79E-4954-B96B-9CA7F3E54D1F}" dt="2018-08-06T06:24:28.640" v="108" actId="478"/>
          <ac:picMkLst>
            <pc:docMk/>
            <pc:sldMk cId="129531507" sldId="407"/>
            <ac:picMk id="77" creationId="{00000000-0000-0000-0000-000000000000}"/>
          </ac:picMkLst>
        </pc:picChg>
      </pc:sldChg>
      <pc:sldChg chg="modSp del">
        <pc:chgData name="용현 김" userId="ea7ee6c5-8af7-4a8f-a782-b013d6f2b6ad" providerId="ADAL" clId="{23B3EFED-D79E-4954-B96B-9CA7F3E54D1F}" dt="2018-08-06T07:09:30.874" v="1241" actId="2696"/>
        <pc:sldMkLst>
          <pc:docMk/>
          <pc:sldMk cId="2201033861" sldId="410"/>
        </pc:sldMkLst>
        <pc:spChg chg="mod">
          <ac:chgData name="용현 김" userId="ea7ee6c5-8af7-4a8f-a782-b013d6f2b6ad" providerId="ADAL" clId="{23B3EFED-D79E-4954-B96B-9CA7F3E54D1F}" dt="2018-08-06T06:21:25.228" v="64"/>
          <ac:spMkLst>
            <pc:docMk/>
            <pc:sldMk cId="2201033861" sldId="410"/>
            <ac:spMk id="2" creationId="{00000000-0000-0000-0000-000000000000}"/>
          </ac:spMkLst>
        </pc:spChg>
      </pc:sldChg>
      <pc:sldChg chg="modSp del">
        <pc:chgData name="용현 김" userId="ea7ee6c5-8af7-4a8f-a782-b013d6f2b6ad" providerId="ADAL" clId="{23B3EFED-D79E-4954-B96B-9CA7F3E54D1F}" dt="2018-08-06T07:09:30.967" v="1242" actId="2696"/>
        <pc:sldMkLst>
          <pc:docMk/>
          <pc:sldMk cId="2177525860" sldId="411"/>
        </pc:sldMkLst>
        <pc:spChg chg="mod">
          <ac:chgData name="용현 김" userId="ea7ee6c5-8af7-4a8f-a782-b013d6f2b6ad" providerId="ADAL" clId="{23B3EFED-D79E-4954-B96B-9CA7F3E54D1F}" dt="2018-08-06T06:21:27.012" v="65"/>
          <ac:spMkLst>
            <pc:docMk/>
            <pc:sldMk cId="2177525860" sldId="411"/>
            <ac:spMk id="2" creationId="{00000000-0000-0000-0000-000000000000}"/>
          </ac:spMkLst>
        </pc:spChg>
      </pc:sldChg>
      <pc:sldChg chg="modSp del">
        <pc:chgData name="용현 김" userId="ea7ee6c5-8af7-4a8f-a782-b013d6f2b6ad" providerId="ADAL" clId="{23B3EFED-D79E-4954-B96B-9CA7F3E54D1F}" dt="2018-08-06T07:09:31.061" v="1243" actId="2696"/>
        <pc:sldMkLst>
          <pc:docMk/>
          <pc:sldMk cId="2315240467" sldId="412"/>
        </pc:sldMkLst>
        <pc:spChg chg="mod">
          <ac:chgData name="용현 김" userId="ea7ee6c5-8af7-4a8f-a782-b013d6f2b6ad" providerId="ADAL" clId="{23B3EFED-D79E-4954-B96B-9CA7F3E54D1F}" dt="2018-08-06T06:21:28.967" v="66"/>
          <ac:spMkLst>
            <pc:docMk/>
            <pc:sldMk cId="2315240467" sldId="412"/>
            <ac:spMk id="2" creationId="{00000000-0000-0000-0000-000000000000}"/>
          </ac:spMkLst>
        </pc:spChg>
      </pc:sldChg>
      <pc:sldChg chg="del">
        <pc:chgData name="용현 김" userId="ea7ee6c5-8af7-4a8f-a782-b013d6f2b6ad" providerId="ADAL" clId="{23B3EFED-D79E-4954-B96B-9CA7F3E54D1F}" dt="2018-08-06T07:09:31.276" v="1245" actId="2696"/>
        <pc:sldMkLst>
          <pc:docMk/>
          <pc:sldMk cId="160346531" sldId="413"/>
        </pc:sldMkLst>
      </pc:sldChg>
      <pc:sldChg chg="del">
        <pc:chgData name="용현 김" userId="ea7ee6c5-8af7-4a8f-a782-b013d6f2b6ad" providerId="ADAL" clId="{23B3EFED-D79E-4954-B96B-9CA7F3E54D1F}" dt="2018-08-06T07:09:31.176" v="1244" actId="2696"/>
        <pc:sldMkLst>
          <pc:docMk/>
          <pc:sldMk cId="1218985967" sldId="414"/>
        </pc:sldMkLst>
      </pc:sldChg>
      <pc:sldChg chg="del">
        <pc:chgData name="용현 김" userId="ea7ee6c5-8af7-4a8f-a782-b013d6f2b6ad" providerId="ADAL" clId="{23B3EFED-D79E-4954-B96B-9CA7F3E54D1F}" dt="2018-08-06T07:09:31.364" v="1246" actId="2696"/>
        <pc:sldMkLst>
          <pc:docMk/>
          <pc:sldMk cId="2085752505" sldId="415"/>
        </pc:sldMkLst>
      </pc:sldChg>
      <pc:sldChg chg="del">
        <pc:chgData name="용현 김" userId="ea7ee6c5-8af7-4a8f-a782-b013d6f2b6ad" providerId="ADAL" clId="{23B3EFED-D79E-4954-B96B-9CA7F3E54D1F}" dt="2018-08-06T07:09:31.454" v="1247" actId="2696"/>
        <pc:sldMkLst>
          <pc:docMk/>
          <pc:sldMk cId="3338769154" sldId="416"/>
        </pc:sldMkLst>
      </pc:sldChg>
      <pc:sldChg chg="del">
        <pc:chgData name="용현 김" userId="ea7ee6c5-8af7-4a8f-a782-b013d6f2b6ad" providerId="ADAL" clId="{23B3EFED-D79E-4954-B96B-9CA7F3E54D1F}" dt="2018-08-06T07:09:31.546" v="1248" actId="2696"/>
        <pc:sldMkLst>
          <pc:docMk/>
          <pc:sldMk cId="2630717813" sldId="417"/>
        </pc:sldMkLst>
      </pc:sldChg>
      <pc:sldChg chg="del">
        <pc:chgData name="용현 김" userId="ea7ee6c5-8af7-4a8f-a782-b013d6f2b6ad" providerId="ADAL" clId="{23B3EFED-D79E-4954-B96B-9CA7F3E54D1F}" dt="2018-08-06T07:09:31.642" v="1249" actId="2696"/>
        <pc:sldMkLst>
          <pc:docMk/>
          <pc:sldMk cId="3057842572" sldId="418"/>
        </pc:sldMkLst>
      </pc:sldChg>
      <pc:sldChg chg="del">
        <pc:chgData name="용현 김" userId="ea7ee6c5-8af7-4a8f-a782-b013d6f2b6ad" providerId="ADAL" clId="{23B3EFED-D79E-4954-B96B-9CA7F3E54D1F}" dt="2018-08-06T07:09:31.749" v="1250" actId="2696"/>
        <pc:sldMkLst>
          <pc:docMk/>
          <pc:sldMk cId="2256580869" sldId="419"/>
        </pc:sldMkLst>
      </pc:sldChg>
      <pc:sldChg chg="del">
        <pc:chgData name="용현 김" userId="ea7ee6c5-8af7-4a8f-a782-b013d6f2b6ad" providerId="ADAL" clId="{23B3EFED-D79E-4954-B96B-9CA7F3E54D1F}" dt="2018-08-06T07:09:31.845" v="1251" actId="2696"/>
        <pc:sldMkLst>
          <pc:docMk/>
          <pc:sldMk cId="1509889228" sldId="420"/>
        </pc:sldMkLst>
      </pc:sldChg>
      <pc:sldChg chg="del">
        <pc:chgData name="용현 김" userId="ea7ee6c5-8af7-4a8f-a782-b013d6f2b6ad" providerId="ADAL" clId="{23B3EFED-D79E-4954-B96B-9CA7F3E54D1F}" dt="2018-08-06T07:09:31.926" v="1252" actId="2696"/>
        <pc:sldMkLst>
          <pc:docMk/>
          <pc:sldMk cId="2549437684" sldId="421"/>
        </pc:sldMkLst>
      </pc:sldChg>
      <pc:sldChg chg="del">
        <pc:chgData name="용현 김" userId="ea7ee6c5-8af7-4a8f-a782-b013d6f2b6ad" providerId="ADAL" clId="{23B3EFED-D79E-4954-B96B-9CA7F3E54D1F}" dt="2018-08-06T07:09:32.101" v="1254" actId="2696"/>
        <pc:sldMkLst>
          <pc:docMk/>
          <pc:sldMk cId="3231281682" sldId="422"/>
        </pc:sldMkLst>
      </pc:sldChg>
      <pc:sldChg chg="del">
        <pc:chgData name="용현 김" userId="ea7ee6c5-8af7-4a8f-a782-b013d6f2b6ad" providerId="ADAL" clId="{23B3EFED-D79E-4954-B96B-9CA7F3E54D1F}" dt="2018-08-06T07:09:34.515" v="1279" actId="2696"/>
        <pc:sldMkLst>
          <pc:docMk/>
          <pc:sldMk cId="2721596290" sldId="423"/>
        </pc:sldMkLst>
      </pc:sldChg>
      <pc:sldChg chg="del">
        <pc:chgData name="용현 김" userId="ea7ee6c5-8af7-4a8f-a782-b013d6f2b6ad" providerId="ADAL" clId="{23B3EFED-D79E-4954-B96B-9CA7F3E54D1F}" dt="2018-08-06T07:09:34.415" v="1278" actId="2696"/>
        <pc:sldMkLst>
          <pc:docMk/>
          <pc:sldMk cId="196505914" sldId="424"/>
        </pc:sldMkLst>
      </pc:sldChg>
      <pc:sldChg chg="del">
        <pc:chgData name="용현 김" userId="ea7ee6c5-8af7-4a8f-a782-b013d6f2b6ad" providerId="ADAL" clId="{23B3EFED-D79E-4954-B96B-9CA7F3E54D1F}" dt="2018-08-06T07:09:34.180" v="1276" actId="2696"/>
        <pc:sldMkLst>
          <pc:docMk/>
          <pc:sldMk cId="3186712331" sldId="425"/>
        </pc:sldMkLst>
      </pc:sldChg>
      <pc:sldChg chg="del">
        <pc:chgData name="용현 김" userId="ea7ee6c5-8af7-4a8f-a782-b013d6f2b6ad" providerId="ADAL" clId="{23B3EFED-D79E-4954-B96B-9CA7F3E54D1F}" dt="2018-08-06T07:09:32.010" v="1253" actId="2696"/>
        <pc:sldMkLst>
          <pc:docMk/>
          <pc:sldMk cId="3175334965" sldId="426"/>
        </pc:sldMkLst>
      </pc:sldChg>
      <pc:sldChg chg="del">
        <pc:chgData name="용현 김" userId="ea7ee6c5-8af7-4a8f-a782-b013d6f2b6ad" providerId="ADAL" clId="{23B3EFED-D79E-4954-B96B-9CA7F3E54D1F}" dt="2018-08-06T07:09:32.474" v="1258" actId="2696"/>
        <pc:sldMkLst>
          <pc:docMk/>
          <pc:sldMk cId="45766465" sldId="427"/>
        </pc:sldMkLst>
      </pc:sldChg>
      <pc:sldChg chg="del">
        <pc:chgData name="용현 김" userId="ea7ee6c5-8af7-4a8f-a782-b013d6f2b6ad" providerId="ADAL" clId="{23B3EFED-D79E-4954-B96B-9CA7F3E54D1F}" dt="2018-08-06T07:09:32.187" v="1255" actId="2696"/>
        <pc:sldMkLst>
          <pc:docMk/>
          <pc:sldMk cId="1055957645" sldId="428"/>
        </pc:sldMkLst>
      </pc:sldChg>
      <pc:sldChg chg="del">
        <pc:chgData name="용현 김" userId="ea7ee6c5-8af7-4a8f-a782-b013d6f2b6ad" providerId="ADAL" clId="{23B3EFED-D79E-4954-B96B-9CA7F3E54D1F}" dt="2018-08-06T07:09:32.276" v="1256" actId="2696"/>
        <pc:sldMkLst>
          <pc:docMk/>
          <pc:sldMk cId="1194467468" sldId="429"/>
        </pc:sldMkLst>
      </pc:sldChg>
      <pc:sldChg chg="del">
        <pc:chgData name="용현 김" userId="ea7ee6c5-8af7-4a8f-a782-b013d6f2b6ad" providerId="ADAL" clId="{23B3EFED-D79E-4954-B96B-9CA7F3E54D1F}" dt="2018-08-06T07:09:32.371" v="1257" actId="2696"/>
        <pc:sldMkLst>
          <pc:docMk/>
          <pc:sldMk cId="3510449383" sldId="430"/>
        </pc:sldMkLst>
      </pc:sldChg>
      <pc:sldChg chg="del">
        <pc:chgData name="용현 김" userId="ea7ee6c5-8af7-4a8f-a782-b013d6f2b6ad" providerId="ADAL" clId="{23B3EFED-D79E-4954-B96B-9CA7F3E54D1F}" dt="2018-08-06T07:09:32.564" v="1259" actId="2696"/>
        <pc:sldMkLst>
          <pc:docMk/>
          <pc:sldMk cId="649690306" sldId="431"/>
        </pc:sldMkLst>
      </pc:sldChg>
      <pc:sldChg chg="del">
        <pc:chgData name="용현 김" userId="ea7ee6c5-8af7-4a8f-a782-b013d6f2b6ad" providerId="ADAL" clId="{23B3EFED-D79E-4954-B96B-9CA7F3E54D1F}" dt="2018-08-06T07:09:32.661" v="1260" actId="2696"/>
        <pc:sldMkLst>
          <pc:docMk/>
          <pc:sldMk cId="2919992283" sldId="432"/>
        </pc:sldMkLst>
      </pc:sldChg>
      <pc:sldChg chg="del">
        <pc:chgData name="용현 김" userId="ea7ee6c5-8af7-4a8f-a782-b013d6f2b6ad" providerId="ADAL" clId="{23B3EFED-D79E-4954-B96B-9CA7F3E54D1F}" dt="2018-08-06T07:09:32.747" v="1261" actId="2696"/>
        <pc:sldMkLst>
          <pc:docMk/>
          <pc:sldMk cId="3598323086" sldId="433"/>
        </pc:sldMkLst>
      </pc:sldChg>
      <pc:sldChg chg="del">
        <pc:chgData name="용현 김" userId="ea7ee6c5-8af7-4a8f-a782-b013d6f2b6ad" providerId="ADAL" clId="{23B3EFED-D79E-4954-B96B-9CA7F3E54D1F}" dt="2018-08-06T07:09:34.599" v="1280" actId="2696"/>
        <pc:sldMkLst>
          <pc:docMk/>
          <pc:sldMk cId="1519200168" sldId="434"/>
        </pc:sldMkLst>
      </pc:sldChg>
      <pc:sldChg chg="del">
        <pc:chgData name="용현 김" userId="ea7ee6c5-8af7-4a8f-a782-b013d6f2b6ad" providerId="ADAL" clId="{23B3EFED-D79E-4954-B96B-9CA7F3E54D1F}" dt="2018-08-06T07:09:34.681" v="1281" actId="2696"/>
        <pc:sldMkLst>
          <pc:docMk/>
          <pc:sldMk cId="155695942" sldId="435"/>
        </pc:sldMkLst>
      </pc:sldChg>
      <pc:sldChg chg="del">
        <pc:chgData name="용현 김" userId="ea7ee6c5-8af7-4a8f-a782-b013d6f2b6ad" providerId="ADAL" clId="{23B3EFED-D79E-4954-B96B-9CA7F3E54D1F}" dt="2018-08-06T07:09:34.915" v="1283" actId="2696"/>
        <pc:sldMkLst>
          <pc:docMk/>
          <pc:sldMk cId="576590521" sldId="436"/>
        </pc:sldMkLst>
      </pc:sldChg>
      <pc:sldChg chg="del">
        <pc:chgData name="용현 김" userId="ea7ee6c5-8af7-4a8f-a782-b013d6f2b6ad" providerId="ADAL" clId="{23B3EFED-D79E-4954-B96B-9CA7F3E54D1F}" dt="2018-08-06T07:09:34.774" v="1282" actId="2696"/>
        <pc:sldMkLst>
          <pc:docMk/>
          <pc:sldMk cId="788153380" sldId="437"/>
        </pc:sldMkLst>
      </pc:sldChg>
      <pc:sldChg chg="del">
        <pc:chgData name="용현 김" userId="ea7ee6c5-8af7-4a8f-a782-b013d6f2b6ad" providerId="ADAL" clId="{23B3EFED-D79E-4954-B96B-9CA7F3E54D1F}" dt="2018-08-06T07:09:35.113" v="1285" actId="2696"/>
        <pc:sldMkLst>
          <pc:docMk/>
          <pc:sldMk cId="1234106192" sldId="440"/>
        </pc:sldMkLst>
      </pc:sldChg>
      <pc:sldChg chg="del">
        <pc:chgData name="용현 김" userId="ea7ee6c5-8af7-4a8f-a782-b013d6f2b6ad" providerId="ADAL" clId="{23B3EFED-D79E-4954-B96B-9CA7F3E54D1F}" dt="2018-08-06T07:09:35.336" v="1288" actId="2696"/>
        <pc:sldMkLst>
          <pc:docMk/>
          <pc:sldMk cId="3460577574" sldId="441"/>
        </pc:sldMkLst>
      </pc:sldChg>
      <pc:sldChg chg="del">
        <pc:chgData name="용현 김" userId="ea7ee6c5-8af7-4a8f-a782-b013d6f2b6ad" providerId="ADAL" clId="{23B3EFED-D79E-4954-B96B-9CA7F3E54D1F}" dt="2018-08-06T07:09:35.198" v="1286" actId="2696"/>
        <pc:sldMkLst>
          <pc:docMk/>
          <pc:sldMk cId="566788861" sldId="442"/>
        </pc:sldMkLst>
      </pc:sldChg>
      <pc:sldChg chg="add del">
        <pc:chgData name="용현 김" userId="ea7ee6c5-8af7-4a8f-a782-b013d6f2b6ad" providerId="ADAL" clId="{23B3EFED-D79E-4954-B96B-9CA7F3E54D1F}" dt="2018-08-06T07:09:30.786" v="1240" actId="2696"/>
        <pc:sldMkLst>
          <pc:docMk/>
          <pc:sldMk cId="1524491332" sldId="443"/>
        </pc:sldMkLst>
      </pc:sldChg>
      <pc:sldChg chg="addSp delSp modSp add del modTransition setBg addAnim delAnim modAnim">
        <pc:chgData name="용현 김" userId="ea7ee6c5-8af7-4a8f-a782-b013d6f2b6ad" providerId="ADAL" clId="{23B3EFED-D79E-4954-B96B-9CA7F3E54D1F}" dt="2018-08-07T04:37:48.742" v="4806" actId="2696"/>
        <pc:sldMkLst>
          <pc:docMk/>
          <pc:sldMk cId="4114232510" sldId="444"/>
        </pc:sldMkLst>
        <pc:spChg chg="mod">
          <ac:chgData name="용현 김" userId="ea7ee6c5-8af7-4a8f-a782-b013d6f2b6ad" providerId="ADAL" clId="{23B3EFED-D79E-4954-B96B-9CA7F3E54D1F}" dt="2018-08-07T02:12:08.536" v="4499" actId="20577"/>
          <ac:spMkLst>
            <pc:docMk/>
            <pc:sldMk cId="4114232510" sldId="444"/>
            <ac:spMk id="5" creationId="{00000000-0000-0000-0000-000000000000}"/>
          </ac:spMkLst>
        </pc:spChg>
        <pc:spChg chg="mod">
          <ac:chgData name="용현 김" userId="ea7ee6c5-8af7-4a8f-a782-b013d6f2b6ad" providerId="ADAL" clId="{23B3EFED-D79E-4954-B96B-9CA7F3E54D1F}" dt="2018-08-07T02:12:05.286" v="4498" actId="20577"/>
          <ac:spMkLst>
            <pc:docMk/>
            <pc:sldMk cId="4114232510" sldId="444"/>
            <ac:spMk id="6" creationId="{00000000-0000-0000-0000-000000000000}"/>
          </ac:spMkLst>
        </pc:spChg>
        <pc:spChg chg="del mod">
          <ac:chgData name="용현 김" userId="ea7ee6c5-8af7-4a8f-a782-b013d6f2b6ad" providerId="ADAL" clId="{23B3EFED-D79E-4954-B96B-9CA7F3E54D1F}" dt="2018-08-07T02:38:49.788" v="4596" actId="478"/>
          <ac:spMkLst>
            <pc:docMk/>
            <pc:sldMk cId="4114232510" sldId="444"/>
            <ac:spMk id="8" creationId="{00000000-0000-0000-0000-000000000000}"/>
          </ac:spMkLst>
        </pc:spChg>
        <pc:spChg chg="mod topLvl">
          <ac:chgData name="용현 김" userId="ea7ee6c5-8af7-4a8f-a782-b013d6f2b6ad" providerId="ADAL" clId="{23B3EFED-D79E-4954-B96B-9CA7F3E54D1F}" dt="2018-08-06T07:09:50.729" v="1293" actId="164"/>
          <ac:spMkLst>
            <pc:docMk/>
            <pc:sldMk cId="4114232510" sldId="444"/>
            <ac:spMk id="11" creationId="{CBC145F3-1455-42B9-A138-3236AB4AADA5}"/>
          </ac:spMkLst>
        </pc:spChg>
        <pc:spChg chg="mod topLvl">
          <ac:chgData name="용현 김" userId="ea7ee6c5-8af7-4a8f-a782-b013d6f2b6ad" providerId="ADAL" clId="{23B3EFED-D79E-4954-B96B-9CA7F3E54D1F}" dt="2018-08-06T07:09:50.729" v="1293" actId="164"/>
          <ac:spMkLst>
            <pc:docMk/>
            <pc:sldMk cId="4114232510" sldId="444"/>
            <ac:spMk id="14" creationId="{ED6EEF57-33B9-473B-9395-422765DF9B8E}"/>
          </ac:spMkLst>
        </pc:spChg>
        <pc:spChg chg="mod topLvl">
          <ac:chgData name="용현 김" userId="ea7ee6c5-8af7-4a8f-a782-b013d6f2b6ad" providerId="ADAL" clId="{23B3EFED-D79E-4954-B96B-9CA7F3E54D1F}" dt="2018-08-06T07:09:50.729" v="1293" actId="164"/>
          <ac:spMkLst>
            <pc:docMk/>
            <pc:sldMk cId="4114232510" sldId="444"/>
            <ac:spMk id="15" creationId="{788E8E68-7A37-4BD7-966F-12B49B8D10E1}"/>
          </ac:spMkLst>
        </pc:spChg>
        <pc:spChg chg="mod topLvl">
          <ac:chgData name="용현 김" userId="ea7ee6c5-8af7-4a8f-a782-b013d6f2b6ad" providerId="ADAL" clId="{23B3EFED-D79E-4954-B96B-9CA7F3E54D1F}" dt="2018-08-06T07:09:50.729" v="1293" actId="164"/>
          <ac:spMkLst>
            <pc:docMk/>
            <pc:sldMk cId="4114232510" sldId="444"/>
            <ac:spMk id="17" creationId="{0D0B6B26-ECEA-4338-A4EA-8D642833D5E5}"/>
          </ac:spMkLst>
        </pc:spChg>
        <pc:spChg chg="mod topLvl">
          <ac:chgData name="용현 김" userId="ea7ee6c5-8af7-4a8f-a782-b013d6f2b6ad" providerId="ADAL" clId="{23B3EFED-D79E-4954-B96B-9CA7F3E54D1F}" dt="2018-08-06T07:09:50.729" v="1293" actId="164"/>
          <ac:spMkLst>
            <pc:docMk/>
            <pc:sldMk cId="4114232510" sldId="444"/>
            <ac:spMk id="18" creationId="{2A415632-2455-433E-B3A0-3515706468A9}"/>
          </ac:spMkLst>
        </pc:spChg>
        <pc:spChg chg="mod topLvl">
          <ac:chgData name="용현 김" userId="ea7ee6c5-8af7-4a8f-a782-b013d6f2b6ad" providerId="ADAL" clId="{23B3EFED-D79E-4954-B96B-9CA7F3E54D1F}" dt="2018-08-06T07:09:50.729" v="1293" actId="164"/>
          <ac:spMkLst>
            <pc:docMk/>
            <pc:sldMk cId="4114232510" sldId="444"/>
            <ac:spMk id="19" creationId="{40E6C792-93FE-433C-B82A-CBD9E9066AEE}"/>
          </ac:spMkLst>
        </pc:spChg>
        <pc:spChg chg="mod topLvl">
          <ac:chgData name="용현 김" userId="ea7ee6c5-8af7-4a8f-a782-b013d6f2b6ad" providerId="ADAL" clId="{23B3EFED-D79E-4954-B96B-9CA7F3E54D1F}" dt="2018-08-06T06:56:04.206" v="1093" actId="164"/>
          <ac:spMkLst>
            <pc:docMk/>
            <pc:sldMk cId="4114232510" sldId="444"/>
            <ac:spMk id="20" creationId="{D897B06F-0E0B-44D3-AE59-7143D5C8217B}"/>
          </ac:spMkLst>
        </pc:spChg>
        <pc:spChg chg="mod topLvl">
          <ac:chgData name="용현 김" userId="ea7ee6c5-8af7-4a8f-a782-b013d6f2b6ad" providerId="ADAL" clId="{23B3EFED-D79E-4954-B96B-9CA7F3E54D1F}" dt="2018-08-06T06:56:04.206" v="1093" actId="164"/>
          <ac:spMkLst>
            <pc:docMk/>
            <pc:sldMk cId="4114232510" sldId="444"/>
            <ac:spMk id="21" creationId="{ADF8A151-5705-4BBF-9688-FD5B4726C059}"/>
          </ac:spMkLst>
        </pc:spChg>
        <pc:spChg chg="mod topLvl">
          <ac:chgData name="용현 김" userId="ea7ee6c5-8af7-4a8f-a782-b013d6f2b6ad" providerId="ADAL" clId="{23B3EFED-D79E-4954-B96B-9CA7F3E54D1F}" dt="2018-08-06T06:56:04.206" v="1093" actId="164"/>
          <ac:spMkLst>
            <pc:docMk/>
            <pc:sldMk cId="4114232510" sldId="444"/>
            <ac:spMk id="22" creationId="{FC931542-2780-4557-B9A9-6B2E219A6641}"/>
          </ac:spMkLst>
        </pc:spChg>
        <pc:spChg chg="mod topLvl">
          <ac:chgData name="용현 김" userId="ea7ee6c5-8af7-4a8f-a782-b013d6f2b6ad" providerId="ADAL" clId="{23B3EFED-D79E-4954-B96B-9CA7F3E54D1F}" dt="2018-08-06T06:56:04.206" v="1093" actId="164"/>
          <ac:spMkLst>
            <pc:docMk/>
            <pc:sldMk cId="4114232510" sldId="444"/>
            <ac:spMk id="23" creationId="{E8E07905-557E-49CE-8B99-23FF62ACB63C}"/>
          </ac:spMkLst>
        </pc:spChg>
        <pc:spChg chg="mod topLvl">
          <ac:chgData name="용현 김" userId="ea7ee6c5-8af7-4a8f-a782-b013d6f2b6ad" providerId="ADAL" clId="{23B3EFED-D79E-4954-B96B-9CA7F3E54D1F}" dt="2018-08-06T06:56:04.206" v="1093" actId="164"/>
          <ac:spMkLst>
            <pc:docMk/>
            <pc:sldMk cId="4114232510" sldId="444"/>
            <ac:spMk id="24" creationId="{4A9BDDA3-B6B4-4FE7-8B0C-B0600362520D}"/>
          </ac:spMkLst>
        </pc:spChg>
        <pc:spChg chg="mod topLvl">
          <ac:chgData name="용현 김" userId="ea7ee6c5-8af7-4a8f-a782-b013d6f2b6ad" providerId="ADAL" clId="{23B3EFED-D79E-4954-B96B-9CA7F3E54D1F}" dt="2018-08-06T07:09:50.729" v="1293" actId="164"/>
          <ac:spMkLst>
            <pc:docMk/>
            <pc:sldMk cId="4114232510" sldId="444"/>
            <ac:spMk id="25" creationId="{15036F36-3D8E-4B96-B9E3-9DC41AEF1A39}"/>
          </ac:spMkLst>
        </pc:spChg>
        <pc:spChg chg="mod topLvl">
          <ac:chgData name="용현 김" userId="ea7ee6c5-8af7-4a8f-a782-b013d6f2b6ad" providerId="ADAL" clId="{23B3EFED-D79E-4954-B96B-9CA7F3E54D1F}" dt="2018-08-06T07:09:50.729" v="1293" actId="164"/>
          <ac:spMkLst>
            <pc:docMk/>
            <pc:sldMk cId="4114232510" sldId="444"/>
            <ac:spMk id="26" creationId="{6CF174BD-FAE5-436B-AED7-7DBC116FBF4E}"/>
          </ac:spMkLst>
        </pc:spChg>
        <pc:spChg chg="mod topLvl">
          <ac:chgData name="용현 김" userId="ea7ee6c5-8af7-4a8f-a782-b013d6f2b6ad" providerId="ADAL" clId="{23B3EFED-D79E-4954-B96B-9CA7F3E54D1F}" dt="2018-08-06T07:09:50.729" v="1293" actId="164"/>
          <ac:spMkLst>
            <pc:docMk/>
            <pc:sldMk cId="4114232510" sldId="444"/>
            <ac:spMk id="27" creationId="{D8AF081D-21C8-467A-8B92-950DD28410D5}"/>
          </ac:spMkLst>
        </pc:spChg>
        <pc:spChg chg="mod topLvl">
          <ac:chgData name="용현 김" userId="ea7ee6c5-8af7-4a8f-a782-b013d6f2b6ad" providerId="ADAL" clId="{23B3EFED-D79E-4954-B96B-9CA7F3E54D1F}" dt="2018-08-06T07:09:50.729" v="1293" actId="164"/>
          <ac:spMkLst>
            <pc:docMk/>
            <pc:sldMk cId="4114232510" sldId="444"/>
            <ac:spMk id="28" creationId="{D73694E5-5E61-4641-ACF9-9B974F2D0A4B}"/>
          </ac:spMkLst>
        </pc:spChg>
        <pc:spChg chg="mod topLvl">
          <ac:chgData name="용현 김" userId="ea7ee6c5-8af7-4a8f-a782-b013d6f2b6ad" providerId="ADAL" clId="{23B3EFED-D79E-4954-B96B-9CA7F3E54D1F}" dt="2018-08-06T07:09:50.729" v="1293" actId="164"/>
          <ac:spMkLst>
            <pc:docMk/>
            <pc:sldMk cId="4114232510" sldId="444"/>
            <ac:spMk id="29" creationId="{A212AAE5-C5AC-440A-BF08-E1ED5934F528}"/>
          </ac:spMkLst>
        </pc:spChg>
        <pc:spChg chg="mod topLvl">
          <ac:chgData name="용현 김" userId="ea7ee6c5-8af7-4a8f-a782-b013d6f2b6ad" providerId="ADAL" clId="{23B3EFED-D79E-4954-B96B-9CA7F3E54D1F}" dt="2018-08-06T07:09:50.729" v="1293" actId="164"/>
          <ac:spMkLst>
            <pc:docMk/>
            <pc:sldMk cId="4114232510" sldId="444"/>
            <ac:spMk id="30" creationId="{6D4AD95F-4F19-46DB-BD67-213CC45AB9F6}"/>
          </ac:spMkLst>
        </pc:spChg>
        <pc:spChg chg="mod topLvl">
          <ac:chgData name="용현 김" userId="ea7ee6c5-8af7-4a8f-a782-b013d6f2b6ad" providerId="ADAL" clId="{23B3EFED-D79E-4954-B96B-9CA7F3E54D1F}" dt="2018-08-06T07:09:50.729" v="1293" actId="164"/>
          <ac:spMkLst>
            <pc:docMk/>
            <pc:sldMk cId="4114232510" sldId="444"/>
            <ac:spMk id="31" creationId="{A8D59B18-B6DB-462B-BE62-27372A7F03FC}"/>
          </ac:spMkLst>
        </pc:spChg>
        <pc:spChg chg="mod topLvl">
          <ac:chgData name="용현 김" userId="ea7ee6c5-8af7-4a8f-a782-b013d6f2b6ad" providerId="ADAL" clId="{23B3EFED-D79E-4954-B96B-9CA7F3E54D1F}" dt="2018-08-06T07:09:50.729" v="1293" actId="164"/>
          <ac:spMkLst>
            <pc:docMk/>
            <pc:sldMk cId="4114232510" sldId="444"/>
            <ac:spMk id="32" creationId="{4BEDD044-453F-4421-AD06-0755C5254FBC}"/>
          </ac:spMkLst>
        </pc:spChg>
        <pc:spChg chg="mod topLvl">
          <ac:chgData name="용현 김" userId="ea7ee6c5-8af7-4a8f-a782-b013d6f2b6ad" providerId="ADAL" clId="{23B3EFED-D79E-4954-B96B-9CA7F3E54D1F}" dt="2018-08-06T07:09:50.729" v="1293" actId="164"/>
          <ac:spMkLst>
            <pc:docMk/>
            <pc:sldMk cId="4114232510" sldId="444"/>
            <ac:spMk id="33" creationId="{EE469E65-612F-43B0-BCD3-57813C765CB7}"/>
          </ac:spMkLst>
        </pc:spChg>
        <pc:spChg chg="mod topLvl">
          <ac:chgData name="용현 김" userId="ea7ee6c5-8af7-4a8f-a782-b013d6f2b6ad" providerId="ADAL" clId="{23B3EFED-D79E-4954-B96B-9CA7F3E54D1F}" dt="2018-08-06T07:09:50.729" v="1293" actId="164"/>
          <ac:spMkLst>
            <pc:docMk/>
            <pc:sldMk cId="4114232510" sldId="444"/>
            <ac:spMk id="34" creationId="{45630A4E-C1F2-4285-A43E-D823062E838F}"/>
          </ac:spMkLst>
        </pc:spChg>
        <pc:spChg chg="mod topLvl">
          <ac:chgData name="용현 김" userId="ea7ee6c5-8af7-4a8f-a782-b013d6f2b6ad" providerId="ADAL" clId="{23B3EFED-D79E-4954-B96B-9CA7F3E54D1F}" dt="2018-08-06T07:09:50.729" v="1293" actId="164"/>
          <ac:spMkLst>
            <pc:docMk/>
            <pc:sldMk cId="4114232510" sldId="444"/>
            <ac:spMk id="35" creationId="{9106A489-F8EE-43B4-B9C3-0529BF1F9C03}"/>
          </ac:spMkLst>
        </pc:spChg>
        <pc:spChg chg="mod topLvl">
          <ac:chgData name="용현 김" userId="ea7ee6c5-8af7-4a8f-a782-b013d6f2b6ad" providerId="ADAL" clId="{23B3EFED-D79E-4954-B96B-9CA7F3E54D1F}" dt="2018-08-06T07:09:50.729" v="1293" actId="164"/>
          <ac:spMkLst>
            <pc:docMk/>
            <pc:sldMk cId="4114232510" sldId="444"/>
            <ac:spMk id="36" creationId="{1BEBA2F2-42EF-4A3F-99AC-890B9198AC87}"/>
          </ac:spMkLst>
        </pc:spChg>
        <pc:spChg chg="mod topLvl">
          <ac:chgData name="용현 김" userId="ea7ee6c5-8af7-4a8f-a782-b013d6f2b6ad" providerId="ADAL" clId="{23B3EFED-D79E-4954-B96B-9CA7F3E54D1F}" dt="2018-08-06T07:09:50.729" v="1293" actId="164"/>
          <ac:spMkLst>
            <pc:docMk/>
            <pc:sldMk cId="4114232510" sldId="444"/>
            <ac:spMk id="37" creationId="{48CC5FF2-C0FC-45B0-94A9-23ACEC19FBDF}"/>
          </ac:spMkLst>
        </pc:spChg>
        <pc:spChg chg="mod topLvl">
          <ac:chgData name="용현 김" userId="ea7ee6c5-8af7-4a8f-a782-b013d6f2b6ad" providerId="ADAL" clId="{23B3EFED-D79E-4954-B96B-9CA7F3E54D1F}" dt="2018-08-06T07:09:50.729" v="1293" actId="164"/>
          <ac:spMkLst>
            <pc:docMk/>
            <pc:sldMk cId="4114232510" sldId="444"/>
            <ac:spMk id="38" creationId="{EFA15711-2B73-4BE4-B802-954D5EF4B074}"/>
          </ac:spMkLst>
        </pc:spChg>
        <pc:spChg chg="mod topLvl">
          <ac:chgData name="용현 김" userId="ea7ee6c5-8af7-4a8f-a782-b013d6f2b6ad" providerId="ADAL" clId="{23B3EFED-D79E-4954-B96B-9CA7F3E54D1F}" dt="2018-08-06T07:09:50.729" v="1293" actId="164"/>
          <ac:spMkLst>
            <pc:docMk/>
            <pc:sldMk cId="4114232510" sldId="444"/>
            <ac:spMk id="39" creationId="{78BE8482-C66D-4A5E-AF20-73A9FDE986A7}"/>
          </ac:spMkLst>
        </pc:spChg>
        <pc:spChg chg="mod topLvl">
          <ac:chgData name="용현 김" userId="ea7ee6c5-8af7-4a8f-a782-b013d6f2b6ad" providerId="ADAL" clId="{23B3EFED-D79E-4954-B96B-9CA7F3E54D1F}" dt="2018-08-06T07:04:35.362" v="1215" actId="164"/>
          <ac:spMkLst>
            <pc:docMk/>
            <pc:sldMk cId="4114232510" sldId="444"/>
            <ac:spMk id="40" creationId="{EFC29AAF-AE3D-4ADD-96C8-21259BCD0611}"/>
          </ac:spMkLst>
        </pc:spChg>
        <pc:spChg chg="mod topLvl">
          <ac:chgData name="용현 김" userId="ea7ee6c5-8af7-4a8f-a782-b013d6f2b6ad" providerId="ADAL" clId="{23B3EFED-D79E-4954-B96B-9CA7F3E54D1F}" dt="2018-08-06T07:04:35.362" v="1215" actId="164"/>
          <ac:spMkLst>
            <pc:docMk/>
            <pc:sldMk cId="4114232510" sldId="444"/>
            <ac:spMk id="41" creationId="{137F6760-41D8-4541-AD1E-24AFBC40D453}"/>
          </ac:spMkLst>
        </pc:spChg>
        <pc:spChg chg="mod topLvl">
          <ac:chgData name="용현 김" userId="ea7ee6c5-8af7-4a8f-a782-b013d6f2b6ad" providerId="ADAL" clId="{23B3EFED-D79E-4954-B96B-9CA7F3E54D1F}" dt="2018-08-06T07:04:35.362" v="1215" actId="164"/>
          <ac:spMkLst>
            <pc:docMk/>
            <pc:sldMk cId="4114232510" sldId="444"/>
            <ac:spMk id="42" creationId="{2581DC4C-36A1-4472-B06C-76DC4B59BE00}"/>
          </ac:spMkLst>
        </pc:spChg>
        <pc:spChg chg="mod topLvl">
          <ac:chgData name="용현 김" userId="ea7ee6c5-8af7-4a8f-a782-b013d6f2b6ad" providerId="ADAL" clId="{23B3EFED-D79E-4954-B96B-9CA7F3E54D1F}" dt="2018-08-06T07:04:35.362" v="1215" actId="164"/>
          <ac:spMkLst>
            <pc:docMk/>
            <pc:sldMk cId="4114232510" sldId="444"/>
            <ac:spMk id="43" creationId="{0C70D726-3105-4D02-97AB-D0D783519235}"/>
          </ac:spMkLst>
        </pc:spChg>
        <pc:spChg chg="mod topLvl">
          <ac:chgData name="용현 김" userId="ea7ee6c5-8af7-4a8f-a782-b013d6f2b6ad" providerId="ADAL" clId="{23B3EFED-D79E-4954-B96B-9CA7F3E54D1F}" dt="2018-08-06T07:04:35.362" v="1215" actId="164"/>
          <ac:spMkLst>
            <pc:docMk/>
            <pc:sldMk cId="4114232510" sldId="444"/>
            <ac:spMk id="44" creationId="{F70395BB-E704-41B2-A2AC-279C6C67D808}"/>
          </ac:spMkLst>
        </pc:spChg>
        <pc:spChg chg="mod topLvl">
          <ac:chgData name="용현 김" userId="ea7ee6c5-8af7-4a8f-a782-b013d6f2b6ad" providerId="ADAL" clId="{23B3EFED-D79E-4954-B96B-9CA7F3E54D1F}" dt="2018-08-06T07:09:50.729" v="1293" actId="164"/>
          <ac:spMkLst>
            <pc:docMk/>
            <pc:sldMk cId="4114232510" sldId="444"/>
            <ac:spMk id="45" creationId="{372D3279-F915-431C-9F46-A8C99B2E6C0F}"/>
          </ac:spMkLst>
        </pc:spChg>
        <pc:spChg chg="mod topLvl">
          <ac:chgData name="용현 김" userId="ea7ee6c5-8af7-4a8f-a782-b013d6f2b6ad" providerId="ADAL" clId="{23B3EFED-D79E-4954-B96B-9CA7F3E54D1F}" dt="2018-08-06T07:09:50.729" v="1293" actId="164"/>
          <ac:spMkLst>
            <pc:docMk/>
            <pc:sldMk cId="4114232510" sldId="444"/>
            <ac:spMk id="46" creationId="{D14F1789-645F-4502-8CE4-2C0893319E63}"/>
          </ac:spMkLst>
        </pc:spChg>
        <pc:spChg chg="mod topLvl">
          <ac:chgData name="용현 김" userId="ea7ee6c5-8af7-4a8f-a782-b013d6f2b6ad" providerId="ADAL" clId="{23B3EFED-D79E-4954-B96B-9CA7F3E54D1F}" dt="2018-08-06T07:09:50.729" v="1293" actId="164"/>
          <ac:spMkLst>
            <pc:docMk/>
            <pc:sldMk cId="4114232510" sldId="444"/>
            <ac:spMk id="47" creationId="{CFCD1FAC-AC0D-4876-81A3-B59FA84B09AA}"/>
          </ac:spMkLst>
        </pc:spChg>
        <pc:spChg chg="mod topLvl">
          <ac:chgData name="용현 김" userId="ea7ee6c5-8af7-4a8f-a782-b013d6f2b6ad" providerId="ADAL" clId="{23B3EFED-D79E-4954-B96B-9CA7F3E54D1F}" dt="2018-08-06T07:09:50.729" v="1293" actId="164"/>
          <ac:spMkLst>
            <pc:docMk/>
            <pc:sldMk cId="4114232510" sldId="444"/>
            <ac:spMk id="48" creationId="{705096A9-5FC6-457B-A285-3B48B6D78D7B}"/>
          </ac:spMkLst>
        </pc:spChg>
        <pc:spChg chg="mod topLvl">
          <ac:chgData name="용현 김" userId="ea7ee6c5-8af7-4a8f-a782-b013d6f2b6ad" providerId="ADAL" clId="{23B3EFED-D79E-4954-B96B-9CA7F3E54D1F}" dt="2018-08-06T07:09:50.729" v="1293" actId="164"/>
          <ac:spMkLst>
            <pc:docMk/>
            <pc:sldMk cId="4114232510" sldId="444"/>
            <ac:spMk id="49" creationId="{6FD9670A-E449-4754-9E27-B7BBE2AEFE1A}"/>
          </ac:spMkLst>
        </pc:spChg>
        <pc:spChg chg="mod topLvl">
          <ac:chgData name="용현 김" userId="ea7ee6c5-8af7-4a8f-a782-b013d6f2b6ad" providerId="ADAL" clId="{23B3EFED-D79E-4954-B96B-9CA7F3E54D1F}" dt="2018-08-06T07:07:05.968" v="1228" actId="164"/>
          <ac:spMkLst>
            <pc:docMk/>
            <pc:sldMk cId="4114232510" sldId="444"/>
            <ac:spMk id="50" creationId="{ECF336B5-9789-49FB-8F03-68D7E8A8B413}"/>
          </ac:spMkLst>
        </pc:spChg>
        <pc:spChg chg="mod topLvl">
          <ac:chgData name="용현 김" userId="ea7ee6c5-8af7-4a8f-a782-b013d6f2b6ad" providerId="ADAL" clId="{23B3EFED-D79E-4954-B96B-9CA7F3E54D1F}" dt="2018-08-06T07:07:05.968" v="1228" actId="164"/>
          <ac:spMkLst>
            <pc:docMk/>
            <pc:sldMk cId="4114232510" sldId="444"/>
            <ac:spMk id="51" creationId="{BBB6B238-2143-4BCC-A70A-A5F7FA40AA6F}"/>
          </ac:spMkLst>
        </pc:spChg>
        <pc:spChg chg="mod topLvl">
          <ac:chgData name="용현 김" userId="ea7ee6c5-8af7-4a8f-a782-b013d6f2b6ad" providerId="ADAL" clId="{23B3EFED-D79E-4954-B96B-9CA7F3E54D1F}" dt="2018-08-06T07:07:05.968" v="1228" actId="164"/>
          <ac:spMkLst>
            <pc:docMk/>
            <pc:sldMk cId="4114232510" sldId="444"/>
            <ac:spMk id="52" creationId="{7C7C35F3-6323-4168-825A-A48D8B50F004}"/>
          </ac:spMkLst>
        </pc:spChg>
        <pc:spChg chg="mod topLvl">
          <ac:chgData name="용현 김" userId="ea7ee6c5-8af7-4a8f-a782-b013d6f2b6ad" providerId="ADAL" clId="{23B3EFED-D79E-4954-B96B-9CA7F3E54D1F}" dt="2018-08-06T07:07:05.968" v="1228" actId="164"/>
          <ac:spMkLst>
            <pc:docMk/>
            <pc:sldMk cId="4114232510" sldId="444"/>
            <ac:spMk id="53" creationId="{12D27FC0-45E0-4DFB-8E46-C6D0BF2E61B7}"/>
          </ac:spMkLst>
        </pc:spChg>
        <pc:spChg chg="mod topLvl">
          <ac:chgData name="용현 김" userId="ea7ee6c5-8af7-4a8f-a782-b013d6f2b6ad" providerId="ADAL" clId="{23B3EFED-D79E-4954-B96B-9CA7F3E54D1F}" dt="2018-08-06T07:07:05.968" v="1228" actId="164"/>
          <ac:spMkLst>
            <pc:docMk/>
            <pc:sldMk cId="4114232510" sldId="444"/>
            <ac:spMk id="54" creationId="{5800FE34-A9C4-4863-B917-D62736B32DD2}"/>
          </ac:spMkLst>
        </pc:spChg>
        <pc:spChg chg="mod topLvl">
          <ac:chgData name="용현 김" userId="ea7ee6c5-8af7-4a8f-a782-b013d6f2b6ad" providerId="ADAL" clId="{23B3EFED-D79E-4954-B96B-9CA7F3E54D1F}" dt="2018-08-06T07:09:50.729" v="1293" actId="164"/>
          <ac:spMkLst>
            <pc:docMk/>
            <pc:sldMk cId="4114232510" sldId="444"/>
            <ac:spMk id="55" creationId="{CFD89AFD-93DA-477A-894B-1E9363908BF2}"/>
          </ac:spMkLst>
        </pc:spChg>
        <pc:spChg chg="mod topLvl">
          <ac:chgData name="용현 김" userId="ea7ee6c5-8af7-4a8f-a782-b013d6f2b6ad" providerId="ADAL" clId="{23B3EFED-D79E-4954-B96B-9CA7F3E54D1F}" dt="2018-08-06T07:09:50.729" v="1293" actId="164"/>
          <ac:spMkLst>
            <pc:docMk/>
            <pc:sldMk cId="4114232510" sldId="444"/>
            <ac:spMk id="56" creationId="{96F5CCFC-3A94-4A25-A535-EB4D86BA9945}"/>
          </ac:spMkLst>
        </pc:spChg>
        <pc:spChg chg="mod topLvl">
          <ac:chgData name="용현 김" userId="ea7ee6c5-8af7-4a8f-a782-b013d6f2b6ad" providerId="ADAL" clId="{23B3EFED-D79E-4954-B96B-9CA7F3E54D1F}" dt="2018-08-06T07:09:50.729" v="1293" actId="164"/>
          <ac:spMkLst>
            <pc:docMk/>
            <pc:sldMk cId="4114232510" sldId="444"/>
            <ac:spMk id="57" creationId="{C2B74FD0-8E8D-465C-99BF-AB4AD3B650F6}"/>
          </ac:spMkLst>
        </pc:spChg>
        <pc:spChg chg="mod topLvl">
          <ac:chgData name="용현 김" userId="ea7ee6c5-8af7-4a8f-a782-b013d6f2b6ad" providerId="ADAL" clId="{23B3EFED-D79E-4954-B96B-9CA7F3E54D1F}" dt="2018-08-06T07:09:50.729" v="1293" actId="164"/>
          <ac:spMkLst>
            <pc:docMk/>
            <pc:sldMk cId="4114232510" sldId="444"/>
            <ac:spMk id="58" creationId="{5CB8C27A-2C7B-4FA3-AE7C-65318456850D}"/>
          </ac:spMkLst>
        </pc:spChg>
        <pc:spChg chg="mod topLvl">
          <ac:chgData name="용현 김" userId="ea7ee6c5-8af7-4a8f-a782-b013d6f2b6ad" providerId="ADAL" clId="{23B3EFED-D79E-4954-B96B-9CA7F3E54D1F}" dt="2018-08-06T07:09:50.729" v="1293" actId="164"/>
          <ac:spMkLst>
            <pc:docMk/>
            <pc:sldMk cId="4114232510" sldId="444"/>
            <ac:spMk id="59" creationId="{2759DA53-DA08-4B26-874A-233339A1B42C}"/>
          </ac:spMkLst>
        </pc:spChg>
        <pc:spChg chg="mod topLvl">
          <ac:chgData name="용현 김" userId="ea7ee6c5-8af7-4a8f-a782-b013d6f2b6ad" providerId="ADAL" clId="{23B3EFED-D79E-4954-B96B-9CA7F3E54D1F}" dt="2018-08-06T07:09:50.729" v="1293" actId="164"/>
          <ac:spMkLst>
            <pc:docMk/>
            <pc:sldMk cId="4114232510" sldId="444"/>
            <ac:spMk id="60" creationId="{DE3B1CEE-E589-45C0-B604-0A98C458BA85}"/>
          </ac:spMkLst>
        </pc:spChg>
        <pc:spChg chg="mod topLvl">
          <ac:chgData name="용현 김" userId="ea7ee6c5-8af7-4a8f-a782-b013d6f2b6ad" providerId="ADAL" clId="{23B3EFED-D79E-4954-B96B-9CA7F3E54D1F}" dt="2018-08-06T07:09:50.729" v="1293" actId="164"/>
          <ac:spMkLst>
            <pc:docMk/>
            <pc:sldMk cId="4114232510" sldId="444"/>
            <ac:spMk id="61" creationId="{68514F09-5D32-43BD-9C7E-041C68990673}"/>
          </ac:spMkLst>
        </pc:spChg>
        <pc:spChg chg="mod topLvl">
          <ac:chgData name="용현 김" userId="ea7ee6c5-8af7-4a8f-a782-b013d6f2b6ad" providerId="ADAL" clId="{23B3EFED-D79E-4954-B96B-9CA7F3E54D1F}" dt="2018-08-06T07:09:50.729" v="1293" actId="164"/>
          <ac:spMkLst>
            <pc:docMk/>
            <pc:sldMk cId="4114232510" sldId="444"/>
            <ac:spMk id="62" creationId="{AC542F54-0BD7-4062-81E2-45A27D05F3C7}"/>
          </ac:spMkLst>
        </pc:spChg>
        <pc:spChg chg="mod topLvl">
          <ac:chgData name="용현 김" userId="ea7ee6c5-8af7-4a8f-a782-b013d6f2b6ad" providerId="ADAL" clId="{23B3EFED-D79E-4954-B96B-9CA7F3E54D1F}" dt="2018-08-06T07:09:50.729" v="1293" actId="164"/>
          <ac:spMkLst>
            <pc:docMk/>
            <pc:sldMk cId="4114232510" sldId="444"/>
            <ac:spMk id="63" creationId="{526DBBED-80BA-452A-A2B2-C0517F3E2531}"/>
          </ac:spMkLst>
        </pc:spChg>
        <pc:spChg chg="mod topLvl">
          <ac:chgData name="용현 김" userId="ea7ee6c5-8af7-4a8f-a782-b013d6f2b6ad" providerId="ADAL" clId="{23B3EFED-D79E-4954-B96B-9CA7F3E54D1F}" dt="2018-08-06T07:09:50.729" v="1293" actId="164"/>
          <ac:spMkLst>
            <pc:docMk/>
            <pc:sldMk cId="4114232510" sldId="444"/>
            <ac:spMk id="64" creationId="{54B207BC-224C-4D86-B141-9C82964D3D38}"/>
          </ac:spMkLst>
        </pc:spChg>
        <pc:spChg chg="mod topLvl">
          <ac:chgData name="용현 김" userId="ea7ee6c5-8af7-4a8f-a782-b013d6f2b6ad" providerId="ADAL" clId="{23B3EFED-D79E-4954-B96B-9CA7F3E54D1F}" dt="2018-08-06T07:09:50.729" v="1293" actId="164"/>
          <ac:spMkLst>
            <pc:docMk/>
            <pc:sldMk cId="4114232510" sldId="444"/>
            <ac:spMk id="65" creationId="{04A2B8C1-4627-4EF7-935C-AE2B4942C2A9}"/>
          </ac:spMkLst>
        </pc:spChg>
        <pc:spChg chg="mod topLvl">
          <ac:chgData name="용현 김" userId="ea7ee6c5-8af7-4a8f-a782-b013d6f2b6ad" providerId="ADAL" clId="{23B3EFED-D79E-4954-B96B-9CA7F3E54D1F}" dt="2018-08-06T07:09:50.729" v="1293" actId="164"/>
          <ac:spMkLst>
            <pc:docMk/>
            <pc:sldMk cId="4114232510" sldId="444"/>
            <ac:spMk id="66" creationId="{ED5007F0-A17F-4B8A-B5C0-BCBE66EA708A}"/>
          </ac:spMkLst>
        </pc:spChg>
        <pc:spChg chg="mod topLvl">
          <ac:chgData name="용현 김" userId="ea7ee6c5-8af7-4a8f-a782-b013d6f2b6ad" providerId="ADAL" clId="{23B3EFED-D79E-4954-B96B-9CA7F3E54D1F}" dt="2018-08-06T07:09:50.729" v="1293" actId="164"/>
          <ac:spMkLst>
            <pc:docMk/>
            <pc:sldMk cId="4114232510" sldId="444"/>
            <ac:spMk id="67" creationId="{63F78033-ED09-4FCE-B92F-544C8938FD9A}"/>
          </ac:spMkLst>
        </pc:spChg>
        <pc:spChg chg="mod topLvl">
          <ac:chgData name="용현 김" userId="ea7ee6c5-8af7-4a8f-a782-b013d6f2b6ad" providerId="ADAL" clId="{23B3EFED-D79E-4954-B96B-9CA7F3E54D1F}" dt="2018-08-06T07:09:50.729" v="1293" actId="164"/>
          <ac:spMkLst>
            <pc:docMk/>
            <pc:sldMk cId="4114232510" sldId="444"/>
            <ac:spMk id="68" creationId="{2A7A42B7-13E7-4194-8BD9-0599B4D9BCB0}"/>
          </ac:spMkLst>
        </pc:spChg>
        <pc:spChg chg="mod topLvl">
          <ac:chgData name="용현 김" userId="ea7ee6c5-8af7-4a8f-a782-b013d6f2b6ad" providerId="ADAL" clId="{23B3EFED-D79E-4954-B96B-9CA7F3E54D1F}" dt="2018-08-06T07:09:50.729" v="1293" actId="164"/>
          <ac:spMkLst>
            <pc:docMk/>
            <pc:sldMk cId="4114232510" sldId="444"/>
            <ac:spMk id="69" creationId="{3EF746DE-6149-4625-BA16-5A3EE8A8D08E}"/>
          </ac:spMkLst>
        </pc:spChg>
        <pc:spChg chg="mod topLvl">
          <ac:chgData name="용현 김" userId="ea7ee6c5-8af7-4a8f-a782-b013d6f2b6ad" providerId="ADAL" clId="{23B3EFED-D79E-4954-B96B-9CA7F3E54D1F}" dt="2018-08-06T07:09:50.729" v="1293" actId="164"/>
          <ac:spMkLst>
            <pc:docMk/>
            <pc:sldMk cId="4114232510" sldId="444"/>
            <ac:spMk id="70" creationId="{ED52DF82-5D5E-46F1-9E24-80D4F8AB5C84}"/>
          </ac:spMkLst>
        </pc:spChg>
        <pc:spChg chg="mod topLvl">
          <ac:chgData name="용현 김" userId="ea7ee6c5-8af7-4a8f-a782-b013d6f2b6ad" providerId="ADAL" clId="{23B3EFED-D79E-4954-B96B-9CA7F3E54D1F}" dt="2018-08-06T07:09:50.729" v="1293" actId="164"/>
          <ac:spMkLst>
            <pc:docMk/>
            <pc:sldMk cId="4114232510" sldId="444"/>
            <ac:spMk id="71" creationId="{1A4921CE-5C21-4EF2-8BE5-04B2226F01E2}"/>
          </ac:spMkLst>
        </pc:spChg>
        <pc:spChg chg="mod topLvl">
          <ac:chgData name="용현 김" userId="ea7ee6c5-8af7-4a8f-a782-b013d6f2b6ad" providerId="ADAL" clId="{23B3EFED-D79E-4954-B96B-9CA7F3E54D1F}" dt="2018-08-06T07:09:50.729" v="1293" actId="164"/>
          <ac:spMkLst>
            <pc:docMk/>
            <pc:sldMk cId="4114232510" sldId="444"/>
            <ac:spMk id="72" creationId="{C74D94A9-6815-41ED-B538-5AF0FF803F04}"/>
          </ac:spMkLst>
        </pc:spChg>
        <pc:spChg chg="mod topLvl">
          <ac:chgData name="용현 김" userId="ea7ee6c5-8af7-4a8f-a782-b013d6f2b6ad" providerId="ADAL" clId="{23B3EFED-D79E-4954-B96B-9CA7F3E54D1F}" dt="2018-08-06T07:09:50.729" v="1293" actId="164"/>
          <ac:spMkLst>
            <pc:docMk/>
            <pc:sldMk cId="4114232510" sldId="444"/>
            <ac:spMk id="73" creationId="{EABB49A5-DAFA-48F3-BF7E-F358B5CCF608}"/>
          </ac:spMkLst>
        </pc:spChg>
        <pc:spChg chg="mod topLvl">
          <ac:chgData name="용현 김" userId="ea7ee6c5-8af7-4a8f-a782-b013d6f2b6ad" providerId="ADAL" clId="{23B3EFED-D79E-4954-B96B-9CA7F3E54D1F}" dt="2018-08-06T07:09:50.729" v="1293" actId="164"/>
          <ac:spMkLst>
            <pc:docMk/>
            <pc:sldMk cId="4114232510" sldId="444"/>
            <ac:spMk id="74" creationId="{924CCA7E-2189-4CCD-A53E-5ED962973927}"/>
          </ac:spMkLst>
        </pc:spChg>
        <pc:spChg chg="mod topLvl">
          <ac:chgData name="용현 김" userId="ea7ee6c5-8af7-4a8f-a782-b013d6f2b6ad" providerId="ADAL" clId="{23B3EFED-D79E-4954-B96B-9CA7F3E54D1F}" dt="2018-08-06T07:09:50.729" v="1293" actId="164"/>
          <ac:spMkLst>
            <pc:docMk/>
            <pc:sldMk cId="4114232510" sldId="444"/>
            <ac:spMk id="75" creationId="{BF420248-7178-41A9-A793-8F8A38A2F92A}"/>
          </ac:spMkLst>
        </pc:spChg>
        <pc:spChg chg="mod topLvl">
          <ac:chgData name="용현 김" userId="ea7ee6c5-8af7-4a8f-a782-b013d6f2b6ad" providerId="ADAL" clId="{23B3EFED-D79E-4954-B96B-9CA7F3E54D1F}" dt="2018-08-06T07:09:50.729" v="1293" actId="164"/>
          <ac:spMkLst>
            <pc:docMk/>
            <pc:sldMk cId="4114232510" sldId="444"/>
            <ac:spMk id="76" creationId="{EFE6070E-514C-4708-9FB3-021FA385340C}"/>
          </ac:spMkLst>
        </pc:spChg>
        <pc:spChg chg="mod topLvl">
          <ac:chgData name="용현 김" userId="ea7ee6c5-8af7-4a8f-a782-b013d6f2b6ad" providerId="ADAL" clId="{23B3EFED-D79E-4954-B96B-9CA7F3E54D1F}" dt="2018-08-06T07:09:50.729" v="1293" actId="164"/>
          <ac:spMkLst>
            <pc:docMk/>
            <pc:sldMk cId="4114232510" sldId="444"/>
            <ac:spMk id="77" creationId="{5D206961-2820-4474-9E86-EBDEB2DC03FB}"/>
          </ac:spMkLst>
        </pc:spChg>
        <pc:spChg chg="mod topLvl">
          <ac:chgData name="용현 김" userId="ea7ee6c5-8af7-4a8f-a782-b013d6f2b6ad" providerId="ADAL" clId="{23B3EFED-D79E-4954-B96B-9CA7F3E54D1F}" dt="2018-08-06T07:09:50.729" v="1293" actId="164"/>
          <ac:spMkLst>
            <pc:docMk/>
            <pc:sldMk cId="4114232510" sldId="444"/>
            <ac:spMk id="78" creationId="{53856959-A906-4A45-A9A4-5F5EA65677F7}"/>
          </ac:spMkLst>
        </pc:spChg>
        <pc:spChg chg="mod topLvl">
          <ac:chgData name="용현 김" userId="ea7ee6c5-8af7-4a8f-a782-b013d6f2b6ad" providerId="ADAL" clId="{23B3EFED-D79E-4954-B96B-9CA7F3E54D1F}" dt="2018-08-06T07:09:50.729" v="1293" actId="164"/>
          <ac:spMkLst>
            <pc:docMk/>
            <pc:sldMk cId="4114232510" sldId="444"/>
            <ac:spMk id="79" creationId="{C451A2E4-4CB7-43F5-A21A-5648A1EDCFDF}"/>
          </ac:spMkLst>
        </pc:spChg>
        <pc:spChg chg="mod topLvl">
          <ac:chgData name="용현 김" userId="ea7ee6c5-8af7-4a8f-a782-b013d6f2b6ad" providerId="ADAL" clId="{23B3EFED-D79E-4954-B96B-9CA7F3E54D1F}" dt="2018-08-06T07:09:50.729" v="1293" actId="164"/>
          <ac:spMkLst>
            <pc:docMk/>
            <pc:sldMk cId="4114232510" sldId="444"/>
            <ac:spMk id="80" creationId="{60071E86-7E12-4B9E-80D8-AE75879FD48A}"/>
          </ac:spMkLst>
        </pc:spChg>
        <pc:spChg chg="mod topLvl">
          <ac:chgData name="용현 김" userId="ea7ee6c5-8af7-4a8f-a782-b013d6f2b6ad" providerId="ADAL" clId="{23B3EFED-D79E-4954-B96B-9CA7F3E54D1F}" dt="2018-08-06T07:09:50.729" v="1293" actId="164"/>
          <ac:spMkLst>
            <pc:docMk/>
            <pc:sldMk cId="4114232510" sldId="444"/>
            <ac:spMk id="81" creationId="{F64C332C-2427-44F1-9636-98D8C60F5839}"/>
          </ac:spMkLst>
        </pc:spChg>
        <pc:spChg chg="mod topLvl">
          <ac:chgData name="용현 김" userId="ea7ee6c5-8af7-4a8f-a782-b013d6f2b6ad" providerId="ADAL" clId="{23B3EFED-D79E-4954-B96B-9CA7F3E54D1F}" dt="2018-08-06T07:09:50.729" v="1293" actId="164"/>
          <ac:spMkLst>
            <pc:docMk/>
            <pc:sldMk cId="4114232510" sldId="444"/>
            <ac:spMk id="82" creationId="{D126D9BB-F85C-4803-88C9-53F0DDF9CA8A}"/>
          </ac:spMkLst>
        </pc:spChg>
        <pc:spChg chg="mod topLvl">
          <ac:chgData name="용현 김" userId="ea7ee6c5-8af7-4a8f-a782-b013d6f2b6ad" providerId="ADAL" clId="{23B3EFED-D79E-4954-B96B-9CA7F3E54D1F}" dt="2018-08-06T07:09:50.729" v="1293" actId="164"/>
          <ac:spMkLst>
            <pc:docMk/>
            <pc:sldMk cId="4114232510" sldId="444"/>
            <ac:spMk id="83" creationId="{8268B2ED-54A7-4062-BE7D-969D0C165FFA}"/>
          </ac:spMkLst>
        </pc:spChg>
        <pc:spChg chg="mod topLvl">
          <ac:chgData name="용현 김" userId="ea7ee6c5-8af7-4a8f-a782-b013d6f2b6ad" providerId="ADAL" clId="{23B3EFED-D79E-4954-B96B-9CA7F3E54D1F}" dt="2018-08-06T07:09:50.729" v="1293" actId="164"/>
          <ac:spMkLst>
            <pc:docMk/>
            <pc:sldMk cId="4114232510" sldId="444"/>
            <ac:spMk id="84" creationId="{7E235903-A22F-4F7A-BF64-1030F55B7FC9}"/>
          </ac:spMkLst>
        </pc:spChg>
        <pc:spChg chg="mod topLvl">
          <ac:chgData name="용현 김" userId="ea7ee6c5-8af7-4a8f-a782-b013d6f2b6ad" providerId="ADAL" clId="{23B3EFED-D79E-4954-B96B-9CA7F3E54D1F}" dt="2018-08-06T07:09:50.729" v="1293" actId="164"/>
          <ac:spMkLst>
            <pc:docMk/>
            <pc:sldMk cId="4114232510" sldId="444"/>
            <ac:spMk id="85" creationId="{23BB7840-2264-4174-BA3A-903DB313F3DA}"/>
          </ac:spMkLst>
        </pc:spChg>
        <pc:spChg chg="mod topLvl">
          <ac:chgData name="용현 김" userId="ea7ee6c5-8af7-4a8f-a782-b013d6f2b6ad" providerId="ADAL" clId="{23B3EFED-D79E-4954-B96B-9CA7F3E54D1F}" dt="2018-08-07T02:38:21.991" v="4585" actId="1076"/>
          <ac:spMkLst>
            <pc:docMk/>
            <pc:sldMk cId="4114232510" sldId="444"/>
            <ac:spMk id="86" creationId="{07CE3926-C906-42D2-8424-5F5FF474A2B2}"/>
          </ac:spMkLst>
        </pc:spChg>
        <pc:spChg chg="mod topLvl">
          <ac:chgData name="용현 김" userId="ea7ee6c5-8af7-4a8f-a782-b013d6f2b6ad" providerId="ADAL" clId="{23B3EFED-D79E-4954-B96B-9CA7F3E54D1F}" dt="2018-08-07T02:22:31.882" v="4540" actId="6549"/>
          <ac:spMkLst>
            <pc:docMk/>
            <pc:sldMk cId="4114232510" sldId="444"/>
            <ac:spMk id="87" creationId="{F01EF34C-8F4F-4EED-85CD-E86D16113232}"/>
          </ac:spMkLst>
        </pc:spChg>
        <pc:spChg chg="mod topLvl">
          <ac:chgData name="용현 김" userId="ea7ee6c5-8af7-4a8f-a782-b013d6f2b6ad" providerId="ADAL" clId="{23B3EFED-D79E-4954-B96B-9CA7F3E54D1F}" dt="2018-08-06T07:09:50.729" v="1293" actId="164"/>
          <ac:spMkLst>
            <pc:docMk/>
            <pc:sldMk cId="4114232510" sldId="444"/>
            <ac:spMk id="88" creationId="{9E3C039A-F157-4059-8BE5-B26F12E52E1D}"/>
          </ac:spMkLst>
        </pc:spChg>
        <pc:spChg chg="mod topLvl">
          <ac:chgData name="용현 김" userId="ea7ee6c5-8af7-4a8f-a782-b013d6f2b6ad" providerId="ADAL" clId="{23B3EFED-D79E-4954-B96B-9CA7F3E54D1F}" dt="2018-08-06T07:09:50.729" v="1293" actId="164"/>
          <ac:spMkLst>
            <pc:docMk/>
            <pc:sldMk cId="4114232510" sldId="444"/>
            <ac:spMk id="89" creationId="{A854E5E2-6A03-49B5-9F91-B03C4B3B67E3}"/>
          </ac:spMkLst>
        </pc:spChg>
        <pc:spChg chg="mod topLvl">
          <ac:chgData name="용현 김" userId="ea7ee6c5-8af7-4a8f-a782-b013d6f2b6ad" providerId="ADAL" clId="{23B3EFED-D79E-4954-B96B-9CA7F3E54D1F}" dt="2018-08-06T07:09:50.729" v="1293" actId="164"/>
          <ac:spMkLst>
            <pc:docMk/>
            <pc:sldMk cId="4114232510" sldId="444"/>
            <ac:spMk id="90" creationId="{6A540A5E-6985-43BB-93F8-A9691ED357AE}"/>
          </ac:spMkLst>
        </pc:spChg>
        <pc:spChg chg="mod topLvl">
          <ac:chgData name="용현 김" userId="ea7ee6c5-8af7-4a8f-a782-b013d6f2b6ad" providerId="ADAL" clId="{23B3EFED-D79E-4954-B96B-9CA7F3E54D1F}" dt="2018-08-06T07:09:50.729" v="1293" actId="164"/>
          <ac:spMkLst>
            <pc:docMk/>
            <pc:sldMk cId="4114232510" sldId="444"/>
            <ac:spMk id="91" creationId="{9D32801B-49A8-4450-9980-7A6BA51AC23C}"/>
          </ac:spMkLst>
        </pc:spChg>
        <pc:spChg chg="mod topLvl">
          <ac:chgData name="용현 김" userId="ea7ee6c5-8af7-4a8f-a782-b013d6f2b6ad" providerId="ADAL" clId="{23B3EFED-D79E-4954-B96B-9CA7F3E54D1F}" dt="2018-08-06T07:09:50.729" v="1293" actId="164"/>
          <ac:spMkLst>
            <pc:docMk/>
            <pc:sldMk cId="4114232510" sldId="444"/>
            <ac:spMk id="92" creationId="{39D473AC-8E88-41E4-9832-529BF2D32C73}"/>
          </ac:spMkLst>
        </pc:spChg>
        <pc:spChg chg="mod topLvl">
          <ac:chgData name="용현 김" userId="ea7ee6c5-8af7-4a8f-a782-b013d6f2b6ad" providerId="ADAL" clId="{23B3EFED-D79E-4954-B96B-9CA7F3E54D1F}" dt="2018-08-06T07:09:50.729" v="1293" actId="164"/>
          <ac:spMkLst>
            <pc:docMk/>
            <pc:sldMk cId="4114232510" sldId="444"/>
            <ac:spMk id="93" creationId="{C21AB3BF-A5AC-499B-A2D4-874B6173E274}"/>
          </ac:spMkLst>
        </pc:spChg>
        <pc:spChg chg="mod topLvl">
          <ac:chgData name="용현 김" userId="ea7ee6c5-8af7-4a8f-a782-b013d6f2b6ad" providerId="ADAL" clId="{23B3EFED-D79E-4954-B96B-9CA7F3E54D1F}" dt="2018-08-06T07:09:50.729" v="1293" actId="164"/>
          <ac:spMkLst>
            <pc:docMk/>
            <pc:sldMk cId="4114232510" sldId="444"/>
            <ac:spMk id="94" creationId="{2421C74B-8529-4E34-8A6F-F002C93A4A19}"/>
          </ac:spMkLst>
        </pc:spChg>
        <pc:spChg chg="mod topLvl">
          <ac:chgData name="용현 김" userId="ea7ee6c5-8af7-4a8f-a782-b013d6f2b6ad" providerId="ADAL" clId="{23B3EFED-D79E-4954-B96B-9CA7F3E54D1F}" dt="2018-08-06T07:09:50.729" v="1293" actId="164"/>
          <ac:spMkLst>
            <pc:docMk/>
            <pc:sldMk cId="4114232510" sldId="444"/>
            <ac:spMk id="95" creationId="{C5D681C1-6567-457F-AA31-8574E028C447}"/>
          </ac:spMkLst>
        </pc:spChg>
        <pc:spChg chg="mod topLvl">
          <ac:chgData name="용현 김" userId="ea7ee6c5-8af7-4a8f-a782-b013d6f2b6ad" providerId="ADAL" clId="{23B3EFED-D79E-4954-B96B-9CA7F3E54D1F}" dt="2018-08-06T07:09:50.729" v="1293" actId="164"/>
          <ac:spMkLst>
            <pc:docMk/>
            <pc:sldMk cId="4114232510" sldId="444"/>
            <ac:spMk id="96" creationId="{C54C73FF-93FE-45DD-A2B5-128A4002FFBD}"/>
          </ac:spMkLst>
        </pc:spChg>
        <pc:spChg chg="mod topLvl">
          <ac:chgData name="용현 김" userId="ea7ee6c5-8af7-4a8f-a782-b013d6f2b6ad" providerId="ADAL" clId="{23B3EFED-D79E-4954-B96B-9CA7F3E54D1F}" dt="2018-08-06T07:09:50.729" v="1293" actId="164"/>
          <ac:spMkLst>
            <pc:docMk/>
            <pc:sldMk cId="4114232510" sldId="444"/>
            <ac:spMk id="97" creationId="{F5112827-9F0A-45F9-A389-B4E48D848049}"/>
          </ac:spMkLst>
        </pc:spChg>
        <pc:spChg chg="mod topLvl">
          <ac:chgData name="용현 김" userId="ea7ee6c5-8af7-4a8f-a782-b013d6f2b6ad" providerId="ADAL" clId="{23B3EFED-D79E-4954-B96B-9CA7F3E54D1F}" dt="2018-08-06T07:09:50.729" v="1293" actId="164"/>
          <ac:spMkLst>
            <pc:docMk/>
            <pc:sldMk cId="4114232510" sldId="444"/>
            <ac:spMk id="98" creationId="{6CD6261C-F75B-45CF-877E-5A74FDC3500C}"/>
          </ac:spMkLst>
        </pc:spChg>
        <pc:spChg chg="mod topLvl">
          <ac:chgData name="용현 김" userId="ea7ee6c5-8af7-4a8f-a782-b013d6f2b6ad" providerId="ADAL" clId="{23B3EFED-D79E-4954-B96B-9CA7F3E54D1F}" dt="2018-08-07T02:10:31.568" v="4447"/>
          <ac:spMkLst>
            <pc:docMk/>
            <pc:sldMk cId="4114232510" sldId="444"/>
            <ac:spMk id="99" creationId="{506166BE-C9C2-4E6C-9CE2-555B6FA7C984}"/>
          </ac:spMkLst>
        </pc:spChg>
        <pc:spChg chg="mod topLvl">
          <ac:chgData name="용현 김" userId="ea7ee6c5-8af7-4a8f-a782-b013d6f2b6ad" providerId="ADAL" clId="{23B3EFED-D79E-4954-B96B-9CA7F3E54D1F}" dt="2018-08-06T07:09:50.729" v="1293" actId="164"/>
          <ac:spMkLst>
            <pc:docMk/>
            <pc:sldMk cId="4114232510" sldId="444"/>
            <ac:spMk id="100" creationId="{00DA065B-3DAE-4A2B-942C-74D8C12659A0}"/>
          </ac:spMkLst>
        </pc:spChg>
        <pc:spChg chg="mod topLvl">
          <ac:chgData name="용현 김" userId="ea7ee6c5-8af7-4a8f-a782-b013d6f2b6ad" providerId="ADAL" clId="{23B3EFED-D79E-4954-B96B-9CA7F3E54D1F}" dt="2018-08-06T07:09:50.729" v="1293" actId="164"/>
          <ac:spMkLst>
            <pc:docMk/>
            <pc:sldMk cId="4114232510" sldId="444"/>
            <ac:spMk id="101" creationId="{E168C5A5-9EC9-462E-9050-AF1154E7CB35}"/>
          </ac:spMkLst>
        </pc:spChg>
        <pc:spChg chg="mod topLvl">
          <ac:chgData name="용현 김" userId="ea7ee6c5-8af7-4a8f-a782-b013d6f2b6ad" providerId="ADAL" clId="{23B3EFED-D79E-4954-B96B-9CA7F3E54D1F}" dt="2018-08-06T07:09:50.729" v="1293" actId="164"/>
          <ac:spMkLst>
            <pc:docMk/>
            <pc:sldMk cId="4114232510" sldId="444"/>
            <ac:spMk id="102" creationId="{6C0AB4AC-8FF6-44BC-B57E-2F5426FA2006}"/>
          </ac:spMkLst>
        </pc:spChg>
        <pc:spChg chg="mod topLvl">
          <ac:chgData name="용현 김" userId="ea7ee6c5-8af7-4a8f-a782-b013d6f2b6ad" providerId="ADAL" clId="{23B3EFED-D79E-4954-B96B-9CA7F3E54D1F}" dt="2018-08-06T07:09:50.729" v="1293" actId="164"/>
          <ac:spMkLst>
            <pc:docMk/>
            <pc:sldMk cId="4114232510" sldId="444"/>
            <ac:spMk id="103" creationId="{1B233359-4325-4B8B-839E-1AC7170ADFA7}"/>
          </ac:spMkLst>
        </pc:spChg>
        <pc:spChg chg="mod topLvl">
          <ac:chgData name="용현 김" userId="ea7ee6c5-8af7-4a8f-a782-b013d6f2b6ad" providerId="ADAL" clId="{23B3EFED-D79E-4954-B96B-9CA7F3E54D1F}" dt="2018-08-06T07:09:50.729" v="1293" actId="164"/>
          <ac:spMkLst>
            <pc:docMk/>
            <pc:sldMk cId="4114232510" sldId="444"/>
            <ac:spMk id="104" creationId="{C6B37687-57A1-4D22-B849-C8940130184F}"/>
          </ac:spMkLst>
        </pc:spChg>
        <pc:spChg chg="mod topLvl">
          <ac:chgData name="용현 김" userId="ea7ee6c5-8af7-4a8f-a782-b013d6f2b6ad" providerId="ADAL" clId="{23B3EFED-D79E-4954-B96B-9CA7F3E54D1F}" dt="2018-08-06T07:09:50.729" v="1293" actId="164"/>
          <ac:spMkLst>
            <pc:docMk/>
            <pc:sldMk cId="4114232510" sldId="444"/>
            <ac:spMk id="105" creationId="{53157847-DCDC-4FE5-B018-F58F9890918E}"/>
          </ac:spMkLst>
        </pc:spChg>
        <pc:spChg chg="mod topLvl">
          <ac:chgData name="용현 김" userId="ea7ee6c5-8af7-4a8f-a782-b013d6f2b6ad" providerId="ADAL" clId="{23B3EFED-D79E-4954-B96B-9CA7F3E54D1F}" dt="2018-08-06T07:09:50.729" v="1293" actId="164"/>
          <ac:spMkLst>
            <pc:docMk/>
            <pc:sldMk cId="4114232510" sldId="444"/>
            <ac:spMk id="106" creationId="{E1FEE469-6325-4CF6-B2A4-D8DD75FC4CCA}"/>
          </ac:spMkLst>
        </pc:spChg>
        <pc:spChg chg="mod topLvl">
          <ac:chgData name="용현 김" userId="ea7ee6c5-8af7-4a8f-a782-b013d6f2b6ad" providerId="ADAL" clId="{23B3EFED-D79E-4954-B96B-9CA7F3E54D1F}" dt="2018-08-06T07:09:50.729" v="1293" actId="164"/>
          <ac:spMkLst>
            <pc:docMk/>
            <pc:sldMk cId="4114232510" sldId="444"/>
            <ac:spMk id="107" creationId="{22CB09EC-924A-4D72-B544-31B23970DF3F}"/>
          </ac:spMkLst>
        </pc:spChg>
        <pc:spChg chg="mod topLvl">
          <ac:chgData name="용현 김" userId="ea7ee6c5-8af7-4a8f-a782-b013d6f2b6ad" providerId="ADAL" clId="{23B3EFED-D79E-4954-B96B-9CA7F3E54D1F}" dt="2018-08-06T07:09:50.729" v="1293" actId="164"/>
          <ac:spMkLst>
            <pc:docMk/>
            <pc:sldMk cId="4114232510" sldId="444"/>
            <ac:spMk id="108" creationId="{F2783B76-DF8F-41B5-AB92-31DB7689EE34}"/>
          </ac:spMkLst>
        </pc:spChg>
        <pc:spChg chg="mod topLvl">
          <ac:chgData name="용현 김" userId="ea7ee6c5-8af7-4a8f-a782-b013d6f2b6ad" providerId="ADAL" clId="{23B3EFED-D79E-4954-B96B-9CA7F3E54D1F}" dt="2018-08-06T07:09:50.729" v="1293" actId="164"/>
          <ac:spMkLst>
            <pc:docMk/>
            <pc:sldMk cId="4114232510" sldId="444"/>
            <ac:spMk id="109" creationId="{2BECC335-B459-4CBE-AD9A-E38DEA9D04B6}"/>
          </ac:spMkLst>
        </pc:spChg>
        <pc:spChg chg="mod topLvl">
          <ac:chgData name="용현 김" userId="ea7ee6c5-8af7-4a8f-a782-b013d6f2b6ad" providerId="ADAL" clId="{23B3EFED-D79E-4954-B96B-9CA7F3E54D1F}" dt="2018-08-06T07:09:50.729" v="1293" actId="164"/>
          <ac:spMkLst>
            <pc:docMk/>
            <pc:sldMk cId="4114232510" sldId="444"/>
            <ac:spMk id="110" creationId="{787790C4-DA70-47BF-8076-0F03DF2D3E7D}"/>
          </ac:spMkLst>
        </pc:spChg>
        <pc:spChg chg="mod topLvl">
          <ac:chgData name="용현 김" userId="ea7ee6c5-8af7-4a8f-a782-b013d6f2b6ad" providerId="ADAL" clId="{23B3EFED-D79E-4954-B96B-9CA7F3E54D1F}" dt="2018-08-06T07:09:50.729" v="1293" actId="164"/>
          <ac:spMkLst>
            <pc:docMk/>
            <pc:sldMk cId="4114232510" sldId="444"/>
            <ac:spMk id="111" creationId="{26370AB4-454E-438E-8CD0-BFE66FF349D7}"/>
          </ac:spMkLst>
        </pc:spChg>
        <pc:spChg chg="mod topLvl">
          <ac:chgData name="용현 김" userId="ea7ee6c5-8af7-4a8f-a782-b013d6f2b6ad" providerId="ADAL" clId="{23B3EFED-D79E-4954-B96B-9CA7F3E54D1F}" dt="2018-08-06T07:09:50.729" v="1293" actId="164"/>
          <ac:spMkLst>
            <pc:docMk/>
            <pc:sldMk cId="4114232510" sldId="444"/>
            <ac:spMk id="112" creationId="{5F0A87B2-EECC-4CD6-9F89-6E0D53730C91}"/>
          </ac:spMkLst>
        </pc:spChg>
        <pc:spChg chg="mod topLvl">
          <ac:chgData name="용현 김" userId="ea7ee6c5-8af7-4a8f-a782-b013d6f2b6ad" providerId="ADAL" clId="{23B3EFED-D79E-4954-B96B-9CA7F3E54D1F}" dt="2018-08-06T07:09:50.729" v="1293" actId="164"/>
          <ac:spMkLst>
            <pc:docMk/>
            <pc:sldMk cId="4114232510" sldId="444"/>
            <ac:spMk id="113" creationId="{2C37EDCA-71AF-4324-939B-66A284D316FF}"/>
          </ac:spMkLst>
        </pc:spChg>
        <pc:spChg chg="mod topLvl">
          <ac:chgData name="용현 김" userId="ea7ee6c5-8af7-4a8f-a782-b013d6f2b6ad" providerId="ADAL" clId="{23B3EFED-D79E-4954-B96B-9CA7F3E54D1F}" dt="2018-08-06T07:09:50.729" v="1293" actId="164"/>
          <ac:spMkLst>
            <pc:docMk/>
            <pc:sldMk cId="4114232510" sldId="444"/>
            <ac:spMk id="114" creationId="{4F659018-1788-4A5B-B074-4B88C702DA28}"/>
          </ac:spMkLst>
        </pc:spChg>
        <pc:spChg chg="mod topLvl">
          <ac:chgData name="용현 김" userId="ea7ee6c5-8af7-4a8f-a782-b013d6f2b6ad" providerId="ADAL" clId="{23B3EFED-D79E-4954-B96B-9CA7F3E54D1F}" dt="2018-08-06T07:09:50.729" v="1293" actId="164"/>
          <ac:spMkLst>
            <pc:docMk/>
            <pc:sldMk cId="4114232510" sldId="444"/>
            <ac:spMk id="115" creationId="{1BE6D489-56C5-4A7B-9F46-6C2D581687E9}"/>
          </ac:spMkLst>
        </pc:spChg>
        <pc:spChg chg="mod topLvl">
          <ac:chgData name="용현 김" userId="ea7ee6c5-8af7-4a8f-a782-b013d6f2b6ad" providerId="ADAL" clId="{23B3EFED-D79E-4954-B96B-9CA7F3E54D1F}" dt="2018-08-06T07:09:50.729" v="1293" actId="164"/>
          <ac:spMkLst>
            <pc:docMk/>
            <pc:sldMk cId="4114232510" sldId="444"/>
            <ac:spMk id="116" creationId="{8A135538-1B82-416B-A3E5-77D5F1FD8EDF}"/>
          </ac:spMkLst>
        </pc:spChg>
        <pc:spChg chg="mod topLvl">
          <ac:chgData name="용현 김" userId="ea7ee6c5-8af7-4a8f-a782-b013d6f2b6ad" providerId="ADAL" clId="{23B3EFED-D79E-4954-B96B-9CA7F3E54D1F}" dt="2018-08-06T07:09:50.729" v="1293" actId="164"/>
          <ac:spMkLst>
            <pc:docMk/>
            <pc:sldMk cId="4114232510" sldId="444"/>
            <ac:spMk id="117" creationId="{C033234B-AA6A-4A8A-849F-7721A0483446}"/>
          </ac:spMkLst>
        </pc:spChg>
        <pc:spChg chg="mod topLvl">
          <ac:chgData name="용현 김" userId="ea7ee6c5-8af7-4a8f-a782-b013d6f2b6ad" providerId="ADAL" clId="{23B3EFED-D79E-4954-B96B-9CA7F3E54D1F}" dt="2018-08-06T07:09:50.729" v="1293" actId="164"/>
          <ac:spMkLst>
            <pc:docMk/>
            <pc:sldMk cId="4114232510" sldId="444"/>
            <ac:spMk id="118" creationId="{9A9861F2-051F-4916-8C15-0BDDF4DFBA69}"/>
          </ac:spMkLst>
        </pc:spChg>
        <pc:spChg chg="mod topLvl">
          <ac:chgData name="용현 김" userId="ea7ee6c5-8af7-4a8f-a782-b013d6f2b6ad" providerId="ADAL" clId="{23B3EFED-D79E-4954-B96B-9CA7F3E54D1F}" dt="2018-08-07T02:10:35.556" v="4454"/>
          <ac:spMkLst>
            <pc:docMk/>
            <pc:sldMk cId="4114232510" sldId="444"/>
            <ac:spMk id="119" creationId="{D8BDF7FB-C88C-4B29-9A12-E4E3B6199B7A}"/>
          </ac:spMkLst>
        </pc:spChg>
        <pc:spChg chg="mod topLvl">
          <ac:chgData name="용현 김" userId="ea7ee6c5-8af7-4a8f-a782-b013d6f2b6ad" providerId="ADAL" clId="{23B3EFED-D79E-4954-B96B-9CA7F3E54D1F}" dt="2018-08-06T07:09:50.729" v="1293" actId="164"/>
          <ac:spMkLst>
            <pc:docMk/>
            <pc:sldMk cId="4114232510" sldId="444"/>
            <ac:spMk id="120" creationId="{6CF36E54-843E-4686-B8BD-B1528579FF22}"/>
          </ac:spMkLst>
        </pc:spChg>
        <pc:spChg chg="mod topLvl">
          <ac:chgData name="용현 김" userId="ea7ee6c5-8af7-4a8f-a782-b013d6f2b6ad" providerId="ADAL" clId="{23B3EFED-D79E-4954-B96B-9CA7F3E54D1F}" dt="2018-08-06T07:09:50.729" v="1293" actId="164"/>
          <ac:spMkLst>
            <pc:docMk/>
            <pc:sldMk cId="4114232510" sldId="444"/>
            <ac:spMk id="121" creationId="{75080C3E-40A2-421B-B44C-418E67050423}"/>
          </ac:spMkLst>
        </pc:spChg>
        <pc:spChg chg="mod topLvl">
          <ac:chgData name="용현 김" userId="ea7ee6c5-8af7-4a8f-a782-b013d6f2b6ad" providerId="ADAL" clId="{23B3EFED-D79E-4954-B96B-9CA7F3E54D1F}" dt="2018-08-06T07:09:50.729" v="1293" actId="164"/>
          <ac:spMkLst>
            <pc:docMk/>
            <pc:sldMk cId="4114232510" sldId="444"/>
            <ac:spMk id="122" creationId="{DE522264-48A3-4AF2-9D10-3A4ACA00AE9A}"/>
          </ac:spMkLst>
        </pc:spChg>
        <pc:spChg chg="mod topLvl">
          <ac:chgData name="용현 김" userId="ea7ee6c5-8af7-4a8f-a782-b013d6f2b6ad" providerId="ADAL" clId="{23B3EFED-D79E-4954-B96B-9CA7F3E54D1F}" dt="2018-08-06T07:09:50.729" v="1293" actId="164"/>
          <ac:spMkLst>
            <pc:docMk/>
            <pc:sldMk cId="4114232510" sldId="444"/>
            <ac:spMk id="123" creationId="{4475F57C-1457-45CD-93A0-DED577F36ACB}"/>
          </ac:spMkLst>
        </pc:spChg>
        <pc:spChg chg="mod topLvl">
          <ac:chgData name="용현 김" userId="ea7ee6c5-8af7-4a8f-a782-b013d6f2b6ad" providerId="ADAL" clId="{23B3EFED-D79E-4954-B96B-9CA7F3E54D1F}" dt="2018-08-06T07:09:50.729" v="1293" actId="164"/>
          <ac:spMkLst>
            <pc:docMk/>
            <pc:sldMk cId="4114232510" sldId="444"/>
            <ac:spMk id="124" creationId="{E6C49FE1-2B83-4588-A5D7-8FD3ACC55A9B}"/>
          </ac:spMkLst>
        </pc:spChg>
        <pc:spChg chg="mod topLvl">
          <ac:chgData name="용현 김" userId="ea7ee6c5-8af7-4a8f-a782-b013d6f2b6ad" providerId="ADAL" clId="{23B3EFED-D79E-4954-B96B-9CA7F3E54D1F}" dt="2018-08-06T07:09:50.729" v="1293" actId="164"/>
          <ac:spMkLst>
            <pc:docMk/>
            <pc:sldMk cId="4114232510" sldId="444"/>
            <ac:spMk id="125" creationId="{4E473B3F-B8DE-4DBD-B254-BA6C86417429}"/>
          </ac:spMkLst>
        </pc:spChg>
        <pc:spChg chg="mod topLvl">
          <ac:chgData name="용현 김" userId="ea7ee6c5-8af7-4a8f-a782-b013d6f2b6ad" providerId="ADAL" clId="{23B3EFED-D79E-4954-B96B-9CA7F3E54D1F}" dt="2018-08-06T07:09:50.729" v="1293" actId="164"/>
          <ac:spMkLst>
            <pc:docMk/>
            <pc:sldMk cId="4114232510" sldId="444"/>
            <ac:spMk id="126" creationId="{88F0F06C-3181-48AF-9DBB-6CE4222DB0A1}"/>
          </ac:spMkLst>
        </pc:spChg>
        <pc:spChg chg="mod topLvl">
          <ac:chgData name="용현 김" userId="ea7ee6c5-8af7-4a8f-a782-b013d6f2b6ad" providerId="ADAL" clId="{23B3EFED-D79E-4954-B96B-9CA7F3E54D1F}" dt="2018-08-06T07:09:50.729" v="1293" actId="164"/>
          <ac:spMkLst>
            <pc:docMk/>
            <pc:sldMk cId="4114232510" sldId="444"/>
            <ac:spMk id="127" creationId="{DA1AAE3E-3814-4ED7-9C8E-EB124F020671}"/>
          </ac:spMkLst>
        </pc:spChg>
        <pc:spChg chg="mod topLvl">
          <ac:chgData name="용현 김" userId="ea7ee6c5-8af7-4a8f-a782-b013d6f2b6ad" providerId="ADAL" clId="{23B3EFED-D79E-4954-B96B-9CA7F3E54D1F}" dt="2018-08-06T07:09:50.729" v="1293" actId="164"/>
          <ac:spMkLst>
            <pc:docMk/>
            <pc:sldMk cId="4114232510" sldId="444"/>
            <ac:spMk id="128" creationId="{843FBC47-6126-4811-81E4-26DB61A61676}"/>
          </ac:spMkLst>
        </pc:spChg>
        <pc:spChg chg="mod topLvl">
          <ac:chgData name="용현 김" userId="ea7ee6c5-8af7-4a8f-a782-b013d6f2b6ad" providerId="ADAL" clId="{23B3EFED-D79E-4954-B96B-9CA7F3E54D1F}" dt="2018-08-06T07:09:50.729" v="1293" actId="164"/>
          <ac:spMkLst>
            <pc:docMk/>
            <pc:sldMk cId="4114232510" sldId="444"/>
            <ac:spMk id="129" creationId="{FBF7F3AB-A5B0-40F6-9A1B-C4D8FE1F174D}"/>
          </ac:spMkLst>
        </pc:spChg>
        <pc:spChg chg="mod topLvl">
          <ac:chgData name="용현 김" userId="ea7ee6c5-8af7-4a8f-a782-b013d6f2b6ad" providerId="ADAL" clId="{23B3EFED-D79E-4954-B96B-9CA7F3E54D1F}" dt="2018-08-06T07:09:50.729" v="1293" actId="164"/>
          <ac:spMkLst>
            <pc:docMk/>
            <pc:sldMk cId="4114232510" sldId="444"/>
            <ac:spMk id="130" creationId="{DABC3E4C-78DA-4985-8FA7-1596015653A6}"/>
          </ac:spMkLst>
        </pc:spChg>
        <pc:spChg chg="mod topLvl">
          <ac:chgData name="용현 김" userId="ea7ee6c5-8af7-4a8f-a782-b013d6f2b6ad" providerId="ADAL" clId="{23B3EFED-D79E-4954-B96B-9CA7F3E54D1F}" dt="2018-08-06T07:09:50.729" v="1293" actId="164"/>
          <ac:spMkLst>
            <pc:docMk/>
            <pc:sldMk cId="4114232510" sldId="444"/>
            <ac:spMk id="131" creationId="{2C8FC8E1-CDAD-483D-A9B2-666FDE0C97E3}"/>
          </ac:spMkLst>
        </pc:spChg>
        <pc:spChg chg="mod topLvl">
          <ac:chgData name="용현 김" userId="ea7ee6c5-8af7-4a8f-a782-b013d6f2b6ad" providerId="ADAL" clId="{23B3EFED-D79E-4954-B96B-9CA7F3E54D1F}" dt="2018-08-06T07:09:50.729" v="1293" actId="164"/>
          <ac:spMkLst>
            <pc:docMk/>
            <pc:sldMk cId="4114232510" sldId="444"/>
            <ac:spMk id="132" creationId="{2339F399-DA3A-4E87-BEE5-E8F41D66D089}"/>
          </ac:spMkLst>
        </pc:spChg>
        <pc:spChg chg="mod topLvl">
          <ac:chgData name="용현 김" userId="ea7ee6c5-8af7-4a8f-a782-b013d6f2b6ad" providerId="ADAL" clId="{23B3EFED-D79E-4954-B96B-9CA7F3E54D1F}" dt="2018-08-06T07:09:50.729" v="1293" actId="164"/>
          <ac:spMkLst>
            <pc:docMk/>
            <pc:sldMk cId="4114232510" sldId="444"/>
            <ac:spMk id="133" creationId="{B55B08C5-BD43-457D-A088-2C3A5E42BDBD}"/>
          </ac:spMkLst>
        </pc:spChg>
        <pc:spChg chg="mod topLvl">
          <ac:chgData name="용현 김" userId="ea7ee6c5-8af7-4a8f-a782-b013d6f2b6ad" providerId="ADAL" clId="{23B3EFED-D79E-4954-B96B-9CA7F3E54D1F}" dt="2018-08-07T02:10:37.801" v="4461"/>
          <ac:spMkLst>
            <pc:docMk/>
            <pc:sldMk cId="4114232510" sldId="444"/>
            <ac:spMk id="134" creationId="{0A28B8E2-6839-4988-9F67-9E8108222D8B}"/>
          </ac:spMkLst>
        </pc:spChg>
        <pc:spChg chg="mod topLvl">
          <ac:chgData name="용현 김" userId="ea7ee6c5-8af7-4a8f-a782-b013d6f2b6ad" providerId="ADAL" clId="{23B3EFED-D79E-4954-B96B-9CA7F3E54D1F}" dt="2018-08-06T07:09:50.729" v="1293" actId="164"/>
          <ac:spMkLst>
            <pc:docMk/>
            <pc:sldMk cId="4114232510" sldId="444"/>
            <ac:spMk id="135" creationId="{DA9D8E86-BD7E-4B74-B947-C0A60A3F608E}"/>
          </ac:spMkLst>
        </pc:spChg>
        <pc:spChg chg="mod topLvl">
          <ac:chgData name="용현 김" userId="ea7ee6c5-8af7-4a8f-a782-b013d6f2b6ad" providerId="ADAL" clId="{23B3EFED-D79E-4954-B96B-9CA7F3E54D1F}" dt="2018-08-06T07:09:50.729" v="1293" actId="164"/>
          <ac:spMkLst>
            <pc:docMk/>
            <pc:sldMk cId="4114232510" sldId="444"/>
            <ac:spMk id="136" creationId="{237DEEB2-1A5E-465B-8E7F-24C1C6A06761}"/>
          </ac:spMkLst>
        </pc:spChg>
        <pc:spChg chg="mod topLvl">
          <ac:chgData name="용현 김" userId="ea7ee6c5-8af7-4a8f-a782-b013d6f2b6ad" providerId="ADAL" clId="{23B3EFED-D79E-4954-B96B-9CA7F3E54D1F}" dt="2018-08-06T07:09:50.729" v="1293" actId="164"/>
          <ac:spMkLst>
            <pc:docMk/>
            <pc:sldMk cId="4114232510" sldId="444"/>
            <ac:spMk id="137" creationId="{ACEF5FED-64DA-43EC-9D3D-2165190FC1B1}"/>
          </ac:spMkLst>
        </pc:spChg>
        <pc:spChg chg="mod topLvl">
          <ac:chgData name="용현 김" userId="ea7ee6c5-8af7-4a8f-a782-b013d6f2b6ad" providerId="ADAL" clId="{23B3EFED-D79E-4954-B96B-9CA7F3E54D1F}" dt="2018-08-06T07:09:50.729" v="1293" actId="164"/>
          <ac:spMkLst>
            <pc:docMk/>
            <pc:sldMk cId="4114232510" sldId="444"/>
            <ac:spMk id="138" creationId="{B393AC6D-F9A5-4B2C-B218-C120734C9ED4}"/>
          </ac:spMkLst>
        </pc:spChg>
        <pc:spChg chg="mod topLvl">
          <ac:chgData name="용현 김" userId="ea7ee6c5-8af7-4a8f-a782-b013d6f2b6ad" providerId="ADAL" clId="{23B3EFED-D79E-4954-B96B-9CA7F3E54D1F}" dt="2018-08-06T07:09:50.729" v="1293" actId="164"/>
          <ac:spMkLst>
            <pc:docMk/>
            <pc:sldMk cId="4114232510" sldId="444"/>
            <ac:spMk id="139" creationId="{80449B65-349E-4D46-80CB-4D4C6325875D}"/>
          </ac:spMkLst>
        </pc:spChg>
        <pc:spChg chg="mod topLvl">
          <ac:chgData name="용현 김" userId="ea7ee6c5-8af7-4a8f-a782-b013d6f2b6ad" providerId="ADAL" clId="{23B3EFED-D79E-4954-B96B-9CA7F3E54D1F}" dt="2018-08-06T07:09:50.729" v="1293" actId="164"/>
          <ac:spMkLst>
            <pc:docMk/>
            <pc:sldMk cId="4114232510" sldId="444"/>
            <ac:spMk id="140" creationId="{C6A32C6C-B87F-4FFE-B583-23056A136D20}"/>
          </ac:spMkLst>
        </pc:spChg>
        <pc:spChg chg="mod topLvl">
          <ac:chgData name="용현 김" userId="ea7ee6c5-8af7-4a8f-a782-b013d6f2b6ad" providerId="ADAL" clId="{23B3EFED-D79E-4954-B96B-9CA7F3E54D1F}" dt="2018-08-06T07:09:50.729" v="1293" actId="164"/>
          <ac:spMkLst>
            <pc:docMk/>
            <pc:sldMk cId="4114232510" sldId="444"/>
            <ac:spMk id="141" creationId="{30AB287B-A58B-4E64-B5F8-BAEFBA03D353}"/>
          </ac:spMkLst>
        </pc:spChg>
        <pc:spChg chg="mod topLvl">
          <ac:chgData name="용현 김" userId="ea7ee6c5-8af7-4a8f-a782-b013d6f2b6ad" providerId="ADAL" clId="{23B3EFED-D79E-4954-B96B-9CA7F3E54D1F}" dt="2018-08-06T07:09:50.729" v="1293" actId="164"/>
          <ac:spMkLst>
            <pc:docMk/>
            <pc:sldMk cId="4114232510" sldId="444"/>
            <ac:spMk id="142" creationId="{E7742DF6-E6A9-4E0A-859A-259C1B232C2E}"/>
          </ac:spMkLst>
        </pc:spChg>
        <pc:spChg chg="mod topLvl">
          <ac:chgData name="용현 김" userId="ea7ee6c5-8af7-4a8f-a782-b013d6f2b6ad" providerId="ADAL" clId="{23B3EFED-D79E-4954-B96B-9CA7F3E54D1F}" dt="2018-08-06T07:09:50.729" v="1293" actId="164"/>
          <ac:spMkLst>
            <pc:docMk/>
            <pc:sldMk cId="4114232510" sldId="444"/>
            <ac:spMk id="143" creationId="{5C190F10-F7DC-4349-8F64-4227B99A160F}"/>
          </ac:spMkLst>
        </pc:spChg>
        <pc:spChg chg="mod topLvl">
          <ac:chgData name="용현 김" userId="ea7ee6c5-8af7-4a8f-a782-b013d6f2b6ad" providerId="ADAL" clId="{23B3EFED-D79E-4954-B96B-9CA7F3E54D1F}" dt="2018-08-06T07:09:50.729" v="1293" actId="164"/>
          <ac:spMkLst>
            <pc:docMk/>
            <pc:sldMk cId="4114232510" sldId="444"/>
            <ac:spMk id="144" creationId="{A981C9FA-3B77-4D66-9347-A1A3E206D144}"/>
          </ac:spMkLst>
        </pc:spChg>
        <pc:spChg chg="mod topLvl">
          <ac:chgData name="용현 김" userId="ea7ee6c5-8af7-4a8f-a782-b013d6f2b6ad" providerId="ADAL" clId="{23B3EFED-D79E-4954-B96B-9CA7F3E54D1F}" dt="2018-08-06T07:09:50.729" v="1293" actId="164"/>
          <ac:spMkLst>
            <pc:docMk/>
            <pc:sldMk cId="4114232510" sldId="444"/>
            <ac:spMk id="145" creationId="{86D05B6E-66A6-4005-BD8B-4264483DA3F9}"/>
          </ac:spMkLst>
        </pc:spChg>
        <pc:spChg chg="mod topLvl">
          <ac:chgData name="용현 김" userId="ea7ee6c5-8af7-4a8f-a782-b013d6f2b6ad" providerId="ADAL" clId="{23B3EFED-D79E-4954-B96B-9CA7F3E54D1F}" dt="2018-08-06T07:09:50.729" v="1293" actId="164"/>
          <ac:spMkLst>
            <pc:docMk/>
            <pc:sldMk cId="4114232510" sldId="444"/>
            <ac:spMk id="146" creationId="{A5E3C734-B3DB-4794-AA12-E2100A8E48A4}"/>
          </ac:spMkLst>
        </pc:spChg>
        <pc:spChg chg="mod topLvl">
          <ac:chgData name="용현 김" userId="ea7ee6c5-8af7-4a8f-a782-b013d6f2b6ad" providerId="ADAL" clId="{23B3EFED-D79E-4954-B96B-9CA7F3E54D1F}" dt="2018-08-06T07:09:50.729" v="1293" actId="164"/>
          <ac:spMkLst>
            <pc:docMk/>
            <pc:sldMk cId="4114232510" sldId="444"/>
            <ac:spMk id="147" creationId="{FD530CB0-919B-4E56-B9B1-751A6ABC2801}"/>
          </ac:spMkLst>
        </pc:spChg>
        <pc:spChg chg="mod topLvl">
          <ac:chgData name="용현 김" userId="ea7ee6c5-8af7-4a8f-a782-b013d6f2b6ad" providerId="ADAL" clId="{23B3EFED-D79E-4954-B96B-9CA7F3E54D1F}" dt="2018-08-06T07:09:50.729" v="1293" actId="164"/>
          <ac:spMkLst>
            <pc:docMk/>
            <pc:sldMk cId="4114232510" sldId="444"/>
            <ac:spMk id="148" creationId="{E23038D6-B34E-4CD6-BA85-F4E60D1D41E1}"/>
          </ac:spMkLst>
        </pc:spChg>
        <pc:spChg chg="mod topLvl">
          <ac:chgData name="용현 김" userId="ea7ee6c5-8af7-4a8f-a782-b013d6f2b6ad" providerId="ADAL" clId="{23B3EFED-D79E-4954-B96B-9CA7F3E54D1F}" dt="2018-08-06T07:09:50.729" v="1293" actId="164"/>
          <ac:spMkLst>
            <pc:docMk/>
            <pc:sldMk cId="4114232510" sldId="444"/>
            <ac:spMk id="149" creationId="{BB108D79-6F2C-43B4-BA61-4280B100FAA1}"/>
          </ac:spMkLst>
        </pc:spChg>
        <pc:spChg chg="mod topLvl">
          <ac:chgData name="용현 김" userId="ea7ee6c5-8af7-4a8f-a782-b013d6f2b6ad" providerId="ADAL" clId="{23B3EFED-D79E-4954-B96B-9CA7F3E54D1F}" dt="2018-08-06T07:09:50.729" v="1293" actId="164"/>
          <ac:spMkLst>
            <pc:docMk/>
            <pc:sldMk cId="4114232510" sldId="444"/>
            <ac:spMk id="150" creationId="{D0460E96-60E4-40AD-A00D-388A94EEF6E4}"/>
          </ac:spMkLst>
        </pc:spChg>
        <pc:spChg chg="mod">
          <ac:chgData name="용현 김" userId="ea7ee6c5-8af7-4a8f-a782-b013d6f2b6ad" providerId="ADAL" clId="{23B3EFED-D79E-4954-B96B-9CA7F3E54D1F}" dt="2018-08-06T06:58:53.414" v="1115" actId="208"/>
          <ac:spMkLst>
            <pc:docMk/>
            <pc:sldMk cId="4114232510" sldId="444"/>
            <ac:spMk id="153" creationId="{75A2C228-07F1-4A30-903A-AD1BB1756D42}"/>
          </ac:spMkLst>
        </pc:spChg>
        <pc:spChg chg="mod">
          <ac:chgData name="용현 김" userId="ea7ee6c5-8af7-4a8f-a782-b013d6f2b6ad" providerId="ADAL" clId="{23B3EFED-D79E-4954-B96B-9CA7F3E54D1F}" dt="2018-08-06T06:58:53.414" v="1115" actId="208"/>
          <ac:spMkLst>
            <pc:docMk/>
            <pc:sldMk cId="4114232510" sldId="444"/>
            <ac:spMk id="154" creationId="{4621B798-C331-4A16-BBE3-13498C392C29}"/>
          </ac:spMkLst>
        </pc:spChg>
        <pc:spChg chg="mod">
          <ac:chgData name="용현 김" userId="ea7ee6c5-8af7-4a8f-a782-b013d6f2b6ad" providerId="ADAL" clId="{23B3EFED-D79E-4954-B96B-9CA7F3E54D1F}" dt="2018-08-06T06:58:53.414" v="1115" actId="208"/>
          <ac:spMkLst>
            <pc:docMk/>
            <pc:sldMk cId="4114232510" sldId="444"/>
            <ac:spMk id="155" creationId="{78E3E981-7FAB-4FCC-959D-1CC0B224B144}"/>
          </ac:spMkLst>
        </pc:spChg>
        <pc:spChg chg="mod">
          <ac:chgData name="용현 김" userId="ea7ee6c5-8af7-4a8f-a782-b013d6f2b6ad" providerId="ADAL" clId="{23B3EFED-D79E-4954-B96B-9CA7F3E54D1F}" dt="2018-08-06T06:58:53.414" v="1115" actId="208"/>
          <ac:spMkLst>
            <pc:docMk/>
            <pc:sldMk cId="4114232510" sldId="444"/>
            <ac:spMk id="156" creationId="{7E9237FC-ECF6-4CFD-812A-5FB44F5823F6}"/>
          </ac:spMkLst>
        </pc:spChg>
        <pc:spChg chg="mod">
          <ac:chgData name="용현 김" userId="ea7ee6c5-8af7-4a8f-a782-b013d6f2b6ad" providerId="ADAL" clId="{23B3EFED-D79E-4954-B96B-9CA7F3E54D1F}" dt="2018-08-06T06:58:53.414" v="1115" actId="208"/>
          <ac:spMkLst>
            <pc:docMk/>
            <pc:sldMk cId="4114232510" sldId="444"/>
            <ac:spMk id="157" creationId="{48FD1050-50D9-4DC8-B73F-CC198BD377F4}"/>
          </ac:spMkLst>
        </pc:spChg>
        <pc:spChg chg="add del mod ord">
          <ac:chgData name="용현 김" userId="ea7ee6c5-8af7-4a8f-a782-b013d6f2b6ad" providerId="ADAL" clId="{23B3EFED-D79E-4954-B96B-9CA7F3E54D1F}" dt="2018-08-07T02:10:49.802" v="4464" actId="478"/>
          <ac:spMkLst>
            <pc:docMk/>
            <pc:sldMk cId="4114232510" sldId="444"/>
            <ac:spMk id="169" creationId="{3BA6980F-CCCD-4FB7-AA01-3FFC1CCFAD7D}"/>
          </ac:spMkLst>
        </pc:spChg>
        <pc:spChg chg="add mod">
          <ac:chgData name="용현 김" userId="ea7ee6c5-8af7-4a8f-a782-b013d6f2b6ad" providerId="ADAL" clId="{23B3EFED-D79E-4954-B96B-9CA7F3E54D1F}" dt="2018-08-07T02:38:24.422" v="4587" actId="571"/>
          <ac:spMkLst>
            <pc:docMk/>
            <pc:sldMk cId="4114232510" sldId="444"/>
            <ac:spMk id="172" creationId="{9CC5075D-025B-4606-9406-19A8FFE31C37}"/>
          </ac:spMkLst>
        </pc:spChg>
        <pc:spChg chg="add mod">
          <ac:chgData name="용현 김" userId="ea7ee6c5-8af7-4a8f-a782-b013d6f2b6ad" providerId="ADAL" clId="{23B3EFED-D79E-4954-B96B-9CA7F3E54D1F}" dt="2018-08-07T02:38:24.422" v="4587" actId="571"/>
          <ac:spMkLst>
            <pc:docMk/>
            <pc:sldMk cId="4114232510" sldId="444"/>
            <ac:spMk id="173" creationId="{0EBC6649-F742-4437-BE30-AE10E86105D9}"/>
          </ac:spMkLst>
        </pc:spChg>
        <pc:spChg chg="add ord">
          <ac:chgData name="용현 김" userId="ea7ee6c5-8af7-4a8f-a782-b013d6f2b6ad" providerId="ADAL" clId="{23B3EFED-D79E-4954-B96B-9CA7F3E54D1F}" dt="2018-08-07T02:39:03.233" v="4630" actId="167"/>
          <ac:spMkLst>
            <pc:docMk/>
            <pc:sldMk cId="4114232510" sldId="444"/>
            <ac:spMk id="174" creationId="{5BF59DEB-7D1A-4A08-9679-FDAEF6C494D4}"/>
          </ac:spMkLst>
        </pc:spChg>
        <pc:grpChg chg="del mod">
          <ac:chgData name="용현 김" userId="ea7ee6c5-8af7-4a8f-a782-b013d6f2b6ad" providerId="ADAL" clId="{23B3EFED-D79E-4954-B96B-9CA7F3E54D1F}" dt="2018-08-06T06:55:55.255" v="1092" actId="165"/>
          <ac:grpSpMkLst>
            <pc:docMk/>
            <pc:sldMk cId="4114232510" sldId="444"/>
            <ac:grpSpMk id="9" creationId="{348FB64B-823C-4760-B1BA-D4CFF5EE332C}"/>
          </ac:grpSpMkLst>
        </pc:grpChg>
        <pc:grpChg chg="add mod ord">
          <ac:chgData name="용현 김" userId="ea7ee6c5-8af7-4a8f-a782-b013d6f2b6ad" providerId="ADAL" clId="{23B3EFED-D79E-4954-B96B-9CA7F3E54D1F}" dt="2018-08-06T07:09:50.729" v="1293" actId="164"/>
          <ac:grpSpMkLst>
            <pc:docMk/>
            <pc:sldMk cId="4114232510" sldId="444"/>
            <ac:grpSpMk id="151" creationId="{0B2679CA-D632-4FC4-90C6-20F309C775AF}"/>
          </ac:grpSpMkLst>
        </pc:grpChg>
        <pc:grpChg chg="add del mod ord">
          <ac:chgData name="용현 김" userId="ea7ee6c5-8af7-4a8f-a782-b013d6f2b6ad" providerId="ADAL" clId="{23B3EFED-D79E-4954-B96B-9CA7F3E54D1F}" dt="2018-08-06T07:02:18.096" v="1175" actId="478"/>
          <ac:grpSpMkLst>
            <pc:docMk/>
            <pc:sldMk cId="4114232510" sldId="444"/>
            <ac:grpSpMk id="152" creationId="{19C99425-79B5-4147-8C4A-EB33B9BF14E4}"/>
          </ac:grpSpMkLst>
        </pc:grpChg>
        <pc:grpChg chg="add mod">
          <ac:chgData name="용현 김" userId="ea7ee6c5-8af7-4a8f-a782-b013d6f2b6ad" providerId="ADAL" clId="{23B3EFED-D79E-4954-B96B-9CA7F3E54D1F}" dt="2018-08-06T07:00:28.901" v="1136" actId="338"/>
          <ac:grpSpMkLst>
            <pc:docMk/>
            <pc:sldMk cId="4114232510" sldId="444"/>
            <ac:grpSpMk id="158" creationId="{4537954C-7939-4DC9-A508-D70BBCA0DBFC}"/>
          </ac:grpSpMkLst>
        </pc:grpChg>
        <pc:grpChg chg="add mod">
          <ac:chgData name="용현 김" userId="ea7ee6c5-8af7-4a8f-a782-b013d6f2b6ad" providerId="ADAL" clId="{23B3EFED-D79E-4954-B96B-9CA7F3E54D1F}" dt="2018-08-06T07:09:50.729" v="1293" actId="164"/>
          <ac:grpSpMkLst>
            <pc:docMk/>
            <pc:sldMk cId="4114232510" sldId="444"/>
            <ac:grpSpMk id="159" creationId="{24B73150-5937-4D8C-B30E-F10EDD3016B0}"/>
          </ac:grpSpMkLst>
        </pc:grpChg>
        <pc:grpChg chg="add del">
          <ac:chgData name="용현 김" userId="ea7ee6c5-8af7-4a8f-a782-b013d6f2b6ad" providerId="ADAL" clId="{23B3EFED-D79E-4954-B96B-9CA7F3E54D1F}" dt="2018-08-06T07:06:45.164" v="1227"/>
          <ac:grpSpMkLst>
            <pc:docMk/>
            <pc:sldMk cId="4114232510" sldId="444"/>
            <ac:grpSpMk id="160" creationId="{548D920F-A9B6-4017-91D2-41F0764494F8}"/>
          </ac:grpSpMkLst>
        </pc:grpChg>
        <pc:grpChg chg="add mod">
          <ac:chgData name="용현 김" userId="ea7ee6c5-8af7-4a8f-a782-b013d6f2b6ad" providerId="ADAL" clId="{23B3EFED-D79E-4954-B96B-9CA7F3E54D1F}" dt="2018-08-06T07:09:50.729" v="1293" actId="164"/>
          <ac:grpSpMkLst>
            <pc:docMk/>
            <pc:sldMk cId="4114232510" sldId="444"/>
            <ac:grpSpMk id="166" creationId="{43428083-10F1-4AE3-87C5-99DDBB48C68E}"/>
          </ac:grpSpMkLst>
        </pc:grpChg>
        <pc:grpChg chg="add mod">
          <ac:chgData name="용현 김" userId="ea7ee6c5-8af7-4a8f-a782-b013d6f2b6ad" providerId="ADAL" clId="{23B3EFED-D79E-4954-B96B-9CA7F3E54D1F}" dt="2018-08-06T07:09:50.729" v="1293" actId="164"/>
          <ac:grpSpMkLst>
            <pc:docMk/>
            <pc:sldMk cId="4114232510" sldId="444"/>
            <ac:grpSpMk id="167" creationId="{C471F6DC-6C9E-493C-8753-52E360E0951D}"/>
          </ac:grpSpMkLst>
        </pc:grpChg>
        <pc:graphicFrameChg chg="del">
          <ac:chgData name="용현 김" userId="ea7ee6c5-8af7-4a8f-a782-b013d6f2b6ad" providerId="ADAL" clId="{23B3EFED-D79E-4954-B96B-9CA7F3E54D1F}" dt="2018-08-06T06:54:46.131" v="1077" actId="478"/>
          <ac:graphicFrameMkLst>
            <pc:docMk/>
            <pc:sldMk cId="4114232510" sldId="444"/>
            <ac:graphicFrameMk id="10" creationId="{63740EC7-7FE5-484C-99F7-13307ABF3EE1}"/>
          </ac:graphicFrameMkLst>
        </pc:graphicFrameChg>
        <pc:picChg chg="del mod">
          <ac:chgData name="용현 김" userId="ea7ee6c5-8af7-4a8f-a782-b013d6f2b6ad" providerId="ADAL" clId="{23B3EFED-D79E-4954-B96B-9CA7F3E54D1F}" dt="2018-08-06T06:55:28.759" v="1091" actId="338"/>
          <ac:picMkLst>
            <pc:docMk/>
            <pc:sldMk cId="4114232510" sldId="444"/>
            <ac:picMk id="16" creationId="{88D82AD1-258C-48C9-9C98-238B9EB981DB}"/>
          </ac:picMkLst>
        </pc:picChg>
        <pc:picChg chg="add del mod ord">
          <ac:chgData name="용현 김" userId="ea7ee6c5-8af7-4a8f-a782-b013d6f2b6ad" providerId="ADAL" clId="{23B3EFED-D79E-4954-B96B-9CA7F3E54D1F}" dt="2018-08-07T02:10:48.496" v="4463" actId="478"/>
          <ac:picMkLst>
            <pc:docMk/>
            <pc:sldMk cId="4114232510" sldId="444"/>
            <ac:picMk id="168" creationId="{AC8BAA9A-6659-4CF0-B439-34DB71724CBC}"/>
          </ac:picMkLst>
        </pc:picChg>
        <pc:picChg chg="add del mod ord">
          <ac:chgData name="용현 김" userId="ea7ee6c5-8af7-4a8f-a782-b013d6f2b6ad" providerId="ADAL" clId="{23B3EFED-D79E-4954-B96B-9CA7F3E54D1F}" dt="2018-08-07T02:38:40.206" v="4592" actId="478"/>
          <ac:picMkLst>
            <pc:docMk/>
            <pc:sldMk cId="4114232510" sldId="444"/>
            <ac:picMk id="170" creationId="{28604ED3-4FA3-49A1-8473-8A8B1BA30235}"/>
          </ac:picMkLst>
        </pc:picChg>
        <pc:picChg chg="add mod">
          <ac:chgData name="용현 김" userId="ea7ee6c5-8af7-4a8f-a782-b013d6f2b6ad" providerId="ADAL" clId="{23B3EFED-D79E-4954-B96B-9CA7F3E54D1F}" dt="2018-08-07T02:38:24.422" v="4587" actId="571"/>
          <ac:picMkLst>
            <pc:docMk/>
            <pc:sldMk cId="4114232510" sldId="444"/>
            <ac:picMk id="171" creationId="{D7BD7931-6D9A-4E7B-BD1A-E27385670319}"/>
          </ac:picMkLst>
        </pc:picChg>
      </pc:sldChg>
      <pc:sldChg chg="addSp delSp modSp add del mod setBg delAnim">
        <pc:chgData name="용현 김" userId="ea7ee6c5-8af7-4a8f-a782-b013d6f2b6ad" providerId="ADAL" clId="{23B3EFED-D79E-4954-B96B-9CA7F3E54D1F}" dt="2018-08-07T04:37:52.143" v="4807" actId="2696"/>
        <pc:sldMkLst>
          <pc:docMk/>
          <pc:sldMk cId="123542223" sldId="445"/>
        </pc:sldMkLst>
        <pc:spChg chg="mod">
          <ac:chgData name="용현 김" userId="ea7ee6c5-8af7-4a8f-a782-b013d6f2b6ad" providerId="ADAL" clId="{23B3EFED-D79E-4954-B96B-9CA7F3E54D1F}" dt="2018-08-06T07:33:16.824" v="1987"/>
          <ac:spMkLst>
            <pc:docMk/>
            <pc:sldMk cId="123542223" sldId="445"/>
            <ac:spMk id="5" creationId="{00000000-0000-0000-0000-000000000000}"/>
          </ac:spMkLst>
        </pc:spChg>
        <pc:spChg chg="mod">
          <ac:chgData name="용현 김" userId="ea7ee6c5-8af7-4a8f-a782-b013d6f2b6ad" providerId="ADAL" clId="{23B3EFED-D79E-4954-B96B-9CA7F3E54D1F}" dt="2018-08-07T02:11:46.410" v="4484" actId="20577"/>
          <ac:spMkLst>
            <pc:docMk/>
            <pc:sldMk cId="123542223" sldId="445"/>
            <ac:spMk id="6" creationId="{00000000-0000-0000-0000-000000000000}"/>
          </ac:spMkLst>
        </pc:spChg>
        <pc:spChg chg="mod">
          <ac:chgData name="용현 김" userId="ea7ee6c5-8af7-4a8f-a782-b013d6f2b6ad" providerId="ADAL" clId="{23B3EFED-D79E-4954-B96B-9CA7F3E54D1F}" dt="2018-08-06T08:28:56.954" v="3069" actId="14100"/>
          <ac:spMkLst>
            <pc:docMk/>
            <pc:sldMk cId="123542223" sldId="445"/>
            <ac:spMk id="7" creationId="{00000000-0000-0000-0000-000000000000}"/>
          </ac:spMkLst>
        </pc:spChg>
        <pc:spChg chg="mod">
          <ac:chgData name="용현 김" userId="ea7ee6c5-8af7-4a8f-a782-b013d6f2b6ad" providerId="ADAL" clId="{23B3EFED-D79E-4954-B96B-9CA7F3E54D1F}" dt="2018-08-07T04:37:42.020" v="4804" actId="1035"/>
          <ac:spMkLst>
            <pc:docMk/>
            <pc:sldMk cId="123542223" sldId="445"/>
            <ac:spMk id="8" creationId="{00000000-0000-0000-0000-000000000000}"/>
          </ac:spMkLst>
        </pc:spChg>
        <pc:spChg chg="del">
          <ac:chgData name="용현 김" userId="ea7ee6c5-8af7-4a8f-a782-b013d6f2b6ad" providerId="ADAL" clId="{23B3EFED-D79E-4954-B96B-9CA7F3E54D1F}" dt="2018-08-06T07:09:56.443" v="1294" actId="478"/>
          <ac:spMkLst>
            <pc:docMk/>
            <pc:sldMk cId="123542223" sldId="445"/>
            <ac:spMk id="11" creationId="{CBC145F3-1455-42B9-A138-3236AB4AADA5}"/>
          </ac:spMkLst>
        </pc:spChg>
        <pc:spChg chg="mod">
          <ac:chgData name="용현 김" userId="ea7ee6c5-8af7-4a8f-a782-b013d6f2b6ad" providerId="ADAL" clId="{23B3EFED-D79E-4954-B96B-9CA7F3E54D1F}" dt="2018-08-06T07:32:55.741" v="1965" actId="6549"/>
          <ac:spMkLst>
            <pc:docMk/>
            <pc:sldMk cId="123542223" sldId="445"/>
            <ac:spMk id="13" creationId="{00000000-0000-0000-0000-000000000000}"/>
          </ac:spMkLst>
        </pc:spChg>
        <pc:spChg chg="del">
          <ac:chgData name="용현 김" userId="ea7ee6c5-8af7-4a8f-a782-b013d6f2b6ad" providerId="ADAL" clId="{23B3EFED-D79E-4954-B96B-9CA7F3E54D1F}" dt="2018-08-06T07:09:56.443" v="1294" actId="478"/>
          <ac:spMkLst>
            <pc:docMk/>
            <pc:sldMk cId="123542223" sldId="445"/>
            <ac:spMk id="14" creationId="{ED6EEF57-33B9-473B-9395-422765DF9B8E}"/>
          </ac:spMkLst>
        </pc:spChg>
        <pc:spChg chg="del">
          <ac:chgData name="용현 김" userId="ea7ee6c5-8af7-4a8f-a782-b013d6f2b6ad" providerId="ADAL" clId="{23B3EFED-D79E-4954-B96B-9CA7F3E54D1F}" dt="2018-08-06T07:09:56.443" v="1294" actId="478"/>
          <ac:spMkLst>
            <pc:docMk/>
            <pc:sldMk cId="123542223" sldId="445"/>
            <ac:spMk id="15" creationId="{788E8E68-7A37-4BD7-966F-12B49B8D10E1}"/>
          </ac:spMkLst>
        </pc:spChg>
        <pc:spChg chg="del">
          <ac:chgData name="용현 김" userId="ea7ee6c5-8af7-4a8f-a782-b013d6f2b6ad" providerId="ADAL" clId="{23B3EFED-D79E-4954-B96B-9CA7F3E54D1F}" dt="2018-08-06T07:09:56.443" v="1294" actId="478"/>
          <ac:spMkLst>
            <pc:docMk/>
            <pc:sldMk cId="123542223" sldId="445"/>
            <ac:spMk id="17" creationId="{0D0B6B26-ECEA-4338-A4EA-8D642833D5E5}"/>
          </ac:spMkLst>
        </pc:spChg>
        <pc:spChg chg="del">
          <ac:chgData name="용현 김" userId="ea7ee6c5-8af7-4a8f-a782-b013d6f2b6ad" providerId="ADAL" clId="{23B3EFED-D79E-4954-B96B-9CA7F3E54D1F}" dt="2018-08-06T07:09:56.443" v="1294" actId="478"/>
          <ac:spMkLst>
            <pc:docMk/>
            <pc:sldMk cId="123542223" sldId="445"/>
            <ac:spMk id="18" creationId="{2A415632-2455-433E-B3A0-3515706468A9}"/>
          </ac:spMkLst>
        </pc:spChg>
        <pc:spChg chg="del">
          <ac:chgData name="용현 김" userId="ea7ee6c5-8af7-4a8f-a782-b013d6f2b6ad" providerId="ADAL" clId="{23B3EFED-D79E-4954-B96B-9CA7F3E54D1F}" dt="2018-08-06T07:09:56.443" v="1294" actId="478"/>
          <ac:spMkLst>
            <pc:docMk/>
            <pc:sldMk cId="123542223" sldId="445"/>
            <ac:spMk id="19" creationId="{40E6C792-93FE-433C-B82A-CBD9E9066AEE}"/>
          </ac:spMkLst>
        </pc:spChg>
        <pc:spChg chg="del">
          <ac:chgData name="용현 김" userId="ea7ee6c5-8af7-4a8f-a782-b013d6f2b6ad" providerId="ADAL" clId="{23B3EFED-D79E-4954-B96B-9CA7F3E54D1F}" dt="2018-08-06T07:09:56.443" v="1294" actId="478"/>
          <ac:spMkLst>
            <pc:docMk/>
            <pc:sldMk cId="123542223" sldId="445"/>
            <ac:spMk id="25" creationId="{15036F36-3D8E-4B96-B9E3-9DC41AEF1A39}"/>
          </ac:spMkLst>
        </pc:spChg>
        <pc:spChg chg="del">
          <ac:chgData name="용현 김" userId="ea7ee6c5-8af7-4a8f-a782-b013d6f2b6ad" providerId="ADAL" clId="{23B3EFED-D79E-4954-B96B-9CA7F3E54D1F}" dt="2018-08-06T07:09:56.443" v="1294" actId="478"/>
          <ac:spMkLst>
            <pc:docMk/>
            <pc:sldMk cId="123542223" sldId="445"/>
            <ac:spMk id="26" creationId="{6CF174BD-FAE5-436B-AED7-7DBC116FBF4E}"/>
          </ac:spMkLst>
        </pc:spChg>
        <pc:spChg chg="del">
          <ac:chgData name="용현 김" userId="ea7ee6c5-8af7-4a8f-a782-b013d6f2b6ad" providerId="ADAL" clId="{23B3EFED-D79E-4954-B96B-9CA7F3E54D1F}" dt="2018-08-06T07:09:56.443" v="1294" actId="478"/>
          <ac:spMkLst>
            <pc:docMk/>
            <pc:sldMk cId="123542223" sldId="445"/>
            <ac:spMk id="27" creationId="{D8AF081D-21C8-467A-8B92-950DD28410D5}"/>
          </ac:spMkLst>
        </pc:spChg>
        <pc:spChg chg="del">
          <ac:chgData name="용현 김" userId="ea7ee6c5-8af7-4a8f-a782-b013d6f2b6ad" providerId="ADAL" clId="{23B3EFED-D79E-4954-B96B-9CA7F3E54D1F}" dt="2018-08-06T07:09:56.443" v="1294" actId="478"/>
          <ac:spMkLst>
            <pc:docMk/>
            <pc:sldMk cId="123542223" sldId="445"/>
            <ac:spMk id="28" creationId="{D73694E5-5E61-4641-ACF9-9B974F2D0A4B}"/>
          </ac:spMkLst>
        </pc:spChg>
        <pc:spChg chg="del">
          <ac:chgData name="용현 김" userId="ea7ee6c5-8af7-4a8f-a782-b013d6f2b6ad" providerId="ADAL" clId="{23B3EFED-D79E-4954-B96B-9CA7F3E54D1F}" dt="2018-08-06T07:09:56.443" v="1294" actId="478"/>
          <ac:spMkLst>
            <pc:docMk/>
            <pc:sldMk cId="123542223" sldId="445"/>
            <ac:spMk id="29" creationId="{A212AAE5-C5AC-440A-BF08-E1ED5934F528}"/>
          </ac:spMkLst>
        </pc:spChg>
        <pc:spChg chg="del">
          <ac:chgData name="용현 김" userId="ea7ee6c5-8af7-4a8f-a782-b013d6f2b6ad" providerId="ADAL" clId="{23B3EFED-D79E-4954-B96B-9CA7F3E54D1F}" dt="2018-08-06T07:09:56.443" v="1294" actId="478"/>
          <ac:spMkLst>
            <pc:docMk/>
            <pc:sldMk cId="123542223" sldId="445"/>
            <ac:spMk id="30" creationId="{6D4AD95F-4F19-46DB-BD67-213CC45AB9F6}"/>
          </ac:spMkLst>
        </pc:spChg>
        <pc:spChg chg="del">
          <ac:chgData name="용현 김" userId="ea7ee6c5-8af7-4a8f-a782-b013d6f2b6ad" providerId="ADAL" clId="{23B3EFED-D79E-4954-B96B-9CA7F3E54D1F}" dt="2018-08-06T07:09:56.443" v="1294" actId="478"/>
          <ac:spMkLst>
            <pc:docMk/>
            <pc:sldMk cId="123542223" sldId="445"/>
            <ac:spMk id="31" creationId="{A8D59B18-B6DB-462B-BE62-27372A7F03FC}"/>
          </ac:spMkLst>
        </pc:spChg>
        <pc:spChg chg="del">
          <ac:chgData name="용현 김" userId="ea7ee6c5-8af7-4a8f-a782-b013d6f2b6ad" providerId="ADAL" clId="{23B3EFED-D79E-4954-B96B-9CA7F3E54D1F}" dt="2018-08-06T07:09:56.443" v="1294" actId="478"/>
          <ac:spMkLst>
            <pc:docMk/>
            <pc:sldMk cId="123542223" sldId="445"/>
            <ac:spMk id="32" creationId="{4BEDD044-453F-4421-AD06-0755C5254FBC}"/>
          </ac:spMkLst>
        </pc:spChg>
        <pc:spChg chg="del">
          <ac:chgData name="용현 김" userId="ea7ee6c5-8af7-4a8f-a782-b013d6f2b6ad" providerId="ADAL" clId="{23B3EFED-D79E-4954-B96B-9CA7F3E54D1F}" dt="2018-08-06T07:09:56.443" v="1294" actId="478"/>
          <ac:spMkLst>
            <pc:docMk/>
            <pc:sldMk cId="123542223" sldId="445"/>
            <ac:spMk id="33" creationId="{EE469E65-612F-43B0-BCD3-57813C765CB7}"/>
          </ac:spMkLst>
        </pc:spChg>
        <pc:spChg chg="del">
          <ac:chgData name="용현 김" userId="ea7ee6c5-8af7-4a8f-a782-b013d6f2b6ad" providerId="ADAL" clId="{23B3EFED-D79E-4954-B96B-9CA7F3E54D1F}" dt="2018-08-06T07:09:56.443" v="1294" actId="478"/>
          <ac:spMkLst>
            <pc:docMk/>
            <pc:sldMk cId="123542223" sldId="445"/>
            <ac:spMk id="34" creationId="{45630A4E-C1F2-4285-A43E-D823062E838F}"/>
          </ac:spMkLst>
        </pc:spChg>
        <pc:spChg chg="del">
          <ac:chgData name="용현 김" userId="ea7ee6c5-8af7-4a8f-a782-b013d6f2b6ad" providerId="ADAL" clId="{23B3EFED-D79E-4954-B96B-9CA7F3E54D1F}" dt="2018-08-06T07:09:56.443" v="1294" actId="478"/>
          <ac:spMkLst>
            <pc:docMk/>
            <pc:sldMk cId="123542223" sldId="445"/>
            <ac:spMk id="35" creationId="{9106A489-F8EE-43B4-B9C3-0529BF1F9C03}"/>
          </ac:spMkLst>
        </pc:spChg>
        <pc:spChg chg="del">
          <ac:chgData name="용현 김" userId="ea7ee6c5-8af7-4a8f-a782-b013d6f2b6ad" providerId="ADAL" clId="{23B3EFED-D79E-4954-B96B-9CA7F3E54D1F}" dt="2018-08-06T07:09:56.443" v="1294" actId="478"/>
          <ac:spMkLst>
            <pc:docMk/>
            <pc:sldMk cId="123542223" sldId="445"/>
            <ac:spMk id="36" creationId="{1BEBA2F2-42EF-4A3F-99AC-890B9198AC87}"/>
          </ac:spMkLst>
        </pc:spChg>
        <pc:spChg chg="del">
          <ac:chgData name="용현 김" userId="ea7ee6c5-8af7-4a8f-a782-b013d6f2b6ad" providerId="ADAL" clId="{23B3EFED-D79E-4954-B96B-9CA7F3E54D1F}" dt="2018-08-06T07:09:56.443" v="1294" actId="478"/>
          <ac:spMkLst>
            <pc:docMk/>
            <pc:sldMk cId="123542223" sldId="445"/>
            <ac:spMk id="37" creationId="{48CC5FF2-C0FC-45B0-94A9-23ACEC19FBDF}"/>
          </ac:spMkLst>
        </pc:spChg>
        <pc:spChg chg="del">
          <ac:chgData name="용현 김" userId="ea7ee6c5-8af7-4a8f-a782-b013d6f2b6ad" providerId="ADAL" clId="{23B3EFED-D79E-4954-B96B-9CA7F3E54D1F}" dt="2018-08-06T07:09:56.443" v="1294" actId="478"/>
          <ac:spMkLst>
            <pc:docMk/>
            <pc:sldMk cId="123542223" sldId="445"/>
            <ac:spMk id="38" creationId="{EFA15711-2B73-4BE4-B802-954D5EF4B074}"/>
          </ac:spMkLst>
        </pc:spChg>
        <pc:spChg chg="del">
          <ac:chgData name="용현 김" userId="ea7ee6c5-8af7-4a8f-a782-b013d6f2b6ad" providerId="ADAL" clId="{23B3EFED-D79E-4954-B96B-9CA7F3E54D1F}" dt="2018-08-06T07:09:56.443" v="1294" actId="478"/>
          <ac:spMkLst>
            <pc:docMk/>
            <pc:sldMk cId="123542223" sldId="445"/>
            <ac:spMk id="39" creationId="{78BE8482-C66D-4A5E-AF20-73A9FDE986A7}"/>
          </ac:spMkLst>
        </pc:spChg>
        <pc:spChg chg="del">
          <ac:chgData name="용현 김" userId="ea7ee6c5-8af7-4a8f-a782-b013d6f2b6ad" providerId="ADAL" clId="{23B3EFED-D79E-4954-B96B-9CA7F3E54D1F}" dt="2018-08-06T07:09:56.443" v="1294" actId="478"/>
          <ac:spMkLst>
            <pc:docMk/>
            <pc:sldMk cId="123542223" sldId="445"/>
            <ac:spMk id="45" creationId="{372D3279-F915-431C-9F46-A8C99B2E6C0F}"/>
          </ac:spMkLst>
        </pc:spChg>
        <pc:spChg chg="del">
          <ac:chgData name="용현 김" userId="ea7ee6c5-8af7-4a8f-a782-b013d6f2b6ad" providerId="ADAL" clId="{23B3EFED-D79E-4954-B96B-9CA7F3E54D1F}" dt="2018-08-06T07:09:56.443" v="1294" actId="478"/>
          <ac:spMkLst>
            <pc:docMk/>
            <pc:sldMk cId="123542223" sldId="445"/>
            <ac:spMk id="46" creationId="{D14F1789-645F-4502-8CE4-2C0893319E63}"/>
          </ac:spMkLst>
        </pc:spChg>
        <pc:spChg chg="del">
          <ac:chgData name="용현 김" userId="ea7ee6c5-8af7-4a8f-a782-b013d6f2b6ad" providerId="ADAL" clId="{23B3EFED-D79E-4954-B96B-9CA7F3E54D1F}" dt="2018-08-06T07:09:56.443" v="1294" actId="478"/>
          <ac:spMkLst>
            <pc:docMk/>
            <pc:sldMk cId="123542223" sldId="445"/>
            <ac:spMk id="47" creationId="{CFCD1FAC-AC0D-4876-81A3-B59FA84B09AA}"/>
          </ac:spMkLst>
        </pc:spChg>
        <pc:spChg chg="del">
          <ac:chgData name="용현 김" userId="ea7ee6c5-8af7-4a8f-a782-b013d6f2b6ad" providerId="ADAL" clId="{23B3EFED-D79E-4954-B96B-9CA7F3E54D1F}" dt="2018-08-06T07:09:56.443" v="1294" actId="478"/>
          <ac:spMkLst>
            <pc:docMk/>
            <pc:sldMk cId="123542223" sldId="445"/>
            <ac:spMk id="48" creationId="{705096A9-5FC6-457B-A285-3B48B6D78D7B}"/>
          </ac:spMkLst>
        </pc:spChg>
        <pc:spChg chg="del">
          <ac:chgData name="용현 김" userId="ea7ee6c5-8af7-4a8f-a782-b013d6f2b6ad" providerId="ADAL" clId="{23B3EFED-D79E-4954-B96B-9CA7F3E54D1F}" dt="2018-08-06T07:09:56.443" v="1294" actId="478"/>
          <ac:spMkLst>
            <pc:docMk/>
            <pc:sldMk cId="123542223" sldId="445"/>
            <ac:spMk id="49" creationId="{6FD9670A-E449-4754-9E27-B7BBE2AEFE1A}"/>
          </ac:spMkLst>
        </pc:spChg>
        <pc:spChg chg="del">
          <ac:chgData name="용현 김" userId="ea7ee6c5-8af7-4a8f-a782-b013d6f2b6ad" providerId="ADAL" clId="{23B3EFED-D79E-4954-B96B-9CA7F3E54D1F}" dt="2018-08-06T07:09:56.443" v="1294" actId="478"/>
          <ac:spMkLst>
            <pc:docMk/>
            <pc:sldMk cId="123542223" sldId="445"/>
            <ac:spMk id="55" creationId="{CFD89AFD-93DA-477A-894B-1E9363908BF2}"/>
          </ac:spMkLst>
        </pc:spChg>
        <pc:spChg chg="del">
          <ac:chgData name="용현 김" userId="ea7ee6c5-8af7-4a8f-a782-b013d6f2b6ad" providerId="ADAL" clId="{23B3EFED-D79E-4954-B96B-9CA7F3E54D1F}" dt="2018-08-06T07:09:56.443" v="1294" actId="478"/>
          <ac:spMkLst>
            <pc:docMk/>
            <pc:sldMk cId="123542223" sldId="445"/>
            <ac:spMk id="56" creationId="{96F5CCFC-3A94-4A25-A535-EB4D86BA9945}"/>
          </ac:spMkLst>
        </pc:spChg>
        <pc:spChg chg="del">
          <ac:chgData name="용현 김" userId="ea7ee6c5-8af7-4a8f-a782-b013d6f2b6ad" providerId="ADAL" clId="{23B3EFED-D79E-4954-B96B-9CA7F3E54D1F}" dt="2018-08-06T07:09:56.443" v="1294" actId="478"/>
          <ac:spMkLst>
            <pc:docMk/>
            <pc:sldMk cId="123542223" sldId="445"/>
            <ac:spMk id="57" creationId="{C2B74FD0-8E8D-465C-99BF-AB4AD3B650F6}"/>
          </ac:spMkLst>
        </pc:spChg>
        <pc:spChg chg="del">
          <ac:chgData name="용현 김" userId="ea7ee6c5-8af7-4a8f-a782-b013d6f2b6ad" providerId="ADAL" clId="{23B3EFED-D79E-4954-B96B-9CA7F3E54D1F}" dt="2018-08-06T07:09:56.443" v="1294" actId="478"/>
          <ac:spMkLst>
            <pc:docMk/>
            <pc:sldMk cId="123542223" sldId="445"/>
            <ac:spMk id="58" creationId="{5CB8C27A-2C7B-4FA3-AE7C-65318456850D}"/>
          </ac:spMkLst>
        </pc:spChg>
        <pc:spChg chg="del">
          <ac:chgData name="용현 김" userId="ea7ee6c5-8af7-4a8f-a782-b013d6f2b6ad" providerId="ADAL" clId="{23B3EFED-D79E-4954-B96B-9CA7F3E54D1F}" dt="2018-08-06T07:09:56.443" v="1294" actId="478"/>
          <ac:spMkLst>
            <pc:docMk/>
            <pc:sldMk cId="123542223" sldId="445"/>
            <ac:spMk id="59" creationId="{2759DA53-DA08-4B26-874A-233339A1B42C}"/>
          </ac:spMkLst>
        </pc:spChg>
        <pc:spChg chg="del">
          <ac:chgData name="용현 김" userId="ea7ee6c5-8af7-4a8f-a782-b013d6f2b6ad" providerId="ADAL" clId="{23B3EFED-D79E-4954-B96B-9CA7F3E54D1F}" dt="2018-08-06T07:09:56.443" v="1294" actId="478"/>
          <ac:spMkLst>
            <pc:docMk/>
            <pc:sldMk cId="123542223" sldId="445"/>
            <ac:spMk id="60" creationId="{DE3B1CEE-E589-45C0-B604-0A98C458BA85}"/>
          </ac:spMkLst>
        </pc:spChg>
        <pc:spChg chg="del">
          <ac:chgData name="용현 김" userId="ea7ee6c5-8af7-4a8f-a782-b013d6f2b6ad" providerId="ADAL" clId="{23B3EFED-D79E-4954-B96B-9CA7F3E54D1F}" dt="2018-08-06T07:09:56.443" v="1294" actId="478"/>
          <ac:spMkLst>
            <pc:docMk/>
            <pc:sldMk cId="123542223" sldId="445"/>
            <ac:spMk id="61" creationId="{68514F09-5D32-43BD-9C7E-041C68990673}"/>
          </ac:spMkLst>
        </pc:spChg>
        <pc:spChg chg="del">
          <ac:chgData name="용현 김" userId="ea7ee6c5-8af7-4a8f-a782-b013d6f2b6ad" providerId="ADAL" clId="{23B3EFED-D79E-4954-B96B-9CA7F3E54D1F}" dt="2018-08-06T07:09:56.443" v="1294" actId="478"/>
          <ac:spMkLst>
            <pc:docMk/>
            <pc:sldMk cId="123542223" sldId="445"/>
            <ac:spMk id="62" creationId="{AC542F54-0BD7-4062-81E2-45A27D05F3C7}"/>
          </ac:spMkLst>
        </pc:spChg>
        <pc:spChg chg="del">
          <ac:chgData name="용현 김" userId="ea7ee6c5-8af7-4a8f-a782-b013d6f2b6ad" providerId="ADAL" clId="{23B3EFED-D79E-4954-B96B-9CA7F3E54D1F}" dt="2018-08-06T07:09:56.443" v="1294" actId="478"/>
          <ac:spMkLst>
            <pc:docMk/>
            <pc:sldMk cId="123542223" sldId="445"/>
            <ac:spMk id="63" creationId="{526DBBED-80BA-452A-A2B2-C0517F3E2531}"/>
          </ac:spMkLst>
        </pc:spChg>
        <pc:spChg chg="del">
          <ac:chgData name="용현 김" userId="ea7ee6c5-8af7-4a8f-a782-b013d6f2b6ad" providerId="ADAL" clId="{23B3EFED-D79E-4954-B96B-9CA7F3E54D1F}" dt="2018-08-06T07:09:56.443" v="1294" actId="478"/>
          <ac:spMkLst>
            <pc:docMk/>
            <pc:sldMk cId="123542223" sldId="445"/>
            <ac:spMk id="64" creationId="{54B207BC-224C-4D86-B141-9C82964D3D38}"/>
          </ac:spMkLst>
        </pc:spChg>
        <pc:spChg chg="del">
          <ac:chgData name="용현 김" userId="ea7ee6c5-8af7-4a8f-a782-b013d6f2b6ad" providerId="ADAL" clId="{23B3EFED-D79E-4954-B96B-9CA7F3E54D1F}" dt="2018-08-06T07:09:56.443" v="1294" actId="478"/>
          <ac:spMkLst>
            <pc:docMk/>
            <pc:sldMk cId="123542223" sldId="445"/>
            <ac:spMk id="65" creationId="{04A2B8C1-4627-4EF7-935C-AE2B4942C2A9}"/>
          </ac:spMkLst>
        </pc:spChg>
        <pc:spChg chg="del">
          <ac:chgData name="용현 김" userId="ea7ee6c5-8af7-4a8f-a782-b013d6f2b6ad" providerId="ADAL" clId="{23B3EFED-D79E-4954-B96B-9CA7F3E54D1F}" dt="2018-08-06T07:09:56.443" v="1294" actId="478"/>
          <ac:spMkLst>
            <pc:docMk/>
            <pc:sldMk cId="123542223" sldId="445"/>
            <ac:spMk id="66" creationId="{ED5007F0-A17F-4B8A-B5C0-BCBE66EA708A}"/>
          </ac:spMkLst>
        </pc:spChg>
        <pc:spChg chg="del">
          <ac:chgData name="용현 김" userId="ea7ee6c5-8af7-4a8f-a782-b013d6f2b6ad" providerId="ADAL" clId="{23B3EFED-D79E-4954-B96B-9CA7F3E54D1F}" dt="2018-08-06T07:09:56.443" v="1294" actId="478"/>
          <ac:spMkLst>
            <pc:docMk/>
            <pc:sldMk cId="123542223" sldId="445"/>
            <ac:spMk id="67" creationId="{63F78033-ED09-4FCE-B92F-544C8938FD9A}"/>
          </ac:spMkLst>
        </pc:spChg>
        <pc:spChg chg="del">
          <ac:chgData name="용현 김" userId="ea7ee6c5-8af7-4a8f-a782-b013d6f2b6ad" providerId="ADAL" clId="{23B3EFED-D79E-4954-B96B-9CA7F3E54D1F}" dt="2018-08-06T07:09:56.443" v="1294" actId="478"/>
          <ac:spMkLst>
            <pc:docMk/>
            <pc:sldMk cId="123542223" sldId="445"/>
            <ac:spMk id="68" creationId="{2A7A42B7-13E7-4194-8BD9-0599B4D9BCB0}"/>
          </ac:spMkLst>
        </pc:spChg>
        <pc:spChg chg="del">
          <ac:chgData name="용현 김" userId="ea7ee6c5-8af7-4a8f-a782-b013d6f2b6ad" providerId="ADAL" clId="{23B3EFED-D79E-4954-B96B-9CA7F3E54D1F}" dt="2018-08-06T07:09:56.443" v="1294" actId="478"/>
          <ac:spMkLst>
            <pc:docMk/>
            <pc:sldMk cId="123542223" sldId="445"/>
            <ac:spMk id="69" creationId="{3EF746DE-6149-4625-BA16-5A3EE8A8D08E}"/>
          </ac:spMkLst>
        </pc:spChg>
        <pc:spChg chg="del">
          <ac:chgData name="용현 김" userId="ea7ee6c5-8af7-4a8f-a782-b013d6f2b6ad" providerId="ADAL" clId="{23B3EFED-D79E-4954-B96B-9CA7F3E54D1F}" dt="2018-08-06T07:09:56.443" v="1294" actId="478"/>
          <ac:spMkLst>
            <pc:docMk/>
            <pc:sldMk cId="123542223" sldId="445"/>
            <ac:spMk id="70" creationId="{ED52DF82-5D5E-46F1-9E24-80D4F8AB5C84}"/>
          </ac:spMkLst>
        </pc:spChg>
        <pc:spChg chg="del">
          <ac:chgData name="용현 김" userId="ea7ee6c5-8af7-4a8f-a782-b013d6f2b6ad" providerId="ADAL" clId="{23B3EFED-D79E-4954-B96B-9CA7F3E54D1F}" dt="2018-08-06T07:09:56.443" v="1294" actId="478"/>
          <ac:spMkLst>
            <pc:docMk/>
            <pc:sldMk cId="123542223" sldId="445"/>
            <ac:spMk id="71" creationId="{1A4921CE-5C21-4EF2-8BE5-04B2226F01E2}"/>
          </ac:spMkLst>
        </pc:spChg>
        <pc:spChg chg="del">
          <ac:chgData name="용현 김" userId="ea7ee6c5-8af7-4a8f-a782-b013d6f2b6ad" providerId="ADAL" clId="{23B3EFED-D79E-4954-B96B-9CA7F3E54D1F}" dt="2018-08-06T07:09:56.443" v="1294" actId="478"/>
          <ac:spMkLst>
            <pc:docMk/>
            <pc:sldMk cId="123542223" sldId="445"/>
            <ac:spMk id="72" creationId="{C74D94A9-6815-41ED-B538-5AF0FF803F04}"/>
          </ac:spMkLst>
        </pc:spChg>
        <pc:spChg chg="del">
          <ac:chgData name="용현 김" userId="ea7ee6c5-8af7-4a8f-a782-b013d6f2b6ad" providerId="ADAL" clId="{23B3EFED-D79E-4954-B96B-9CA7F3E54D1F}" dt="2018-08-06T07:09:56.443" v="1294" actId="478"/>
          <ac:spMkLst>
            <pc:docMk/>
            <pc:sldMk cId="123542223" sldId="445"/>
            <ac:spMk id="73" creationId="{EABB49A5-DAFA-48F3-BF7E-F358B5CCF608}"/>
          </ac:spMkLst>
        </pc:spChg>
        <pc:spChg chg="del">
          <ac:chgData name="용현 김" userId="ea7ee6c5-8af7-4a8f-a782-b013d6f2b6ad" providerId="ADAL" clId="{23B3EFED-D79E-4954-B96B-9CA7F3E54D1F}" dt="2018-08-06T07:09:56.443" v="1294" actId="478"/>
          <ac:spMkLst>
            <pc:docMk/>
            <pc:sldMk cId="123542223" sldId="445"/>
            <ac:spMk id="74" creationId="{924CCA7E-2189-4CCD-A53E-5ED962973927}"/>
          </ac:spMkLst>
        </pc:spChg>
        <pc:spChg chg="del">
          <ac:chgData name="용현 김" userId="ea7ee6c5-8af7-4a8f-a782-b013d6f2b6ad" providerId="ADAL" clId="{23B3EFED-D79E-4954-B96B-9CA7F3E54D1F}" dt="2018-08-06T07:09:56.443" v="1294" actId="478"/>
          <ac:spMkLst>
            <pc:docMk/>
            <pc:sldMk cId="123542223" sldId="445"/>
            <ac:spMk id="75" creationId="{BF420248-7178-41A9-A793-8F8A38A2F92A}"/>
          </ac:spMkLst>
        </pc:spChg>
        <pc:spChg chg="del">
          <ac:chgData name="용현 김" userId="ea7ee6c5-8af7-4a8f-a782-b013d6f2b6ad" providerId="ADAL" clId="{23B3EFED-D79E-4954-B96B-9CA7F3E54D1F}" dt="2018-08-06T07:09:56.443" v="1294" actId="478"/>
          <ac:spMkLst>
            <pc:docMk/>
            <pc:sldMk cId="123542223" sldId="445"/>
            <ac:spMk id="76" creationId="{EFE6070E-514C-4708-9FB3-021FA385340C}"/>
          </ac:spMkLst>
        </pc:spChg>
        <pc:spChg chg="del">
          <ac:chgData name="용현 김" userId="ea7ee6c5-8af7-4a8f-a782-b013d6f2b6ad" providerId="ADAL" clId="{23B3EFED-D79E-4954-B96B-9CA7F3E54D1F}" dt="2018-08-06T07:09:56.443" v="1294" actId="478"/>
          <ac:spMkLst>
            <pc:docMk/>
            <pc:sldMk cId="123542223" sldId="445"/>
            <ac:spMk id="77" creationId="{5D206961-2820-4474-9E86-EBDEB2DC03FB}"/>
          </ac:spMkLst>
        </pc:spChg>
        <pc:spChg chg="del">
          <ac:chgData name="용현 김" userId="ea7ee6c5-8af7-4a8f-a782-b013d6f2b6ad" providerId="ADAL" clId="{23B3EFED-D79E-4954-B96B-9CA7F3E54D1F}" dt="2018-08-06T07:09:56.443" v="1294" actId="478"/>
          <ac:spMkLst>
            <pc:docMk/>
            <pc:sldMk cId="123542223" sldId="445"/>
            <ac:spMk id="78" creationId="{53856959-A906-4A45-A9A4-5F5EA65677F7}"/>
          </ac:spMkLst>
        </pc:spChg>
        <pc:spChg chg="del">
          <ac:chgData name="용현 김" userId="ea7ee6c5-8af7-4a8f-a782-b013d6f2b6ad" providerId="ADAL" clId="{23B3EFED-D79E-4954-B96B-9CA7F3E54D1F}" dt="2018-08-06T07:09:56.443" v="1294" actId="478"/>
          <ac:spMkLst>
            <pc:docMk/>
            <pc:sldMk cId="123542223" sldId="445"/>
            <ac:spMk id="79" creationId="{C451A2E4-4CB7-43F5-A21A-5648A1EDCFDF}"/>
          </ac:spMkLst>
        </pc:spChg>
        <pc:spChg chg="del">
          <ac:chgData name="용현 김" userId="ea7ee6c5-8af7-4a8f-a782-b013d6f2b6ad" providerId="ADAL" clId="{23B3EFED-D79E-4954-B96B-9CA7F3E54D1F}" dt="2018-08-06T07:09:56.443" v="1294" actId="478"/>
          <ac:spMkLst>
            <pc:docMk/>
            <pc:sldMk cId="123542223" sldId="445"/>
            <ac:spMk id="80" creationId="{60071E86-7E12-4B9E-80D8-AE75879FD48A}"/>
          </ac:spMkLst>
        </pc:spChg>
        <pc:spChg chg="del">
          <ac:chgData name="용현 김" userId="ea7ee6c5-8af7-4a8f-a782-b013d6f2b6ad" providerId="ADAL" clId="{23B3EFED-D79E-4954-B96B-9CA7F3E54D1F}" dt="2018-08-06T07:09:56.443" v="1294" actId="478"/>
          <ac:spMkLst>
            <pc:docMk/>
            <pc:sldMk cId="123542223" sldId="445"/>
            <ac:spMk id="81" creationId="{F64C332C-2427-44F1-9636-98D8C60F5839}"/>
          </ac:spMkLst>
        </pc:spChg>
        <pc:spChg chg="del">
          <ac:chgData name="용현 김" userId="ea7ee6c5-8af7-4a8f-a782-b013d6f2b6ad" providerId="ADAL" clId="{23B3EFED-D79E-4954-B96B-9CA7F3E54D1F}" dt="2018-08-06T07:09:56.443" v="1294" actId="478"/>
          <ac:spMkLst>
            <pc:docMk/>
            <pc:sldMk cId="123542223" sldId="445"/>
            <ac:spMk id="82" creationId="{D126D9BB-F85C-4803-88C9-53F0DDF9CA8A}"/>
          </ac:spMkLst>
        </pc:spChg>
        <pc:spChg chg="del">
          <ac:chgData name="용현 김" userId="ea7ee6c5-8af7-4a8f-a782-b013d6f2b6ad" providerId="ADAL" clId="{23B3EFED-D79E-4954-B96B-9CA7F3E54D1F}" dt="2018-08-06T07:09:56.443" v="1294" actId="478"/>
          <ac:spMkLst>
            <pc:docMk/>
            <pc:sldMk cId="123542223" sldId="445"/>
            <ac:spMk id="83" creationId="{8268B2ED-54A7-4062-BE7D-969D0C165FFA}"/>
          </ac:spMkLst>
        </pc:spChg>
        <pc:spChg chg="del">
          <ac:chgData name="용현 김" userId="ea7ee6c5-8af7-4a8f-a782-b013d6f2b6ad" providerId="ADAL" clId="{23B3EFED-D79E-4954-B96B-9CA7F3E54D1F}" dt="2018-08-06T07:09:56.443" v="1294" actId="478"/>
          <ac:spMkLst>
            <pc:docMk/>
            <pc:sldMk cId="123542223" sldId="445"/>
            <ac:spMk id="84" creationId="{7E235903-A22F-4F7A-BF64-1030F55B7FC9}"/>
          </ac:spMkLst>
        </pc:spChg>
        <pc:spChg chg="del">
          <ac:chgData name="용현 김" userId="ea7ee6c5-8af7-4a8f-a782-b013d6f2b6ad" providerId="ADAL" clId="{23B3EFED-D79E-4954-B96B-9CA7F3E54D1F}" dt="2018-08-06T07:09:56.443" v="1294" actId="478"/>
          <ac:spMkLst>
            <pc:docMk/>
            <pc:sldMk cId="123542223" sldId="445"/>
            <ac:spMk id="85" creationId="{23BB7840-2264-4174-BA3A-903DB313F3DA}"/>
          </ac:spMkLst>
        </pc:spChg>
        <pc:spChg chg="del">
          <ac:chgData name="용현 김" userId="ea7ee6c5-8af7-4a8f-a782-b013d6f2b6ad" providerId="ADAL" clId="{23B3EFED-D79E-4954-B96B-9CA7F3E54D1F}" dt="2018-08-06T07:09:56.443" v="1294" actId="478"/>
          <ac:spMkLst>
            <pc:docMk/>
            <pc:sldMk cId="123542223" sldId="445"/>
            <ac:spMk id="86" creationId="{07CE3926-C906-42D2-8424-5F5FF474A2B2}"/>
          </ac:spMkLst>
        </pc:spChg>
        <pc:spChg chg="del">
          <ac:chgData name="용현 김" userId="ea7ee6c5-8af7-4a8f-a782-b013d6f2b6ad" providerId="ADAL" clId="{23B3EFED-D79E-4954-B96B-9CA7F3E54D1F}" dt="2018-08-06T07:09:56.443" v="1294" actId="478"/>
          <ac:spMkLst>
            <pc:docMk/>
            <pc:sldMk cId="123542223" sldId="445"/>
            <ac:spMk id="87" creationId="{F01EF34C-8F4F-4EED-85CD-E86D16113232}"/>
          </ac:spMkLst>
        </pc:spChg>
        <pc:spChg chg="del">
          <ac:chgData name="용현 김" userId="ea7ee6c5-8af7-4a8f-a782-b013d6f2b6ad" providerId="ADAL" clId="{23B3EFED-D79E-4954-B96B-9CA7F3E54D1F}" dt="2018-08-06T07:09:56.443" v="1294" actId="478"/>
          <ac:spMkLst>
            <pc:docMk/>
            <pc:sldMk cId="123542223" sldId="445"/>
            <ac:spMk id="88" creationId="{9E3C039A-F157-4059-8BE5-B26F12E52E1D}"/>
          </ac:spMkLst>
        </pc:spChg>
        <pc:spChg chg="del">
          <ac:chgData name="용현 김" userId="ea7ee6c5-8af7-4a8f-a782-b013d6f2b6ad" providerId="ADAL" clId="{23B3EFED-D79E-4954-B96B-9CA7F3E54D1F}" dt="2018-08-06T07:09:56.443" v="1294" actId="478"/>
          <ac:spMkLst>
            <pc:docMk/>
            <pc:sldMk cId="123542223" sldId="445"/>
            <ac:spMk id="89" creationId="{A854E5E2-6A03-49B5-9F91-B03C4B3B67E3}"/>
          </ac:spMkLst>
        </pc:spChg>
        <pc:spChg chg="del">
          <ac:chgData name="용현 김" userId="ea7ee6c5-8af7-4a8f-a782-b013d6f2b6ad" providerId="ADAL" clId="{23B3EFED-D79E-4954-B96B-9CA7F3E54D1F}" dt="2018-08-06T07:09:56.443" v="1294" actId="478"/>
          <ac:spMkLst>
            <pc:docMk/>
            <pc:sldMk cId="123542223" sldId="445"/>
            <ac:spMk id="90" creationId="{6A540A5E-6985-43BB-93F8-A9691ED357AE}"/>
          </ac:spMkLst>
        </pc:spChg>
        <pc:spChg chg="del">
          <ac:chgData name="용현 김" userId="ea7ee6c5-8af7-4a8f-a782-b013d6f2b6ad" providerId="ADAL" clId="{23B3EFED-D79E-4954-B96B-9CA7F3E54D1F}" dt="2018-08-06T07:09:56.443" v="1294" actId="478"/>
          <ac:spMkLst>
            <pc:docMk/>
            <pc:sldMk cId="123542223" sldId="445"/>
            <ac:spMk id="91" creationId="{9D32801B-49A8-4450-9980-7A6BA51AC23C}"/>
          </ac:spMkLst>
        </pc:spChg>
        <pc:spChg chg="del">
          <ac:chgData name="용현 김" userId="ea7ee6c5-8af7-4a8f-a782-b013d6f2b6ad" providerId="ADAL" clId="{23B3EFED-D79E-4954-B96B-9CA7F3E54D1F}" dt="2018-08-06T07:09:56.443" v="1294" actId="478"/>
          <ac:spMkLst>
            <pc:docMk/>
            <pc:sldMk cId="123542223" sldId="445"/>
            <ac:spMk id="92" creationId="{39D473AC-8E88-41E4-9832-529BF2D32C73}"/>
          </ac:spMkLst>
        </pc:spChg>
        <pc:spChg chg="del">
          <ac:chgData name="용현 김" userId="ea7ee6c5-8af7-4a8f-a782-b013d6f2b6ad" providerId="ADAL" clId="{23B3EFED-D79E-4954-B96B-9CA7F3E54D1F}" dt="2018-08-06T07:09:56.443" v="1294" actId="478"/>
          <ac:spMkLst>
            <pc:docMk/>
            <pc:sldMk cId="123542223" sldId="445"/>
            <ac:spMk id="93" creationId="{C21AB3BF-A5AC-499B-A2D4-874B6173E274}"/>
          </ac:spMkLst>
        </pc:spChg>
        <pc:spChg chg="del">
          <ac:chgData name="용현 김" userId="ea7ee6c5-8af7-4a8f-a782-b013d6f2b6ad" providerId="ADAL" clId="{23B3EFED-D79E-4954-B96B-9CA7F3E54D1F}" dt="2018-08-06T07:09:56.443" v="1294" actId="478"/>
          <ac:spMkLst>
            <pc:docMk/>
            <pc:sldMk cId="123542223" sldId="445"/>
            <ac:spMk id="94" creationId="{2421C74B-8529-4E34-8A6F-F002C93A4A19}"/>
          </ac:spMkLst>
        </pc:spChg>
        <pc:spChg chg="del">
          <ac:chgData name="용현 김" userId="ea7ee6c5-8af7-4a8f-a782-b013d6f2b6ad" providerId="ADAL" clId="{23B3EFED-D79E-4954-B96B-9CA7F3E54D1F}" dt="2018-08-06T07:09:56.443" v="1294" actId="478"/>
          <ac:spMkLst>
            <pc:docMk/>
            <pc:sldMk cId="123542223" sldId="445"/>
            <ac:spMk id="95" creationId="{C5D681C1-6567-457F-AA31-8574E028C447}"/>
          </ac:spMkLst>
        </pc:spChg>
        <pc:spChg chg="del">
          <ac:chgData name="용현 김" userId="ea7ee6c5-8af7-4a8f-a782-b013d6f2b6ad" providerId="ADAL" clId="{23B3EFED-D79E-4954-B96B-9CA7F3E54D1F}" dt="2018-08-06T07:09:56.443" v="1294" actId="478"/>
          <ac:spMkLst>
            <pc:docMk/>
            <pc:sldMk cId="123542223" sldId="445"/>
            <ac:spMk id="96" creationId="{C54C73FF-93FE-45DD-A2B5-128A4002FFBD}"/>
          </ac:spMkLst>
        </pc:spChg>
        <pc:spChg chg="del">
          <ac:chgData name="용현 김" userId="ea7ee6c5-8af7-4a8f-a782-b013d6f2b6ad" providerId="ADAL" clId="{23B3EFED-D79E-4954-B96B-9CA7F3E54D1F}" dt="2018-08-06T07:09:56.443" v="1294" actId="478"/>
          <ac:spMkLst>
            <pc:docMk/>
            <pc:sldMk cId="123542223" sldId="445"/>
            <ac:spMk id="97" creationId="{F5112827-9F0A-45F9-A389-B4E48D848049}"/>
          </ac:spMkLst>
        </pc:spChg>
        <pc:spChg chg="del">
          <ac:chgData name="용현 김" userId="ea7ee6c5-8af7-4a8f-a782-b013d6f2b6ad" providerId="ADAL" clId="{23B3EFED-D79E-4954-B96B-9CA7F3E54D1F}" dt="2018-08-06T07:09:56.443" v="1294" actId="478"/>
          <ac:spMkLst>
            <pc:docMk/>
            <pc:sldMk cId="123542223" sldId="445"/>
            <ac:spMk id="98" creationId="{6CD6261C-F75B-45CF-877E-5A74FDC3500C}"/>
          </ac:spMkLst>
        </pc:spChg>
        <pc:spChg chg="del">
          <ac:chgData name="용현 김" userId="ea7ee6c5-8af7-4a8f-a782-b013d6f2b6ad" providerId="ADAL" clId="{23B3EFED-D79E-4954-B96B-9CA7F3E54D1F}" dt="2018-08-06T07:09:56.443" v="1294" actId="478"/>
          <ac:spMkLst>
            <pc:docMk/>
            <pc:sldMk cId="123542223" sldId="445"/>
            <ac:spMk id="99" creationId="{506166BE-C9C2-4E6C-9CE2-555B6FA7C984}"/>
          </ac:spMkLst>
        </pc:spChg>
        <pc:spChg chg="del">
          <ac:chgData name="용현 김" userId="ea7ee6c5-8af7-4a8f-a782-b013d6f2b6ad" providerId="ADAL" clId="{23B3EFED-D79E-4954-B96B-9CA7F3E54D1F}" dt="2018-08-06T07:09:56.443" v="1294" actId="478"/>
          <ac:spMkLst>
            <pc:docMk/>
            <pc:sldMk cId="123542223" sldId="445"/>
            <ac:spMk id="100" creationId="{00DA065B-3DAE-4A2B-942C-74D8C12659A0}"/>
          </ac:spMkLst>
        </pc:spChg>
        <pc:spChg chg="del">
          <ac:chgData name="용현 김" userId="ea7ee6c5-8af7-4a8f-a782-b013d6f2b6ad" providerId="ADAL" clId="{23B3EFED-D79E-4954-B96B-9CA7F3E54D1F}" dt="2018-08-06T07:09:56.443" v="1294" actId="478"/>
          <ac:spMkLst>
            <pc:docMk/>
            <pc:sldMk cId="123542223" sldId="445"/>
            <ac:spMk id="101" creationId="{E168C5A5-9EC9-462E-9050-AF1154E7CB35}"/>
          </ac:spMkLst>
        </pc:spChg>
        <pc:spChg chg="del">
          <ac:chgData name="용현 김" userId="ea7ee6c5-8af7-4a8f-a782-b013d6f2b6ad" providerId="ADAL" clId="{23B3EFED-D79E-4954-B96B-9CA7F3E54D1F}" dt="2018-08-06T07:09:56.443" v="1294" actId="478"/>
          <ac:spMkLst>
            <pc:docMk/>
            <pc:sldMk cId="123542223" sldId="445"/>
            <ac:spMk id="102" creationId="{6C0AB4AC-8FF6-44BC-B57E-2F5426FA2006}"/>
          </ac:spMkLst>
        </pc:spChg>
        <pc:spChg chg="del">
          <ac:chgData name="용현 김" userId="ea7ee6c5-8af7-4a8f-a782-b013d6f2b6ad" providerId="ADAL" clId="{23B3EFED-D79E-4954-B96B-9CA7F3E54D1F}" dt="2018-08-06T07:09:56.443" v="1294" actId="478"/>
          <ac:spMkLst>
            <pc:docMk/>
            <pc:sldMk cId="123542223" sldId="445"/>
            <ac:spMk id="103" creationId="{1B233359-4325-4B8B-839E-1AC7170ADFA7}"/>
          </ac:spMkLst>
        </pc:spChg>
        <pc:spChg chg="del">
          <ac:chgData name="용현 김" userId="ea7ee6c5-8af7-4a8f-a782-b013d6f2b6ad" providerId="ADAL" clId="{23B3EFED-D79E-4954-B96B-9CA7F3E54D1F}" dt="2018-08-06T07:09:56.443" v="1294" actId="478"/>
          <ac:spMkLst>
            <pc:docMk/>
            <pc:sldMk cId="123542223" sldId="445"/>
            <ac:spMk id="104" creationId="{C6B37687-57A1-4D22-B849-C8940130184F}"/>
          </ac:spMkLst>
        </pc:spChg>
        <pc:spChg chg="del">
          <ac:chgData name="용현 김" userId="ea7ee6c5-8af7-4a8f-a782-b013d6f2b6ad" providerId="ADAL" clId="{23B3EFED-D79E-4954-B96B-9CA7F3E54D1F}" dt="2018-08-06T07:09:56.443" v="1294" actId="478"/>
          <ac:spMkLst>
            <pc:docMk/>
            <pc:sldMk cId="123542223" sldId="445"/>
            <ac:spMk id="105" creationId="{53157847-DCDC-4FE5-B018-F58F9890918E}"/>
          </ac:spMkLst>
        </pc:spChg>
        <pc:spChg chg="del">
          <ac:chgData name="용현 김" userId="ea7ee6c5-8af7-4a8f-a782-b013d6f2b6ad" providerId="ADAL" clId="{23B3EFED-D79E-4954-B96B-9CA7F3E54D1F}" dt="2018-08-06T07:09:56.443" v="1294" actId="478"/>
          <ac:spMkLst>
            <pc:docMk/>
            <pc:sldMk cId="123542223" sldId="445"/>
            <ac:spMk id="106" creationId="{E1FEE469-6325-4CF6-B2A4-D8DD75FC4CCA}"/>
          </ac:spMkLst>
        </pc:spChg>
        <pc:spChg chg="del">
          <ac:chgData name="용현 김" userId="ea7ee6c5-8af7-4a8f-a782-b013d6f2b6ad" providerId="ADAL" clId="{23B3EFED-D79E-4954-B96B-9CA7F3E54D1F}" dt="2018-08-06T07:09:56.443" v="1294" actId="478"/>
          <ac:spMkLst>
            <pc:docMk/>
            <pc:sldMk cId="123542223" sldId="445"/>
            <ac:spMk id="107" creationId="{22CB09EC-924A-4D72-B544-31B23970DF3F}"/>
          </ac:spMkLst>
        </pc:spChg>
        <pc:spChg chg="del">
          <ac:chgData name="용현 김" userId="ea7ee6c5-8af7-4a8f-a782-b013d6f2b6ad" providerId="ADAL" clId="{23B3EFED-D79E-4954-B96B-9CA7F3E54D1F}" dt="2018-08-06T07:09:56.443" v="1294" actId="478"/>
          <ac:spMkLst>
            <pc:docMk/>
            <pc:sldMk cId="123542223" sldId="445"/>
            <ac:spMk id="108" creationId="{F2783B76-DF8F-41B5-AB92-31DB7689EE34}"/>
          </ac:spMkLst>
        </pc:spChg>
        <pc:spChg chg="del">
          <ac:chgData name="용현 김" userId="ea7ee6c5-8af7-4a8f-a782-b013d6f2b6ad" providerId="ADAL" clId="{23B3EFED-D79E-4954-B96B-9CA7F3E54D1F}" dt="2018-08-06T07:09:56.443" v="1294" actId="478"/>
          <ac:spMkLst>
            <pc:docMk/>
            <pc:sldMk cId="123542223" sldId="445"/>
            <ac:spMk id="109" creationId="{2BECC335-B459-4CBE-AD9A-E38DEA9D04B6}"/>
          </ac:spMkLst>
        </pc:spChg>
        <pc:spChg chg="del">
          <ac:chgData name="용현 김" userId="ea7ee6c5-8af7-4a8f-a782-b013d6f2b6ad" providerId="ADAL" clId="{23B3EFED-D79E-4954-B96B-9CA7F3E54D1F}" dt="2018-08-06T07:09:56.443" v="1294" actId="478"/>
          <ac:spMkLst>
            <pc:docMk/>
            <pc:sldMk cId="123542223" sldId="445"/>
            <ac:spMk id="110" creationId="{787790C4-DA70-47BF-8076-0F03DF2D3E7D}"/>
          </ac:spMkLst>
        </pc:spChg>
        <pc:spChg chg="del">
          <ac:chgData name="용현 김" userId="ea7ee6c5-8af7-4a8f-a782-b013d6f2b6ad" providerId="ADAL" clId="{23B3EFED-D79E-4954-B96B-9CA7F3E54D1F}" dt="2018-08-06T07:09:56.443" v="1294" actId="478"/>
          <ac:spMkLst>
            <pc:docMk/>
            <pc:sldMk cId="123542223" sldId="445"/>
            <ac:spMk id="111" creationId="{26370AB4-454E-438E-8CD0-BFE66FF349D7}"/>
          </ac:spMkLst>
        </pc:spChg>
        <pc:spChg chg="del">
          <ac:chgData name="용현 김" userId="ea7ee6c5-8af7-4a8f-a782-b013d6f2b6ad" providerId="ADAL" clId="{23B3EFED-D79E-4954-B96B-9CA7F3E54D1F}" dt="2018-08-06T07:09:56.443" v="1294" actId="478"/>
          <ac:spMkLst>
            <pc:docMk/>
            <pc:sldMk cId="123542223" sldId="445"/>
            <ac:spMk id="112" creationId="{5F0A87B2-EECC-4CD6-9F89-6E0D53730C91}"/>
          </ac:spMkLst>
        </pc:spChg>
        <pc:spChg chg="del">
          <ac:chgData name="용현 김" userId="ea7ee6c5-8af7-4a8f-a782-b013d6f2b6ad" providerId="ADAL" clId="{23B3EFED-D79E-4954-B96B-9CA7F3E54D1F}" dt="2018-08-06T07:09:56.443" v="1294" actId="478"/>
          <ac:spMkLst>
            <pc:docMk/>
            <pc:sldMk cId="123542223" sldId="445"/>
            <ac:spMk id="113" creationId="{2C37EDCA-71AF-4324-939B-66A284D316FF}"/>
          </ac:spMkLst>
        </pc:spChg>
        <pc:spChg chg="del">
          <ac:chgData name="용현 김" userId="ea7ee6c5-8af7-4a8f-a782-b013d6f2b6ad" providerId="ADAL" clId="{23B3EFED-D79E-4954-B96B-9CA7F3E54D1F}" dt="2018-08-06T07:09:56.443" v="1294" actId="478"/>
          <ac:spMkLst>
            <pc:docMk/>
            <pc:sldMk cId="123542223" sldId="445"/>
            <ac:spMk id="114" creationId="{4F659018-1788-4A5B-B074-4B88C702DA28}"/>
          </ac:spMkLst>
        </pc:spChg>
        <pc:spChg chg="del">
          <ac:chgData name="용현 김" userId="ea7ee6c5-8af7-4a8f-a782-b013d6f2b6ad" providerId="ADAL" clId="{23B3EFED-D79E-4954-B96B-9CA7F3E54D1F}" dt="2018-08-06T07:09:56.443" v="1294" actId="478"/>
          <ac:spMkLst>
            <pc:docMk/>
            <pc:sldMk cId="123542223" sldId="445"/>
            <ac:spMk id="115" creationId="{1BE6D489-56C5-4A7B-9F46-6C2D581687E9}"/>
          </ac:spMkLst>
        </pc:spChg>
        <pc:spChg chg="del">
          <ac:chgData name="용현 김" userId="ea7ee6c5-8af7-4a8f-a782-b013d6f2b6ad" providerId="ADAL" clId="{23B3EFED-D79E-4954-B96B-9CA7F3E54D1F}" dt="2018-08-06T07:09:56.443" v="1294" actId="478"/>
          <ac:spMkLst>
            <pc:docMk/>
            <pc:sldMk cId="123542223" sldId="445"/>
            <ac:spMk id="116" creationId="{8A135538-1B82-416B-A3E5-77D5F1FD8EDF}"/>
          </ac:spMkLst>
        </pc:spChg>
        <pc:spChg chg="del">
          <ac:chgData name="용현 김" userId="ea7ee6c5-8af7-4a8f-a782-b013d6f2b6ad" providerId="ADAL" clId="{23B3EFED-D79E-4954-B96B-9CA7F3E54D1F}" dt="2018-08-06T07:09:56.443" v="1294" actId="478"/>
          <ac:spMkLst>
            <pc:docMk/>
            <pc:sldMk cId="123542223" sldId="445"/>
            <ac:spMk id="117" creationId="{C033234B-AA6A-4A8A-849F-7721A0483446}"/>
          </ac:spMkLst>
        </pc:spChg>
        <pc:spChg chg="del">
          <ac:chgData name="용현 김" userId="ea7ee6c5-8af7-4a8f-a782-b013d6f2b6ad" providerId="ADAL" clId="{23B3EFED-D79E-4954-B96B-9CA7F3E54D1F}" dt="2018-08-06T07:09:56.443" v="1294" actId="478"/>
          <ac:spMkLst>
            <pc:docMk/>
            <pc:sldMk cId="123542223" sldId="445"/>
            <ac:spMk id="118" creationId="{9A9861F2-051F-4916-8C15-0BDDF4DFBA69}"/>
          </ac:spMkLst>
        </pc:spChg>
        <pc:spChg chg="del">
          <ac:chgData name="용현 김" userId="ea7ee6c5-8af7-4a8f-a782-b013d6f2b6ad" providerId="ADAL" clId="{23B3EFED-D79E-4954-B96B-9CA7F3E54D1F}" dt="2018-08-06T07:09:56.443" v="1294" actId="478"/>
          <ac:spMkLst>
            <pc:docMk/>
            <pc:sldMk cId="123542223" sldId="445"/>
            <ac:spMk id="119" creationId="{D8BDF7FB-C88C-4B29-9A12-E4E3B6199B7A}"/>
          </ac:spMkLst>
        </pc:spChg>
        <pc:spChg chg="del">
          <ac:chgData name="용현 김" userId="ea7ee6c5-8af7-4a8f-a782-b013d6f2b6ad" providerId="ADAL" clId="{23B3EFED-D79E-4954-B96B-9CA7F3E54D1F}" dt="2018-08-06T07:09:56.443" v="1294" actId="478"/>
          <ac:spMkLst>
            <pc:docMk/>
            <pc:sldMk cId="123542223" sldId="445"/>
            <ac:spMk id="120" creationId="{6CF36E54-843E-4686-B8BD-B1528579FF22}"/>
          </ac:spMkLst>
        </pc:spChg>
        <pc:spChg chg="del">
          <ac:chgData name="용현 김" userId="ea7ee6c5-8af7-4a8f-a782-b013d6f2b6ad" providerId="ADAL" clId="{23B3EFED-D79E-4954-B96B-9CA7F3E54D1F}" dt="2018-08-06T07:09:56.443" v="1294" actId="478"/>
          <ac:spMkLst>
            <pc:docMk/>
            <pc:sldMk cId="123542223" sldId="445"/>
            <ac:spMk id="121" creationId="{75080C3E-40A2-421B-B44C-418E67050423}"/>
          </ac:spMkLst>
        </pc:spChg>
        <pc:spChg chg="del">
          <ac:chgData name="용현 김" userId="ea7ee6c5-8af7-4a8f-a782-b013d6f2b6ad" providerId="ADAL" clId="{23B3EFED-D79E-4954-B96B-9CA7F3E54D1F}" dt="2018-08-06T07:09:56.443" v="1294" actId="478"/>
          <ac:spMkLst>
            <pc:docMk/>
            <pc:sldMk cId="123542223" sldId="445"/>
            <ac:spMk id="122" creationId="{DE522264-48A3-4AF2-9D10-3A4ACA00AE9A}"/>
          </ac:spMkLst>
        </pc:spChg>
        <pc:spChg chg="del">
          <ac:chgData name="용현 김" userId="ea7ee6c5-8af7-4a8f-a782-b013d6f2b6ad" providerId="ADAL" clId="{23B3EFED-D79E-4954-B96B-9CA7F3E54D1F}" dt="2018-08-06T07:09:56.443" v="1294" actId="478"/>
          <ac:spMkLst>
            <pc:docMk/>
            <pc:sldMk cId="123542223" sldId="445"/>
            <ac:spMk id="123" creationId="{4475F57C-1457-45CD-93A0-DED577F36ACB}"/>
          </ac:spMkLst>
        </pc:spChg>
        <pc:spChg chg="del">
          <ac:chgData name="용현 김" userId="ea7ee6c5-8af7-4a8f-a782-b013d6f2b6ad" providerId="ADAL" clId="{23B3EFED-D79E-4954-B96B-9CA7F3E54D1F}" dt="2018-08-06T07:09:56.443" v="1294" actId="478"/>
          <ac:spMkLst>
            <pc:docMk/>
            <pc:sldMk cId="123542223" sldId="445"/>
            <ac:spMk id="124" creationId="{E6C49FE1-2B83-4588-A5D7-8FD3ACC55A9B}"/>
          </ac:spMkLst>
        </pc:spChg>
        <pc:spChg chg="del">
          <ac:chgData name="용현 김" userId="ea7ee6c5-8af7-4a8f-a782-b013d6f2b6ad" providerId="ADAL" clId="{23B3EFED-D79E-4954-B96B-9CA7F3E54D1F}" dt="2018-08-06T07:09:56.443" v="1294" actId="478"/>
          <ac:spMkLst>
            <pc:docMk/>
            <pc:sldMk cId="123542223" sldId="445"/>
            <ac:spMk id="125" creationId="{4E473B3F-B8DE-4DBD-B254-BA6C86417429}"/>
          </ac:spMkLst>
        </pc:spChg>
        <pc:spChg chg="del">
          <ac:chgData name="용현 김" userId="ea7ee6c5-8af7-4a8f-a782-b013d6f2b6ad" providerId="ADAL" clId="{23B3EFED-D79E-4954-B96B-9CA7F3E54D1F}" dt="2018-08-06T07:09:56.443" v="1294" actId="478"/>
          <ac:spMkLst>
            <pc:docMk/>
            <pc:sldMk cId="123542223" sldId="445"/>
            <ac:spMk id="126" creationId="{88F0F06C-3181-48AF-9DBB-6CE4222DB0A1}"/>
          </ac:spMkLst>
        </pc:spChg>
        <pc:spChg chg="del">
          <ac:chgData name="용현 김" userId="ea7ee6c5-8af7-4a8f-a782-b013d6f2b6ad" providerId="ADAL" clId="{23B3EFED-D79E-4954-B96B-9CA7F3E54D1F}" dt="2018-08-06T07:09:56.443" v="1294" actId="478"/>
          <ac:spMkLst>
            <pc:docMk/>
            <pc:sldMk cId="123542223" sldId="445"/>
            <ac:spMk id="127" creationId="{DA1AAE3E-3814-4ED7-9C8E-EB124F020671}"/>
          </ac:spMkLst>
        </pc:spChg>
        <pc:spChg chg="del">
          <ac:chgData name="용현 김" userId="ea7ee6c5-8af7-4a8f-a782-b013d6f2b6ad" providerId="ADAL" clId="{23B3EFED-D79E-4954-B96B-9CA7F3E54D1F}" dt="2018-08-06T07:09:56.443" v="1294" actId="478"/>
          <ac:spMkLst>
            <pc:docMk/>
            <pc:sldMk cId="123542223" sldId="445"/>
            <ac:spMk id="128" creationId="{843FBC47-6126-4811-81E4-26DB61A61676}"/>
          </ac:spMkLst>
        </pc:spChg>
        <pc:spChg chg="del">
          <ac:chgData name="용현 김" userId="ea7ee6c5-8af7-4a8f-a782-b013d6f2b6ad" providerId="ADAL" clId="{23B3EFED-D79E-4954-B96B-9CA7F3E54D1F}" dt="2018-08-06T07:09:56.443" v="1294" actId="478"/>
          <ac:spMkLst>
            <pc:docMk/>
            <pc:sldMk cId="123542223" sldId="445"/>
            <ac:spMk id="129" creationId="{FBF7F3AB-A5B0-40F6-9A1B-C4D8FE1F174D}"/>
          </ac:spMkLst>
        </pc:spChg>
        <pc:spChg chg="del">
          <ac:chgData name="용현 김" userId="ea7ee6c5-8af7-4a8f-a782-b013d6f2b6ad" providerId="ADAL" clId="{23B3EFED-D79E-4954-B96B-9CA7F3E54D1F}" dt="2018-08-06T07:09:56.443" v="1294" actId="478"/>
          <ac:spMkLst>
            <pc:docMk/>
            <pc:sldMk cId="123542223" sldId="445"/>
            <ac:spMk id="130" creationId="{DABC3E4C-78DA-4985-8FA7-1596015653A6}"/>
          </ac:spMkLst>
        </pc:spChg>
        <pc:spChg chg="del">
          <ac:chgData name="용현 김" userId="ea7ee6c5-8af7-4a8f-a782-b013d6f2b6ad" providerId="ADAL" clId="{23B3EFED-D79E-4954-B96B-9CA7F3E54D1F}" dt="2018-08-06T07:09:56.443" v="1294" actId="478"/>
          <ac:spMkLst>
            <pc:docMk/>
            <pc:sldMk cId="123542223" sldId="445"/>
            <ac:spMk id="131" creationId="{2C8FC8E1-CDAD-483D-A9B2-666FDE0C97E3}"/>
          </ac:spMkLst>
        </pc:spChg>
        <pc:spChg chg="del">
          <ac:chgData name="용현 김" userId="ea7ee6c5-8af7-4a8f-a782-b013d6f2b6ad" providerId="ADAL" clId="{23B3EFED-D79E-4954-B96B-9CA7F3E54D1F}" dt="2018-08-06T07:09:56.443" v="1294" actId="478"/>
          <ac:spMkLst>
            <pc:docMk/>
            <pc:sldMk cId="123542223" sldId="445"/>
            <ac:spMk id="132" creationId="{2339F399-DA3A-4E87-BEE5-E8F41D66D089}"/>
          </ac:spMkLst>
        </pc:spChg>
        <pc:spChg chg="del">
          <ac:chgData name="용현 김" userId="ea7ee6c5-8af7-4a8f-a782-b013d6f2b6ad" providerId="ADAL" clId="{23B3EFED-D79E-4954-B96B-9CA7F3E54D1F}" dt="2018-08-06T07:09:56.443" v="1294" actId="478"/>
          <ac:spMkLst>
            <pc:docMk/>
            <pc:sldMk cId="123542223" sldId="445"/>
            <ac:spMk id="133" creationId="{B55B08C5-BD43-457D-A088-2C3A5E42BDBD}"/>
          </ac:spMkLst>
        </pc:spChg>
        <pc:spChg chg="del">
          <ac:chgData name="용현 김" userId="ea7ee6c5-8af7-4a8f-a782-b013d6f2b6ad" providerId="ADAL" clId="{23B3EFED-D79E-4954-B96B-9CA7F3E54D1F}" dt="2018-08-06T07:09:56.443" v="1294" actId="478"/>
          <ac:spMkLst>
            <pc:docMk/>
            <pc:sldMk cId="123542223" sldId="445"/>
            <ac:spMk id="134" creationId="{0A28B8E2-6839-4988-9F67-9E8108222D8B}"/>
          </ac:spMkLst>
        </pc:spChg>
        <pc:spChg chg="del">
          <ac:chgData name="용현 김" userId="ea7ee6c5-8af7-4a8f-a782-b013d6f2b6ad" providerId="ADAL" clId="{23B3EFED-D79E-4954-B96B-9CA7F3E54D1F}" dt="2018-08-06T07:09:56.443" v="1294" actId="478"/>
          <ac:spMkLst>
            <pc:docMk/>
            <pc:sldMk cId="123542223" sldId="445"/>
            <ac:spMk id="135" creationId="{DA9D8E86-BD7E-4B74-B947-C0A60A3F608E}"/>
          </ac:spMkLst>
        </pc:spChg>
        <pc:spChg chg="del">
          <ac:chgData name="용현 김" userId="ea7ee6c5-8af7-4a8f-a782-b013d6f2b6ad" providerId="ADAL" clId="{23B3EFED-D79E-4954-B96B-9CA7F3E54D1F}" dt="2018-08-06T07:09:56.443" v="1294" actId="478"/>
          <ac:spMkLst>
            <pc:docMk/>
            <pc:sldMk cId="123542223" sldId="445"/>
            <ac:spMk id="136" creationId="{237DEEB2-1A5E-465B-8E7F-24C1C6A06761}"/>
          </ac:spMkLst>
        </pc:spChg>
        <pc:spChg chg="del">
          <ac:chgData name="용현 김" userId="ea7ee6c5-8af7-4a8f-a782-b013d6f2b6ad" providerId="ADAL" clId="{23B3EFED-D79E-4954-B96B-9CA7F3E54D1F}" dt="2018-08-06T07:09:56.443" v="1294" actId="478"/>
          <ac:spMkLst>
            <pc:docMk/>
            <pc:sldMk cId="123542223" sldId="445"/>
            <ac:spMk id="137" creationId="{ACEF5FED-64DA-43EC-9D3D-2165190FC1B1}"/>
          </ac:spMkLst>
        </pc:spChg>
        <pc:spChg chg="del">
          <ac:chgData name="용현 김" userId="ea7ee6c5-8af7-4a8f-a782-b013d6f2b6ad" providerId="ADAL" clId="{23B3EFED-D79E-4954-B96B-9CA7F3E54D1F}" dt="2018-08-06T07:09:56.443" v="1294" actId="478"/>
          <ac:spMkLst>
            <pc:docMk/>
            <pc:sldMk cId="123542223" sldId="445"/>
            <ac:spMk id="138" creationId="{B393AC6D-F9A5-4B2C-B218-C120734C9ED4}"/>
          </ac:spMkLst>
        </pc:spChg>
        <pc:spChg chg="del">
          <ac:chgData name="용현 김" userId="ea7ee6c5-8af7-4a8f-a782-b013d6f2b6ad" providerId="ADAL" clId="{23B3EFED-D79E-4954-B96B-9CA7F3E54D1F}" dt="2018-08-06T07:09:56.443" v="1294" actId="478"/>
          <ac:spMkLst>
            <pc:docMk/>
            <pc:sldMk cId="123542223" sldId="445"/>
            <ac:spMk id="139" creationId="{80449B65-349E-4D46-80CB-4D4C6325875D}"/>
          </ac:spMkLst>
        </pc:spChg>
        <pc:spChg chg="del">
          <ac:chgData name="용현 김" userId="ea7ee6c5-8af7-4a8f-a782-b013d6f2b6ad" providerId="ADAL" clId="{23B3EFED-D79E-4954-B96B-9CA7F3E54D1F}" dt="2018-08-06T07:09:56.443" v="1294" actId="478"/>
          <ac:spMkLst>
            <pc:docMk/>
            <pc:sldMk cId="123542223" sldId="445"/>
            <ac:spMk id="140" creationId="{C6A32C6C-B87F-4FFE-B583-23056A136D20}"/>
          </ac:spMkLst>
        </pc:spChg>
        <pc:spChg chg="del">
          <ac:chgData name="용현 김" userId="ea7ee6c5-8af7-4a8f-a782-b013d6f2b6ad" providerId="ADAL" clId="{23B3EFED-D79E-4954-B96B-9CA7F3E54D1F}" dt="2018-08-06T07:09:56.443" v="1294" actId="478"/>
          <ac:spMkLst>
            <pc:docMk/>
            <pc:sldMk cId="123542223" sldId="445"/>
            <ac:spMk id="141" creationId="{30AB287B-A58B-4E64-B5F8-BAEFBA03D353}"/>
          </ac:spMkLst>
        </pc:spChg>
        <pc:spChg chg="del">
          <ac:chgData name="용현 김" userId="ea7ee6c5-8af7-4a8f-a782-b013d6f2b6ad" providerId="ADAL" clId="{23B3EFED-D79E-4954-B96B-9CA7F3E54D1F}" dt="2018-08-06T07:09:56.443" v="1294" actId="478"/>
          <ac:spMkLst>
            <pc:docMk/>
            <pc:sldMk cId="123542223" sldId="445"/>
            <ac:spMk id="142" creationId="{E7742DF6-E6A9-4E0A-859A-259C1B232C2E}"/>
          </ac:spMkLst>
        </pc:spChg>
        <pc:spChg chg="del">
          <ac:chgData name="용현 김" userId="ea7ee6c5-8af7-4a8f-a782-b013d6f2b6ad" providerId="ADAL" clId="{23B3EFED-D79E-4954-B96B-9CA7F3E54D1F}" dt="2018-08-06T07:09:56.443" v="1294" actId="478"/>
          <ac:spMkLst>
            <pc:docMk/>
            <pc:sldMk cId="123542223" sldId="445"/>
            <ac:spMk id="143" creationId="{5C190F10-F7DC-4349-8F64-4227B99A160F}"/>
          </ac:spMkLst>
        </pc:spChg>
        <pc:spChg chg="del">
          <ac:chgData name="용현 김" userId="ea7ee6c5-8af7-4a8f-a782-b013d6f2b6ad" providerId="ADAL" clId="{23B3EFED-D79E-4954-B96B-9CA7F3E54D1F}" dt="2018-08-06T07:09:56.443" v="1294" actId="478"/>
          <ac:spMkLst>
            <pc:docMk/>
            <pc:sldMk cId="123542223" sldId="445"/>
            <ac:spMk id="144" creationId="{A981C9FA-3B77-4D66-9347-A1A3E206D144}"/>
          </ac:spMkLst>
        </pc:spChg>
        <pc:spChg chg="del">
          <ac:chgData name="용현 김" userId="ea7ee6c5-8af7-4a8f-a782-b013d6f2b6ad" providerId="ADAL" clId="{23B3EFED-D79E-4954-B96B-9CA7F3E54D1F}" dt="2018-08-06T07:09:56.443" v="1294" actId="478"/>
          <ac:spMkLst>
            <pc:docMk/>
            <pc:sldMk cId="123542223" sldId="445"/>
            <ac:spMk id="145" creationId="{86D05B6E-66A6-4005-BD8B-4264483DA3F9}"/>
          </ac:spMkLst>
        </pc:spChg>
        <pc:spChg chg="del">
          <ac:chgData name="용현 김" userId="ea7ee6c5-8af7-4a8f-a782-b013d6f2b6ad" providerId="ADAL" clId="{23B3EFED-D79E-4954-B96B-9CA7F3E54D1F}" dt="2018-08-06T07:09:56.443" v="1294" actId="478"/>
          <ac:spMkLst>
            <pc:docMk/>
            <pc:sldMk cId="123542223" sldId="445"/>
            <ac:spMk id="146" creationId="{A5E3C734-B3DB-4794-AA12-E2100A8E48A4}"/>
          </ac:spMkLst>
        </pc:spChg>
        <pc:spChg chg="del">
          <ac:chgData name="용현 김" userId="ea7ee6c5-8af7-4a8f-a782-b013d6f2b6ad" providerId="ADAL" clId="{23B3EFED-D79E-4954-B96B-9CA7F3E54D1F}" dt="2018-08-06T07:09:56.443" v="1294" actId="478"/>
          <ac:spMkLst>
            <pc:docMk/>
            <pc:sldMk cId="123542223" sldId="445"/>
            <ac:spMk id="147" creationId="{FD530CB0-919B-4E56-B9B1-751A6ABC2801}"/>
          </ac:spMkLst>
        </pc:spChg>
        <pc:spChg chg="del">
          <ac:chgData name="용현 김" userId="ea7ee6c5-8af7-4a8f-a782-b013d6f2b6ad" providerId="ADAL" clId="{23B3EFED-D79E-4954-B96B-9CA7F3E54D1F}" dt="2018-08-06T07:09:56.443" v="1294" actId="478"/>
          <ac:spMkLst>
            <pc:docMk/>
            <pc:sldMk cId="123542223" sldId="445"/>
            <ac:spMk id="148" creationId="{E23038D6-B34E-4CD6-BA85-F4E60D1D41E1}"/>
          </ac:spMkLst>
        </pc:spChg>
        <pc:spChg chg="del">
          <ac:chgData name="용현 김" userId="ea7ee6c5-8af7-4a8f-a782-b013d6f2b6ad" providerId="ADAL" clId="{23B3EFED-D79E-4954-B96B-9CA7F3E54D1F}" dt="2018-08-06T07:09:56.443" v="1294" actId="478"/>
          <ac:spMkLst>
            <pc:docMk/>
            <pc:sldMk cId="123542223" sldId="445"/>
            <ac:spMk id="149" creationId="{BB108D79-6F2C-43B4-BA61-4280B100FAA1}"/>
          </ac:spMkLst>
        </pc:spChg>
        <pc:spChg chg="del">
          <ac:chgData name="용현 김" userId="ea7ee6c5-8af7-4a8f-a782-b013d6f2b6ad" providerId="ADAL" clId="{23B3EFED-D79E-4954-B96B-9CA7F3E54D1F}" dt="2018-08-06T07:09:56.443" v="1294" actId="478"/>
          <ac:spMkLst>
            <pc:docMk/>
            <pc:sldMk cId="123542223" sldId="445"/>
            <ac:spMk id="150" creationId="{D0460E96-60E4-40AD-A00D-388A94EEF6E4}"/>
          </ac:spMkLst>
        </pc:spChg>
        <pc:spChg chg="add del mod topLvl">
          <ac:chgData name="용현 김" userId="ea7ee6c5-8af7-4a8f-a782-b013d6f2b6ad" providerId="ADAL" clId="{23B3EFED-D79E-4954-B96B-9CA7F3E54D1F}" dt="2018-08-06T07:13:04.031" v="1311" actId="478"/>
          <ac:spMkLst>
            <pc:docMk/>
            <pc:sldMk cId="123542223" sldId="445"/>
            <ac:spMk id="153" creationId="{43B12773-EA1E-4B25-BC25-EDECE80353F0}"/>
          </ac:spMkLst>
        </pc:spChg>
        <pc:spChg chg="add mod">
          <ac:chgData name="용현 김" userId="ea7ee6c5-8af7-4a8f-a782-b013d6f2b6ad" providerId="ADAL" clId="{23B3EFED-D79E-4954-B96B-9CA7F3E54D1F}" dt="2018-08-06T07:31:49.919" v="1954" actId="1036"/>
          <ac:spMkLst>
            <pc:docMk/>
            <pc:sldMk cId="123542223" sldId="445"/>
            <ac:spMk id="155" creationId="{2C4D4CBB-2189-44F9-B1DC-AB7282C002BB}"/>
          </ac:spMkLst>
        </pc:spChg>
        <pc:grpChg chg="del">
          <ac:chgData name="용현 김" userId="ea7ee6c5-8af7-4a8f-a782-b013d6f2b6ad" providerId="ADAL" clId="{23B3EFED-D79E-4954-B96B-9CA7F3E54D1F}" dt="2018-08-06T07:09:56.443" v="1294" actId="478"/>
          <ac:grpSpMkLst>
            <pc:docMk/>
            <pc:sldMk cId="123542223" sldId="445"/>
            <ac:grpSpMk id="151" creationId="{0B2679CA-D632-4FC4-90C6-20F309C775AF}"/>
          </ac:grpSpMkLst>
        </pc:grpChg>
        <pc:grpChg chg="del mod">
          <ac:chgData name="용현 김" userId="ea7ee6c5-8af7-4a8f-a782-b013d6f2b6ad" providerId="ADAL" clId="{23B3EFED-D79E-4954-B96B-9CA7F3E54D1F}" dt="2018-08-06T07:12:55.869" v="1306" actId="165"/>
          <ac:grpSpMkLst>
            <pc:docMk/>
            <pc:sldMk cId="123542223" sldId="445"/>
            <ac:grpSpMk id="152" creationId="{DB2166BA-AF80-4CA0-9E5B-22D3E9FB2B90}"/>
          </ac:grpSpMkLst>
        </pc:grpChg>
        <pc:grpChg chg="del">
          <ac:chgData name="용현 김" userId="ea7ee6c5-8af7-4a8f-a782-b013d6f2b6ad" providerId="ADAL" clId="{23B3EFED-D79E-4954-B96B-9CA7F3E54D1F}" dt="2018-08-06T07:09:56.443" v="1294" actId="478"/>
          <ac:grpSpMkLst>
            <pc:docMk/>
            <pc:sldMk cId="123542223" sldId="445"/>
            <ac:grpSpMk id="159" creationId="{24B73150-5937-4D8C-B30E-F10EDD3016B0}"/>
          </ac:grpSpMkLst>
        </pc:grpChg>
        <pc:grpChg chg="del">
          <ac:chgData name="용현 김" userId="ea7ee6c5-8af7-4a8f-a782-b013d6f2b6ad" providerId="ADAL" clId="{23B3EFED-D79E-4954-B96B-9CA7F3E54D1F}" dt="2018-08-06T07:09:56.443" v="1294" actId="478"/>
          <ac:grpSpMkLst>
            <pc:docMk/>
            <pc:sldMk cId="123542223" sldId="445"/>
            <ac:grpSpMk id="166" creationId="{43428083-10F1-4AE3-87C5-99DDBB48C68E}"/>
          </ac:grpSpMkLst>
        </pc:grpChg>
        <pc:grpChg chg="add mod">
          <ac:chgData name="용현 김" userId="ea7ee6c5-8af7-4a8f-a782-b013d6f2b6ad" providerId="ADAL" clId="{23B3EFED-D79E-4954-B96B-9CA7F3E54D1F}" dt="2018-08-06T07:55:53.373" v="2619" actId="1076"/>
          <ac:grpSpMkLst>
            <pc:docMk/>
            <pc:sldMk cId="123542223" sldId="445"/>
            <ac:grpSpMk id="2055" creationId="{1311B07F-8937-49FD-8AA4-FA6C0BD93B98}"/>
          </ac:grpSpMkLst>
        </pc:grpChg>
        <pc:graphicFrameChg chg="mod modGraphic">
          <ac:chgData name="용현 김" userId="ea7ee6c5-8af7-4a8f-a782-b013d6f2b6ad" providerId="ADAL" clId="{23B3EFED-D79E-4954-B96B-9CA7F3E54D1F}" dt="2018-08-06T07:38:49.008" v="2588" actId="20577"/>
          <ac:graphicFrameMkLst>
            <pc:docMk/>
            <pc:sldMk cId="123542223" sldId="445"/>
            <ac:graphicFrameMk id="4" creationId="{00000000-0000-0000-0000-000000000000}"/>
          </ac:graphicFrameMkLst>
        </pc:graphicFrameChg>
        <pc:graphicFrameChg chg="add mod modGraphic">
          <ac:chgData name="용현 김" userId="ea7ee6c5-8af7-4a8f-a782-b013d6f2b6ad" providerId="ADAL" clId="{23B3EFED-D79E-4954-B96B-9CA7F3E54D1F}" dt="2018-08-06T07:30:54.848" v="1883" actId="1076"/>
          <ac:graphicFrameMkLst>
            <pc:docMk/>
            <pc:sldMk cId="123542223" sldId="445"/>
            <ac:graphicFrameMk id="154" creationId="{D3CA92F0-042A-4256-B869-CF0FB035921D}"/>
          </ac:graphicFrameMkLst>
        </pc:graphicFrameChg>
        <pc:graphicFrameChg chg="add del mod">
          <ac:chgData name="용현 김" userId="ea7ee6c5-8af7-4a8f-a782-b013d6f2b6ad" providerId="ADAL" clId="{23B3EFED-D79E-4954-B96B-9CA7F3E54D1F}" dt="2018-08-06T07:24:51.844" v="1746" actId="478"/>
          <ac:graphicFrameMkLst>
            <pc:docMk/>
            <pc:sldMk cId="123542223" sldId="445"/>
            <ac:graphicFrameMk id="164" creationId="{05C2A638-73C4-48BA-80DE-FA3E41BFC0B0}"/>
          </ac:graphicFrameMkLst>
        </pc:graphicFrameChg>
        <pc:graphicFrameChg chg="add del mod">
          <ac:chgData name="용현 김" userId="ea7ee6c5-8af7-4a8f-a782-b013d6f2b6ad" providerId="ADAL" clId="{23B3EFED-D79E-4954-B96B-9CA7F3E54D1F}" dt="2018-08-06T07:24:54.483" v="1748" actId="478"/>
          <ac:graphicFrameMkLst>
            <pc:docMk/>
            <pc:sldMk cId="123542223" sldId="445"/>
            <ac:graphicFrameMk id="165" creationId="{FC88B6DB-B172-4E3A-88FE-A658DA40F2A0}"/>
          </ac:graphicFrameMkLst>
        </pc:graphicFrameChg>
        <pc:graphicFrameChg chg="add del mod">
          <ac:chgData name="용현 김" userId="ea7ee6c5-8af7-4a8f-a782-b013d6f2b6ad" providerId="ADAL" clId="{23B3EFED-D79E-4954-B96B-9CA7F3E54D1F}" dt="2018-08-06T07:24:53.592" v="1747" actId="478"/>
          <ac:graphicFrameMkLst>
            <pc:docMk/>
            <pc:sldMk cId="123542223" sldId="445"/>
            <ac:graphicFrameMk id="167" creationId="{BB0DCA9D-1494-42FC-8E53-FC42FE679F50}"/>
          </ac:graphicFrameMkLst>
        </pc:graphicFrameChg>
        <pc:graphicFrameChg chg="add del mod">
          <ac:chgData name="용현 김" userId="ea7ee6c5-8af7-4a8f-a782-b013d6f2b6ad" providerId="ADAL" clId="{23B3EFED-D79E-4954-B96B-9CA7F3E54D1F}" dt="2018-08-06T07:24:56.808" v="1749" actId="478"/>
          <ac:graphicFrameMkLst>
            <pc:docMk/>
            <pc:sldMk cId="123542223" sldId="445"/>
            <ac:graphicFrameMk id="168" creationId="{412E6937-26D7-47E4-9482-A347E4731F1B}"/>
          </ac:graphicFrameMkLst>
        </pc:graphicFrameChg>
        <pc:graphicFrameChg chg="add mod">
          <ac:chgData name="용현 김" userId="ea7ee6c5-8af7-4a8f-a782-b013d6f2b6ad" providerId="ADAL" clId="{23B3EFED-D79E-4954-B96B-9CA7F3E54D1F}" dt="2018-08-06T07:54:46.272" v="2606" actId="164"/>
          <ac:graphicFrameMkLst>
            <pc:docMk/>
            <pc:sldMk cId="123542223" sldId="445"/>
            <ac:graphicFrameMk id="169" creationId="{1AA7F73B-F4A8-4B2D-B2EA-9C972444FEE9}"/>
          </ac:graphicFrameMkLst>
        </pc:graphicFrameChg>
        <pc:graphicFrameChg chg="add mod">
          <ac:chgData name="용현 김" userId="ea7ee6c5-8af7-4a8f-a782-b013d6f2b6ad" providerId="ADAL" clId="{23B3EFED-D79E-4954-B96B-9CA7F3E54D1F}" dt="2018-08-06T07:54:46.272" v="2606" actId="164"/>
          <ac:graphicFrameMkLst>
            <pc:docMk/>
            <pc:sldMk cId="123542223" sldId="445"/>
            <ac:graphicFrameMk id="170" creationId="{FD278FAA-8B49-4ADB-A978-58D9EA112936}"/>
          </ac:graphicFrameMkLst>
        </pc:graphicFrameChg>
        <pc:graphicFrameChg chg="add mod">
          <ac:chgData name="용현 김" userId="ea7ee6c5-8af7-4a8f-a782-b013d6f2b6ad" providerId="ADAL" clId="{23B3EFED-D79E-4954-B96B-9CA7F3E54D1F}" dt="2018-08-06T07:54:46.272" v="2606" actId="164"/>
          <ac:graphicFrameMkLst>
            <pc:docMk/>
            <pc:sldMk cId="123542223" sldId="445"/>
            <ac:graphicFrameMk id="171" creationId="{3B5DFDE1-23F8-4AA8-BCDC-3A01B6277C91}"/>
          </ac:graphicFrameMkLst>
        </pc:graphicFrameChg>
        <pc:graphicFrameChg chg="add mod">
          <ac:chgData name="용현 김" userId="ea7ee6c5-8af7-4a8f-a782-b013d6f2b6ad" providerId="ADAL" clId="{23B3EFED-D79E-4954-B96B-9CA7F3E54D1F}" dt="2018-08-06T07:55:34.304" v="2611"/>
          <ac:graphicFrameMkLst>
            <pc:docMk/>
            <pc:sldMk cId="123542223" sldId="445"/>
            <ac:graphicFrameMk id="172" creationId="{12DB4E1A-B5DA-40CB-82B6-9DF048E1BAC3}"/>
          </ac:graphicFrameMkLst>
        </pc:graphicFrameChg>
        <pc:graphicFrameChg chg="add mod">
          <ac:chgData name="용현 김" userId="ea7ee6c5-8af7-4a8f-a782-b013d6f2b6ad" providerId="ADAL" clId="{23B3EFED-D79E-4954-B96B-9CA7F3E54D1F}" dt="2018-08-06T07:55:38.827" v="2615" actId="1076"/>
          <ac:graphicFrameMkLst>
            <pc:docMk/>
            <pc:sldMk cId="123542223" sldId="445"/>
            <ac:graphicFrameMk id="173" creationId="{F868C7BD-6D34-4017-A8D2-19F2D3E70530}"/>
          </ac:graphicFrameMkLst>
        </pc:graphicFrameChg>
        <pc:graphicFrameChg chg="add del mod">
          <ac:chgData name="용현 김" userId="ea7ee6c5-8af7-4a8f-a782-b013d6f2b6ad" providerId="ADAL" clId="{23B3EFED-D79E-4954-B96B-9CA7F3E54D1F}" dt="2018-08-06T07:56:13.034" v="2620"/>
          <ac:graphicFrameMkLst>
            <pc:docMk/>
            <pc:sldMk cId="123542223" sldId="445"/>
            <ac:graphicFrameMk id="2048" creationId="{DF3044F6-5748-4463-9FB8-8E4678E85197}"/>
          </ac:graphicFrameMkLst>
        </pc:graphicFrameChg>
        <pc:picChg chg="add del mod">
          <ac:chgData name="용현 김" userId="ea7ee6c5-8af7-4a8f-a782-b013d6f2b6ad" providerId="ADAL" clId="{23B3EFED-D79E-4954-B96B-9CA7F3E54D1F}" dt="2018-08-06T07:12:36.418" v="1300" actId="478"/>
          <ac:picMkLst>
            <pc:docMk/>
            <pc:sldMk cId="123542223" sldId="445"/>
            <ac:picMk id="10" creationId="{A6D030CB-DB59-47E5-8668-E2D4611C9BCB}"/>
          </ac:picMkLst>
        </pc:picChg>
        <pc:picChg chg="del mod">
          <ac:chgData name="용현 김" userId="ea7ee6c5-8af7-4a8f-a782-b013d6f2b6ad" providerId="ADAL" clId="{23B3EFED-D79E-4954-B96B-9CA7F3E54D1F}" dt="2018-08-06T07:25:55.142" v="1767" actId="478"/>
          <ac:picMkLst>
            <pc:docMk/>
            <pc:sldMk cId="123542223" sldId="445"/>
            <ac:picMk id="12" creationId="{393EF2E7-D583-4D86-AB05-703EAC69050A}"/>
          </ac:picMkLst>
        </pc:picChg>
        <pc:picChg chg="del mod">
          <ac:chgData name="용현 김" userId="ea7ee6c5-8af7-4a8f-a782-b013d6f2b6ad" providerId="ADAL" clId="{23B3EFED-D79E-4954-B96B-9CA7F3E54D1F}" dt="2018-08-06T07:12:40.317" v="1301" actId="338"/>
          <ac:picMkLst>
            <pc:docMk/>
            <pc:sldMk cId="123542223" sldId="445"/>
            <ac:picMk id="16" creationId="{B64DB786-3A4F-4814-93E1-DAFCBCAAFBFA}"/>
          </ac:picMkLst>
        </pc:picChg>
        <pc:picChg chg="add del mod">
          <ac:chgData name="용현 김" userId="ea7ee6c5-8af7-4a8f-a782-b013d6f2b6ad" providerId="ADAL" clId="{23B3EFED-D79E-4954-B96B-9CA7F3E54D1F}" dt="2018-08-06T07:30:52.445" v="1882" actId="478"/>
          <ac:picMkLst>
            <pc:docMk/>
            <pc:sldMk cId="123542223" sldId="445"/>
            <ac:picMk id="158" creationId="{6D4737FE-2697-4C5A-AA4A-10FDD6E69CAA}"/>
          </ac:picMkLst>
        </pc:picChg>
        <pc:picChg chg="add">
          <ac:chgData name="용현 김" userId="ea7ee6c5-8af7-4a8f-a782-b013d6f2b6ad" providerId="ADAL" clId="{23B3EFED-D79E-4954-B96B-9CA7F3E54D1F}" dt="2018-08-06T07:25:58.442" v="1768"/>
          <ac:picMkLst>
            <pc:docMk/>
            <pc:sldMk cId="123542223" sldId="445"/>
            <ac:picMk id="174" creationId="{177B0F5F-CBAA-476C-923F-6A509F5A948C}"/>
          </ac:picMkLst>
        </pc:picChg>
        <pc:picChg chg="add del mod">
          <ac:chgData name="용현 김" userId="ea7ee6c5-8af7-4a8f-a782-b013d6f2b6ad" providerId="ADAL" clId="{23B3EFED-D79E-4954-B96B-9CA7F3E54D1F}" dt="2018-08-06T07:28:32.578" v="1877"/>
          <ac:picMkLst>
            <pc:docMk/>
            <pc:sldMk cId="123542223" sldId="445"/>
            <ac:picMk id="2050" creationId="{7F8BD3F4-5CC4-412B-BD54-8C98DC1BF189}"/>
          </ac:picMkLst>
        </pc:picChg>
        <pc:picChg chg="add mod">
          <ac:chgData name="용현 김" userId="ea7ee6c5-8af7-4a8f-a782-b013d6f2b6ad" providerId="ADAL" clId="{23B3EFED-D79E-4954-B96B-9CA7F3E54D1F}" dt="2018-08-06T08:00:07.566" v="2703" actId="1076"/>
          <ac:picMkLst>
            <pc:docMk/>
            <pc:sldMk cId="123542223" sldId="445"/>
            <ac:picMk id="2052" creationId="{926AF738-E06D-4249-B115-23AB002E0B12}"/>
          </ac:picMkLst>
        </pc:picChg>
        <pc:picChg chg="del">
          <ac:chgData name="용현 김" userId="ea7ee6c5-8af7-4a8f-a782-b013d6f2b6ad" providerId="ADAL" clId="{23B3EFED-D79E-4954-B96B-9CA7F3E54D1F}" dt="2018-08-06T07:12:48.515" v="1305" actId="478"/>
          <ac:picMkLst>
            <pc:docMk/>
            <pc:sldMk cId="123542223" sldId="445"/>
            <ac:picMk id="2053" creationId="{78608EFA-5038-4B25-AEC9-88C4F4FF7DA8}"/>
          </ac:picMkLst>
        </pc:picChg>
        <pc:picChg chg="add del mod topLvl">
          <ac:chgData name="용현 김" userId="ea7ee6c5-8af7-4a8f-a782-b013d6f2b6ad" providerId="ADAL" clId="{23B3EFED-D79E-4954-B96B-9CA7F3E54D1F}" dt="2018-08-06T07:13:53.519" v="1314" actId="478"/>
          <ac:picMkLst>
            <pc:docMk/>
            <pc:sldMk cId="123542223" sldId="445"/>
            <ac:picMk id="2054" creationId="{34B6D5E8-B65A-4FD6-B421-06E7CCD99AFD}"/>
          </ac:picMkLst>
        </pc:picChg>
        <pc:picChg chg="del mod">
          <ac:chgData name="용현 김" userId="ea7ee6c5-8af7-4a8f-a782-b013d6f2b6ad" providerId="ADAL" clId="{23B3EFED-D79E-4954-B96B-9CA7F3E54D1F}" dt="2018-08-07T02:15:49.625" v="4513"/>
          <ac:picMkLst>
            <pc:docMk/>
            <pc:sldMk cId="123542223" sldId="445"/>
            <ac:picMk id="2060" creationId="{0AFA1B3D-955C-46ED-9651-16D298C659C1}"/>
          </ac:picMkLst>
        </pc:picChg>
        <pc:cxnChg chg="add mod">
          <ac:chgData name="용현 김" userId="ea7ee6c5-8af7-4a8f-a782-b013d6f2b6ad" providerId="ADAL" clId="{23B3EFED-D79E-4954-B96B-9CA7F3E54D1F}" dt="2018-08-06T07:59:10.409" v="2628" actId="1076"/>
          <ac:cxnSpMkLst>
            <pc:docMk/>
            <pc:sldMk cId="123542223" sldId="445"/>
            <ac:cxnSpMk id="183" creationId="{82170498-15E5-4675-9375-055AA270A1DD}"/>
          </ac:cxnSpMkLst>
        </pc:cxnChg>
        <pc:cxnChg chg="add mod">
          <ac:chgData name="용현 김" userId="ea7ee6c5-8af7-4a8f-a782-b013d6f2b6ad" providerId="ADAL" clId="{23B3EFED-D79E-4954-B96B-9CA7F3E54D1F}" dt="2018-08-06T07:59:28.472" v="2632" actId="1035"/>
          <ac:cxnSpMkLst>
            <pc:docMk/>
            <pc:sldMk cId="123542223" sldId="445"/>
            <ac:cxnSpMk id="184" creationId="{75F75287-B75B-4060-AAB2-80D4B4D9E361}"/>
          </ac:cxnSpMkLst>
        </pc:cxnChg>
        <pc:cxnChg chg="add mod">
          <ac:chgData name="용현 김" userId="ea7ee6c5-8af7-4a8f-a782-b013d6f2b6ad" providerId="ADAL" clId="{23B3EFED-D79E-4954-B96B-9CA7F3E54D1F}" dt="2018-08-06T07:59:34.395" v="2666" actId="1037"/>
          <ac:cxnSpMkLst>
            <pc:docMk/>
            <pc:sldMk cId="123542223" sldId="445"/>
            <ac:cxnSpMk id="185" creationId="{5813232B-7246-4193-B1A1-4A34F9ACB858}"/>
          </ac:cxnSpMkLst>
        </pc:cxnChg>
        <pc:cxnChg chg="add mod">
          <ac:chgData name="용현 김" userId="ea7ee6c5-8af7-4a8f-a782-b013d6f2b6ad" providerId="ADAL" clId="{23B3EFED-D79E-4954-B96B-9CA7F3E54D1F}" dt="2018-08-06T07:59:52" v="2700" actId="1036"/>
          <ac:cxnSpMkLst>
            <pc:docMk/>
            <pc:sldMk cId="123542223" sldId="445"/>
            <ac:cxnSpMk id="186" creationId="{A3455B2F-21A8-466D-9DAC-2B67EF41539E}"/>
          </ac:cxnSpMkLst>
        </pc:cxnChg>
        <pc:cxnChg chg="add mod">
          <ac:chgData name="용현 김" userId="ea7ee6c5-8af7-4a8f-a782-b013d6f2b6ad" providerId="ADAL" clId="{23B3EFED-D79E-4954-B96B-9CA7F3E54D1F}" dt="2018-08-06T07:58:39.996" v="2622" actId="13822"/>
          <ac:cxnSpMkLst>
            <pc:docMk/>
            <pc:sldMk cId="123542223" sldId="445"/>
            <ac:cxnSpMk id="2057" creationId="{1F563A3E-EAF4-4AED-BFA9-27F40BCB325D}"/>
          </ac:cxnSpMkLst>
        </pc:cxnChg>
        <pc:cxnChg chg="add mod">
          <ac:chgData name="용현 김" userId="ea7ee6c5-8af7-4a8f-a782-b013d6f2b6ad" providerId="ADAL" clId="{23B3EFED-D79E-4954-B96B-9CA7F3E54D1F}" dt="2018-08-06T07:59:03.460" v="2626" actId="1036"/>
          <ac:cxnSpMkLst>
            <pc:docMk/>
            <pc:sldMk cId="123542223" sldId="445"/>
            <ac:cxnSpMk id="2059" creationId="{C152EB31-9F09-4447-8785-114D414ECA07}"/>
          </ac:cxnSpMkLst>
        </pc:cxnChg>
      </pc:sldChg>
      <pc:sldChg chg="addSp delSp modSp add ord">
        <pc:chgData name="용현 김" userId="ea7ee6c5-8af7-4a8f-a782-b013d6f2b6ad" providerId="ADAL" clId="{23B3EFED-D79E-4954-B96B-9CA7F3E54D1F}" dt="2018-08-07T02:10:03.130" v="4438"/>
        <pc:sldMkLst>
          <pc:docMk/>
          <pc:sldMk cId="730925998" sldId="446"/>
        </pc:sldMkLst>
        <pc:spChg chg="mod">
          <ac:chgData name="용현 김" userId="ea7ee6c5-8af7-4a8f-a782-b013d6f2b6ad" providerId="ADAL" clId="{23B3EFED-D79E-4954-B96B-9CA7F3E54D1F}" dt="2018-08-06T08:10:28.394" v="2731"/>
          <ac:spMkLst>
            <pc:docMk/>
            <pc:sldMk cId="730925998" sldId="446"/>
            <ac:spMk id="2" creationId="{2C913A7B-D54F-44AC-8084-12A38051EA01}"/>
          </ac:spMkLst>
        </pc:spChg>
        <pc:spChg chg="add del mod">
          <ac:chgData name="용현 김" userId="ea7ee6c5-8af7-4a8f-a782-b013d6f2b6ad" providerId="ADAL" clId="{23B3EFED-D79E-4954-B96B-9CA7F3E54D1F}" dt="2018-08-06T08:13:16.092" v="2779" actId="20577"/>
          <ac:spMkLst>
            <pc:docMk/>
            <pc:sldMk cId="730925998" sldId="446"/>
            <ac:spMk id="4" creationId="{053D78D4-A8A2-46BE-8C78-9152001C2093}"/>
          </ac:spMkLst>
        </pc:spChg>
      </pc:sldChg>
      <pc:sldChg chg="modSp add del">
        <pc:chgData name="용현 김" userId="ea7ee6c5-8af7-4a8f-a782-b013d6f2b6ad" providerId="ADAL" clId="{23B3EFED-D79E-4954-B96B-9CA7F3E54D1F}" dt="2018-08-06T08:12:02.814" v="2759" actId="2696"/>
        <pc:sldMkLst>
          <pc:docMk/>
          <pc:sldMk cId="964490370" sldId="447"/>
        </pc:sldMkLst>
        <pc:spChg chg="mod">
          <ac:chgData name="용현 김" userId="ea7ee6c5-8af7-4a8f-a782-b013d6f2b6ad" providerId="ADAL" clId="{23B3EFED-D79E-4954-B96B-9CA7F3E54D1F}" dt="2018-08-06T08:11:46.472" v="2754"/>
          <ac:spMkLst>
            <pc:docMk/>
            <pc:sldMk cId="964490370" sldId="447"/>
            <ac:spMk id="4" creationId="{053D78D4-A8A2-46BE-8C78-9152001C2093}"/>
          </ac:spMkLst>
        </pc:spChg>
      </pc:sldChg>
      <pc:sldChg chg="modSp add">
        <pc:chgData name="용현 김" userId="ea7ee6c5-8af7-4a8f-a782-b013d6f2b6ad" providerId="ADAL" clId="{23B3EFED-D79E-4954-B96B-9CA7F3E54D1F}" dt="2018-08-06T08:13:04.982" v="2777" actId="113"/>
        <pc:sldMkLst>
          <pc:docMk/>
          <pc:sldMk cId="2197419754" sldId="448"/>
        </pc:sldMkLst>
        <pc:spChg chg="mod">
          <ac:chgData name="용현 김" userId="ea7ee6c5-8af7-4a8f-a782-b013d6f2b6ad" providerId="ADAL" clId="{23B3EFED-D79E-4954-B96B-9CA7F3E54D1F}" dt="2018-08-06T08:13:04.982" v="2777" actId="113"/>
          <ac:spMkLst>
            <pc:docMk/>
            <pc:sldMk cId="2197419754" sldId="448"/>
            <ac:spMk id="4" creationId="{053D78D4-A8A2-46BE-8C78-9152001C2093}"/>
          </ac:spMkLst>
        </pc:spChg>
      </pc:sldChg>
      <pc:sldChg chg="modSp add">
        <pc:chgData name="용현 김" userId="ea7ee6c5-8af7-4a8f-a782-b013d6f2b6ad" providerId="ADAL" clId="{23B3EFED-D79E-4954-B96B-9CA7F3E54D1F}" dt="2018-08-06T08:13:23.787" v="2781" actId="113"/>
        <pc:sldMkLst>
          <pc:docMk/>
          <pc:sldMk cId="2558856032" sldId="449"/>
        </pc:sldMkLst>
        <pc:spChg chg="mod">
          <ac:chgData name="용현 김" userId="ea7ee6c5-8af7-4a8f-a782-b013d6f2b6ad" providerId="ADAL" clId="{23B3EFED-D79E-4954-B96B-9CA7F3E54D1F}" dt="2018-08-06T08:13:23.787" v="2781" actId="113"/>
          <ac:spMkLst>
            <pc:docMk/>
            <pc:sldMk cId="2558856032" sldId="449"/>
            <ac:spMk id="4" creationId="{053D78D4-A8A2-46BE-8C78-9152001C2093}"/>
          </ac:spMkLst>
        </pc:spChg>
      </pc:sldChg>
      <pc:sldChg chg="addSp modSp add ord">
        <pc:chgData name="용현 김" userId="ea7ee6c5-8af7-4a8f-a782-b013d6f2b6ad" providerId="ADAL" clId="{23B3EFED-D79E-4954-B96B-9CA7F3E54D1F}" dt="2018-08-06T08:17:36.222" v="3063" actId="1076"/>
        <pc:sldMkLst>
          <pc:docMk/>
          <pc:sldMk cId="4072363601" sldId="450"/>
        </pc:sldMkLst>
        <pc:spChg chg="mod">
          <ac:chgData name="용현 김" userId="ea7ee6c5-8af7-4a8f-a782-b013d6f2b6ad" providerId="ADAL" clId="{23B3EFED-D79E-4954-B96B-9CA7F3E54D1F}" dt="2018-08-06T08:13:35.437" v="2798"/>
          <ac:spMkLst>
            <pc:docMk/>
            <pc:sldMk cId="4072363601" sldId="450"/>
            <ac:spMk id="2" creationId="{16AC6E42-1DCD-40E3-8EC0-F5194050ED41}"/>
          </ac:spMkLst>
        </pc:spChg>
        <pc:graphicFrameChg chg="add mod modGraphic">
          <ac:chgData name="용현 김" userId="ea7ee6c5-8af7-4a8f-a782-b013d6f2b6ad" providerId="ADAL" clId="{23B3EFED-D79E-4954-B96B-9CA7F3E54D1F}" dt="2018-08-06T08:17:36.222" v="3063" actId="1076"/>
          <ac:graphicFrameMkLst>
            <pc:docMk/>
            <pc:sldMk cId="4072363601" sldId="450"/>
            <ac:graphicFrameMk id="4" creationId="{4EE37257-0975-4B84-B5A1-A734A322ABDA}"/>
          </ac:graphicFrameMkLst>
        </pc:graphicFrameChg>
      </pc:sldChg>
      <pc:sldChg chg="addSp delSp modSp add del ord">
        <pc:chgData name="용현 김" userId="ea7ee6c5-8af7-4a8f-a782-b013d6f2b6ad" providerId="ADAL" clId="{23B3EFED-D79E-4954-B96B-9CA7F3E54D1F}" dt="2018-08-07T05:03:07.360" v="5396" actId="2696"/>
        <pc:sldMkLst>
          <pc:docMk/>
          <pc:sldMk cId="4169692926" sldId="451"/>
        </pc:sldMkLst>
        <pc:spChg chg="mod">
          <ac:chgData name="용현 김" userId="ea7ee6c5-8af7-4a8f-a782-b013d6f2b6ad" providerId="ADAL" clId="{23B3EFED-D79E-4954-B96B-9CA7F3E54D1F}" dt="2018-08-07T00:34:47.348" v="3106"/>
          <ac:spMkLst>
            <pc:docMk/>
            <pc:sldMk cId="4169692926" sldId="451"/>
            <ac:spMk id="2" creationId="{4EC7DCE8-D527-43E7-8A8E-8C6FDA049608}"/>
          </ac:spMkLst>
        </pc:spChg>
        <pc:spChg chg="add mod">
          <ac:chgData name="용현 김" userId="ea7ee6c5-8af7-4a8f-a782-b013d6f2b6ad" providerId="ADAL" clId="{23B3EFED-D79E-4954-B96B-9CA7F3E54D1F}" dt="2018-08-07T05:00:30.164" v="5088" actId="1076"/>
          <ac:spMkLst>
            <pc:docMk/>
            <pc:sldMk cId="4169692926" sldId="451"/>
            <ac:spMk id="16" creationId="{873A66F5-A107-46AE-9764-C2E67AF88F41}"/>
          </ac:spMkLst>
        </pc:spChg>
        <pc:spChg chg="add mod">
          <ac:chgData name="용현 김" userId="ea7ee6c5-8af7-4a8f-a782-b013d6f2b6ad" providerId="ADAL" clId="{23B3EFED-D79E-4954-B96B-9CA7F3E54D1F}" dt="2018-08-07T05:00:35.180" v="5090" actId="1076"/>
          <ac:spMkLst>
            <pc:docMk/>
            <pc:sldMk cId="4169692926" sldId="451"/>
            <ac:spMk id="17" creationId="{7AAA54BC-8647-4E67-82C7-226D3BA1B3B6}"/>
          </ac:spMkLst>
        </pc:spChg>
        <pc:spChg chg="add mod">
          <ac:chgData name="용현 김" userId="ea7ee6c5-8af7-4a8f-a782-b013d6f2b6ad" providerId="ADAL" clId="{23B3EFED-D79E-4954-B96B-9CA7F3E54D1F}" dt="2018-08-07T05:00:25.616" v="5087" actId="255"/>
          <ac:spMkLst>
            <pc:docMk/>
            <pc:sldMk cId="4169692926" sldId="451"/>
            <ac:spMk id="20" creationId="{B1685B5E-5A78-44FF-AE24-269122261082}"/>
          </ac:spMkLst>
        </pc:spChg>
        <pc:spChg chg="add del mod">
          <ac:chgData name="용현 김" userId="ea7ee6c5-8af7-4a8f-a782-b013d6f2b6ad" providerId="ADAL" clId="{23B3EFED-D79E-4954-B96B-9CA7F3E54D1F}" dt="2018-08-07T01:59:05.024" v="3486" actId="478"/>
          <ac:spMkLst>
            <pc:docMk/>
            <pc:sldMk cId="4169692926" sldId="451"/>
            <ac:spMk id="21" creationId="{12BAB2A9-B6B5-4837-86D7-1D93117DBA2F}"/>
          </ac:spMkLst>
        </pc:spChg>
        <pc:spChg chg="add mod">
          <ac:chgData name="용현 김" userId="ea7ee6c5-8af7-4a8f-a782-b013d6f2b6ad" providerId="ADAL" clId="{23B3EFED-D79E-4954-B96B-9CA7F3E54D1F}" dt="2018-08-07T04:59:43.024" v="5052" actId="1076"/>
          <ac:spMkLst>
            <pc:docMk/>
            <pc:sldMk cId="4169692926" sldId="451"/>
            <ac:spMk id="22" creationId="{6FA9426B-069F-478C-A33D-DF8A7192AF97}"/>
          </ac:spMkLst>
        </pc:spChg>
        <pc:spChg chg="add mod">
          <ac:chgData name="용현 김" userId="ea7ee6c5-8af7-4a8f-a782-b013d6f2b6ad" providerId="ADAL" clId="{23B3EFED-D79E-4954-B96B-9CA7F3E54D1F}" dt="2018-08-07T04:59:12.052" v="5045" actId="1038"/>
          <ac:spMkLst>
            <pc:docMk/>
            <pc:sldMk cId="4169692926" sldId="451"/>
            <ac:spMk id="23" creationId="{30E1D63C-2865-4E5E-8F51-87C2352D5B83}"/>
          </ac:spMkLst>
        </pc:spChg>
        <pc:spChg chg="add mod">
          <ac:chgData name="용현 김" userId="ea7ee6c5-8af7-4a8f-a782-b013d6f2b6ad" providerId="ADAL" clId="{23B3EFED-D79E-4954-B96B-9CA7F3E54D1F}" dt="2018-08-07T04:58:53.486" v="5027" actId="1036"/>
          <ac:spMkLst>
            <pc:docMk/>
            <pc:sldMk cId="4169692926" sldId="451"/>
            <ac:spMk id="24" creationId="{3B28CA56-8BA9-46BF-808C-ACB3B687D877}"/>
          </ac:spMkLst>
        </pc:spChg>
        <pc:spChg chg="add mod">
          <ac:chgData name="용현 김" userId="ea7ee6c5-8af7-4a8f-a782-b013d6f2b6ad" providerId="ADAL" clId="{23B3EFED-D79E-4954-B96B-9CA7F3E54D1F}" dt="2018-08-07T05:00:41.626" v="5093" actId="1076"/>
          <ac:spMkLst>
            <pc:docMk/>
            <pc:sldMk cId="4169692926" sldId="451"/>
            <ac:spMk id="25" creationId="{EE21A88A-33C4-4BD7-965D-3A5641A8E046}"/>
          </ac:spMkLst>
        </pc:spChg>
        <pc:spChg chg="add del mod">
          <ac:chgData name="용현 김" userId="ea7ee6c5-8af7-4a8f-a782-b013d6f2b6ad" providerId="ADAL" clId="{23B3EFED-D79E-4954-B96B-9CA7F3E54D1F}" dt="2018-08-07T04:57:40.964" v="4983" actId="478"/>
          <ac:spMkLst>
            <pc:docMk/>
            <pc:sldMk cId="4169692926" sldId="451"/>
            <ac:spMk id="26" creationId="{D22F8F3B-1991-4B80-8D73-8E5EA9440BCB}"/>
          </ac:spMkLst>
        </pc:spChg>
        <pc:spChg chg="add mod">
          <ac:chgData name="용현 김" userId="ea7ee6c5-8af7-4a8f-a782-b013d6f2b6ad" providerId="ADAL" clId="{23B3EFED-D79E-4954-B96B-9CA7F3E54D1F}" dt="2018-08-07T02:00:43.634" v="3645"/>
          <ac:spMkLst>
            <pc:docMk/>
            <pc:sldMk cId="4169692926" sldId="451"/>
            <ac:spMk id="28" creationId="{45A871AA-E0F5-4122-B948-3F6533BD3833}"/>
          </ac:spMkLst>
        </pc:spChg>
        <pc:spChg chg="add mod">
          <ac:chgData name="용현 김" userId="ea7ee6c5-8af7-4a8f-a782-b013d6f2b6ad" providerId="ADAL" clId="{23B3EFED-D79E-4954-B96B-9CA7F3E54D1F}" dt="2018-08-07T04:54:58.443" v="4951" actId="20577"/>
          <ac:spMkLst>
            <pc:docMk/>
            <pc:sldMk cId="4169692926" sldId="451"/>
            <ac:spMk id="29" creationId="{094C5DA7-B5B2-43A0-8A77-98E8A6DA85D9}"/>
          </ac:spMkLst>
        </pc:spChg>
        <pc:spChg chg="add">
          <ac:chgData name="용현 김" userId="ea7ee6c5-8af7-4a8f-a782-b013d6f2b6ad" providerId="ADAL" clId="{23B3EFED-D79E-4954-B96B-9CA7F3E54D1F}" dt="2018-08-07T02:00:29.409" v="3617"/>
          <ac:spMkLst>
            <pc:docMk/>
            <pc:sldMk cId="4169692926" sldId="451"/>
            <ac:spMk id="30" creationId="{ABFED671-3B92-49E4-89BC-10E9C06BC8B3}"/>
          </ac:spMkLst>
        </pc:spChg>
        <pc:spChg chg="add mod">
          <ac:chgData name="용현 김" userId="ea7ee6c5-8af7-4a8f-a782-b013d6f2b6ad" providerId="ADAL" clId="{23B3EFED-D79E-4954-B96B-9CA7F3E54D1F}" dt="2018-08-07T05:00:32.072" v="5089" actId="1076"/>
          <ac:spMkLst>
            <pc:docMk/>
            <pc:sldMk cId="4169692926" sldId="451"/>
            <ac:spMk id="42" creationId="{37F68A15-644B-4CE4-9B70-513494083B7F}"/>
          </ac:spMkLst>
        </pc:spChg>
        <pc:spChg chg="add mod">
          <ac:chgData name="용현 김" userId="ea7ee6c5-8af7-4a8f-a782-b013d6f2b6ad" providerId="ADAL" clId="{23B3EFED-D79E-4954-B96B-9CA7F3E54D1F}" dt="2018-08-07T05:00:12.293" v="5086" actId="1076"/>
          <ac:spMkLst>
            <pc:docMk/>
            <pc:sldMk cId="4169692926" sldId="451"/>
            <ac:spMk id="45" creationId="{A889B02A-3683-4DDF-B803-0E3B80ECAD5B}"/>
          </ac:spMkLst>
        </pc:spChg>
        <pc:spChg chg="add mod">
          <ac:chgData name="용현 김" userId="ea7ee6c5-8af7-4a8f-a782-b013d6f2b6ad" providerId="ADAL" clId="{23B3EFED-D79E-4954-B96B-9CA7F3E54D1F}" dt="2018-08-07T05:00:38.722" v="5092" actId="1076"/>
          <ac:spMkLst>
            <pc:docMk/>
            <pc:sldMk cId="4169692926" sldId="451"/>
            <ac:spMk id="46" creationId="{6D651E40-7B67-4438-AB66-F8A9E74B993E}"/>
          </ac:spMkLst>
        </pc:spChg>
        <pc:graphicFrameChg chg="add mod modGraphic">
          <ac:chgData name="용현 김" userId="ea7ee6c5-8af7-4a8f-a782-b013d6f2b6ad" providerId="ADAL" clId="{23B3EFED-D79E-4954-B96B-9CA7F3E54D1F}" dt="2018-08-07T02:07:21.116" v="4435" actId="20577"/>
          <ac:graphicFrameMkLst>
            <pc:docMk/>
            <pc:sldMk cId="4169692926" sldId="451"/>
            <ac:graphicFrameMk id="27" creationId="{6BAD0DD9-CDB0-4C81-AF6B-E8B5D5D7D0B6}"/>
          </ac:graphicFrameMkLst>
        </pc:graphicFrameChg>
        <pc:picChg chg="add mod">
          <ac:chgData name="용현 김" userId="ea7ee6c5-8af7-4a8f-a782-b013d6f2b6ad" providerId="ADAL" clId="{23B3EFED-D79E-4954-B96B-9CA7F3E54D1F}" dt="2018-08-07T04:58:58.003" v="5028" actId="1076"/>
          <ac:picMkLst>
            <pc:docMk/>
            <pc:sldMk cId="4169692926" sldId="451"/>
            <ac:picMk id="4" creationId="{C772CB6A-5ECF-4888-BED7-2D17419669F7}"/>
          </ac:picMkLst>
        </pc:picChg>
        <pc:picChg chg="add mod">
          <ac:chgData name="용현 김" userId="ea7ee6c5-8af7-4a8f-a782-b013d6f2b6ad" providerId="ADAL" clId="{23B3EFED-D79E-4954-B96B-9CA7F3E54D1F}" dt="2018-08-07T04:58:53.486" v="5027" actId="1036"/>
          <ac:picMkLst>
            <pc:docMk/>
            <pc:sldMk cId="4169692926" sldId="451"/>
            <ac:picMk id="6" creationId="{266C00C5-B7FA-463D-A8B0-B82CA63E872A}"/>
          </ac:picMkLst>
        </pc:picChg>
        <pc:picChg chg="add mod">
          <ac:chgData name="용현 김" userId="ea7ee6c5-8af7-4a8f-a782-b013d6f2b6ad" providerId="ADAL" clId="{23B3EFED-D79E-4954-B96B-9CA7F3E54D1F}" dt="2018-08-07T04:59:12.052" v="5045" actId="1038"/>
          <ac:picMkLst>
            <pc:docMk/>
            <pc:sldMk cId="4169692926" sldId="451"/>
            <ac:picMk id="8" creationId="{0D192564-BB59-48D1-8AFB-482170A2DD18}"/>
          </ac:picMkLst>
        </pc:picChg>
        <pc:picChg chg="add del mod">
          <ac:chgData name="용현 김" userId="ea7ee6c5-8af7-4a8f-a782-b013d6f2b6ad" providerId="ADAL" clId="{23B3EFED-D79E-4954-B96B-9CA7F3E54D1F}" dt="2018-08-07T01:55:04.443" v="3175" actId="478"/>
          <ac:picMkLst>
            <pc:docMk/>
            <pc:sldMk cId="4169692926" sldId="451"/>
            <ac:picMk id="19" creationId="{9DAE4911-7424-46A8-B094-A163C07570DD}"/>
          </ac:picMkLst>
        </pc:picChg>
        <pc:picChg chg="add mod">
          <ac:chgData name="용현 김" userId="ea7ee6c5-8af7-4a8f-a782-b013d6f2b6ad" providerId="ADAL" clId="{23B3EFED-D79E-4954-B96B-9CA7F3E54D1F}" dt="2018-08-07T04:58:53.486" v="5027" actId="1036"/>
          <ac:picMkLst>
            <pc:docMk/>
            <pc:sldMk cId="4169692926" sldId="451"/>
            <ac:picMk id="36" creationId="{335055DE-EB5F-41B3-AD33-736884A3756C}"/>
          </ac:picMkLst>
        </pc:picChg>
        <pc:cxnChg chg="add mod">
          <ac:chgData name="용현 김" userId="ea7ee6c5-8af7-4a8f-a782-b013d6f2b6ad" providerId="ADAL" clId="{23B3EFED-D79E-4954-B96B-9CA7F3E54D1F}" dt="2018-08-07T04:58:53.486" v="5027" actId="1036"/>
          <ac:cxnSpMkLst>
            <pc:docMk/>
            <pc:sldMk cId="4169692926" sldId="451"/>
            <ac:cxnSpMk id="10" creationId="{3C05CF6C-FE49-4B84-8980-4615F9FFFBF4}"/>
          </ac:cxnSpMkLst>
        </pc:cxnChg>
        <pc:cxnChg chg="add mod">
          <ac:chgData name="용현 김" userId="ea7ee6c5-8af7-4a8f-a782-b013d6f2b6ad" providerId="ADAL" clId="{23B3EFED-D79E-4954-B96B-9CA7F3E54D1F}" dt="2018-08-07T04:59:12.052" v="5045" actId="1038"/>
          <ac:cxnSpMkLst>
            <pc:docMk/>
            <pc:sldMk cId="4169692926" sldId="451"/>
            <ac:cxnSpMk id="11" creationId="{1C77A16D-ECF9-4DB7-B30A-9935C4F7C662}"/>
          </ac:cxnSpMkLst>
        </pc:cxnChg>
        <pc:cxnChg chg="add mod">
          <ac:chgData name="용현 김" userId="ea7ee6c5-8af7-4a8f-a782-b013d6f2b6ad" providerId="ADAL" clId="{23B3EFED-D79E-4954-B96B-9CA7F3E54D1F}" dt="2018-08-07T04:59:12.052" v="5045" actId="1038"/>
          <ac:cxnSpMkLst>
            <pc:docMk/>
            <pc:sldMk cId="4169692926" sldId="451"/>
            <ac:cxnSpMk id="12" creationId="{1B3FA5D5-F23B-4D27-8E06-B1EEC1B96134}"/>
          </ac:cxnSpMkLst>
        </pc:cxnChg>
        <pc:cxnChg chg="add mod">
          <ac:chgData name="용현 김" userId="ea7ee6c5-8af7-4a8f-a782-b013d6f2b6ad" providerId="ADAL" clId="{23B3EFED-D79E-4954-B96B-9CA7F3E54D1F}" dt="2018-08-07T04:58:53.486" v="5027" actId="1036"/>
          <ac:cxnSpMkLst>
            <pc:docMk/>
            <pc:sldMk cId="4169692926" sldId="451"/>
            <ac:cxnSpMk id="15" creationId="{D9A94C9D-AEE8-40EF-AE77-97BF93E5D0AD}"/>
          </ac:cxnSpMkLst>
        </pc:cxnChg>
        <pc:cxnChg chg="add mod">
          <ac:chgData name="용현 김" userId="ea7ee6c5-8af7-4a8f-a782-b013d6f2b6ad" providerId="ADAL" clId="{23B3EFED-D79E-4954-B96B-9CA7F3E54D1F}" dt="2018-08-07T04:59:24.361" v="5048" actId="14100"/>
          <ac:cxnSpMkLst>
            <pc:docMk/>
            <pc:sldMk cId="4169692926" sldId="451"/>
            <ac:cxnSpMk id="37" creationId="{A28463D5-84BF-4227-B68F-440897FBCE08}"/>
          </ac:cxnSpMkLst>
        </pc:cxnChg>
        <pc:cxnChg chg="add mod">
          <ac:chgData name="용현 김" userId="ea7ee6c5-8af7-4a8f-a782-b013d6f2b6ad" providerId="ADAL" clId="{23B3EFED-D79E-4954-B96B-9CA7F3E54D1F}" dt="2018-08-07T04:59:19.658" v="5047" actId="14100"/>
          <ac:cxnSpMkLst>
            <pc:docMk/>
            <pc:sldMk cId="4169692926" sldId="451"/>
            <ac:cxnSpMk id="39" creationId="{AD90179D-ED4E-44B8-ADCF-C4B4EB8461A6}"/>
          </ac:cxnSpMkLst>
        </pc:cxnChg>
      </pc:sldChg>
      <pc:sldChg chg="addSp delSp modSp add setBg">
        <pc:chgData name="용현 김" userId="ea7ee6c5-8af7-4a8f-a782-b013d6f2b6ad" providerId="ADAL" clId="{23B3EFED-D79E-4954-B96B-9CA7F3E54D1F}" dt="2018-08-07T05:39:22.176" v="6418" actId="20577"/>
        <pc:sldMkLst>
          <pc:docMk/>
          <pc:sldMk cId="2308325392" sldId="452"/>
        </pc:sldMkLst>
        <pc:spChg chg="mod">
          <ac:chgData name="용현 김" userId="ea7ee6c5-8af7-4a8f-a782-b013d6f2b6ad" providerId="ADAL" clId="{23B3EFED-D79E-4954-B96B-9CA7F3E54D1F}" dt="2018-08-07T02:12:15.830" v="4500" actId="20577"/>
          <ac:spMkLst>
            <pc:docMk/>
            <pc:sldMk cId="2308325392" sldId="452"/>
            <ac:spMk id="5" creationId="{00000000-0000-0000-0000-000000000000}"/>
          </ac:spMkLst>
        </pc:spChg>
        <pc:spChg chg="mod">
          <ac:chgData name="용현 김" userId="ea7ee6c5-8af7-4a8f-a782-b013d6f2b6ad" providerId="ADAL" clId="{23B3EFED-D79E-4954-B96B-9CA7F3E54D1F}" dt="2018-08-07T02:12:18.776" v="4501" actId="20577"/>
          <ac:spMkLst>
            <pc:docMk/>
            <pc:sldMk cId="2308325392" sldId="452"/>
            <ac:spMk id="6" creationId="{00000000-0000-0000-0000-000000000000}"/>
          </ac:spMkLst>
        </pc:spChg>
        <pc:graphicFrameChg chg="mod modGraphic">
          <ac:chgData name="용현 김" userId="ea7ee6c5-8af7-4a8f-a782-b013d6f2b6ad" providerId="ADAL" clId="{23B3EFED-D79E-4954-B96B-9CA7F3E54D1F}" dt="2018-08-07T05:39:22.176" v="6418" actId="20577"/>
          <ac:graphicFrameMkLst>
            <pc:docMk/>
            <pc:sldMk cId="2308325392" sldId="452"/>
            <ac:graphicFrameMk id="4" creationId="{00000000-0000-0000-0000-000000000000}"/>
          </ac:graphicFrameMkLst>
        </pc:graphicFrameChg>
        <pc:picChg chg="add del">
          <ac:chgData name="용현 김" userId="ea7ee6c5-8af7-4a8f-a782-b013d6f2b6ad" providerId="ADAL" clId="{23B3EFED-D79E-4954-B96B-9CA7F3E54D1F}" dt="2018-08-07T04:53:36.467" v="4927"/>
          <ac:picMkLst>
            <pc:docMk/>
            <pc:sldMk cId="2308325392" sldId="452"/>
            <ac:picMk id="153" creationId="{298975DA-C9DD-4782-8248-0CCBB3728456}"/>
          </ac:picMkLst>
        </pc:picChg>
      </pc:sldChg>
      <pc:sldChg chg="addSp delSp modSp add mod">
        <pc:chgData name="용현 김" userId="ea7ee6c5-8af7-4a8f-a782-b013d6f2b6ad" providerId="ADAL" clId="{23B3EFED-D79E-4954-B96B-9CA7F3E54D1F}" dt="2018-08-07T05:38:00.522" v="6416" actId="208"/>
        <pc:sldMkLst>
          <pc:docMk/>
          <pc:sldMk cId="260000606" sldId="453"/>
        </pc:sldMkLst>
        <pc:spChg chg="mod">
          <ac:chgData name="용현 김" userId="ea7ee6c5-8af7-4a8f-a782-b013d6f2b6ad" providerId="ADAL" clId="{23B3EFED-D79E-4954-B96B-9CA7F3E54D1F}" dt="2018-08-07T02:12:23.707" v="4507"/>
          <ac:spMkLst>
            <pc:docMk/>
            <pc:sldMk cId="260000606" sldId="453"/>
            <ac:spMk id="6" creationId="{00000000-0000-0000-0000-000000000000}"/>
          </ac:spMkLst>
        </pc:spChg>
        <pc:spChg chg="add del mod ord">
          <ac:chgData name="용현 김" userId="ea7ee6c5-8af7-4a8f-a782-b013d6f2b6ad" providerId="ADAL" clId="{23B3EFED-D79E-4954-B96B-9CA7F3E54D1F}" dt="2018-08-07T05:12:06.382" v="5677" actId="20577"/>
          <ac:spMkLst>
            <pc:docMk/>
            <pc:sldMk cId="260000606" sldId="453"/>
            <ac:spMk id="8" creationId="{00000000-0000-0000-0000-000000000000}"/>
          </ac:spMkLst>
        </pc:spChg>
        <pc:spChg chg="add mod">
          <ac:chgData name="용현 김" userId="ea7ee6c5-8af7-4a8f-a782-b013d6f2b6ad" providerId="ADAL" clId="{23B3EFED-D79E-4954-B96B-9CA7F3E54D1F}" dt="2018-08-07T05:13:17.136" v="5816" actId="1076"/>
          <ac:spMkLst>
            <pc:docMk/>
            <pc:sldMk cId="260000606" sldId="453"/>
            <ac:spMk id="9" creationId="{7F84655F-6481-4128-87FA-5512E2B17395}"/>
          </ac:spMkLst>
        </pc:spChg>
        <pc:spChg chg="add mod">
          <ac:chgData name="용현 김" userId="ea7ee6c5-8af7-4a8f-a782-b013d6f2b6ad" providerId="ADAL" clId="{23B3EFED-D79E-4954-B96B-9CA7F3E54D1F}" dt="2018-08-07T05:13:24.288" v="5818" actId="1076"/>
          <ac:spMkLst>
            <pc:docMk/>
            <pc:sldMk cId="260000606" sldId="453"/>
            <ac:spMk id="29" creationId="{9DC92328-AA7D-4E40-8C05-4528757D7C5F}"/>
          </ac:spMkLst>
        </pc:spChg>
        <pc:spChg chg="add mod">
          <ac:chgData name="용현 김" userId="ea7ee6c5-8af7-4a8f-a782-b013d6f2b6ad" providerId="ADAL" clId="{23B3EFED-D79E-4954-B96B-9CA7F3E54D1F}" dt="2018-08-07T05:13:28.821" v="5819" actId="1076"/>
          <ac:spMkLst>
            <pc:docMk/>
            <pc:sldMk cId="260000606" sldId="453"/>
            <ac:spMk id="30" creationId="{D62C8CD5-87EC-4870-B9F8-966FA07F1568}"/>
          </ac:spMkLst>
        </pc:spChg>
        <pc:spChg chg="add mod">
          <ac:chgData name="용현 김" userId="ea7ee6c5-8af7-4a8f-a782-b013d6f2b6ad" providerId="ADAL" clId="{23B3EFED-D79E-4954-B96B-9CA7F3E54D1F}" dt="2018-08-07T05:13:32.194" v="5820" actId="1076"/>
          <ac:spMkLst>
            <pc:docMk/>
            <pc:sldMk cId="260000606" sldId="453"/>
            <ac:spMk id="31" creationId="{BE4F60A3-4C23-4E96-BA63-98E1D623051E}"/>
          </ac:spMkLst>
        </pc:spChg>
        <pc:spChg chg="add mod">
          <ac:chgData name="용현 김" userId="ea7ee6c5-8af7-4a8f-a782-b013d6f2b6ad" providerId="ADAL" clId="{23B3EFED-D79E-4954-B96B-9CA7F3E54D1F}" dt="2018-08-07T05:13:35.290" v="5821" actId="1076"/>
          <ac:spMkLst>
            <pc:docMk/>
            <pc:sldMk cId="260000606" sldId="453"/>
            <ac:spMk id="32" creationId="{D7A8553F-4282-4537-BC51-7E44C4F1A0B8}"/>
          </ac:spMkLst>
        </pc:spChg>
        <pc:spChg chg="add del">
          <ac:chgData name="용현 김" userId="ea7ee6c5-8af7-4a8f-a782-b013d6f2b6ad" providerId="ADAL" clId="{23B3EFED-D79E-4954-B96B-9CA7F3E54D1F}" dt="2018-08-07T05:12:27.403" v="5706"/>
          <ac:spMkLst>
            <pc:docMk/>
            <pc:sldMk cId="260000606" sldId="453"/>
            <ac:spMk id="33" creationId="{B2C6126A-DE6D-4995-9679-DD3B5E3FA6C7}"/>
          </ac:spMkLst>
        </pc:spChg>
        <pc:spChg chg="add mod">
          <ac:chgData name="용현 김" userId="ea7ee6c5-8af7-4a8f-a782-b013d6f2b6ad" providerId="ADAL" clId="{23B3EFED-D79E-4954-B96B-9CA7F3E54D1F}" dt="2018-08-07T05:13:20.129" v="5817" actId="1076"/>
          <ac:spMkLst>
            <pc:docMk/>
            <pc:sldMk cId="260000606" sldId="453"/>
            <ac:spMk id="34" creationId="{846FF873-585C-4331-92A4-B927880A526D}"/>
          </ac:spMkLst>
        </pc:spChg>
        <pc:grpChg chg="add del mod">
          <ac:chgData name="용현 김" userId="ea7ee6c5-8af7-4a8f-a782-b013d6f2b6ad" providerId="ADAL" clId="{23B3EFED-D79E-4954-B96B-9CA7F3E54D1F}" dt="2018-08-07T05:13:13.517" v="5815" actId="478"/>
          <ac:grpSpMkLst>
            <pc:docMk/>
            <pc:sldMk cId="260000606" sldId="453"/>
            <ac:grpSpMk id="2055" creationId="{1311B07F-8937-49FD-8AA4-FA6C0BD93B98}"/>
          </ac:grpSpMkLst>
        </pc:grpChg>
        <pc:graphicFrameChg chg="mod modGraphic">
          <ac:chgData name="용현 김" userId="ea7ee6c5-8af7-4a8f-a782-b013d6f2b6ad" providerId="ADAL" clId="{23B3EFED-D79E-4954-B96B-9CA7F3E54D1F}" dt="2018-08-07T05:37:24.089" v="6413" actId="6549"/>
          <ac:graphicFrameMkLst>
            <pc:docMk/>
            <pc:sldMk cId="260000606" sldId="453"/>
            <ac:graphicFrameMk id="4" creationId="{00000000-0000-0000-0000-000000000000}"/>
          </ac:graphicFrameMkLst>
        </pc:graphicFrameChg>
        <pc:graphicFrameChg chg="add del">
          <ac:chgData name="용현 김" userId="ea7ee6c5-8af7-4a8f-a782-b013d6f2b6ad" providerId="ADAL" clId="{23B3EFED-D79E-4954-B96B-9CA7F3E54D1F}" dt="2018-08-07T05:11:03.988" v="5651"/>
          <ac:graphicFrameMkLst>
            <pc:docMk/>
            <pc:sldMk cId="260000606" sldId="453"/>
            <ac:graphicFrameMk id="27" creationId="{0EC41E05-8AA6-4796-B5DD-8E8838CDE6BB}"/>
          </ac:graphicFrameMkLst>
        </pc:graphicFrameChg>
        <pc:graphicFrameChg chg="mod">
          <ac:chgData name="용현 김" userId="ea7ee6c5-8af7-4a8f-a782-b013d6f2b6ad" providerId="ADAL" clId="{23B3EFED-D79E-4954-B96B-9CA7F3E54D1F}" dt="2018-08-07T05:10:41.174" v="5645" actId="207"/>
          <ac:graphicFrameMkLst>
            <pc:docMk/>
            <pc:sldMk cId="260000606" sldId="453"/>
            <ac:graphicFrameMk id="169" creationId="{1AA7F73B-F4A8-4B2D-B2EA-9C972444FEE9}"/>
          </ac:graphicFrameMkLst>
        </pc:graphicFrameChg>
        <pc:graphicFrameChg chg="mod">
          <ac:chgData name="용현 김" userId="ea7ee6c5-8af7-4a8f-a782-b013d6f2b6ad" providerId="ADAL" clId="{23B3EFED-D79E-4954-B96B-9CA7F3E54D1F}" dt="2018-08-07T05:10:46.982" v="5646" actId="207"/>
          <ac:graphicFrameMkLst>
            <pc:docMk/>
            <pc:sldMk cId="260000606" sldId="453"/>
            <ac:graphicFrameMk id="170" creationId="{FD278FAA-8B49-4ADB-A978-58D9EA112936}"/>
          </ac:graphicFrameMkLst>
        </pc:graphicFrameChg>
        <pc:graphicFrameChg chg="mod">
          <ac:chgData name="용현 김" userId="ea7ee6c5-8af7-4a8f-a782-b013d6f2b6ad" providerId="ADAL" clId="{23B3EFED-D79E-4954-B96B-9CA7F3E54D1F}" dt="2018-08-07T05:10:50.253" v="5647" actId="207"/>
          <ac:graphicFrameMkLst>
            <pc:docMk/>
            <pc:sldMk cId="260000606" sldId="453"/>
            <ac:graphicFrameMk id="171" creationId="{3B5DFDE1-23F8-4AA8-BCDC-3A01B6277C91}"/>
          </ac:graphicFrameMkLst>
        </pc:graphicFrameChg>
        <pc:graphicFrameChg chg="mod">
          <ac:chgData name="용현 김" userId="ea7ee6c5-8af7-4a8f-a782-b013d6f2b6ad" providerId="ADAL" clId="{23B3EFED-D79E-4954-B96B-9CA7F3E54D1F}" dt="2018-08-07T05:10:53.097" v="5648" actId="207"/>
          <ac:graphicFrameMkLst>
            <pc:docMk/>
            <pc:sldMk cId="260000606" sldId="453"/>
            <ac:graphicFrameMk id="172" creationId="{12DB4E1A-B5DA-40CB-82B6-9DF048E1BAC3}"/>
          </ac:graphicFrameMkLst>
        </pc:graphicFrameChg>
        <pc:graphicFrameChg chg="add del mod">
          <ac:chgData name="용현 김" userId="ea7ee6c5-8af7-4a8f-a782-b013d6f2b6ad" providerId="ADAL" clId="{23B3EFED-D79E-4954-B96B-9CA7F3E54D1F}" dt="2018-08-07T05:13:13.517" v="5815" actId="478"/>
          <ac:graphicFrameMkLst>
            <pc:docMk/>
            <pc:sldMk cId="260000606" sldId="453"/>
            <ac:graphicFrameMk id="173" creationId="{F868C7BD-6D34-4017-A8D2-19F2D3E70530}"/>
          </ac:graphicFrameMkLst>
        </pc:graphicFrameChg>
        <pc:graphicFrameChg chg="mod">
          <ac:chgData name="용현 김" userId="ea7ee6c5-8af7-4a8f-a782-b013d6f2b6ad" providerId="ADAL" clId="{23B3EFED-D79E-4954-B96B-9CA7F3E54D1F}" dt="2018-08-07T05:10:38.676" v="5644" actId="207"/>
          <ac:graphicFrameMkLst>
            <pc:docMk/>
            <pc:sldMk cId="260000606" sldId="453"/>
            <ac:graphicFrameMk id="2048" creationId="{DF3044F6-5748-4463-9FB8-8E4678E85197}"/>
          </ac:graphicFrameMkLst>
        </pc:graphicFrameChg>
        <pc:cxnChg chg="add mod">
          <ac:chgData name="용현 김" userId="ea7ee6c5-8af7-4a8f-a782-b013d6f2b6ad" providerId="ADAL" clId="{23B3EFED-D79E-4954-B96B-9CA7F3E54D1F}" dt="2018-08-07T05:37:53.513" v="6414" actId="208"/>
          <ac:cxnSpMkLst>
            <pc:docMk/>
            <pc:sldMk cId="260000606" sldId="453"/>
            <ac:cxnSpMk id="11" creationId="{5536F5D3-C1BD-4219-9C89-75B6E3074514}"/>
          </ac:cxnSpMkLst>
        </pc:cxnChg>
        <pc:cxnChg chg="add mod">
          <ac:chgData name="용현 김" userId="ea7ee6c5-8af7-4a8f-a782-b013d6f2b6ad" providerId="ADAL" clId="{23B3EFED-D79E-4954-B96B-9CA7F3E54D1F}" dt="2018-08-07T05:37:55.619" v="6415" actId="208"/>
          <ac:cxnSpMkLst>
            <pc:docMk/>
            <pc:sldMk cId="260000606" sldId="453"/>
            <ac:cxnSpMk id="37" creationId="{6BB872BB-D1CA-40BE-A053-028F75A2F425}"/>
          </ac:cxnSpMkLst>
        </pc:cxnChg>
        <pc:cxnChg chg="add mod">
          <ac:chgData name="용현 김" userId="ea7ee6c5-8af7-4a8f-a782-b013d6f2b6ad" providerId="ADAL" clId="{23B3EFED-D79E-4954-B96B-9CA7F3E54D1F}" dt="2018-08-07T05:38:00.522" v="6416" actId="208"/>
          <ac:cxnSpMkLst>
            <pc:docMk/>
            <pc:sldMk cId="260000606" sldId="453"/>
            <ac:cxnSpMk id="38" creationId="{3D5F8FCA-B5CC-4D01-8F6A-79CEEE20BA04}"/>
          </ac:cxnSpMkLst>
        </pc:cxnChg>
        <pc:cxnChg chg="add mod">
          <ac:chgData name="용현 김" userId="ea7ee6c5-8af7-4a8f-a782-b013d6f2b6ad" providerId="ADAL" clId="{23B3EFED-D79E-4954-B96B-9CA7F3E54D1F}" dt="2018-08-07T05:38:00.522" v="6416" actId="208"/>
          <ac:cxnSpMkLst>
            <pc:docMk/>
            <pc:sldMk cId="260000606" sldId="453"/>
            <ac:cxnSpMk id="39" creationId="{2FC52F1E-801F-457A-BA03-62A4F489FA0C}"/>
          </ac:cxnSpMkLst>
        </pc:cxnChg>
        <pc:cxnChg chg="add mod">
          <ac:chgData name="용현 김" userId="ea7ee6c5-8af7-4a8f-a782-b013d6f2b6ad" providerId="ADAL" clId="{23B3EFED-D79E-4954-B96B-9CA7F3E54D1F}" dt="2018-08-07T05:38:00.522" v="6416" actId="208"/>
          <ac:cxnSpMkLst>
            <pc:docMk/>
            <pc:sldMk cId="260000606" sldId="453"/>
            <ac:cxnSpMk id="40" creationId="{C1B3B474-C936-4585-968F-F91C6AB0B3F0}"/>
          </ac:cxnSpMkLst>
        </pc:cxnChg>
        <pc:cxnChg chg="add mod">
          <ac:chgData name="용현 김" userId="ea7ee6c5-8af7-4a8f-a782-b013d6f2b6ad" providerId="ADAL" clId="{23B3EFED-D79E-4954-B96B-9CA7F3E54D1F}" dt="2018-08-07T05:38:00.522" v="6416" actId="208"/>
          <ac:cxnSpMkLst>
            <pc:docMk/>
            <pc:sldMk cId="260000606" sldId="453"/>
            <ac:cxnSpMk id="41" creationId="{585CBA45-6AA3-406E-BDAC-B766AB049CD1}"/>
          </ac:cxnSpMkLst>
        </pc:cxnChg>
      </pc:sldChg>
      <pc:sldChg chg="add del">
        <pc:chgData name="용현 김" userId="ea7ee6c5-8af7-4a8f-a782-b013d6f2b6ad" providerId="ADAL" clId="{23B3EFED-D79E-4954-B96B-9CA7F3E54D1F}" dt="2018-08-07T02:25:55.504" v="4542" actId="2696"/>
        <pc:sldMkLst>
          <pc:docMk/>
          <pc:sldMk cId="3838221328" sldId="454"/>
        </pc:sldMkLst>
      </pc:sldChg>
      <pc:sldChg chg="addSp delSp modSp add modTransition setBg delAnim modAnim">
        <pc:chgData name="용현 김" userId="ea7ee6c5-8af7-4a8f-a782-b013d6f2b6ad" providerId="ADAL" clId="{23B3EFED-D79E-4954-B96B-9CA7F3E54D1F}" dt="2018-08-07T05:39:14.265" v="6417" actId="20577"/>
        <pc:sldMkLst>
          <pc:docMk/>
          <pc:sldMk cId="3690571184" sldId="455"/>
        </pc:sldMkLst>
        <pc:spChg chg="del">
          <ac:chgData name="용현 김" userId="ea7ee6c5-8af7-4a8f-a782-b013d6f2b6ad" providerId="ADAL" clId="{23B3EFED-D79E-4954-B96B-9CA7F3E54D1F}" dt="2018-08-07T02:40:07.985" v="4635" actId="478"/>
          <ac:spMkLst>
            <pc:docMk/>
            <pc:sldMk cId="3690571184" sldId="455"/>
            <ac:spMk id="8" creationId="{00000000-0000-0000-0000-000000000000}"/>
          </ac:spMkLst>
        </pc:spChg>
        <pc:spChg chg="mod topLvl">
          <ac:chgData name="용현 김" userId="ea7ee6c5-8af7-4a8f-a782-b013d6f2b6ad" providerId="ADAL" clId="{23B3EFED-D79E-4954-B96B-9CA7F3E54D1F}" dt="2018-08-07T04:50:04.284" v="4882" actId="165"/>
          <ac:spMkLst>
            <pc:docMk/>
            <pc:sldMk cId="3690571184" sldId="455"/>
            <ac:spMk id="10" creationId="{959876EF-3B4C-4AEA-9A2F-FD9ED2DEBFDC}"/>
          </ac:spMkLst>
        </pc:spChg>
        <pc:spChg chg="del">
          <ac:chgData name="용현 김" userId="ea7ee6c5-8af7-4a8f-a782-b013d6f2b6ad" providerId="ADAL" clId="{23B3EFED-D79E-4954-B96B-9CA7F3E54D1F}" dt="2018-08-07T02:26:13.300" v="4543" actId="478"/>
          <ac:spMkLst>
            <pc:docMk/>
            <pc:sldMk cId="3690571184" sldId="455"/>
            <ac:spMk id="11" creationId="{CBC145F3-1455-42B9-A138-3236AB4AADA5}"/>
          </ac:spMkLst>
        </pc:spChg>
        <pc:spChg chg="del">
          <ac:chgData name="용현 김" userId="ea7ee6c5-8af7-4a8f-a782-b013d6f2b6ad" providerId="ADAL" clId="{23B3EFED-D79E-4954-B96B-9CA7F3E54D1F}" dt="2018-08-07T02:40:10.716" v="4636" actId="478"/>
          <ac:spMkLst>
            <pc:docMk/>
            <pc:sldMk cId="3690571184" sldId="455"/>
            <ac:spMk id="13" creationId="{00000000-0000-0000-0000-000000000000}"/>
          </ac:spMkLst>
        </pc:spChg>
        <pc:spChg chg="del">
          <ac:chgData name="용현 김" userId="ea7ee6c5-8af7-4a8f-a782-b013d6f2b6ad" providerId="ADAL" clId="{23B3EFED-D79E-4954-B96B-9CA7F3E54D1F}" dt="2018-08-07T02:26:13.300" v="4543" actId="478"/>
          <ac:spMkLst>
            <pc:docMk/>
            <pc:sldMk cId="3690571184" sldId="455"/>
            <ac:spMk id="14" creationId="{ED6EEF57-33B9-473B-9395-422765DF9B8E}"/>
          </ac:spMkLst>
        </pc:spChg>
        <pc:spChg chg="del">
          <ac:chgData name="용현 김" userId="ea7ee6c5-8af7-4a8f-a782-b013d6f2b6ad" providerId="ADAL" clId="{23B3EFED-D79E-4954-B96B-9CA7F3E54D1F}" dt="2018-08-07T02:26:13.300" v="4543" actId="478"/>
          <ac:spMkLst>
            <pc:docMk/>
            <pc:sldMk cId="3690571184" sldId="455"/>
            <ac:spMk id="15" creationId="{788E8E68-7A37-4BD7-966F-12B49B8D10E1}"/>
          </ac:spMkLst>
        </pc:spChg>
        <pc:spChg chg="mod topLvl">
          <ac:chgData name="용현 김" userId="ea7ee6c5-8af7-4a8f-a782-b013d6f2b6ad" providerId="ADAL" clId="{23B3EFED-D79E-4954-B96B-9CA7F3E54D1F}" dt="2018-08-07T04:50:04.284" v="4882" actId="165"/>
          <ac:spMkLst>
            <pc:docMk/>
            <pc:sldMk cId="3690571184" sldId="455"/>
            <ac:spMk id="16" creationId="{4A3400C1-36F3-4159-952E-D8B9C3D96EFB}"/>
          </ac:spMkLst>
        </pc:spChg>
        <pc:spChg chg="del">
          <ac:chgData name="용현 김" userId="ea7ee6c5-8af7-4a8f-a782-b013d6f2b6ad" providerId="ADAL" clId="{23B3EFED-D79E-4954-B96B-9CA7F3E54D1F}" dt="2018-08-07T02:26:13.300" v="4543" actId="478"/>
          <ac:spMkLst>
            <pc:docMk/>
            <pc:sldMk cId="3690571184" sldId="455"/>
            <ac:spMk id="17" creationId="{0D0B6B26-ECEA-4338-A4EA-8D642833D5E5}"/>
          </ac:spMkLst>
        </pc:spChg>
        <pc:spChg chg="del">
          <ac:chgData name="용현 김" userId="ea7ee6c5-8af7-4a8f-a782-b013d6f2b6ad" providerId="ADAL" clId="{23B3EFED-D79E-4954-B96B-9CA7F3E54D1F}" dt="2018-08-07T02:26:13.300" v="4543" actId="478"/>
          <ac:spMkLst>
            <pc:docMk/>
            <pc:sldMk cId="3690571184" sldId="455"/>
            <ac:spMk id="18" creationId="{2A415632-2455-433E-B3A0-3515706468A9}"/>
          </ac:spMkLst>
        </pc:spChg>
        <pc:spChg chg="del">
          <ac:chgData name="용현 김" userId="ea7ee6c5-8af7-4a8f-a782-b013d6f2b6ad" providerId="ADAL" clId="{23B3EFED-D79E-4954-B96B-9CA7F3E54D1F}" dt="2018-08-07T02:26:13.300" v="4543" actId="478"/>
          <ac:spMkLst>
            <pc:docMk/>
            <pc:sldMk cId="3690571184" sldId="455"/>
            <ac:spMk id="19" creationId="{40E6C792-93FE-433C-B82A-CBD9E9066AEE}"/>
          </ac:spMkLst>
        </pc:spChg>
        <pc:spChg chg="del">
          <ac:chgData name="용현 김" userId="ea7ee6c5-8af7-4a8f-a782-b013d6f2b6ad" providerId="ADAL" clId="{23B3EFED-D79E-4954-B96B-9CA7F3E54D1F}" dt="2018-08-07T02:26:13.300" v="4543" actId="478"/>
          <ac:spMkLst>
            <pc:docMk/>
            <pc:sldMk cId="3690571184" sldId="455"/>
            <ac:spMk id="25" creationId="{15036F36-3D8E-4B96-B9E3-9DC41AEF1A39}"/>
          </ac:spMkLst>
        </pc:spChg>
        <pc:spChg chg="del">
          <ac:chgData name="용현 김" userId="ea7ee6c5-8af7-4a8f-a782-b013d6f2b6ad" providerId="ADAL" clId="{23B3EFED-D79E-4954-B96B-9CA7F3E54D1F}" dt="2018-08-07T02:26:13.300" v="4543" actId="478"/>
          <ac:spMkLst>
            <pc:docMk/>
            <pc:sldMk cId="3690571184" sldId="455"/>
            <ac:spMk id="26" creationId="{6CF174BD-FAE5-436B-AED7-7DBC116FBF4E}"/>
          </ac:spMkLst>
        </pc:spChg>
        <pc:spChg chg="del">
          <ac:chgData name="용현 김" userId="ea7ee6c5-8af7-4a8f-a782-b013d6f2b6ad" providerId="ADAL" clId="{23B3EFED-D79E-4954-B96B-9CA7F3E54D1F}" dt="2018-08-07T02:26:13.300" v="4543" actId="478"/>
          <ac:spMkLst>
            <pc:docMk/>
            <pc:sldMk cId="3690571184" sldId="455"/>
            <ac:spMk id="27" creationId="{D8AF081D-21C8-467A-8B92-950DD28410D5}"/>
          </ac:spMkLst>
        </pc:spChg>
        <pc:spChg chg="del">
          <ac:chgData name="용현 김" userId="ea7ee6c5-8af7-4a8f-a782-b013d6f2b6ad" providerId="ADAL" clId="{23B3EFED-D79E-4954-B96B-9CA7F3E54D1F}" dt="2018-08-07T02:26:13.300" v="4543" actId="478"/>
          <ac:spMkLst>
            <pc:docMk/>
            <pc:sldMk cId="3690571184" sldId="455"/>
            <ac:spMk id="28" creationId="{D73694E5-5E61-4641-ACF9-9B974F2D0A4B}"/>
          </ac:spMkLst>
        </pc:spChg>
        <pc:spChg chg="del">
          <ac:chgData name="용현 김" userId="ea7ee6c5-8af7-4a8f-a782-b013d6f2b6ad" providerId="ADAL" clId="{23B3EFED-D79E-4954-B96B-9CA7F3E54D1F}" dt="2018-08-07T02:26:13.300" v="4543" actId="478"/>
          <ac:spMkLst>
            <pc:docMk/>
            <pc:sldMk cId="3690571184" sldId="455"/>
            <ac:spMk id="29" creationId="{A212AAE5-C5AC-440A-BF08-E1ED5934F528}"/>
          </ac:spMkLst>
        </pc:spChg>
        <pc:spChg chg="del">
          <ac:chgData name="용현 김" userId="ea7ee6c5-8af7-4a8f-a782-b013d6f2b6ad" providerId="ADAL" clId="{23B3EFED-D79E-4954-B96B-9CA7F3E54D1F}" dt="2018-08-07T02:26:13.300" v="4543" actId="478"/>
          <ac:spMkLst>
            <pc:docMk/>
            <pc:sldMk cId="3690571184" sldId="455"/>
            <ac:spMk id="30" creationId="{6D4AD95F-4F19-46DB-BD67-213CC45AB9F6}"/>
          </ac:spMkLst>
        </pc:spChg>
        <pc:spChg chg="del">
          <ac:chgData name="용현 김" userId="ea7ee6c5-8af7-4a8f-a782-b013d6f2b6ad" providerId="ADAL" clId="{23B3EFED-D79E-4954-B96B-9CA7F3E54D1F}" dt="2018-08-07T02:26:13.300" v="4543" actId="478"/>
          <ac:spMkLst>
            <pc:docMk/>
            <pc:sldMk cId="3690571184" sldId="455"/>
            <ac:spMk id="31" creationId="{A8D59B18-B6DB-462B-BE62-27372A7F03FC}"/>
          </ac:spMkLst>
        </pc:spChg>
        <pc:spChg chg="del">
          <ac:chgData name="용현 김" userId="ea7ee6c5-8af7-4a8f-a782-b013d6f2b6ad" providerId="ADAL" clId="{23B3EFED-D79E-4954-B96B-9CA7F3E54D1F}" dt="2018-08-07T02:26:13.300" v="4543" actId="478"/>
          <ac:spMkLst>
            <pc:docMk/>
            <pc:sldMk cId="3690571184" sldId="455"/>
            <ac:spMk id="32" creationId="{4BEDD044-453F-4421-AD06-0755C5254FBC}"/>
          </ac:spMkLst>
        </pc:spChg>
        <pc:spChg chg="del">
          <ac:chgData name="용현 김" userId="ea7ee6c5-8af7-4a8f-a782-b013d6f2b6ad" providerId="ADAL" clId="{23B3EFED-D79E-4954-B96B-9CA7F3E54D1F}" dt="2018-08-07T02:26:13.300" v="4543" actId="478"/>
          <ac:spMkLst>
            <pc:docMk/>
            <pc:sldMk cId="3690571184" sldId="455"/>
            <ac:spMk id="33" creationId="{EE469E65-612F-43B0-BCD3-57813C765CB7}"/>
          </ac:spMkLst>
        </pc:spChg>
        <pc:spChg chg="del">
          <ac:chgData name="용현 김" userId="ea7ee6c5-8af7-4a8f-a782-b013d6f2b6ad" providerId="ADAL" clId="{23B3EFED-D79E-4954-B96B-9CA7F3E54D1F}" dt="2018-08-07T02:26:13.300" v="4543" actId="478"/>
          <ac:spMkLst>
            <pc:docMk/>
            <pc:sldMk cId="3690571184" sldId="455"/>
            <ac:spMk id="34" creationId="{45630A4E-C1F2-4285-A43E-D823062E838F}"/>
          </ac:spMkLst>
        </pc:spChg>
        <pc:spChg chg="del">
          <ac:chgData name="용현 김" userId="ea7ee6c5-8af7-4a8f-a782-b013d6f2b6ad" providerId="ADAL" clId="{23B3EFED-D79E-4954-B96B-9CA7F3E54D1F}" dt="2018-08-07T02:26:13.300" v="4543" actId="478"/>
          <ac:spMkLst>
            <pc:docMk/>
            <pc:sldMk cId="3690571184" sldId="455"/>
            <ac:spMk id="35" creationId="{9106A489-F8EE-43B4-B9C3-0529BF1F9C03}"/>
          </ac:spMkLst>
        </pc:spChg>
        <pc:spChg chg="del">
          <ac:chgData name="용현 김" userId="ea7ee6c5-8af7-4a8f-a782-b013d6f2b6ad" providerId="ADAL" clId="{23B3EFED-D79E-4954-B96B-9CA7F3E54D1F}" dt="2018-08-07T02:26:13.300" v="4543" actId="478"/>
          <ac:spMkLst>
            <pc:docMk/>
            <pc:sldMk cId="3690571184" sldId="455"/>
            <ac:spMk id="36" creationId="{1BEBA2F2-42EF-4A3F-99AC-890B9198AC87}"/>
          </ac:spMkLst>
        </pc:spChg>
        <pc:spChg chg="del">
          <ac:chgData name="용현 김" userId="ea7ee6c5-8af7-4a8f-a782-b013d6f2b6ad" providerId="ADAL" clId="{23B3EFED-D79E-4954-B96B-9CA7F3E54D1F}" dt="2018-08-07T02:26:13.300" v="4543" actId="478"/>
          <ac:spMkLst>
            <pc:docMk/>
            <pc:sldMk cId="3690571184" sldId="455"/>
            <ac:spMk id="37" creationId="{48CC5FF2-C0FC-45B0-94A9-23ACEC19FBDF}"/>
          </ac:spMkLst>
        </pc:spChg>
        <pc:spChg chg="del">
          <ac:chgData name="용현 김" userId="ea7ee6c5-8af7-4a8f-a782-b013d6f2b6ad" providerId="ADAL" clId="{23B3EFED-D79E-4954-B96B-9CA7F3E54D1F}" dt="2018-08-07T02:26:13.300" v="4543" actId="478"/>
          <ac:spMkLst>
            <pc:docMk/>
            <pc:sldMk cId="3690571184" sldId="455"/>
            <ac:spMk id="38" creationId="{EFA15711-2B73-4BE4-B802-954D5EF4B074}"/>
          </ac:spMkLst>
        </pc:spChg>
        <pc:spChg chg="del">
          <ac:chgData name="용현 김" userId="ea7ee6c5-8af7-4a8f-a782-b013d6f2b6ad" providerId="ADAL" clId="{23B3EFED-D79E-4954-B96B-9CA7F3E54D1F}" dt="2018-08-07T02:26:13.300" v="4543" actId="478"/>
          <ac:spMkLst>
            <pc:docMk/>
            <pc:sldMk cId="3690571184" sldId="455"/>
            <ac:spMk id="39" creationId="{78BE8482-C66D-4A5E-AF20-73A9FDE986A7}"/>
          </ac:spMkLst>
        </pc:spChg>
        <pc:spChg chg="del">
          <ac:chgData name="용현 김" userId="ea7ee6c5-8af7-4a8f-a782-b013d6f2b6ad" providerId="ADAL" clId="{23B3EFED-D79E-4954-B96B-9CA7F3E54D1F}" dt="2018-08-07T02:26:13.300" v="4543" actId="478"/>
          <ac:spMkLst>
            <pc:docMk/>
            <pc:sldMk cId="3690571184" sldId="455"/>
            <ac:spMk id="45" creationId="{372D3279-F915-431C-9F46-A8C99B2E6C0F}"/>
          </ac:spMkLst>
        </pc:spChg>
        <pc:spChg chg="del">
          <ac:chgData name="용현 김" userId="ea7ee6c5-8af7-4a8f-a782-b013d6f2b6ad" providerId="ADAL" clId="{23B3EFED-D79E-4954-B96B-9CA7F3E54D1F}" dt="2018-08-07T02:26:13.300" v="4543" actId="478"/>
          <ac:spMkLst>
            <pc:docMk/>
            <pc:sldMk cId="3690571184" sldId="455"/>
            <ac:spMk id="46" creationId="{D14F1789-645F-4502-8CE4-2C0893319E63}"/>
          </ac:spMkLst>
        </pc:spChg>
        <pc:spChg chg="del">
          <ac:chgData name="용현 김" userId="ea7ee6c5-8af7-4a8f-a782-b013d6f2b6ad" providerId="ADAL" clId="{23B3EFED-D79E-4954-B96B-9CA7F3E54D1F}" dt="2018-08-07T02:26:13.300" v="4543" actId="478"/>
          <ac:spMkLst>
            <pc:docMk/>
            <pc:sldMk cId="3690571184" sldId="455"/>
            <ac:spMk id="47" creationId="{CFCD1FAC-AC0D-4876-81A3-B59FA84B09AA}"/>
          </ac:spMkLst>
        </pc:spChg>
        <pc:spChg chg="del">
          <ac:chgData name="용현 김" userId="ea7ee6c5-8af7-4a8f-a782-b013d6f2b6ad" providerId="ADAL" clId="{23B3EFED-D79E-4954-B96B-9CA7F3E54D1F}" dt="2018-08-07T02:26:13.300" v="4543" actId="478"/>
          <ac:spMkLst>
            <pc:docMk/>
            <pc:sldMk cId="3690571184" sldId="455"/>
            <ac:spMk id="48" creationId="{705096A9-5FC6-457B-A285-3B48B6D78D7B}"/>
          </ac:spMkLst>
        </pc:spChg>
        <pc:spChg chg="del">
          <ac:chgData name="용현 김" userId="ea7ee6c5-8af7-4a8f-a782-b013d6f2b6ad" providerId="ADAL" clId="{23B3EFED-D79E-4954-B96B-9CA7F3E54D1F}" dt="2018-08-07T02:26:13.300" v="4543" actId="478"/>
          <ac:spMkLst>
            <pc:docMk/>
            <pc:sldMk cId="3690571184" sldId="455"/>
            <ac:spMk id="49" creationId="{6FD9670A-E449-4754-9E27-B7BBE2AEFE1A}"/>
          </ac:spMkLst>
        </pc:spChg>
        <pc:spChg chg="del">
          <ac:chgData name="용현 김" userId="ea7ee6c5-8af7-4a8f-a782-b013d6f2b6ad" providerId="ADAL" clId="{23B3EFED-D79E-4954-B96B-9CA7F3E54D1F}" dt="2018-08-07T02:26:13.300" v="4543" actId="478"/>
          <ac:spMkLst>
            <pc:docMk/>
            <pc:sldMk cId="3690571184" sldId="455"/>
            <ac:spMk id="55" creationId="{CFD89AFD-93DA-477A-894B-1E9363908BF2}"/>
          </ac:spMkLst>
        </pc:spChg>
        <pc:spChg chg="del">
          <ac:chgData name="용현 김" userId="ea7ee6c5-8af7-4a8f-a782-b013d6f2b6ad" providerId="ADAL" clId="{23B3EFED-D79E-4954-B96B-9CA7F3E54D1F}" dt="2018-08-07T02:26:13.300" v="4543" actId="478"/>
          <ac:spMkLst>
            <pc:docMk/>
            <pc:sldMk cId="3690571184" sldId="455"/>
            <ac:spMk id="56" creationId="{96F5CCFC-3A94-4A25-A535-EB4D86BA9945}"/>
          </ac:spMkLst>
        </pc:spChg>
        <pc:spChg chg="del">
          <ac:chgData name="용현 김" userId="ea7ee6c5-8af7-4a8f-a782-b013d6f2b6ad" providerId="ADAL" clId="{23B3EFED-D79E-4954-B96B-9CA7F3E54D1F}" dt="2018-08-07T02:26:13.300" v="4543" actId="478"/>
          <ac:spMkLst>
            <pc:docMk/>
            <pc:sldMk cId="3690571184" sldId="455"/>
            <ac:spMk id="57" creationId="{C2B74FD0-8E8D-465C-99BF-AB4AD3B650F6}"/>
          </ac:spMkLst>
        </pc:spChg>
        <pc:spChg chg="del">
          <ac:chgData name="용현 김" userId="ea7ee6c5-8af7-4a8f-a782-b013d6f2b6ad" providerId="ADAL" clId="{23B3EFED-D79E-4954-B96B-9CA7F3E54D1F}" dt="2018-08-07T02:26:13.300" v="4543" actId="478"/>
          <ac:spMkLst>
            <pc:docMk/>
            <pc:sldMk cId="3690571184" sldId="455"/>
            <ac:spMk id="58" creationId="{5CB8C27A-2C7B-4FA3-AE7C-65318456850D}"/>
          </ac:spMkLst>
        </pc:spChg>
        <pc:spChg chg="del">
          <ac:chgData name="용현 김" userId="ea7ee6c5-8af7-4a8f-a782-b013d6f2b6ad" providerId="ADAL" clId="{23B3EFED-D79E-4954-B96B-9CA7F3E54D1F}" dt="2018-08-07T02:26:13.300" v="4543" actId="478"/>
          <ac:spMkLst>
            <pc:docMk/>
            <pc:sldMk cId="3690571184" sldId="455"/>
            <ac:spMk id="59" creationId="{2759DA53-DA08-4B26-874A-233339A1B42C}"/>
          </ac:spMkLst>
        </pc:spChg>
        <pc:spChg chg="del">
          <ac:chgData name="용현 김" userId="ea7ee6c5-8af7-4a8f-a782-b013d6f2b6ad" providerId="ADAL" clId="{23B3EFED-D79E-4954-B96B-9CA7F3E54D1F}" dt="2018-08-07T02:26:13.300" v="4543" actId="478"/>
          <ac:spMkLst>
            <pc:docMk/>
            <pc:sldMk cId="3690571184" sldId="455"/>
            <ac:spMk id="60" creationId="{DE3B1CEE-E589-45C0-B604-0A98C458BA85}"/>
          </ac:spMkLst>
        </pc:spChg>
        <pc:spChg chg="del">
          <ac:chgData name="용현 김" userId="ea7ee6c5-8af7-4a8f-a782-b013d6f2b6ad" providerId="ADAL" clId="{23B3EFED-D79E-4954-B96B-9CA7F3E54D1F}" dt="2018-08-07T02:26:13.300" v="4543" actId="478"/>
          <ac:spMkLst>
            <pc:docMk/>
            <pc:sldMk cId="3690571184" sldId="455"/>
            <ac:spMk id="61" creationId="{68514F09-5D32-43BD-9C7E-041C68990673}"/>
          </ac:spMkLst>
        </pc:spChg>
        <pc:spChg chg="del">
          <ac:chgData name="용현 김" userId="ea7ee6c5-8af7-4a8f-a782-b013d6f2b6ad" providerId="ADAL" clId="{23B3EFED-D79E-4954-B96B-9CA7F3E54D1F}" dt="2018-08-07T02:26:13.300" v="4543" actId="478"/>
          <ac:spMkLst>
            <pc:docMk/>
            <pc:sldMk cId="3690571184" sldId="455"/>
            <ac:spMk id="62" creationId="{AC542F54-0BD7-4062-81E2-45A27D05F3C7}"/>
          </ac:spMkLst>
        </pc:spChg>
        <pc:spChg chg="del">
          <ac:chgData name="용현 김" userId="ea7ee6c5-8af7-4a8f-a782-b013d6f2b6ad" providerId="ADAL" clId="{23B3EFED-D79E-4954-B96B-9CA7F3E54D1F}" dt="2018-08-07T02:26:13.300" v="4543" actId="478"/>
          <ac:spMkLst>
            <pc:docMk/>
            <pc:sldMk cId="3690571184" sldId="455"/>
            <ac:spMk id="63" creationId="{526DBBED-80BA-452A-A2B2-C0517F3E2531}"/>
          </ac:spMkLst>
        </pc:spChg>
        <pc:spChg chg="del">
          <ac:chgData name="용현 김" userId="ea7ee6c5-8af7-4a8f-a782-b013d6f2b6ad" providerId="ADAL" clId="{23B3EFED-D79E-4954-B96B-9CA7F3E54D1F}" dt="2018-08-07T02:26:13.300" v="4543" actId="478"/>
          <ac:spMkLst>
            <pc:docMk/>
            <pc:sldMk cId="3690571184" sldId="455"/>
            <ac:spMk id="64" creationId="{54B207BC-224C-4D86-B141-9C82964D3D38}"/>
          </ac:spMkLst>
        </pc:spChg>
        <pc:spChg chg="del">
          <ac:chgData name="용현 김" userId="ea7ee6c5-8af7-4a8f-a782-b013d6f2b6ad" providerId="ADAL" clId="{23B3EFED-D79E-4954-B96B-9CA7F3E54D1F}" dt="2018-08-07T02:26:13.300" v="4543" actId="478"/>
          <ac:spMkLst>
            <pc:docMk/>
            <pc:sldMk cId="3690571184" sldId="455"/>
            <ac:spMk id="65" creationId="{04A2B8C1-4627-4EF7-935C-AE2B4942C2A9}"/>
          </ac:spMkLst>
        </pc:spChg>
        <pc:spChg chg="del">
          <ac:chgData name="용현 김" userId="ea7ee6c5-8af7-4a8f-a782-b013d6f2b6ad" providerId="ADAL" clId="{23B3EFED-D79E-4954-B96B-9CA7F3E54D1F}" dt="2018-08-07T02:26:13.300" v="4543" actId="478"/>
          <ac:spMkLst>
            <pc:docMk/>
            <pc:sldMk cId="3690571184" sldId="455"/>
            <ac:spMk id="66" creationId="{ED5007F0-A17F-4B8A-B5C0-BCBE66EA708A}"/>
          </ac:spMkLst>
        </pc:spChg>
        <pc:spChg chg="del">
          <ac:chgData name="용현 김" userId="ea7ee6c5-8af7-4a8f-a782-b013d6f2b6ad" providerId="ADAL" clId="{23B3EFED-D79E-4954-B96B-9CA7F3E54D1F}" dt="2018-08-07T02:26:13.300" v="4543" actId="478"/>
          <ac:spMkLst>
            <pc:docMk/>
            <pc:sldMk cId="3690571184" sldId="455"/>
            <ac:spMk id="67" creationId="{63F78033-ED09-4FCE-B92F-544C8938FD9A}"/>
          </ac:spMkLst>
        </pc:spChg>
        <pc:spChg chg="del">
          <ac:chgData name="용현 김" userId="ea7ee6c5-8af7-4a8f-a782-b013d6f2b6ad" providerId="ADAL" clId="{23B3EFED-D79E-4954-B96B-9CA7F3E54D1F}" dt="2018-08-07T02:26:13.300" v="4543" actId="478"/>
          <ac:spMkLst>
            <pc:docMk/>
            <pc:sldMk cId="3690571184" sldId="455"/>
            <ac:spMk id="68" creationId="{2A7A42B7-13E7-4194-8BD9-0599B4D9BCB0}"/>
          </ac:spMkLst>
        </pc:spChg>
        <pc:spChg chg="del">
          <ac:chgData name="용현 김" userId="ea7ee6c5-8af7-4a8f-a782-b013d6f2b6ad" providerId="ADAL" clId="{23B3EFED-D79E-4954-B96B-9CA7F3E54D1F}" dt="2018-08-07T02:26:13.300" v="4543" actId="478"/>
          <ac:spMkLst>
            <pc:docMk/>
            <pc:sldMk cId="3690571184" sldId="455"/>
            <ac:spMk id="69" creationId="{3EF746DE-6149-4625-BA16-5A3EE8A8D08E}"/>
          </ac:spMkLst>
        </pc:spChg>
        <pc:spChg chg="del">
          <ac:chgData name="용현 김" userId="ea7ee6c5-8af7-4a8f-a782-b013d6f2b6ad" providerId="ADAL" clId="{23B3EFED-D79E-4954-B96B-9CA7F3E54D1F}" dt="2018-08-07T02:26:13.300" v="4543" actId="478"/>
          <ac:spMkLst>
            <pc:docMk/>
            <pc:sldMk cId="3690571184" sldId="455"/>
            <ac:spMk id="70" creationId="{ED52DF82-5D5E-46F1-9E24-80D4F8AB5C84}"/>
          </ac:spMkLst>
        </pc:spChg>
        <pc:spChg chg="del">
          <ac:chgData name="용현 김" userId="ea7ee6c5-8af7-4a8f-a782-b013d6f2b6ad" providerId="ADAL" clId="{23B3EFED-D79E-4954-B96B-9CA7F3E54D1F}" dt="2018-08-07T02:26:13.300" v="4543" actId="478"/>
          <ac:spMkLst>
            <pc:docMk/>
            <pc:sldMk cId="3690571184" sldId="455"/>
            <ac:spMk id="71" creationId="{1A4921CE-5C21-4EF2-8BE5-04B2226F01E2}"/>
          </ac:spMkLst>
        </pc:spChg>
        <pc:spChg chg="del">
          <ac:chgData name="용현 김" userId="ea7ee6c5-8af7-4a8f-a782-b013d6f2b6ad" providerId="ADAL" clId="{23B3EFED-D79E-4954-B96B-9CA7F3E54D1F}" dt="2018-08-07T02:26:13.300" v="4543" actId="478"/>
          <ac:spMkLst>
            <pc:docMk/>
            <pc:sldMk cId="3690571184" sldId="455"/>
            <ac:spMk id="72" creationId="{C74D94A9-6815-41ED-B538-5AF0FF803F04}"/>
          </ac:spMkLst>
        </pc:spChg>
        <pc:spChg chg="del">
          <ac:chgData name="용현 김" userId="ea7ee6c5-8af7-4a8f-a782-b013d6f2b6ad" providerId="ADAL" clId="{23B3EFED-D79E-4954-B96B-9CA7F3E54D1F}" dt="2018-08-07T02:26:13.300" v="4543" actId="478"/>
          <ac:spMkLst>
            <pc:docMk/>
            <pc:sldMk cId="3690571184" sldId="455"/>
            <ac:spMk id="73" creationId="{EABB49A5-DAFA-48F3-BF7E-F358B5CCF608}"/>
          </ac:spMkLst>
        </pc:spChg>
        <pc:spChg chg="del">
          <ac:chgData name="용현 김" userId="ea7ee6c5-8af7-4a8f-a782-b013d6f2b6ad" providerId="ADAL" clId="{23B3EFED-D79E-4954-B96B-9CA7F3E54D1F}" dt="2018-08-07T02:26:13.300" v="4543" actId="478"/>
          <ac:spMkLst>
            <pc:docMk/>
            <pc:sldMk cId="3690571184" sldId="455"/>
            <ac:spMk id="74" creationId="{924CCA7E-2189-4CCD-A53E-5ED962973927}"/>
          </ac:spMkLst>
        </pc:spChg>
        <pc:spChg chg="del">
          <ac:chgData name="용현 김" userId="ea7ee6c5-8af7-4a8f-a782-b013d6f2b6ad" providerId="ADAL" clId="{23B3EFED-D79E-4954-B96B-9CA7F3E54D1F}" dt="2018-08-07T02:26:13.300" v="4543" actId="478"/>
          <ac:spMkLst>
            <pc:docMk/>
            <pc:sldMk cId="3690571184" sldId="455"/>
            <ac:spMk id="75" creationId="{BF420248-7178-41A9-A793-8F8A38A2F92A}"/>
          </ac:spMkLst>
        </pc:spChg>
        <pc:spChg chg="del">
          <ac:chgData name="용현 김" userId="ea7ee6c5-8af7-4a8f-a782-b013d6f2b6ad" providerId="ADAL" clId="{23B3EFED-D79E-4954-B96B-9CA7F3E54D1F}" dt="2018-08-07T02:26:13.300" v="4543" actId="478"/>
          <ac:spMkLst>
            <pc:docMk/>
            <pc:sldMk cId="3690571184" sldId="455"/>
            <ac:spMk id="76" creationId="{EFE6070E-514C-4708-9FB3-021FA385340C}"/>
          </ac:spMkLst>
        </pc:spChg>
        <pc:spChg chg="del">
          <ac:chgData name="용현 김" userId="ea7ee6c5-8af7-4a8f-a782-b013d6f2b6ad" providerId="ADAL" clId="{23B3EFED-D79E-4954-B96B-9CA7F3E54D1F}" dt="2018-08-07T02:26:13.300" v="4543" actId="478"/>
          <ac:spMkLst>
            <pc:docMk/>
            <pc:sldMk cId="3690571184" sldId="455"/>
            <ac:spMk id="77" creationId="{5D206961-2820-4474-9E86-EBDEB2DC03FB}"/>
          </ac:spMkLst>
        </pc:spChg>
        <pc:spChg chg="del">
          <ac:chgData name="용현 김" userId="ea7ee6c5-8af7-4a8f-a782-b013d6f2b6ad" providerId="ADAL" clId="{23B3EFED-D79E-4954-B96B-9CA7F3E54D1F}" dt="2018-08-07T02:26:13.300" v="4543" actId="478"/>
          <ac:spMkLst>
            <pc:docMk/>
            <pc:sldMk cId="3690571184" sldId="455"/>
            <ac:spMk id="78" creationId="{53856959-A906-4A45-A9A4-5F5EA65677F7}"/>
          </ac:spMkLst>
        </pc:spChg>
        <pc:spChg chg="del">
          <ac:chgData name="용현 김" userId="ea7ee6c5-8af7-4a8f-a782-b013d6f2b6ad" providerId="ADAL" clId="{23B3EFED-D79E-4954-B96B-9CA7F3E54D1F}" dt="2018-08-07T02:26:13.300" v="4543" actId="478"/>
          <ac:spMkLst>
            <pc:docMk/>
            <pc:sldMk cId="3690571184" sldId="455"/>
            <ac:spMk id="79" creationId="{C451A2E4-4CB7-43F5-A21A-5648A1EDCFDF}"/>
          </ac:spMkLst>
        </pc:spChg>
        <pc:spChg chg="del">
          <ac:chgData name="용현 김" userId="ea7ee6c5-8af7-4a8f-a782-b013d6f2b6ad" providerId="ADAL" clId="{23B3EFED-D79E-4954-B96B-9CA7F3E54D1F}" dt="2018-08-07T02:26:13.300" v="4543" actId="478"/>
          <ac:spMkLst>
            <pc:docMk/>
            <pc:sldMk cId="3690571184" sldId="455"/>
            <ac:spMk id="80" creationId="{60071E86-7E12-4B9E-80D8-AE75879FD48A}"/>
          </ac:spMkLst>
        </pc:spChg>
        <pc:spChg chg="del">
          <ac:chgData name="용현 김" userId="ea7ee6c5-8af7-4a8f-a782-b013d6f2b6ad" providerId="ADAL" clId="{23B3EFED-D79E-4954-B96B-9CA7F3E54D1F}" dt="2018-08-07T02:26:13.300" v="4543" actId="478"/>
          <ac:spMkLst>
            <pc:docMk/>
            <pc:sldMk cId="3690571184" sldId="455"/>
            <ac:spMk id="81" creationId="{F64C332C-2427-44F1-9636-98D8C60F5839}"/>
          </ac:spMkLst>
        </pc:spChg>
        <pc:spChg chg="del">
          <ac:chgData name="용현 김" userId="ea7ee6c5-8af7-4a8f-a782-b013d6f2b6ad" providerId="ADAL" clId="{23B3EFED-D79E-4954-B96B-9CA7F3E54D1F}" dt="2018-08-07T02:26:13.300" v="4543" actId="478"/>
          <ac:spMkLst>
            <pc:docMk/>
            <pc:sldMk cId="3690571184" sldId="455"/>
            <ac:spMk id="82" creationId="{D126D9BB-F85C-4803-88C9-53F0DDF9CA8A}"/>
          </ac:spMkLst>
        </pc:spChg>
        <pc:spChg chg="del">
          <ac:chgData name="용현 김" userId="ea7ee6c5-8af7-4a8f-a782-b013d6f2b6ad" providerId="ADAL" clId="{23B3EFED-D79E-4954-B96B-9CA7F3E54D1F}" dt="2018-08-07T02:26:13.300" v="4543" actId="478"/>
          <ac:spMkLst>
            <pc:docMk/>
            <pc:sldMk cId="3690571184" sldId="455"/>
            <ac:spMk id="83" creationId="{8268B2ED-54A7-4062-BE7D-969D0C165FFA}"/>
          </ac:spMkLst>
        </pc:spChg>
        <pc:spChg chg="del">
          <ac:chgData name="용현 김" userId="ea7ee6c5-8af7-4a8f-a782-b013d6f2b6ad" providerId="ADAL" clId="{23B3EFED-D79E-4954-B96B-9CA7F3E54D1F}" dt="2018-08-07T02:26:13.300" v="4543" actId="478"/>
          <ac:spMkLst>
            <pc:docMk/>
            <pc:sldMk cId="3690571184" sldId="455"/>
            <ac:spMk id="84" creationId="{7E235903-A22F-4F7A-BF64-1030F55B7FC9}"/>
          </ac:spMkLst>
        </pc:spChg>
        <pc:spChg chg="del">
          <ac:chgData name="용현 김" userId="ea7ee6c5-8af7-4a8f-a782-b013d6f2b6ad" providerId="ADAL" clId="{23B3EFED-D79E-4954-B96B-9CA7F3E54D1F}" dt="2018-08-07T02:26:13.300" v="4543" actId="478"/>
          <ac:spMkLst>
            <pc:docMk/>
            <pc:sldMk cId="3690571184" sldId="455"/>
            <ac:spMk id="85" creationId="{23BB7840-2264-4174-BA3A-903DB313F3DA}"/>
          </ac:spMkLst>
        </pc:spChg>
        <pc:spChg chg="del">
          <ac:chgData name="용현 김" userId="ea7ee6c5-8af7-4a8f-a782-b013d6f2b6ad" providerId="ADAL" clId="{23B3EFED-D79E-4954-B96B-9CA7F3E54D1F}" dt="2018-08-07T02:26:13.300" v="4543" actId="478"/>
          <ac:spMkLst>
            <pc:docMk/>
            <pc:sldMk cId="3690571184" sldId="455"/>
            <ac:spMk id="86" creationId="{07CE3926-C906-42D2-8424-5F5FF474A2B2}"/>
          </ac:spMkLst>
        </pc:spChg>
        <pc:spChg chg="del">
          <ac:chgData name="용현 김" userId="ea7ee6c5-8af7-4a8f-a782-b013d6f2b6ad" providerId="ADAL" clId="{23B3EFED-D79E-4954-B96B-9CA7F3E54D1F}" dt="2018-08-07T02:26:13.300" v="4543" actId="478"/>
          <ac:spMkLst>
            <pc:docMk/>
            <pc:sldMk cId="3690571184" sldId="455"/>
            <ac:spMk id="87" creationId="{F01EF34C-8F4F-4EED-85CD-E86D16113232}"/>
          </ac:spMkLst>
        </pc:spChg>
        <pc:spChg chg="del">
          <ac:chgData name="용현 김" userId="ea7ee6c5-8af7-4a8f-a782-b013d6f2b6ad" providerId="ADAL" clId="{23B3EFED-D79E-4954-B96B-9CA7F3E54D1F}" dt="2018-08-07T02:26:13.300" v="4543" actId="478"/>
          <ac:spMkLst>
            <pc:docMk/>
            <pc:sldMk cId="3690571184" sldId="455"/>
            <ac:spMk id="88" creationId="{9E3C039A-F157-4059-8BE5-B26F12E52E1D}"/>
          </ac:spMkLst>
        </pc:spChg>
        <pc:spChg chg="del">
          <ac:chgData name="용현 김" userId="ea7ee6c5-8af7-4a8f-a782-b013d6f2b6ad" providerId="ADAL" clId="{23B3EFED-D79E-4954-B96B-9CA7F3E54D1F}" dt="2018-08-07T02:26:13.300" v="4543" actId="478"/>
          <ac:spMkLst>
            <pc:docMk/>
            <pc:sldMk cId="3690571184" sldId="455"/>
            <ac:spMk id="89" creationId="{A854E5E2-6A03-49B5-9F91-B03C4B3B67E3}"/>
          </ac:spMkLst>
        </pc:spChg>
        <pc:spChg chg="del">
          <ac:chgData name="용현 김" userId="ea7ee6c5-8af7-4a8f-a782-b013d6f2b6ad" providerId="ADAL" clId="{23B3EFED-D79E-4954-B96B-9CA7F3E54D1F}" dt="2018-08-07T02:26:13.300" v="4543" actId="478"/>
          <ac:spMkLst>
            <pc:docMk/>
            <pc:sldMk cId="3690571184" sldId="455"/>
            <ac:spMk id="90" creationId="{6A540A5E-6985-43BB-93F8-A9691ED357AE}"/>
          </ac:spMkLst>
        </pc:spChg>
        <pc:spChg chg="del">
          <ac:chgData name="용현 김" userId="ea7ee6c5-8af7-4a8f-a782-b013d6f2b6ad" providerId="ADAL" clId="{23B3EFED-D79E-4954-B96B-9CA7F3E54D1F}" dt="2018-08-07T02:26:13.300" v="4543" actId="478"/>
          <ac:spMkLst>
            <pc:docMk/>
            <pc:sldMk cId="3690571184" sldId="455"/>
            <ac:spMk id="91" creationId="{9D32801B-49A8-4450-9980-7A6BA51AC23C}"/>
          </ac:spMkLst>
        </pc:spChg>
        <pc:spChg chg="del">
          <ac:chgData name="용현 김" userId="ea7ee6c5-8af7-4a8f-a782-b013d6f2b6ad" providerId="ADAL" clId="{23B3EFED-D79E-4954-B96B-9CA7F3E54D1F}" dt="2018-08-07T02:26:13.300" v="4543" actId="478"/>
          <ac:spMkLst>
            <pc:docMk/>
            <pc:sldMk cId="3690571184" sldId="455"/>
            <ac:spMk id="92" creationId="{39D473AC-8E88-41E4-9832-529BF2D32C73}"/>
          </ac:spMkLst>
        </pc:spChg>
        <pc:spChg chg="del">
          <ac:chgData name="용현 김" userId="ea7ee6c5-8af7-4a8f-a782-b013d6f2b6ad" providerId="ADAL" clId="{23B3EFED-D79E-4954-B96B-9CA7F3E54D1F}" dt="2018-08-07T02:26:13.300" v="4543" actId="478"/>
          <ac:spMkLst>
            <pc:docMk/>
            <pc:sldMk cId="3690571184" sldId="455"/>
            <ac:spMk id="93" creationId="{C21AB3BF-A5AC-499B-A2D4-874B6173E274}"/>
          </ac:spMkLst>
        </pc:spChg>
        <pc:spChg chg="del">
          <ac:chgData name="용현 김" userId="ea7ee6c5-8af7-4a8f-a782-b013d6f2b6ad" providerId="ADAL" clId="{23B3EFED-D79E-4954-B96B-9CA7F3E54D1F}" dt="2018-08-07T02:26:13.300" v="4543" actId="478"/>
          <ac:spMkLst>
            <pc:docMk/>
            <pc:sldMk cId="3690571184" sldId="455"/>
            <ac:spMk id="94" creationId="{2421C74B-8529-4E34-8A6F-F002C93A4A19}"/>
          </ac:spMkLst>
        </pc:spChg>
        <pc:spChg chg="del">
          <ac:chgData name="용현 김" userId="ea7ee6c5-8af7-4a8f-a782-b013d6f2b6ad" providerId="ADAL" clId="{23B3EFED-D79E-4954-B96B-9CA7F3E54D1F}" dt="2018-08-07T02:26:13.300" v="4543" actId="478"/>
          <ac:spMkLst>
            <pc:docMk/>
            <pc:sldMk cId="3690571184" sldId="455"/>
            <ac:spMk id="95" creationId="{C5D681C1-6567-457F-AA31-8574E028C447}"/>
          </ac:spMkLst>
        </pc:spChg>
        <pc:spChg chg="del">
          <ac:chgData name="용현 김" userId="ea7ee6c5-8af7-4a8f-a782-b013d6f2b6ad" providerId="ADAL" clId="{23B3EFED-D79E-4954-B96B-9CA7F3E54D1F}" dt="2018-08-07T02:26:13.300" v="4543" actId="478"/>
          <ac:spMkLst>
            <pc:docMk/>
            <pc:sldMk cId="3690571184" sldId="455"/>
            <ac:spMk id="96" creationId="{C54C73FF-93FE-45DD-A2B5-128A4002FFBD}"/>
          </ac:spMkLst>
        </pc:spChg>
        <pc:spChg chg="del">
          <ac:chgData name="용현 김" userId="ea7ee6c5-8af7-4a8f-a782-b013d6f2b6ad" providerId="ADAL" clId="{23B3EFED-D79E-4954-B96B-9CA7F3E54D1F}" dt="2018-08-07T02:26:13.300" v="4543" actId="478"/>
          <ac:spMkLst>
            <pc:docMk/>
            <pc:sldMk cId="3690571184" sldId="455"/>
            <ac:spMk id="97" creationId="{F5112827-9F0A-45F9-A389-B4E48D848049}"/>
          </ac:spMkLst>
        </pc:spChg>
        <pc:spChg chg="del">
          <ac:chgData name="용현 김" userId="ea7ee6c5-8af7-4a8f-a782-b013d6f2b6ad" providerId="ADAL" clId="{23B3EFED-D79E-4954-B96B-9CA7F3E54D1F}" dt="2018-08-07T02:26:13.300" v="4543" actId="478"/>
          <ac:spMkLst>
            <pc:docMk/>
            <pc:sldMk cId="3690571184" sldId="455"/>
            <ac:spMk id="98" creationId="{6CD6261C-F75B-45CF-877E-5A74FDC3500C}"/>
          </ac:spMkLst>
        </pc:spChg>
        <pc:spChg chg="del">
          <ac:chgData name="용현 김" userId="ea7ee6c5-8af7-4a8f-a782-b013d6f2b6ad" providerId="ADAL" clId="{23B3EFED-D79E-4954-B96B-9CA7F3E54D1F}" dt="2018-08-07T02:26:13.300" v="4543" actId="478"/>
          <ac:spMkLst>
            <pc:docMk/>
            <pc:sldMk cId="3690571184" sldId="455"/>
            <ac:spMk id="99" creationId="{506166BE-C9C2-4E6C-9CE2-555B6FA7C984}"/>
          </ac:spMkLst>
        </pc:spChg>
        <pc:spChg chg="del">
          <ac:chgData name="용현 김" userId="ea7ee6c5-8af7-4a8f-a782-b013d6f2b6ad" providerId="ADAL" clId="{23B3EFED-D79E-4954-B96B-9CA7F3E54D1F}" dt="2018-08-07T02:26:13.300" v="4543" actId="478"/>
          <ac:spMkLst>
            <pc:docMk/>
            <pc:sldMk cId="3690571184" sldId="455"/>
            <ac:spMk id="100" creationId="{00DA065B-3DAE-4A2B-942C-74D8C12659A0}"/>
          </ac:spMkLst>
        </pc:spChg>
        <pc:spChg chg="del">
          <ac:chgData name="용현 김" userId="ea7ee6c5-8af7-4a8f-a782-b013d6f2b6ad" providerId="ADAL" clId="{23B3EFED-D79E-4954-B96B-9CA7F3E54D1F}" dt="2018-08-07T02:26:13.300" v="4543" actId="478"/>
          <ac:spMkLst>
            <pc:docMk/>
            <pc:sldMk cId="3690571184" sldId="455"/>
            <ac:spMk id="101" creationId="{E168C5A5-9EC9-462E-9050-AF1154E7CB35}"/>
          </ac:spMkLst>
        </pc:spChg>
        <pc:spChg chg="del">
          <ac:chgData name="용현 김" userId="ea7ee6c5-8af7-4a8f-a782-b013d6f2b6ad" providerId="ADAL" clId="{23B3EFED-D79E-4954-B96B-9CA7F3E54D1F}" dt="2018-08-07T02:26:13.300" v="4543" actId="478"/>
          <ac:spMkLst>
            <pc:docMk/>
            <pc:sldMk cId="3690571184" sldId="455"/>
            <ac:spMk id="102" creationId="{6C0AB4AC-8FF6-44BC-B57E-2F5426FA2006}"/>
          </ac:spMkLst>
        </pc:spChg>
        <pc:spChg chg="del">
          <ac:chgData name="용현 김" userId="ea7ee6c5-8af7-4a8f-a782-b013d6f2b6ad" providerId="ADAL" clId="{23B3EFED-D79E-4954-B96B-9CA7F3E54D1F}" dt="2018-08-07T02:26:13.300" v="4543" actId="478"/>
          <ac:spMkLst>
            <pc:docMk/>
            <pc:sldMk cId="3690571184" sldId="455"/>
            <ac:spMk id="103" creationId="{1B233359-4325-4B8B-839E-1AC7170ADFA7}"/>
          </ac:spMkLst>
        </pc:spChg>
        <pc:spChg chg="del">
          <ac:chgData name="용현 김" userId="ea7ee6c5-8af7-4a8f-a782-b013d6f2b6ad" providerId="ADAL" clId="{23B3EFED-D79E-4954-B96B-9CA7F3E54D1F}" dt="2018-08-07T02:26:13.300" v="4543" actId="478"/>
          <ac:spMkLst>
            <pc:docMk/>
            <pc:sldMk cId="3690571184" sldId="455"/>
            <ac:spMk id="104" creationId="{C6B37687-57A1-4D22-B849-C8940130184F}"/>
          </ac:spMkLst>
        </pc:spChg>
        <pc:spChg chg="del">
          <ac:chgData name="용현 김" userId="ea7ee6c5-8af7-4a8f-a782-b013d6f2b6ad" providerId="ADAL" clId="{23B3EFED-D79E-4954-B96B-9CA7F3E54D1F}" dt="2018-08-07T02:26:13.300" v="4543" actId="478"/>
          <ac:spMkLst>
            <pc:docMk/>
            <pc:sldMk cId="3690571184" sldId="455"/>
            <ac:spMk id="105" creationId="{53157847-DCDC-4FE5-B018-F58F9890918E}"/>
          </ac:spMkLst>
        </pc:spChg>
        <pc:spChg chg="del">
          <ac:chgData name="용현 김" userId="ea7ee6c5-8af7-4a8f-a782-b013d6f2b6ad" providerId="ADAL" clId="{23B3EFED-D79E-4954-B96B-9CA7F3E54D1F}" dt="2018-08-07T02:26:13.300" v="4543" actId="478"/>
          <ac:spMkLst>
            <pc:docMk/>
            <pc:sldMk cId="3690571184" sldId="455"/>
            <ac:spMk id="106" creationId="{E1FEE469-6325-4CF6-B2A4-D8DD75FC4CCA}"/>
          </ac:spMkLst>
        </pc:spChg>
        <pc:spChg chg="del">
          <ac:chgData name="용현 김" userId="ea7ee6c5-8af7-4a8f-a782-b013d6f2b6ad" providerId="ADAL" clId="{23B3EFED-D79E-4954-B96B-9CA7F3E54D1F}" dt="2018-08-07T02:26:13.300" v="4543" actId="478"/>
          <ac:spMkLst>
            <pc:docMk/>
            <pc:sldMk cId="3690571184" sldId="455"/>
            <ac:spMk id="107" creationId="{22CB09EC-924A-4D72-B544-31B23970DF3F}"/>
          </ac:spMkLst>
        </pc:spChg>
        <pc:spChg chg="del">
          <ac:chgData name="용현 김" userId="ea7ee6c5-8af7-4a8f-a782-b013d6f2b6ad" providerId="ADAL" clId="{23B3EFED-D79E-4954-B96B-9CA7F3E54D1F}" dt="2018-08-07T02:26:13.300" v="4543" actId="478"/>
          <ac:spMkLst>
            <pc:docMk/>
            <pc:sldMk cId="3690571184" sldId="455"/>
            <ac:spMk id="108" creationId="{F2783B76-DF8F-41B5-AB92-31DB7689EE34}"/>
          </ac:spMkLst>
        </pc:spChg>
        <pc:spChg chg="del">
          <ac:chgData name="용현 김" userId="ea7ee6c5-8af7-4a8f-a782-b013d6f2b6ad" providerId="ADAL" clId="{23B3EFED-D79E-4954-B96B-9CA7F3E54D1F}" dt="2018-08-07T02:26:13.300" v="4543" actId="478"/>
          <ac:spMkLst>
            <pc:docMk/>
            <pc:sldMk cId="3690571184" sldId="455"/>
            <ac:spMk id="109" creationId="{2BECC335-B459-4CBE-AD9A-E38DEA9D04B6}"/>
          </ac:spMkLst>
        </pc:spChg>
        <pc:spChg chg="del">
          <ac:chgData name="용현 김" userId="ea7ee6c5-8af7-4a8f-a782-b013d6f2b6ad" providerId="ADAL" clId="{23B3EFED-D79E-4954-B96B-9CA7F3E54D1F}" dt="2018-08-07T02:26:13.300" v="4543" actId="478"/>
          <ac:spMkLst>
            <pc:docMk/>
            <pc:sldMk cId="3690571184" sldId="455"/>
            <ac:spMk id="110" creationId="{787790C4-DA70-47BF-8076-0F03DF2D3E7D}"/>
          </ac:spMkLst>
        </pc:spChg>
        <pc:spChg chg="del">
          <ac:chgData name="용현 김" userId="ea7ee6c5-8af7-4a8f-a782-b013d6f2b6ad" providerId="ADAL" clId="{23B3EFED-D79E-4954-B96B-9CA7F3E54D1F}" dt="2018-08-07T02:26:13.300" v="4543" actId="478"/>
          <ac:spMkLst>
            <pc:docMk/>
            <pc:sldMk cId="3690571184" sldId="455"/>
            <ac:spMk id="111" creationId="{26370AB4-454E-438E-8CD0-BFE66FF349D7}"/>
          </ac:spMkLst>
        </pc:spChg>
        <pc:spChg chg="del">
          <ac:chgData name="용현 김" userId="ea7ee6c5-8af7-4a8f-a782-b013d6f2b6ad" providerId="ADAL" clId="{23B3EFED-D79E-4954-B96B-9CA7F3E54D1F}" dt="2018-08-07T02:26:13.300" v="4543" actId="478"/>
          <ac:spMkLst>
            <pc:docMk/>
            <pc:sldMk cId="3690571184" sldId="455"/>
            <ac:spMk id="112" creationId="{5F0A87B2-EECC-4CD6-9F89-6E0D53730C91}"/>
          </ac:spMkLst>
        </pc:spChg>
        <pc:spChg chg="del">
          <ac:chgData name="용현 김" userId="ea7ee6c5-8af7-4a8f-a782-b013d6f2b6ad" providerId="ADAL" clId="{23B3EFED-D79E-4954-B96B-9CA7F3E54D1F}" dt="2018-08-07T02:26:13.300" v="4543" actId="478"/>
          <ac:spMkLst>
            <pc:docMk/>
            <pc:sldMk cId="3690571184" sldId="455"/>
            <ac:spMk id="113" creationId="{2C37EDCA-71AF-4324-939B-66A284D316FF}"/>
          </ac:spMkLst>
        </pc:spChg>
        <pc:spChg chg="del">
          <ac:chgData name="용현 김" userId="ea7ee6c5-8af7-4a8f-a782-b013d6f2b6ad" providerId="ADAL" clId="{23B3EFED-D79E-4954-B96B-9CA7F3E54D1F}" dt="2018-08-07T02:26:13.300" v="4543" actId="478"/>
          <ac:spMkLst>
            <pc:docMk/>
            <pc:sldMk cId="3690571184" sldId="455"/>
            <ac:spMk id="114" creationId="{4F659018-1788-4A5B-B074-4B88C702DA28}"/>
          </ac:spMkLst>
        </pc:spChg>
        <pc:spChg chg="del">
          <ac:chgData name="용현 김" userId="ea7ee6c5-8af7-4a8f-a782-b013d6f2b6ad" providerId="ADAL" clId="{23B3EFED-D79E-4954-B96B-9CA7F3E54D1F}" dt="2018-08-07T02:26:13.300" v="4543" actId="478"/>
          <ac:spMkLst>
            <pc:docMk/>
            <pc:sldMk cId="3690571184" sldId="455"/>
            <ac:spMk id="115" creationId="{1BE6D489-56C5-4A7B-9F46-6C2D581687E9}"/>
          </ac:spMkLst>
        </pc:spChg>
        <pc:spChg chg="del">
          <ac:chgData name="용현 김" userId="ea7ee6c5-8af7-4a8f-a782-b013d6f2b6ad" providerId="ADAL" clId="{23B3EFED-D79E-4954-B96B-9CA7F3E54D1F}" dt="2018-08-07T02:26:13.300" v="4543" actId="478"/>
          <ac:spMkLst>
            <pc:docMk/>
            <pc:sldMk cId="3690571184" sldId="455"/>
            <ac:spMk id="116" creationId="{8A135538-1B82-416B-A3E5-77D5F1FD8EDF}"/>
          </ac:spMkLst>
        </pc:spChg>
        <pc:spChg chg="del">
          <ac:chgData name="용현 김" userId="ea7ee6c5-8af7-4a8f-a782-b013d6f2b6ad" providerId="ADAL" clId="{23B3EFED-D79E-4954-B96B-9CA7F3E54D1F}" dt="2018-08-07T02:26:13.300" v="4543" actId="478"/>
          <ac:spMkLst>
            <pc:docMk/>
            <pc:sldMk cId="3690571184" sldId="455"/>
            <ac:spMk id="117" creationId="{C033234B-AA6A-4A8A-849F-7721A0483446}"/>
          </ac:spMkLst>
        </pc:spChg>
        <pc:spChg chg="del">
          <ac:chgData name="용현 김" userId="ea7ee6c5-8af7-4a8f-a782-b013d6f2b6ad" providerId="ADAL" clId="{23B3EFED-D79E-4954-B96B-9CA7F3E54D1F}" dt="2018-08-07T02:26:13.300" v="4543" actId="478"/>
          <ac:spMkLst>
            <pc:docMk/>
            <pc:sldMk cId="3690571184" sldId="455"/>
            <ac:spMk id="118" creationId="{9A9861F2-051F-4916-8C15-0BDDF4DFBA69}"/>
          </ac:spMkLst>
        </pc:spChg>
        <pc:spChg chg="del">
          <ac:chgData name="용현 김" userId="ea7ee6c5-8af7-4a8f-a782-b013d6f2b6ad" providerId="ADAL" clId="{23B3EFED-D79E-4954-B96B-9CA7F3E54D1F}" dt="2018-08-07T02:26:13.300" v="4543" actId="478"/>
          <ac:spMkLst>
            <pc:docMk/>
            <pc:sldMk cId="3690571184" sldId="455"/>
            <ac:spMk id="119" creationId="{D8BDF7FB-C88C-4B29-9A12-E4E3B6199B7A}"/>
          </ac:spMkLst>
        </pc:spChg>
        <pc:spChg chg="del">
          <ac:chgData name="용현 김" userId="ea7ee6c5-8af7-4a8f-a782-b013d6f2b6ad" providerId="ADAL" clId="{23B3EFED-D79E-4954-B96B-9CA7F3E54D1F}" dt="2018-08-07T02:26:13.300" v="4543" actId="478"/>
          <ac:spMkLst>
            <pc:docMk/>
            <pc:sldMk cId="3690571184" sldId="455"/>
            <ac:spMk id="120" creationId="{6CF36E54-843E-4686-B8BD-B1528579FF22}"/>
          </ac:spMkLst>
        </pc:spChg>
        <pc:spChg chg="del">
          <ac:chgData name="용현 김" userId="ea7ee6c5-8af7-4a8f-a782-b013d6f2b6ad" providerId="ADAL" clId="{23B3EFED-D79E-4954-B96B-9CA7F3E54D1F}" dt="2018-08-07T02:26:13.300" v="4543" actId="478"/>
          <ac:spMkLst>
            <pc:docMk/>
            <pc:sldMk cId="3690571184" sldId="455"/>
            <ac:spMk id="121" creationId="{75080C3E-40A2-421B-B44C-418E67050423}"/>
          </ac:spMkLst>
        </pc:spChg>
        <pc:spChg chg="del">
          <ac:chgData name="용현 김" userId="ea7ee6c5-8af7-4a8f-a782-b013d6f2b6ad" providerId="ADAL" clId="{23B3EFED-D79E-4954-B96B-9CA7F3E54D1F}" dt="2018-08-07T02:26:13.300" v="4543" actId="478"/>
          <ac:spMkLst>
            <pc:docMk/>
            <pc:sldMk cId="3690571184" sldId="455"/>
            <ac:spMk id="122" creationId="{DE522264-48A3-4AF2-9D10-3A4ACA00AE9A}"/>
          </ac:spMkLst>
        </pc:spChg>
        <pc:spChg chg="del">
          <ac:chgData name="용현 김" userId="ea7ee6c5-8af7-4a8f-a782-b013d6f2b6ad" providerId="ADAL" clId="{23B3EFED-D79E-4954-B96B-9CA7F3E54D1F}" dt="2018-08-07T02:26:13.300" v="4543" actId="478"/>
          <ac:spMkLst>
            <pc:docMk/>
            <pc:sldMk cId="3690571184" sldId="455"/>
            <ac:spMk id="123" creationId="{4475F57C-1457-45CD-93A0-DED577F36ACB}"/>
          </ac:spMkLst>
        </pc:spChg>
        <pc:spChg chg="del">
          <ac:chgData name="용현 김" userId="ea7ee6c5-8af7-4a8f-a782-b013d6f2b6ad" providerId="ADAL" clId="{23B3EFED-D79E-4954-B96B-9CA7F3E54D1F}" dt="2018-08-07T02:26:13.300" v="4543" actId="478"/>
          <ac:spMkLst>
            <pc:docMk/>
            <pc:sldMk cId="3690571184" sldId="455"/>
            <ac:spMk id="124" creationId="{E6C49FE1-2B83-4588-A5D7-8FD3ACC55A9B}"/>
          </ac:spMkLst>
        </pc:spChg>
        <pc:spChg chg="del">
          <ac:chgData name="용현 김" userId="ea7ee6c5-8af7-4a8f-a782-b013d6f2b6ad" providerId="ADAL" clId="{23B3EFED-D79E-4954-B96B-9CA7F3E54D1F}" dt="2018-08-07T02:26:13.300" v="4543" actId="478"/>
          <ac:spMkLst>
            <pc:docMk/>
            <pc:sldMk cId="3690571184" sldId="455"/>
            <ac:spMk id="125" creationId="{4E473B3F-B8DE-4DBD-B254-BA6C86417429}"/>
          </ac:spMkLst>
        </pc:spChg>
        <pc:spChg chg="del">
          <ac:chgData name="용현 김" userId="ea7ee6c5-8af7-4a8f-a782-b013d6f2b6ad" providerId="ADAL" clId="{23B3EFED-D79E-4954-B96B-9CA7F3E54D1F}" dt="2018-08-07T02:26:13.300" v="4543" actId="478"/>
          <ac:spMkLst>
            <pc:docMk/>
            <pc:sldMk cId="3690571184" sldId="455"/>
            <ac:spMk id="126" creationId="{88F0F06C-3181-48AF-9DBB-6CE4222DB0A1}"/>
          </ac:spMkLst>
        </pc:spChg>
        <pc:spChg chg="del">
          <ac:chgData name="용현 김" userId="ea7ee6c5-8af7-4a8f-a782-b013d6f2b6ad" providerId="ADAL" clId="{23B3EFED-D79E-4954-B96B-9CA7F3E54D1F}" dt="2018-08-07T02:26:13.300" v="4543" actId="478"/>
          <ac:spMkLst>
            <pc:docMk/>
            <pc:sldMk cId="3690571184" sldId="455"/>
            <ac:spMk id="127" creationId="{DA1AAE3E-3814-4ED7-9C8E-EB124F020671}"/>
          </ac:spMkLst>
        </pc:spChg>
        <pc:spChg chg="del">
          <ac:chgData name="용현 김" userId="ea7ee6c5-8af7-4a8f-a782-b013d6f2b6ad" providerId="ADAL" clId="{23B3EFED-D79E-4954-B96B-9CA7F3E54D1F}" dt="2018-08-07T02:26:13.300" v="4543" actId="478"/>
          <ac:spMkLst>
            <pc:docMk/>
            <pc:sldMk cId="3690571184" sldId="455"/>
            <ac:spMk id="128" creationId="{843FBC47-6126-4811-81E4-26DB61A61676}"/>
          </ac:spMkLst>
        </pc:spChg>
        <pc:spChg chg="del">
          <ac:chgData name="용현 김" userId="ea7ee6c5-8af7-4a8f-a782-b013d6f2b6ad" providerId="ADAL" clId="{23B3EFED-D79E-4954-B96B-9CA7F3E54D1F}" dt="2018-08-07T02:26:13.300" v="4543" actId="478"/>
          <ac:spMkLst>
            <pc:docMk/>
            <pc:sldMk cId="3690571184" sldId="455"/>
            <ac:spMk id="129" creationId="{FBF7F3AB-A5B0-40F6-9A1B-C4D8FE1F174D}"/>
          </ac:spMkLst>
        </pc:spChg>
        <pc:spChg chg="del">
          <ac:chgData name="용현 김" userId="ea7ee6c5-8af7-4a8f-a782-b013d6f2b6ad" providerId="ADAL" clId="{23B3EFED-D79E-4954-B96B-9CA7F3E54D1F}" dt="2018-08-07T02:26:13.300" v="4543" actId="478"/>
          <ac:spMkLst>
            <pc:docMk/>
            <pc:sldMk cId="3690571184" sldId="455"/>
            <ac:spMk id="130" creationId="{DABC3E4C-78DA-4985-8FA7-1596015653A6}"/>
          </ac:spMkLst>
        </pc:spChg>
        <pc:spChg chg="del">
          <ac:chgData name="용현 김" userId="ea7ee6c5-8af7-4a8f-a782-b013d6f2b6ad" providerId="ADAL" clId="{23B3EFED-D79E-4954-B96B-9CA7F3E54D1F}" dt="2018-08-07T02:26:13.300" v="4543" actId="478"/>
          <ac:spMkLst>
            <pc:docMk/>
            <pc:sldMk cId="3690571184" sldId="455"/>
            <ac:spMk id="131" creationId="{2C8FC8E1-CDAD-483D-A9B2-666FDE0C97E3}"/>
          </ac:spMkLst>
        </pc:spChg>
        <pc:spChg chg="del">
          <ac:chgData name="용현 김" userId="ea7ee6c5-8af7-4a8f-a782-b013d6f2b6ad" providerId="ADAL" clId="{23B3EFED-D79E-4954-B96B-9CA7F3E54D1F}" dt="2018-08-07T02:26:13.300" v="4543" actId="478"/>
          <ac:spMkLst>
            <pc:docMk/>
            <pc:sldMk cId="3690571184" sldId="455"/>
            <ac:spMk id="132" creationId="{2339F399-DA3A-4E87-BEE5-E8F41D66D089}"/>
          </ac:spMkLst>
        </pc:spChg>
        <pc:spChg chg="del">
          <ac:chgData name="용현 김" userId="ea7ee6c5-8af7-4a8f-a782-b013d6f2b6ad" providerId="ADAL" clId="{23B3EFED-D79E-4954-B96B-9CA7F3E54D1F}" dt="2018-08-07T02:26:13.300" v="4543" actId="478"/>
          <ac:spMkLst>
            <pc:docMk/>
            <pc:sldMk cId="3690571184" sldId="455"/>
            <ac:spMk id="133" creationId="{B55B08C5-BD43-457D-A088-2C3A5E42BDBD}"/>
          </ac:spMkLst>
        </pc:spChg>
        <pc:spChg chg="del">
          <ac:chgData name="용현 김" userId="ea7ee6c5-8af7-4a8f-a782-b013d6f2b6ad" providerId="ADAL" clId="{23B3EFED-D79E-4954-B96B-9CA7F3E54D1F}" dt="2018-08-07T02:26:13.300" v="4543" actId="478"/>
          <ac:spMkLst>
            <pc:docMk/>
            <pc:sldMk cId="3690571184" sldId="455"/>
            <ac:spMk id="134" creationId="{0A28B8E2-6839-4988-9F67-9E8108222D8B}"/>
          </ac:spMkLst>
        </pc:spChg>
        <pc:spChg chg="del">
          <ac:chgData name="용현 김" userId="ea7ee6c5-8af7-4a8f-a782-b013d6f2b6ad" providerId="ADAL" clId="{23B3EFED-D79E-4954-B96B-9CA7F3E54D1F}" dt="2018-08-07T02:26:13.300" v="4543" actId="478"/>
          <ac:spMkLst>
            <pc:docMk/>
            <pc:sldMk cId="3690571184" sldId="455"/>
            <ac:spMk id="135" creationId="{DA9D8E86-BD7E-4B74-B947-C0A60A3F608E}"/>
          </ac:spMkLst>
        </pc:spChg>
        <pc:spChg chg="del">
          <ac:chgData name="용현 김" userId="ea7ee6c5-8af7-4a8f-a782-b013d6f2b6ad" providerId="ADAL" clId="{23B3EFED-D79E-4954-B96B-9CA7F3E54D1F}" dt="2018-08-07T02:26:13.300" v="4543" actId="478"/>
          <ac:spMkLst>
            <pc:docMk/>
            <pc:sldMk cId="3690571184" sldId="455"/>
            <ac:spMk id="136" creationId="{237DEEB2-1A5E-465B-8E7F-24C1C6A06761}"/>
          </ac:spMkLst>
        </pc:spChg>
        <pc:spChg chg="del">
          <ac:chgData name="용현 김" userId="ea7ee6c5-8af7-4a8f-a782-b013d6f2b6ad" providerId="ADAL" clId="{23B3EFED-D79E-4954-B96B-9CA7F3E54D1F}" dt="2018-08-07T02:26:13.300" v="4543" actId="478"/>
          <ac:spMkLst>
            <pc:docMk/>
            <pc:sldMk cId="3690571184" sldId="455"/>
            <ac:spMk id="137" creationId="{ACEF5FED-64DA-43EC-9D3D-2165190FC1B1}"/>
          </ac:spMkLst>
        </pc:spChg>
        <pc:spChg chg="del">
          <ac:chgData name="용현 김" userId="ea7ee6c5-8af7-4a8f-a782-b013d6f2b6ad" providerId="ADAL" clId="{23B3EFED-D79E-4954-B96B-9CA7F3E54D1F}" dt="2018-08-07T02:26:13.300" v="4543" actId="478"/>
          <ac:spMkLst>
            <pc:docMk/>
            <pc:sldMk cId="3690571184" sldId="455"/>
            <ac:spMk id="138" creationId="{B393AC6D-F9A5-4B2C-B218-C120734C9ED4}"/>
          </ac:spMkLst>
        </pc:spChg>
        <pc:spChg chg="del">
          <ac:chgData name="용현 김" userId="ea7ee6c5-8af7-4a8f-a782-b013d6f2b6ad" providerId="ADAL" clId="{23B3EFED-D79E-4954-B96B-9CA7F3E54D1F}" dt="2018-08-07T02:26:13.300" v="4543" actId="478"/>
          <ac:spMkLst>
            <pc:docMk/>
            <pc:sldMk cId="3690571184" sldId="455"/>
            <ac:spMk id="139" creationId="{80449B65-349E-4D46-80CB-4D4C6325875D}"/>
          </ac:spMkLst>
        </pc:spChg>
        <pc:spChg chg="del">
          <ac:chgData name="용현 김" userId="ea7ee6c5-8af7-4a8f-a782-b013d6f2b6ad" providerId="ADAL" clId="{23B3EFED-D79E-4954-B96B-9CA7F3E54D1F}" dt="2018-08-07T02:26:13.300" v="4543" actId="478"/>
          <ac:spMkLst>
            <pc:docMk/>
            <pc:sldMk cId="3690571184" sldId="455"/>
            <ac:spMk id="140" creationId="{C6A32C6C-B87F-4FFE-B583-23056A136D20}"/>
          </ac:spMkLst>
        </pc:spChg>
        <pc:spChg chg="del">
          <ac:chgData name="용현 김" userId="ea7ee6c5-8af7-4a8f-a782-b013d6f2b6ad" providerId="ADAL" clId="{23B3EFED-D79E-4954-B96B-9CA7F3E54D1F}" dt="2018-08-07T02:26:13.300" v="4543" actId="478"/>
          <ac:spMkLst>
            <pc:docMk/>
            <pc:sldMk cId="3690571184" sldId="455"/>
            <ac:spMk id="141" creationId="{30AB287B-A58B-4E64-B5F8-BAEFBA03D353}"/>
          </ac:spMkLst>
        </pc:spChg>
        <pc:spChg chg="del">
          <ac:chgData name="용현 김" userId="ea7ee6c5-8af7-4a8f-a782-b013d6f2b6ad" providerId="ADAL" clId="{23B3EFED-D79E-4954-B96B-9CA7F3E54D1F}" dt="2018-08-07T02:26:13.300" v="4543" actId="478"/>
          <ac:spMkLst>
            <pc:docMk/>
            <pc:sldMk cId="3690571184" sldId="455"/>
            <ac:spMk id="142" creationId="{E7742DF6-E6A9-4E0A-859A-259C1B232C2E}"/>
          </ac:spMkLst>
        </pc:spChg>
        <pc:spChg chg="del">
          <ac:chgData name="용현 김" userId="ea7ee6c5-8af7-4a8f-a782-b013d6f2b6ad" providerId="ADAL" clId="{23B3EFED-D79E-4954-B96B-9CA7F3E54D1F}" dt="2018-08-07T02:26:13.300" v="4543" actId="478"/>
          <ac:spMkLst>
            <pc:docMk/>
            <pc:sldMk cId="3690571184" sldId="455"/>
            <ac:spMk id="143" creationId="{5C190F10-F7DC-4349-8F64-4227B99A160F}"/>
          </ac:spMkLst>
        </pc:spChg>
        <pc:spChg chg="del">
          <ac:chgData name="용현 김" userId="ea7ee6c5-8af7-4a8f-a782-b013d6f2b6ad" providerId="ADAL" clId="{23B3EFED-D79E-4954-B96B-9CA7F3E54D1F}" dt="2018-08-07T02:26:13.300" v="4543" actId="478"/>
          <ac:spMkLst>
            <pc:docMk/>
            <pc:sldMk cId="3690571184" sldId="455"/>
            <ac:spMk id="144" creationId="{A981C9FA-3B77-4D66-9347-A1A3E206D144}"/>
          </ac:spMkLst>
        </pc:spChg>
        <pc:spChg chg="del">
          <ac:chgData name="용현 김" userId="ea7ee6c5-8af7-4a8f-a782-b013d6f2b6ad" providerId="ADAL" clId="{23B3EFED-D79E-4954-B96B-9CA7F3E54D1F}" dt="2018-08-07T02:26:13.300" v="4543" actId="478"/>
          <ac:spMkLst>
            <pc:docMk/>
            <pc:sldMk cId="3690571184" sldId="455"/>
            <ac:spMk id="145" creationId="{86D05B6E-66A6-4005-BD8B-4264483DA3F9}"/>
          </ac:spMkLst>
        </pc:spChg>
        <pc:spChg chg="del">
          <ac:chgData name="용현 김" userId="ea7ee6c5-8af7-4a8f-a782-b013d6f2b6ad" providerId="ADAL" clId="{23B3EFED-D79E-4954-B96B-9CA7F3E54D1F}" dt="2018-08-07T02:26:13.300" v="4543" actId="478"/>
          <ac:spMkLst>
            <pc:docMk/>
            <pc:sldMk cId="3690571184" sldId="455"/>
            <ac:spMk id="146" creationId="{A5E3C734-B3DB-4794-AA12-E2100A8E48A4}"/>
          </ac:spMkLst>
        </pc:spChg>
        <pc:spChg chg="del">
          <ac:chgData name="용현 김" userId="ea7ee6c5-8af7-4a8f-a782-b013d6f2b6ad" providerId="ADAL" clId="{23B3EFED-D79E-4954-B96B-9CA7F3E54D1F}" dt="2018-08-07T02:26:13.300" v="4543" actId="478"/>
          <ac:spMkLst>
            <pc:docMk/>
            <pc:sldMk cId="3690571184" sldId="455"/>
            <ac:spMk id="147" creationId="{FD530CB0-919B-4E56-B9B1-751A6ABC2801}"/>
          </ac:spMkLst>
        </pc:spChg>
        <pc:spChg chg="del">
          <ac:chgData name="용현 김" userId="ea7ee6c5-8af7-4a8f-a782-b013d6f2b6ad" providerId="ADAL" clId="{23B3EFED-D79E-4954-B96B-9CA7F3E54D1F}" dt="2018-08-07T02:26:13.300" v="4543" actId="478"/>
          <ac:spMkLst>
            <pc:docMk/>
            <pc:sldMk cId="3690571184" sldId="455"/>
            <ac:spMk id="148" creationId="{E23038D6-B34E-4CD6-BA85-F4E60D1D41E1}"/>
          </ac:spMkLst>
        </pc:spChg>
        <pc:spChg chg="del">
          <ac:chgData name="용현 김" userId="ea7ee6c5-8af7-4a8f-a782-b013d6f2b6ad" providerId="ADAL" clId="{23B3EFED-D79E-4954-B96B-9CA7F3E54D1F}" dt="2018-08-07T02:26:13.300" v="4543" actId="478"/>
          <ac:spMkLst>
            <pc:docMk/>
            <pc:sldMk cId="3690571184" sldId="455"/>
            <ac:spMk id="149" creationId="{BB108D79-6F2C-43B4-BA61-4280B100FAA1}"/>
          </ac:spMkLst>
        </pc:spChg>
        <pc:spChg chg="del">
          <ac:chgData name="용현 김" userId="ea7ee6c5-8af7-4a8f-a782-b013d6f2b6ad" providerId="ADAL" clId="{23B3EFED-D79E-4954-B96B-9CA7F3E54D1F}" dt="2018-08-07T02:26:13.300" v="4543" actId="478"/>
          <ac:spMkLst>
            <pc:docMk/>
            <pc:sldMk cId="3690571184" sldId="455"/>
            <ac:spMk id="150" creationId="{D0460E96-60E4-40AD-A00D-388A94EEF6E4}"/>
          </ac:spMkLst>
        </pc:spChg>
        <pc:spChg chg="mod topLvl">
          <ac:chgData name="용현 김" userId="ea7ee6c5-8af7-4a8f-a782-b013d6f2b6ad" providerId="ADAL" clId="{23B3EFED-D79E-4954-B96B-9CA7F3E54D1F}" dt="2018-08-07T04:50:04.284" v="4882" actId="165"/>
          <ac:spMkLst>
            <pc:docMk/>
            <pc:sldMk cId="3690571184" sldId="455"/>
            <ac:spMk id="304" creationId="{1D768CC4-37B2-465E-9879-6870777336F7}"/>
          </ac:spMkLst>
        </pc:spChg>
        <pc:spChg chg="mod topLvl">
          <ac:chgData name="용현 김" userId="ea7ee6c5-8af7-4a8f-a782-b013d6f2b6ad" providerId="ADAL" clId="{23B3EFED-D79E-4954-B96B-9CA7F3E54D1F}" dt="2018-08-07T04:50:04.284" v="4882" actId="165"/>
          <ac:spMkLst>
            <pc:docMk/>
            <pc:sldMk cId="3690571184" sldId="455"/>
            <ac:spMk id="305" creationId="{94F3687D-7B76-4AD6-BB42-A3C98025C2A4}"/>
          </ac:spMkLst>
        </pc:spChg>
        <pc:spChg chg="mod topLvl">
          <ac:chgData name="용현 김" userId="ea7ee6c5-8af7-4a8f-a782-b013d6f2b6ad" providerId="ADAL" clId="{23B3EFED-D79E-4954-B96B-9CA7F3E54D1F}" dt="2018-08-07T04:50:04.284" v="4882" actId="165"/>
          <ac:spMkLst>
            <pc:docMk/>
            <pc:sldMk cId="3690571184" sldId="455"/>
            <ac:spMk id="306" creationId="{D3F22539-95B0-4850-A041-B3861703727A}"/>
          </ac:spMkLst>
        </pc:spChg>
        <pc:spChg chg="mod topLvl">
          <ac:chgData name="용현 김" userId="ea7ee6c5-8af7-4a8f-a782-b013d6f2b6ad" providerId="ADAL" clId="{23B3EFED-D79E-4954-B96B-9CA7F3E54D1F}" dt="2018-08-07T04:50:04.284" v="4882" actId="165"/>
          <ac:spMkLst>
            <pc:docMk/>
            <pc:sldMk cId="3690571184" sldId="455"/>
            <ac:spMk id="307" creationId="{B1AD0C43-D6FB-4E8B-A199-160082935471}"/>
          </ac:spMkLst>
        </pc:spChg>
        <pc:spChg chg="mod topLvl">
          <ac:chgData name="용현 김" userId="ea7ee6c5-8af7-4a8f-a782-b013d6f2b6ad" providerId="ADAL" clId="{23B3EFED-D79E-4954-B96B-9CA7F3E54D1F}" dt="2018-08-07T04:50:04.284" v="4882" actId="165"/>
          <ac:spMkLst>
            <pc:docMk/>
            <pc:sldMk cId="3690571184" sldId="455"/>
            <ac:spMk id="308" creationId="{A00BD1F5-B9CF-41C2-8151-69E013FB2195}"/>
          </ac:spMkLst>
        </pc:spChg>
        <pc:spChg chg="mod topLvl">
          <ac:chgData name="용현 김" userId="ea7ee6c5-8af7-4a8f-a782-b013d6f2b6ad" providerId="ADAL" clId="{23B3EFED-D79E-4954-B96B-9CA7F3E54D1F}" dt="2018-08-07T04:50:04.284" v="4882" actId="165"/>
          <ac:spMkLst>
            <pc:docMk/>
            <pc:sldMk cId="3690571184" sldId="455"/>
            <ac:spMk id="309" creationId="{0B1EE4DD-3781-4E65-AAB5-F1D76ADC24CE}"/>
          </ac:spMkLst>
        </pc:spChg>
        <pc:spChg chg="mod topLvl">
          <ac:chgData name="용현 김" userId="ea7ee6c5-8af7-4a8f-a782-b013d6f2b6ad" providerId="ADAL" clId="{23B3EFED-D79E-4954-B96B-9CA7F3E54D1F}" dt="2018-08-07T04:50:04.284" v="4882" actId="165"/>
          <ac:spMkLst>
            <pc:docMk/>
            <pc:sldMk cId="3690571184" sldId="455"/>
            <ac:spMk id="310" creationId="{1F219A6D-5EAF-47EA-920F-6A16FA668CA8}"/>
          </ac:spMkLst>
        </pc:spChg>
        <pc:spChg chg="mod topLvl">
          <ac:chgData name="용현 김" userId="ea7ee6c5-8af7-4a8f-a782-b013d6f2b6ad" providerId="ADAL" clId="{23B3EFED-D79E-4954-B96B-9CA7F3E54D1F}" dt="2018-08-07T04:50:04.284" v="4882" actId="165"/>
          <ac:spMkLst>
            <pc:docMk/>
            <pc:sldMk cId="3690571184" sldId="455"/>
            <ac:spMk id="311" creationId="{AD517FC4-4D42-494C-B171-4DBBD061BBEC}"/>
          </ac:spMkLst>
        </pc:spChg>
        <pc:spChg chg="mod topLvl">
          <ac:chgData name="용현 김" userId="ea7ee6c5-8af7-4a8f-a782-b013d6f2b6ad" providerId="ADAL" clId="{23B3EFED-D79E-4954-B96B-9CA7F3E54D1F}" dt="2018-08-07T04:50:04.284" v="4882" actId="165"/>
          <ac:spMkLst>
            <pc:docMk/>
            <pc:sldMk cId="3690571184" sldId="455"/>
            <ac:spMk id="312" creationId="{AD0DAEDA-CE48-4A1E-833A-2F266C586FD2}"/>
          </ac:spMkLst>
        </pc:spChg>
        <pc:spChg chg="mod topLvl">
          <ac:chgData name="용현 김" userId="ea7ee6c5-8af7-4a8f-a782-b013d6f2b6ad" providerId="ADAL" clId="{23B3EFED-D79E-4954-B96B-9CA7F3E54D1F}" dt="2018-08-07T04:50:04.284" v="4882" actId="165"/>
          <ac:spMkLst>
            <pc:docMk/>
            <pc:sldMk cId="3690571184" sldId="455"/>
            <ac:spMk id="313" creationId="{790220ED-DD7C-443B-BDF0-7AB7EBCA0676}"/>
          </ac:spMkLst>
        </pc:spChg>
        <pc:spChg chg="mod topLvl">
          <ac:chgData name="용현 김" userId="ea7ee6c5-8af7-4a8f-a782-b013d6f2b6ad" providerId="ADAL" clId="{23B3EFED-D79E-4954-B96B-9CA7F3E54D1F}" dt="2018-08-07T04:50:04.284" v="4882" actId="165"/>
          <ac:spMkLst>
            <pc:docMk/>
            <pc:sldMk cId="3690571184" sldId="455"/>
            <ac:spMk id="314" creationId="{2C2D2777-1C32-4462-8F7A-384613CC4B31}"/>
          </ac:spMkLst>
        </pc:spChg>
        <pc:spChg chg="mod topLvl">
          <ac:chgData name="용현 김" userId="ea7ee6c5-8af7-4a8f-a782-b013d6f2b6ad" providerId="ADAL" clId="{23B3EFED-D79E-4954-B96B-9CA7F3E54D1F}" dt="2018-08-07T04:50:04.284" v="4882" actId="165"/>
          <ac:spMkLst>
            <pc:docMk/>
            <pc:sldMk cId="3690571184" sldId="455"/>
            <ac:spMk id="315" creationId="{6632E0A9-E792-4B3F-A192-4539019C707B}"/>
          </ac:spMkLst>
        </pc:spChg>
        <pc:spChg chg="mod topLvl">
          <ac:chgData name="용현 김" userId="ea7ee6c5-8af7-4a8f-a782-b013d6f2b6ad" providerId="ADAL" clId="{23B3EFED-D79E-4954-B96B-9CA7F3E54D1F}" dt="2018-08-07T04:50:04.284" v="4882" actId="165"/>
          <ac:spMkLst>
            <pc:docMk/>
            <pc:sldMk cId="3690571184" sldId="455"/>
            <ac:spMk id="316" creationId="{E38E3535-6D21-4D01-BAD9-309744C80455}"/>
          </ac:spMkLst>
        </pc:spChg>
        <pc:spChg chg="mod topLvl">
          <ac:chgData name="용현 김" userId="ea7ee6c5-8af7-4a8f-a782-b013d6f2b6ad" providerId="ADAL" clId="{23B3EFED-D79E-4954-B96B-9CA7F3E54D1F}" dt="2018-08-07T04:50:04.284" v="4882" actId="165"/>
          <ac:spMkLst>
            <pc:docMk/>
            <pc:sldMk cId="3690571184" sldId="455"/>
            <ac:spMk id="317" creationId="{E0255D4B-9A6E-45E5-B443-F8BE3E86C2D2}"/>
          </ac:spMkLst>
        </pc:spChg>
        <pc:spChg chg="mod topLvl">
          <ac:chgData name="용현 김" userId="ea7ee6c5-8af7-4a8f-a782-b013d6f2b6ad" providerId="ADAL" clId="{23B3EFED-D79E-4954-B96B-9CA7F3E54D1F}" dt="2018-08-07T04:50:04.284" v="4882" actId="165"/>
          <ac:spMkLst>
            <pc:docMk/>
            <pc:sldMk cId="3690571184" sldId="455"/>
            <ac:spMk id="318" creationId="{22EFE4F2-705D-4440-B45D-0A003D407ABC}"/>
          </ac:spMkLst>
        </pc:spChg>
        <pc:spChg chg="mod topLvl">
          <ac:chgData name="용현 김" userId="ea7ee6c5-8af7-4a8f-a782-b013d6f2b6ad" providerId="ADAL" clId="{23B3EFED-D79E-4954-B96B-9CA7F3E54D1F}" dt="2018-08-07T04:50:04.284" v="4882" actId="165"/>
          <ac:spMkLst>
            <pc:docMk/>
            <pc:sldMk cId="3690571184" sldId="455"/>
            <ac:spMk id="319" creationId="{1725C4C4-DB5E-496B-B2F7-6AAF0FAEC526}"/>
          </ac:spMkLst>
        </pc:spChg>
        <pc:spChg chg="mod topLvl">
          <ac:chgData name="용현 김" userId="ea7ee6c5-8af7-4a8f-a782-b013d6f2b6ad" providerId="ADAL" clId="{23B3EFED-D79E-4954-B96B-9CA7F3E54D1F}" dt="2018-08-07T04:50:04.284" v="4882" actId="165"/>
          <ac:spMkLst>
            <pc:docMk/>
            <pc:sldMk cId="3690571184" sldId="455"/>
            <ac:spMk id="320" creationId="{C352CC47-F850-458C-B6CB-8B406AF883D0}"/>
          </ac:spMkLst>
        </pc:spChg>
        <pc:spChg chg="mod topLvl">
          <ac:chgData name="용현 김" userId="ea7ee6c5-8af7-4a8f-a782-b013d6f2b6ad" providerId="ADAL" clId="{23B3EFED-D79E-4954-B96B-9CA7F3E54D1F}" dt="2018-08-07T04:50:04.284" v="4882" actId="165"/>
          <ac:spMkLst>
            <pc:docMk/>
            <pc:sldMk cId="3690571184" sldId="455"/>
            <ac:spMk id="321" creationId="{F395BD6B-AC36-465A-9316-EDC36CCA7095}"/>
          </ac:spMkLst>
        </pc:spChg>
        <pc:spChg chg="mod topLvl">
          <ac:chgData name="용현 김" userId="ea7ee6c5-8af7-4a8f-a782-b013d6f2b6ad" providerId="ADAL" clId="{23B3EFED-D79E-4954-B96B-9CA7F3E54D1F}" dt="2018-08-07T04:50:04.284" v="4882" actId="165"/>
          <ac:spMkLst>
            <pc:docMk/>
            <pc:sldMk cId="3690571184" sldId="455"/>
            <ac:spMk id="322" creationId="{BDC5D194-8AC2-4B9E-9406-4F9B6F3A05B4}"/>
          </ac:spMkLst>
        </pc:spChg>
        <pc:spChg chg="mod topLvl">
          <ac:chgData name="용현 김" userId="ea7ee6c5-8af7-4a8f-a782-b013d6f2b6ad" providerId="ADAL" clId="{23B3EFED-D79E-4954-B96B-9CA7F3E54D1F}" dt="2018-08-07T04:50:04.284" v="4882" actId="165"/>
          <ac:spMkLst>
            <pc:docMk/>
            <pc:sldMk cId="3690571184" sldId="455"/>
            <ac:spMk id="323" creationId="{4EBEA84E-A8FD-4C4F-82CF-4193C0E66D0F}"/>
          </ac:spMkLst>
        </pc:spChg>
        <pc:spChg chg="mod topLvl">
          <ac:chgData name="용현 김" userId="ea7ee6c5-8af7-4a8f-a782-b013d6f2b6ad" providerId="ADAL" clId="{23B3EFED-D79E-4954-B96B-9CA7F3E54D1F}" dt="2018-08-07T04:50:04.284" v="4882" actId="165"/>
          <ac:spMkLst>
            <pc:docMk/>
            <pc:sldMk cId="3690571184" sldId="455"/>
            <ac:spMk id="324" creationId="{827B2D73-E240-454F-82A8-2F2E0F26C2C0}"/>
          </ac:spMkLst>
        </pc:spChg>
        <pc:spChg chg="mod topLvl">
          <ac:chgData name="용현 김" userId="ea7ee6c5-8af7-4a8f-a782-b013d6f2b6ad" providerId="ADAL" clId="{23B3EFED-D79E-4954-B96B-9CA7F3E54D1F}" dt="2018-08-07T04:50:04.284" v="4882" actId="165"/>
          <ac:spMkLst>
            <pc:docMk/>
            <pc:sldMk cId="3690571184" sldId="455"/>
            <ac:spMk id="325" creationId="{4E0BF84C-1BD9-4F6F-B757-B7E27D1CE1B9}"/>
          </ac:spMkLst>
        </pc:spChg>
        <pc:spChg chg="mod topLvl">
          <ac:chgData name="용현 김" userId="ea7ee6c5-8af7-4a8f-a782-b013d6f2b6ad" providerId="ADAL" clId="{23B3EFED-D79E-4954-B96B-9CA7F3E54D1F}" dt="2018-08-07T04:50:04.284" v="4882" actId="165"/>
          <ac:spMkLst>
            <pc:docMk/>
            <pc:sldMk cId="3690571184" sldId="455"/>
            <ac:spMk id="326" creationId="{588D7343-522C-45C0-9D30-25C833E8A789}"/>
          </ac:spMkLst>
        </pc:spChg>
        <pc:spChg chg="mod topLvl">
          <ac:chgData name="용현 김" userId="ea7ee6c5-8af7-4a8f-a782-b013d6f2b6ad" providerId="ADAL" clId="{23B3EFED-D79E-4954-B96B-9CA7F3E54D1F}" dt="2018-08-07T04:50:04.284" v="4882" actId="165"/>
          <ac:spMkLst>
            <pc:docMk/>
            <pc:sldMk cId="3690571184" sldId="455"/>
            <ac:spMk id="327" creationId="{C7F304C6-881C-45FF-BCA4-47BC085F0C6A}"/>
          </ac:spMkLst>
        </pc:spChg>
        <pc:spChg chg="mod topLvl">
          <ac:chgData name="용현 김" userId="ea7ee6c5-8af7-4a8f-a782-b013d6f2b6ad" providerId="ADAL" clId="{23B3EFED-D79E-4954-B96B-9CA7F3E54D1F}" dt="2018-08-07T04:50:04.284" v="4882" actId="165"/>
          <ac:spMkLst>
            <pc:docMk/>
            <pc:sldMk cId="3690571184" sldId="455"/>
            <ac:spMk id="328" creationId="{4F124A86-4E97-43D0-B837-36416BDC367E}"/>
          </ac:spMkLst>
        </pc:spChg>
        <pc:spChg chg="mod topLvl">
          <ac:chgData name="용현 김" userId="ea7ee6c5-8af7-4a8f-a782-b013d6f2b6ad" providerId="ADAL" clId="{23B3EFED-D79E-4954-B96B-9CA7F3E54D1F}" dt="2018-08-07T04:50:04.284" v="4882" actId="165"/>
          <ac:spMkLst>
            <pc:docMk/>
            <pc:sldMk cId="3690571184" sldId="455"/>
            <ac:spMk id="329" creationId="{9D1CCDA6-41D0-488B-BFD2-D99450C031A2}"/>
          </ac:spMkLst>
        </pc:spChg>
        <pc:spChg chg="mod topLvl">
          <ac:chgData name="용현 김" userId="ea7ee6c5-8af7-4a8f-a782-b013d6f2b6ad" providerId="ADAL" clId="{23B3EFED-D79E-4954-B96B-9CA7F3E54D1F}" dt="2018-08-07T04:50:04.284" v="4882" actId="165"/>
          <ac:spMkLst>
            <pc:docMk/>
            <pc:sldMk cId="3690571184" sldId="455"/>
            <ac:spMk id="330" creationId="{CC5B09F4-B6A6-4458-A125-C7B8AAAA849D}"/>
          </ac:spMkLst>
        </pc:spChg>
        <pc:spChg chg="mod topLvl">
          <ac:chgData name="용현 김" userId="ea7ee6c5-8af7-4a8f-a782-b013d6f2b6ad" providerId="ADAL" clId="{23B3EFED-D79E-4954-B96B-9CA7F3E54D1F}" dt="2018-08-07T04:50:04.284" v="4882" actId="165"/>
          <ac:spMkLst>
            <pc:docMk/>
            <pc:sldMk cId="3690571184" sldId="455"/>
            <ac:spMk id="331" creationId="{0889814F-5C0B-485A-83DB-E2BCE58D0E56}"/>
          </ac:spMkLst>
        </pc:spChg>
        <pc:spChg chg="mod topLvl">
          <ac:chgData name="용현 김" userId="ea7ee6c5-8af7-4a8f-a782-b013d6f2b6ad" providerId="ADAL" clId="{23B3EFED-D79E-4954-B96B-9CA7F3E54D1F}" dt="2018-08-07T04:50:04.284" v="4882" actId="165"/>
          <ac:spMkLst>
            <pc:docMk/>
            <pc:sldMk cId="3690571184" sldId="455"/>
            <ac:spMk id="332" creationId="{2789A017-D17A-49A8-BE2B-0FCFC2664733}"/>
          </ac:spMkLst>
        </pc:spChg>
        <pc:spChg chg="mod topLvl">
          <ac:chgData name="용현 김" userId="ea7ee6c5-8af7-4a8f-a782-b013d6f2b6ad" providerId="ADAL" clId="{23B3EFED-D79E-4954-B96B-9CA7F3E54D1F}" dt="2018-08-07T04:50:04.284" v="4882" actId="165"/>
          <ac:spMkLst>
            <pc:docMk/>
            <pc:sldMk cId="3690571184" sldId="455"/>
            <ac:spMk id="333" creationId="{EB73F386-4555-413A-926B-04CB5BF43B2D}"/>
          </ac:spMkLst>
        </pc:spChg>
        <pc:spChg chg="mod topLvl">
          <ac:chgData name="용현 김" userId="ea7ee6c5-8af7-4a8f-a782-b013d6f2b6ad" providerId="ADAL" clId="{23B3EFED-D79E-4954-B96B-9CA7F3E54D1F}" dt="2018-08-07T04:50:04.284" v="4882" actId="165"/>
          <ac:spMkLst>
            <pc:docMk/>
            <pc:sldMk cId="3690571184" sldId="455"/>
            <ac:spMk id="334" creationId="{95ADF9A1-B0B4-4BC3-99B4-4B31674C4F24}"/>
          </ac:spMkLst>
        </pc:spChg>
        <pc:spChg chg="mod topLvl">
          <ac:chgData name="용현 김" userId="ea7ee6c5-8af7-4a8f-a782-b013d6f2b6ad" providerId="ADAL" clId="{23B3EFED-D79E-4954-B96B-9CA7F3E54D1F}" dt="2018-08-07T04:50:04.284" v="4882" actId="165"/>
          <ac:spMkLst>
            <pc:docMk/>
            <pc:sldMk cId="3690571184" sldId="455"/>
            <ac:spMk id="335" creationId="{232C9CEC-287D-4209-B1E3-62766BE75378}"/>
          </ac:spMkLst>
        </pc:spChg>
        <pc:spChg chg="mod topLvl">
          <ac:chgData name="용현 김" userId="ea7ee6c5-8af7-4a8f-a782-b013d6f2b6ad" providerId="ADAL" clId="{23B3EFED-D79E-4954-B96B-9CA7F3E54D1F}" dt="2018-08-07T04:50:04.284" v="4882" actId="165"/>
          <ac:spMkLst>
            <pc:docMk/>
            <pc:sldMk cId="3690571184" sldId="455"/>
            <ac:spMk id="336" creationId="{01CABB5E-6B22-465E-9BDB-8185F9F039C9}"/>
          </ac:spMkLst>
        </pc:spChg>
        <pc:spChg chg="mod topLvl">
          <ac:chgData name="용현 김" userId="ea7ee6c5-8af7-4a8f-a782-b013d6f2b6ad" providerId="ADAL" clId="{23B3EFED-D79E-4954-B96B-9CA7F3E54D1F}" dt="2018-08-07T04:50:04.284" v="4882" actId="165"/>
          <ac:spMkLst>
            <pc:docMk/>
            <pc:sldMk cId="3690571184" sldId="455"/>
            <ac:spMk id="337" creationId="{5D194626-C4C4-4B88-8522-10F26832F48D}"/>
          </ac:spMkLst>
        </pc:spChg>
        <pc:spChg chg="mod topLvl">
          <ac:chgData name="용현 김" userId="ea7ee6c5-8af7-4a8f-a782-b013d6f2b6ad" providerId="ADAL" clId="{23B3EFED-D79E-4954-B96B-9CA7F3E54D1F}" dt="2018-08-07T04:50:04.284" v="4882" actId="165"/>
          <ac:spMkLst>
            <pc:docMk/>
            <pc:sldMk cId="3690571184" sldId="455"/>
            <ac:spMk id="338" creationId="{1F6571C3-31FF-4D51-9CF8-3B8F334EF1BF}"/>
          </ac:spMkLst>
        </pc:spChg>
        <pc:spChg chg="mod topLvl">
          <ac:chgData name="용현 김" userId="ea7ee6c5-8af7-4a8f-a782-b013d6f2b6ad" providerId="ADAL" clId="{23B3EFED-D79E-4954-B96B-9CA7F3E54D1F}" dt="2018-08-07T04:50:04.284" v="4882" actId="165"/>
          <ac:spMkLst>
            <pc:docMk/>
            <pc:sldMk cId="3690571184" sldId="455"/>
            <ac:spMk id="339" creationId="{76AAD367-C94D-490E-9138-C821C298B4F3}"/>
          </ac:spMkLst>
        </pc:spChg>
        <pc:spChg chg="mod topLvl">
          <ac:chgData name="용현 김" userId="ea7ee6c5-8af7-4a8f-a782-b013d6f2b6ad" providerId="ADAL" clId="{23B3EFED-D79E-4954-B96B-9CA7F3E54D1F}" dt="2018-08-07T04:50:04.284" v="4882" actId="165"/>
          <ac:spMkLst>
            <pc:docMk/>
            <pc:sldMk cId="3690571184" sldId="455"/>
            <ac:spMk id="340" creationId="{6E14EE0C-74F1-4C78-BE97-EE7EDBEAD912}"/>
          </ac:spMkLst>
        </pc:spChg>
        <pc:spChg chg="mod topLvl">
          <ac:chgData name="용현 김" userId="ea7ee6c5-8af7-4a8f-a782-b013d6f2b6ad" providerId="ADAL" clId="{23B3EFED-D79E-4954-B96B-9CA7F3E54D1F}" dt="2018-08-07T04:50:04.284" v="4882" actId="165"/>
          <ac:spMkLst>
            <pc:docMk/>
            <pc:sldMk cId="3690571184" sldId="455"/>
            <ac:spMk id="341" creationId="{66F8ABDD-75BD-4AFF-9810-C2AF3B14A08E}"/>
          </ac:spMkLst>
        </pc:spChg>
        <pc:spChg chg="mod topLvl">
          <ac:chgData name="용현 김" userId="ea7ee6c5-8af7-4a8f-a782-b013d6f2b6ad" providerId="ADAL" clId="{23B3EFED-D79E-4954-B96B-9CA7F3E54D1F}" dt="2018-08-07T04:50:04.284" v="4882" actId="165"/>
          <ac:spMkLst>
            <pc:docMk/>
            <pc:sldMk cId="3690571184" sldId="455"/>
            <ac:spMk id="342" creationId="{51DE8795-9A53-4B84-8EFC-B2F417C8CFDA}"/>
          </ac:spMkLst>
        </pc:spChg>
        <pc:spChg chg="mod topLvl">
          <ac:chgData name="용현 김" userId="ea7ee6c5-8af7-4a8f-a782-b013d6f2b6ad" providerId="ADAL" clId="{23B3EFED-D79E-4954-B96B-9CA7F3E54D1F}" dt="2018-08-07T04:50:04.284" v="4882" actId="165"/>
          <ac:spMkLst>
            <pc:docMk/>
            <pc:sldMk cId="3690571184" sldId="455"/>
            <ac:spMk id="343" creationId="{6A50CA98-F3EB-4249-A356-F0324382DE50}"/>
          </ac:spMkLst>
        </pc:spChg>
        <pc:spChg chg="mod topLvl">
          <ac:chgData name="용현 김" userId="ea7ee6c5-8af7-4a8f-a782-b013d6f2b6ad" providerId="ADAL" clId="{23B3EFED-D79E-4954-B96B-9CA7F3E54D1F}" dt="2018-08-07T04:50:04.284" v="4882" actId="165"/>
          <ac:spMkLst>
            <pc:docMk/>
            <pc:sldMk cId="3690571184" sldId="455"/>
            <ac:spMk id="344" creationId="{D5B07B50-0C13-4310-8B84-6DEE07E9EB7B}"/>
          </ac:spMkLst>
        </pc:spChg>
        <pc:spChg chg="mod topLvl">
          <ac:chgData name="용현 김" userId="ea7ee6c5-8af7-4a8f-a782-b013d6f2b6ad" providerId="ADAL" clId="{23B3EFED-D79E-4954-B96B-9CA7F3E54D1F}" dt="2018-08-07T04:50:04.284" v="4882" actId="165"/>
          <ac:spMkLst>
            <pc:docMk/>
            <pc:sldMk cId="3690571184" sldId="455"/>
            <ac:spMk id="345" creationId="{E0713431-8EA2-4D25-83F2-F247BC8EF852}"/>
          </ac:spMkLst>
        </pc:spChg>
        <pc:spChg chg="mod topLvl">
          <ac:chgData name="용현 김" userId="ea7ee6c5-8af7-4a8f-a782-b013d6f2b6ad" providerId="ADAL" clId="{23B3EFED-D79E-4954-B96B-9CA7F3E54D1F}" dt="2018-08-07T04:50:04.284" v="4882" actId="165"/>
          <ac:spMkLst>
            <pc:docMk/>
            <pc:sldMk cId="3690571184" sldId="455"/>
            <ac:spMk id="346" creationId="{0B8654E3-14EB-4023-8DFC-8CEBCAAFCE52}"/>
          </ac:spMkLst>
        </pc:spChg>
        <pc:spChg chg="mod topLvl">
          <ac:chgData name="용현 김" userId="ea7ee6c5-8af7-4a8f-a782-b013d6f2b6ad" providerId="ADAL" clId="{23B3EFED-D79E-4954-B96B-9CA7F3E54D1F}" dt="2018-08-07T04:50:04.284" v="4882" actId="165"/>
          <ac:spMkLst>
            <pc:docMk/>
            <pc:sldMk cId="3690571184" sldId="455"/>
            <ac:spMk id="347" creationId="{101B4F8D-BFCB-4505-8D4D-BB6A5598D26D}"/>
          </ac:spMkLst>
        </pc:spChg>
        <pc:spChg chg="mod topLvl">
          <ac:chgData name="용현 김" userId="ea7ee6c5-8af7-4a8f-a782-b013d6f2b6ad" providerId="ADAL" clId="{23B3EFED-D79E-4954-B96B-9CA7F3E54D1F}" dt="2018-08-07T04:50:04.284" v="4882" actId="165"/>
          <ac:spMkLst>
            <pc:docMk/>
            <pc:sldMk cId="3690571184" sldId="455"/>
            <ac:spMk id="348" creationId="{06ABFF9E-58AB-4680-82AA-ECD4FCECB6ED}"/>
          </ac:spMkLst>
        </pc:spChg>
        <pc:spChg chg="mod topLvl">
          <ac:chgData name="용현 김" userId="ea7ee6c5-8af7-4a8f-a782-b013d6f2b6ad" providerId="ADAL" clId="{23B3EFED-D79E-4954-B96B-9CA7F3E54D1F}" dt="2018-08-07T04:50:04.284" v="4882" actId="165"/>
          <ac:spMkLst>
            <pc:docMk/>
            <pc:sldMk cId="3690571184" sldId="455"/>
            <ac:spMk id="349" creationId="{CC3A1354-A1B3-446E-A104-C01BE875DC8D}"/>
          </ac:spMkLst>
        </pc:spChg>
        <pc:spChg chg="mod topLvl">
          <ac:chgData name="용현 김" userId="ea7ee6c5-8af7-4a8f-a782-b013d6f2b6ad" providerId="ADAL" clId="{23B3EFED-D79E-4954-B96B-9CA7F3E54D1F}" dt="2018-08-07T04:50:04.284" v="4882" actId="165"/>
          <ac:spMkLst>
            <pc:docMk/>
            <pc:sldMk cId="3690571184" sldId="455"/>
            <ac:spMk id="350" creationId="{2AC3D07D-DF7E-442E-9529-B4867EE7896C}"/>
          </ac:spMkLst>
        </pc:spChg>
        <pc:spChg chg="mod topLvl">
          <ac:chgData name="용현 김" userId="ea7ee6c5-8af7-4a8f-a782-b013d6f2b6ad" providerId="ADAL" clId="{23B3EFED-D79E-4954-B96B-9CA7F3E54D1F}" dt="2018-08-07T04:50:04.284" v="4882" actId="165"/>
          <ac:spMkLst>
            <pc:docMk/>
            <pc:sldMk cId="3690571184" sldId="455"/>
            <ac:spMk id="351" creationId="{1AF87F8E-8EA9-45E5-90AE-631F8379D25D}"/>
          </ac:spMkLst>
        </pc:spChg>
        <pc:spChg chg="mod topLvl">
          <ac:chgData name="용현 김" userId="ea7ee6c5-8af7-4a8f-a782-b013d6f2b6ad" providerId="ADAL" clId="{23B3EFED-D79E-4954-B96B-9CA7F3E54D1F}" dt="2018-08-07T04:50:04.284" v="4882" actId="165"/>
          <ac:spMkLst>
            <pc:docMk/>
            <pc:sldMk cId="3690571184" sldId="455"/>
            <ac:spMk id="352" creationId="{7D792D0D-85CC-4112-8FD9-B88B8DB8CA12}"/>
          </ac:spMkLst>
        </pc:spChg>
        <pc:spChg chg="mod topLvl">
          <ac:chgData name="용현 김" userId="ea7ee6c5-8af7-4a8f-a782-b013d6f2b6ad" providerId="ADAL" clId="{23B3EFED-D79E-4954-B96B-9CA7F3E54D1F}" dt="2018-08-07T04:50:04.284" v="4882" actId="165"/>
          <ac:spMkLst>
            <pc:docMk/>
            <pc:sldMk cId="3690571184" sldId="455"/>
            <ac:spMk id="353" creationId="{DCF1BD31-8E28-47BD-8A2D-C78E60A0B924}"/>
          </ac:spMkLst>
        </pc:spChg>
        <pc:spChg chg="mod topLvl">
          <ac:chgData name="용현 김" userId="ea7ee6c5-8af7-4a8f-a782-b013d6f2b6ad" providerId="ADAL" clId="{23B3EFED-D79E-4954-B96B-9CA7F3E54D1F}" dt="2018-08-07T04:50:04.284" v="4882" actId="165"/>
          <ac:spMkLst>
            <pc:docMk/>
            <pc:sldMk cId="3690571184" sldId="455"/>
            <ac:spMk id="354" creationId="{272D9891-EC81-4D55-8B9C-6D27FB77E78E}"/>
          </ac:spMkLst>
        </pc:spChg>
        <pc:spChg chg="mod topLvl">
          <ac:chgData name="용현 김" userId="ea7ee6c5-8af7-4a8f-a782-b013d6f2b6ad" providerId="ADAL" clId="{23B3EFED-D79E-4954-B96B-9CA7F3E54D1F}" dt="2018-08-07T04:50:04.284" v="4882" actId="165"/>
          <ac:spMkLst>
            <pc:docMk/>
            <pc:sldMk cId="3690571184" sldId="455"/>
            <ac:spMk id="355" creationId="{182D7BE5-98EE-4E6D-B9CE-8A71AA0587B3}"/>
          </ac:spMkLst>
        </pc:spChg>
        <pc:spChg chg="mod topLvl">
          <ac:chgData name="용현 김" userId="ea7ee6c5-8af7-4a8f-a782-b013d6f2b6ad" providerId="ADAL" clId="{23B3EFED-D79E-4954-B96B-9CA7F3E54D1F}" dt="2018-08-07T04:50:04.284" v="4882" actId="165"/>
          <ac:spMkLst>
            <pc:docMk/>
            <pc:sldMk cId="3690571184" sldId="455"/>
            <ac:spMk id="356" creationId="{E02A62DA-8BA8-44C6-B7F5-AA28FA9AF375}"/>
          </ac:spMkLst>
        </pc:spChg>
        <pc:spChg chg="mod topLvl">
          <ac:chgData name="용현 김" userId="ea7ee6c5-8af7-4a8f-a782-b013d6f2b6ad" providerId="ADAL" clId="{23B3EFED-D79E-4954-B96B-9CA7F3E54D1F}" dt="2018-08-07T04:50:04.284" v="4882" actId="165"/>
          <ac:spMkLst>
            <pc:docMk/>
            <pc:sldMk cId="3690571184" sldId="455"/>
            <ac:spMk id="357" creationId="{5EFCA2BD-F446-43EA-AABC-DC036AC6A2E7}"/>
          </ac:spMkLst>
        </pc:spChg>
        <pc:spChg chg="mod topLvl">
          <ac:chgData name="용현 김" userId="ea7ee6c5-8af7-4a8f-a782-b013d6f2b6ad" providerId="ADAL" clId="{23B3EFED-D79E-4954-B96B-9CA7F3E54D1F}" dt="2018-08-07T04:50:04.284" v="4882" actId="165"/>
          <ac:spMkLst>
            <pc:docMk/>
            <pc:sldMk cId="3690571184" sldId="455"/>
            <ac:spMk id="358" creationId="{D651BBE7-28A7-4E49-8C06-A2C6CC9F3C74}"/>
          </ac:spMkLst>
        </pc:spChg>
        <pc:spChg chg="mod topLvl">
          <ac:chgData name="용현 김" userId="ea7ee6c5-8af7-4a8f-a782-b013d6f2b6ad" providerId="ADAL" clId="{23B3EFED-D79E-4954-B96B-9CA7F3E54D1F}" dt="2018-08-07T04:50:04.284" v="4882" actId="165"/>
          <ac:spMkLst>
            <pc:docMk/>
            <pc:sldMk cId="3690571184" sldId="455"/>
            <ac:spMk id="359" creationId="{06385A37-BA69-4BFC-85E4-AB309E9EA6EC}"/>
          </ac:spMkLst>
        </pc:spChg>
        <pc:spChg chg="mod topLvl">
          <ac:chgData name="용현 김" userId="ea7ee6c5-8af7-4a8f-a782-b013d6f2b6ad" providerId="ADAL" clId="{23B3EFED-D79E-4954-B96B-9CA7F3E54D1F}" dt="2018-08-07T04:50:04.284" v="4882" actId="165"/>
          <ac:spMkLst>
            <pc:docMk/>
            <pc:sldMk cId="3690571184" sldId="455"/>
            <ac:spMk id="360" creationId="{C7BEFDDD-A9E6-4D99-AE82-2A73C9B5E1B6}"/>
          </ac:spMkLst>
        </pc:spChg>
        <pc:spChg chg="mod topLvl">
          <ac:chgData name="용현 김" userId="ea7ee6c5-8af7-4a8f-a782-b013d6f2b6ad" providerId="ADAL" clId="{23B3EFED-D79E-4954-B96B-9CA7F3E54D1F}" dt="2018-08-07T04:50:04.284" v="4882" actId="165"/>
          <ac:spMkLst>
            <pc:docMk/>
            <pc:sldMk cId="3690571184" sldId="455"/>
            <ac:spMk id="361" creationId="{49B455B2-43CF-47E7-8CE1-D3BB40C6A143}"/>
          </ac:spMkLst>
        </pc:spChg>
        <pc:spChg chg="mod topLvl">
          <ac:chgData name="용현 김" userId="ea7ee6c5-8af7-4a8f-a782-b013d6f2b6ad" providerId="ADAL" clId="{23B3EFED-D79E-4954-B96B-9CA7F3E54D1F}" dt="2018-08-07T04:50:04.284" v="4882" actId="165"/>
          <ac:spMkLst>
            <pc:docMk/>
            <pc:sldMk cId="3690571184" sldId="455"/>
            <ac:spMk id="362" creationId="{13C8560C-0794-4AD5-86A5-7116DB000C33}"/>
          </ac:spMkLst>
        </pc:spChg>
        <pc:spChg chg="mod topLvl">
          <ac:chgData name="용현 김" userId="ea7ee6c5-8af7-4a8f-a782-b013d6f2b6ad" providerId="ADAL" clId="{23B3EFED-D79E-4954-B96B-9CA7F3E54D1F}" dt="2018-08-07T04:50:04.284" v="4882" actId="165"/>
          <ac:spMkLst>
            <pc:docMk/>
            <pc:sldMk cId="3690571184" sldId="455"/>
            <ac:spMk id="363" creationId="{881E98AD-CF1A-44B9-ADE2-1A49B9911A70}"/>
          </ac:spMkLst>
        </pc:spChg>
        <pc:spChg chg="mod topLvl">
          <ac:chgData name="용현 김" userId="ea7ee6c5-8af7-4a8f-a782-b013d6f2b6ad" providerId="ADAL" clId="{23B3EFED-D79E-4954-B96B-9CA7F3E54D1F}" dt="2018-08-07T04:50:04.284" v="4882" actId="165"/>
          <ac:spMkLst>
            <pc:docMk/>
            <pc:sldMk cId="3690571184" sldId="455"/>
            <ac:spMk id="364" creationId="{6EA5E280-AB87-4E83-982C-AE5FAA7C2A25}"/>
          </ac:spMkLst>
        </pc:spChg>
        <pc:spChg chg="mod topLvl">
          <ac:chgData name="용현 김" userId="ea7ee6c5-8af7-4a8f-a782-b013d6f2b6ad" providerId="ADAL" clId="{23B3EFED-D79E-4954-B96B-9CA7F3E54D1F}" dt="2018-08-07T04:50:04.284" v="4882" actId="165"/>
          <ac:spMkLst>
            <pc:docMk/>
            <pc:sldMk cId="3690571184" sldId="455"/>
            <ac:spMk id="365" creationId="{C3CE1D3F-FBAB-44D7-8DC7-23BBAE9FAE47}"/>
          </ac:spMkLst>
        </pc:spChg>
        <pc:spChg chg="mod topLvl">
          <ac:chgData name="용현 김" userId="ea7ee6c5-8af7-4a8f-a782-b013d6f2b6ad" providerId="ADAL" clId="{23B3EFED-D79E-4954-B96B-9CA7F3E54D1F}" dt="2018-08-07T04:50:04.284" v="4882" actId="165"/>
          <ac:spMkLst>
            <pc:docMk/>
            <pc:sldMk cId="3690571184" sldId="455"/>
            <ac:spMk id="366" creationId="{3885C5EF-352B-4E3D-8A3B-AAC25647B7FF}"/>
          </ac:spMkLst>
        </pc:spChg>
        <pc:spChg chg="mod topLvl">
          <ac:chgData name="용현 김" userId="ea7ee6c5-8af7-4a8f-a782-b013d6f2b6ad" providerId="ADAL" clId="{23B3EFED-D79E-4954-B96B-9CA7F3E54D1F}" dt="2018-08-07T04:50:04.284" v="4882" actId="165"/>
          <ac:spMkLst>
            <pc:docMk/>
            <pc:sldMk cId="3690571184" sldId="455"/>
            <ac:spMk id="367" creationId="{DEEE9CF8-B5E0-410E-9B91-4F621ECAF68D}"/>
          </ac:spMkLst>
        </pc:spChg>
        <pc:spChg chg="mod topLvl">
          <ac:chgData name="용현 김" userId="ea7ee6c5-8af7-4a8f-a782-b013d6f2b6ad" providerId="ADAL" clId="{23B3EFED-D79E-4954-B96B-9CA7F3E54D1F}" dt="2018-08-07T04:50:04.284" v="4882" actId="165"/>
          <ac:spMkLst>
            <pc:docMk/>
            <pc:sldMk cId="3690571184" sldId="455"/>
            <ac:spMk id="368" creationId="{D6972018-AF75-463B-BAC8-07E41DB3A8B0}"/>
          </ac:spMkLst>
        </pc:spChg>
        <pc:spChg chg="mod topLvl">
          <ac:chgData name="용현 김" userId="ea7ee6c5-8af7-4a8f-a782-b013d6f2b6ad" providerId="ADAL" clId="{23B3EFED-D79E-4954-B96B-9CA7F3E54D1F}" dt="2018-08-07T04:50:04.284" v="4882" actId="165"/>
          <ac:spMkLst>
            <pc:docMk/>
            <pc:sldMk cId="3690571184" sldId="455"/>
            <ac:spMk id="369" creationId="{4E24F030-320D-4515-9D0B-88CC9175AA91}"/>
          </ac:spMkLst>
        </pc:spChg>
        <pc:spChg chg="mod topLvl">
          <ac:chgData name="용현 김" userId="ea7ee6c5-8af7-4a8f-a782-b013d6f2b6ad" providerId="ADAL" clId="{23B3EFED-D79E-4954-B96B-9CA7F3E54D1F}" dt="2018-08-07T04:50:04.284" v="4882" actId="165"/>
          <ac:spMkLst>
            <pc:docMk/>
            <pc:sldMk cId="3690571184" sldId="455"/>
            <ac:spMk id="370" creationId="{65BBD89C-FAFE-467F-BC19-A637D1A09FE5}"/>
          </ac:spMkLst>
        </pc:spChg>
        <pc:spChg chg="mod topLvl">
          <ac:chgData name="용현 김" userId="ea7ee6c5-8af7-4a8f-a782-b013d6f2b6ad" providerId="ADAL" clId="{23B3EFED-D79E-4954-B96B-9CA7F3E54D1F}" dt="2018-08-07T04:50:04.284" v="4882" actId="165"/>
          <ac:spMkLst>
            <pc:docMk/>
            <pc:sldMk cId="3690571184" sldId="455"/>
            <ac:spMk id="371" creationId="{267B1FF1-3471-4526-9FA1-667EAAFBEA07}"/>
          </ac:spMkLst>
        </pc:spChg>
        <pc:spChg chg="mod topLvl">
          <ac:chgData name="용현 김" userId="ea7ee6c5-8af7-4a8f-a782-b013d6f2b6ad" providerId="ADAL" clId="{23B3EFED-D79E-4954-B96B-9CA7F3E54D1F}" dt="2018-08-07T04:50:04.284" v="4882" actId="165"/>
          <ac:spMkLst>
            <pc:docMk/>
            <pc:sldMk cId="3690571184" sldId="455"/>
            <ac:spMk id="372" creationId="{89D6628C-0C20-4CC5-8D43-72CBE2A38DDC}"/>
          </ac:spMkLst>
        </pc:spChg>
        <pc:spChg chg="mod topLvl">
          <ac:chgData name="용현 김" userId="ea7ee6c5-8af7-4a8f-a782-b013d6f2b6ad" providerId="ADAL" clId="{23B3EFED-D79E-4954-B96B-9CA7F3E54D1F}" dt="2018-08-07T04:50:04.284" v="4882" actId="165"/>
          <ac:spMkLst>
            <pc:docMk/>
            <pc:sldMk cId="3690571184" sldId="455"/>
            <ac:spMk id="373" creationId="{E6C25706-6C2D-4019-BE3D-81DCEBBEED93}"/>
          </ac:spMkLst>
        </pc:spChg>
        <pc:spChg chg="mod topLvl">
          <ac:chgData name="용현 김" userId="ea7ee6c5-8af7-4a8f-a782-b013d6f2b6ad" providerId="ADAL" clId="{23B3EFED-D79E-4954-B96B-9CA7F3E54D1F}" dt="2018-08-07T04:50:04.284" v="4882" actId="165"/>
          <ac:spMkLst>
            <pc:docMk/>
            <pc:sldMk cId="3690571184" sldId="455"/>
            <ac:spMk id="374" creationId="{A5074C93-E355-4F90-AF73-9117912ACE70}"/>
          </ac:spMkLst>
        </pc:spChg>
        <pc:spChg chg="mod topLvl">
          <ac:chgData name="용현 김" userId="ea7ee6c5-8af7-4a8f-a782-b013d6f2b6ad" providerId="ADAL" clId="{23B3EFED-D79E-4954-B96B-9CA7F3E54D1F}" dt="2018-08-07T04:50:04.284" v="4882" actId="165"/>
          <ac:spMkLst>
            <pc:docMk/>
            <pc:sldMk cId="3690571184" sldId="455"/>
            <ac:spMk id="375" creationId="{93ECA917-2281-432E-BC65-3FEBA1AC5CAC}"/>
          </ac:spMkLst>
        </pc:spChg>
        <pc:spChg chg="mod topLvl">
          <ac:chgData name="용현 김" userId="ea7ee6c5-8af7-4a8f-a782-b013d6f2b6ad" providerId="ADAL" clId="{23B3EFED-D79E-4954-B96B-9CA7F3E54D1F}" dt="2018-08-07T04:50:04.284" v="4882" actId="165"/>
          <ac:spMkLst>
            <pc:docMk/>
            <pc:sldMk cId="3690571184" sldId="455"/>
            <ac:spMk id="376" creationId="{EB4EB669-C37E-4C75-8242-1ECD087D028A}"/>
          </ac:spMkLst>
        </pc:spChg>
        <pc:spChg chg="mod topLvl">
          <ac:chgData name="용현 김" userId="ea7ee6c5-8af7-4a8f-a782-b013d6f2b6ad" providerId="ADAL" clId="{23B3EFED-D79E-4954-B96B-9CA7F3E54D1F}" dt="2018-08-07T04:50:04.284" v="4882" actId="165"/>
          <ac:spMkLst>
            <pc:docMk/>
            <pc:sldMk cId="3690571184" sldId="455"/>
            <ac:spMk id="377" creationId="{F3468A75-BD72-4DC0-B97F-1D072FD1CE07}"/>
          </ac:spMkLst>
        </pc:spChg>
        <pc:spChg chg="mod topLvl">
          <ac:chgData name="용현 김" userId="ea7ee6c5-8af7-4a8f-a782-b013d6f2b6ad" providerId="ADAL" clId="{23B3EFED-D79E-4954-B96B-9CA7F3E54D1F}" dt="2018-08-07T04:50:04.284" v="4882" actId="165"/>
          <ac:spMkLst>
            <pc:docMk/>
            <pc:sldMk cId="3690571184" sldId="455"/>
            <ac:spMk id="378" creationId="{13658DCC-7A81-4306-AE68-3FE6CF45F4A4}"/>
          </ac:spMkLst>
        </pc:spChg>
        <pc:spChg chg="mod topLvl">
          <ac:chgData name="용현 김" userId="ea7ee6c5-8af7-4a8f-a782-b013d6f2b6ad" providerId="ADAL" clId="{23B3EFED-D79E-4954-B96B-9CA7F3E54D1F}" dt="2018-08-07T04:50:04.284" v="4882" actId="165"/>
          <ac:spMkLst>
            <pc:docMk/>
            <pc:sldMk cId="3690571184" sldId="455"/>
            <ac:spMk id="379" creationId="{7759D7AB-31AA-4DE9-AB4E-376890418105}"/>
          </ac:spMkLst>
        </pc:spChg>
        <pc:spChg chg="mod topLvl">
          <ac:chgData name="용현 김" userId="ea7ee6c5-8af7-4a8f-a782-b013d6f2b6ad" providerId="ADAL" clId="{23B3EFED-D79E-4954-B96B-9CA7F3E54D1F}" dt="2018-08-07T04:50:04.284" v="4882" actId="165"/>
          <ac:spMkLst>
            <pc:docMk/>
            <pc:sldMk cId="3690571184" sldId="455"/>
            <ac:spMk id="380" creationId="{05B99995-B6D8-4A0D-99E3-4E88330ABC56}"/>
          </ac:spMkLst>
        </pc:spChg>
        <pc:spChg chg="mod topLvl">
          <ac:chgData name="용현 김" userId="ea7ee6c5-8af7-4a8f-a782-b013d6f2b6ad" providerId="ADAL" clId="{23B3EFED-D79E-4954-B96B-9CA7F3E54D1F}" dt="2018-08-07T04:50:04.284" v="4882" actId="165"/>
          <ac:spMkLst>
            <pc:docMk/>
            <pc:sldMk cId="3690571184" sldId="455"/>
            <ac:spMk id="381" creationId="{D587A50B-9C4D-48D1-B50F-5A79816D8D1D}"/>
          </ac:spMkLst>
        </pc:spChg>
        <pc:spChg chg="mod topLvl">
          <ac:chgData name="용현 김" userId="ea7ee6c5-8af7-4a8f-a782-b013d6f2b6ad" providerId="ADAL" clId="{23B3EFED-D79E-4954-B96B-9CA7F3E54D1F}" dt="2018-08-07T04:50:04.284" v="4882" actId="165"/>
          <ac:spMkLst>
            <pc:docMk/>
            <pc:sldMk cId="3690571184" sldId="455"/>
            <ac:spMk id="382" creationId="{035A54B6-D78B-4CD6-97EF-E85185D159E9}"/>
          </ac:spMkLst>
        </pc:spChg>
        <pc:spChg chg="mod topLvl">
          <ac:chgData name="용현 김" userId="ea7ee6c5-8af7-4a8f-a782-b013d6f2b6ad" providerId="ADAL" clId="{23B3EFED-D79E-4954-B96B-9CA7F3E54D1F}" dt="2018-08-07T04:50:04.284" v="4882" actId="165"/>
          <ac:spMkLst>
            <pc:docMk/>
            <pc:sldMk cId="3690571184" sldId="455"/>
            <ac:spMk id="383" creationId="{07A3F4F3-E4F3-406C-B0A6-39D9999B9ABD}"/>
          </ac:spMkLst>
        </pc:spChg>
        <pc:spChg chg="mod topLvl">
          <ac:chgData name="용현 김" userId="ea7ee6c5-8af7-4a8f-a782-b013d6f2b6ad" providerId="ADAL" clId="{23B3EFED-D79E-4954-B96B-9CA7F3E54D1F}" dt="2018-08-07T04:50:04.284" v="4882" actId="165"/>
          <ac:spMkLst>
            <pc:docMk/>
            <pc:sldMk cId="3690571184" sldId="455"/>
            <ac:spMk id="384" creationId="{D4917B01-CB9A-4B66-97A4-484E4612E198}"/>
          </ac:spMkLst>
        </pc:spChg>
        <pc:spChg chg="mod topLvl">
          <ac:chgData name="용현 김" userId="ea7ee6c5-8af7-4a8f-a782-b013d6f2b6ad" providerId="ADAL" clId="{23B3EFED-D79E-4954-B96B-9CA7F3E54D1F}" dt="2018-08-07T04:50:04.284" v="4882" actId="165"/>
          <ac:spMkLst>
            <pc:docMk/>
            <pc:sldMk cId="3690571184" sldId="455"/>
            <ac:spMk id="385" creationId="{DFB1A01E-82F6-48A0-BF91-547AA5956561}"/>
          </ac:spMkLst>
        </pc:spChg>
        <pc:spChg chg="mod topLvl">
          <ac:chgData name="용현 김" userId="ea7ee6c5-8af7-4a8f-a782-b013d6f2b6ad" providerId="ADAL" clId="{23B3EFED-D79E-4954-B96B-9CA7F3E54D1F}" dt="2018-08-07T04:50:04.284" v="4882" actId="165"/>
          <ac:spMkLst>
            <pc:docMk/>
            <pc:sldMk cId="3690571184" sldId="455"/>
            <ac:spMk id="386" creationId="{B24A5CCF-54F5-4AF1-B135-8781B5DF05D7}"/>
          </ac:spMkLst>
        </pc:spChg>
        <pc:spChg chg="mod topLvl">
          <ac:chgData name="용현 김" userId="ea7ee6c5-8af7-4a8f-a782-b013d6f2b6ad" providerId="ADAL" clId="{23B3EFED-D79E-4954-B96B-9CA7F3E54D1F}" dt="2018-08-07T04:50:04.284" v="4882" actId="165"/>
          <ac:spMkLst>
            <pc:docMk/>
            <pc:sldMk cId="3690571184" sldId="455"/>
            <ac:spMk id="387" creationId="{2E58BBD8-B692-4779-A686-670491AD83AE}"/>
          </ac:spMkLst>
        </pc:spChg>
        <pc:spChg chg="mod topLvl">
          <ac:chgData name="용현 김" userId="ea7ee6c5-8af7-4a8f-a782-b013d6f2b6ad" providerId="ADAL" clId="{23B3EFED-D79E-4954-B96B-9CA7F3E54D1F}" dt="2018-08-07T04:50:04.284" v="4882" actId="165"/>
          <ac:spMkLst>
            <pc:docMk/>
            <pc:sldMk cId="3690571184" sldId="455"/>
            <ac:spMk id="388" creationId="{74598010-7B34-4B67-94BC-E6C3D85F7EEE}"/>
          </ac:spMkLst>
        </pc:spChg>
        <pc:spChg chg="mod topLvl">
          <ac:chgData name="용현 김" userId="ea7ee6c5-8af7-4a8f-a782-b013d6f2b6ad" providerId="ADAL" clId="{23B3EFED-D79E-4954-B96B-9CA7F3E54D1F}" dt="2018-08-07T04:50:04.284" v="4882" actId="165"/>
          <ac:spMkLst>
            <pc:docMk/>
            <pc:sldMk cId="3690571184" sldId="455"/>
            <ac:spMk id="389" creationId="{A9925DF8-D896-43B8-B0CB-53A7F8A06CCB}"/>
          </ac:spMkLst>
        </pc:spChg>
        <pc:spChg chg="mod topLvl">
          <ac:chgData name="용현 김" userId="ea7ee6c5-8af7-4a8f-a782-b013d6f2b6ad" providerId="ADAL" clId="{23B3EFED-D79E-4954-B96B-9CA7F3E54D1F}" dt="2018-08-07T04:50:04.284" v="4882" actId="165"/>
          <ac:spMkLst>
            <pc:docMk/>
            <pc:sldMk cId="3690571184" sldId="455"/>
            <ac:spMk id="390" creationId="{DDD5D5B6-AF35-4518-9782-F4F11C635903}"/>
          </ac:spMkLst>
        </pc:spChg>
        <pc:spChg chg="mod topLvl">
          <ac:chgData name="용현 김" userId="ea7ee6c5-8af7-4a8f-a782-b013d6f2b6ad" providerId="ADAL" clId="{23B3EFED-D79E-4954-B96B-9CA7F3E54D1F}" dt="2018-08-07T04:50:04.284" v="4882" actId="165"/>
          <ac:spMkLst>
            <pc:docMk/>
            <pc:sldMk cId="3690571184" sldId="455"/>
            <ac:spMk id="391" creationId="{249D545D-97EA-45DA-84E9-F9241E692B86}"/>
          </ac:spMkLst>
        </pc:spChg>
        <pc:spChg chg="mod topLvl">
          <ac:chgData name="용현 김" userId="ea7ee6c5-8af7-4a8f-a782-b013d6f2b6ad" providerId="ADAL" clId="{23B3EFED-D79E-4954-B96B-9CA7F3E54D1F}" dt="2018-08-07T04:50:04.284" v="4882" actId="165"/>
          <ac:spMkLst>
            <pc:docMk/>
            <pc:sldMk cId="3690571184" sldId="455"/>
            <ac:spMk id="392" creationId="{E720B1EF-7483-4E27-944A-1CBB1511306B}"/>
          </ac:spMkLst>
        </pc:spChg>
        <pc:spChg chg="mod topLvl">
          <ac:chgData name="용현 김" userId="ea7ee6c5-8af7-4a8f-a782-b013d6f2b6ad" providerId="ADAL" clId="{23B3EFED-D79E-4954-B96B-9CA7F3E54D1F}" dt="2018-08-07T04:50:04.284" v="4882" actId="165"/>
          <ac:spMkLst>
            <pc:docMk/>
            <pc:sldMk cId="3690571184" sldId="455"/>
            <ac:spMk id="393" creationId="{B4599C8D-0E2D-4C1C-8967-DAC12642AC99}"/>
          </ac:spMkLst>
        </pc:spChg>
        <pc:spChg chg="mod topLvl">
          <ac:chgData name="용현 김" userId="ea7ee6c5-8af7-4a8f-a782-b013d6f2b6ad" providerId="ADAL" clId="{23B3EFED-D79E-4954-B96B-9CA7F3E54D1F}" dt="2018-08-07T04:50:04.284" v="4882" actId="165"/>
          <ac:spMkLst>
            <pc:docMk/>
            <pc:sldMk cId="3690571184" sldId="455"/>
            <ac:spMk id="394" creationId="{3CBB8927-B1F8-40BC-9C61-84BBBEEBC4B3}"/>
          </ac:spMkLst>
        </pc:spChg>
        <pc:spChg chg="mod topLvl">
          <ac:chgData name="용현 김" userId="ea7ee6c5-8af7-4a8f-a782-b013d6f2b6ad" providerId="ADAL" clId="{23B3EFED-D79E-4954-B96B-9CA7F3E54D1F}" dt="2018-08-07T04:50:04.284" v="4882" actId="165"/>
          <ac:spMkLst>
            <pc:docMk/>
            <pc:sldMk cId="3690571184" sldId="455"/>
            <ac:spMk id="395" creationId="{3188A2AA-13FF-47C1-B6BB-B6AD426D56A6}"/>
          </ac:spMkLst>
        </pc:spChg>
        <pc:spChg chg="mod topLvl">
          <ac:chgData name="용현 김" userId="ea7ee6c5-8af7-4a8f-a782-b013d6f2b6ad" providerId="ADAL" clId="{23B3EFED-D79E-4954-B96B-9CA7F3E54D1F}" dt="2018-08-07T04:50:04.284" v="4882" actId="165"/>
          <ac:spMkLst>
            <pc:docMk/>
            <pc:sldMk cId="3690571184" sldId="455"/>
            <ac:spMk id="396" creationId="{4C76E514-6B49-4031-A2FE-E5C02D5BF264}"/>
          </ac:spMkLst>
        </pc:spChg>
        <pc:spChg chg="mod topLvl">
          <ac:chgData name="용현 김" userId="ea7ee6c5-8af7-4a8f-a782-b013d6f2b6ad" providerId="ADAL" clId="{23B3EFED-D79E-4954-B96B-9CA7F3E54D1F}" dt="2018-08-07T04:50:04.284" v="4882" actId="165"/>
          <ac:spMkLst>
            <pc:docMk/>
            <pc:sldMk cId="3690571184" sldId="455"/>
            <ac:spMk id="397" creationId="{45E35B03-8F0A-447F-BAFE-EAF4454CCD99}"/>
          </ac:spMkLst>
        </pc:spChg>
        <pc:spChg chg="mod topLvl">
          <ac:chgData name="용현 김" userId="ea7ee6c5-8af7-4a8f-a782-b013d6f2b6ad" providerId="ADAL" clId="{23B3EFED-D79E-4954-B96B-9CA7F3E54D1F}" dt="2018-08-07T04:50:04.284" v="4882" actId="165"/>
          <ac:spMkLst>
            <pc:docMk/>
            <pc:sldMk cId="3690571184" sldId="455"/>
            <ac:spMk id="398" creationId="{E4D6018F-2865-4643-8E4A-4EA54795D016}"/>
          </ac:spMkLst>
        </pc:spChg>
        <pc:spChg chg="mod topLvl">
          <ac:chgData name="용현 김" userId="ea7ee6c5-8af7-4a8f-a782-b013d6f2b6ad" providerId="ADAL" clId="{23B3EFED-D79E-4954-B96B-9CA7F3E54D1F}" dt="2018-08-07T04:50:04.284" v="4882" actId="165"/>
          <ac:spMkLst>
            <pc:docMk/>
            <pc:sldMk cId="3690571184" sldId="455"/>
            <ac:spMk id="399" creationId="{623B649C-4AF8-49FE-9622-BF8560451CB9}"/>
          </ac:spMkLst>
        </pc:spChg>
        <pc:spChg chg="mod topLvl">
          <ac:chgData name="용현 김" userId="ea7ee6c5-8af7-4a8f-a782-b013d6f2b6ad" providerId="ADAL" clId="{23B3EFED-D79E-4954-B96B-9CA7F3E54D1F}" dt="2018-08-07T04:50:04.284" v="4882" actId="165"/>
          <ac:spMkLst>
            <pc:docMk/>
            <pc:sldMk cId="3690571184" sldId="455"/>
            <ac:spMk id="400" creationId="{FBF91F9D-8BD5-4161-AED6-D68EDA943B25}"/>
          </ac:spMkLst>
        </pc:spChg>
        <pc:spChg chg="mod topLvl">
          <ac:chgData name="용현 김" userId="ea7ee6c5-8af7-4a8f-a782-b013d6f2b6ad" providerId="ADAL" clId="{23B3EFED-D79E-4954-B96B-9CA7F3E54D1F}" dt="2018-08-07T04:50:04.284" v="4882" actId="165"/>
          <ac:spMkLst>
            <pc:docMk/>
            <pc:sldMk cId="3690571184" sldId="455"/>
            <ac:spMk id="401" creationId="{9D9241F4-1AC4-4AF7-845C-20AFF9156392}"/>
          </ac:spMkLst>
        </pc:spChg>
        <pc:spChg chg="mod topLvl">
          <ac:chgData name="용현 김" userId="ea7ee6c5-8af7-4a8f-a782-b013d6f2b6ad" providerId="ADAL" clId="{23B3EFED-D79E-4954-B96B-9CA7F3E54D1F}" dt="2018-08-07T04:50:04.284" v="4882" actId="165"/>
          <ac:spMkLst>
            <pc:docMk/>
            <pc:sldMk cId="3690571184" sldId="455"/>
            <ac:spMk id="402" creationId="{674FA3B1-DCC6-45A3-BCCB-A375DF433F6B}"/>
          </ac:spMkLst>
        </pc:spChg>
        <pc:spChg chg="mod topLvl">
          <ac:chgData name="용현 김" userId="ea7ee6c5-8af7-4a8f-a782-b013d6f2b6ad" providerId="ADAL" clId="{23B3EFED-D79E-4954-B96B-9CA7F3E54D1F}" dt="2018-08-07T04:50:04.284" v="4882" actId="165"/>
          <ac:spMkLst>
            <pc:docMk/>
            <pc:sldMk cId="3690571184" sldId="455"/>
            <ac:spMk id="403" creationId="{635D0866-F3C5-4FED-8D6C-E0095C7FDA2D}"/>
          </ac:spMkLst>
        </pc:spChg>
        <pc:spChg chg="mod topLvl">
          <ac:chgData name="용현 김" userId="ea7ee6c5-8af7-4a8f-a782-b013d6f2b6ad" providerId="ADAL" clId="{23B3EFED-D79E-4954-B96B-9CA7F3E54D1F}" dt="2018-08-07T04:50:04.284" v="4882" actId="165"/>
          <ac:spMkLst>
            <pc:docMk/>
            <pc:sldMk cId="3690571184" sldId="455"/>
            <ac:spMk id="404" creationId="{A22803D6-E9FB-4C00-A38B-F042885287F7}"/>
          </ac:spMkLst>
        </pc:spChg>
        <pc:spChg chg="mod topLvl">
          <ac:chgData name="용현 김" userId="ea7ee6c5-8af7-4a8f-a782-b013d6f2b6ad" providerId="ADAL" clId="{23B3EFED-D79E-4954-B96B-9CA7F3E54D1F}" dt="2018-08-07T04:50:04.284" v="4882" actId="165"/>
          <ac:spMkLst>
            <pc:docMk/>
            <pc:sldMk cId="3690571184" sldId="455"/>
            <ac:spMk id="405" creationId="{593B4393-3E90-42EB-BE67-3937DDA137B3}"/>
          </ac:spMkLst>
        </pc:spChg>
        <pc:spChg chg="mod topLvl">
          <ac:chgData name="용현 김" userId="ea7ee6c5-8af7-4a8f-a782-b013d6f2b6ad" providerId="ADAL" clId="{23B3EFED-D79E-4954-B96B-9CA7F3E54D1F}" dt="2018-08-07T04:50:04.284" v="4882" actId="165"/>
          <ac:spMkLst>
            <pc:docMk/>
            <pc:sldMk cId="3690571184" sldId="455"/>
            <ac:spMk id="406" creationId="{89253166-B449-4388-8011-7F83A4BD4099}"/>
          </ac:spMkLst>
        </pc:spChg>
        <pc:spChg chg="mod topLvl">
          <ac:chgData name="용현 김" userId="ea7ee6c5-8af7-4a8f-a782-b013d6f2b6ad" providerId="ADAL" clId="{23B3EFED-D79E-4954-B96B-9CA7F3E54D1F}" dt="2018-08-07T04:50:04.284" v="4882" actId="165"/>
          <ac:spMkLst>
            <pc:docMk/>
            <pc:sldMk cId="3690571184" sldId="455"/>
            <ac:spMk id="407" creationId="{BAC2ACE2-690F-400E-9173-8E280026365A}"/>
          </ac:spMkLst>
        </pc:spChg>
        <pc:spChg chg="mod topLvl">
          <ac:chgData name="용현 김" userId="ea7ee6c5-8af7-4a8f-a782-b013d6f2b6ad" providerId="ADAL" clId="{23B3EFED-D79E-4954-B96B-9CA7F3E54D1F}" dt="2018-08-07T04:50:04.284" v="4882" actId="165"/>
          <ac:spMkLst>
            <pc:docMk/>
            <pc:sldMk cId="3690571184" sldId="455"/>
            <ac:spMk id="408" creationId="{C1F86038-1CF8-4CAA-99C7-09DC97EEFB6E}"/>
          </ac:spMkLst>
        </pc:spChg>
        <pc:spChg chg="mod topLvl">
          <ac:chgData name="용현 김" userId="ea7ee6c5-8af7-4a8f-a782-b013d6f2b6ad" providerId="ADAL" clId="{23B3EFED-D79E-4954-B96B-9CA7F3E54D1F}" dt="2018-08-07T04:50:04.284" v="4882" actId="165"/>
          <ac:spMkLst>
            <pc:docMk/>
            <pc:sldMk cId="3690571184" sldId="455"/>
            <ac:spMk id="409" creationId="{91D73ADD-D9F4-42FF-B5BF-16FE032B2888}"/>
          </ac:spMkLst>
        </pc:spChg>
        <pc:spChg chg="mod topLvl">
          <ac:chgData name="용현 김" userId="ea7ee6c5-8af7-4a8f-a782-b013d6f2b6ad" providerId="ADAL" clId="{23B3EFED-D79E-4954-B96B-9CA7F3E54D1F}" dt="2018-08-07T04:50:04.284" v="4882" actId="165"/>
          <ac:spMkLst>
            <pc:docMk/>
            <pc:sldMk cId="3690571184" sldId="455"/>
            <ac:spMk id="410" creationId="{B677AC62-E13D-4783-AA14-1B7A189DB213}"/>
          </ac:spMkLst>
        </pc:spChg>
        <pc:spChg chg="mod topLvl">
          <ac:chgData name="용현 김" userId="ea7ee6c5-8af7-4a8f-a782-b013d6f2b6ad" providerId="ADAL" clId="{23B3EFED-D79E-4954-B96B-9CA7F3E54D1F}" dt="2018-08-07T04:50:04.284" v="4882" actId="165"/>
          <ac:spMkLst>
            <pc:docMk/>
            <pc:sldMk cId="3690571184" sldId="455"/>
            <ac:spMk id="411" creationId="{32D7901D-16B3-4AF1-987C-EDB216043486}"/>
          </ac:spMkLst>
        </pc:spChg>
        <pc:spChg chg="mod topLvl">
          <ac:chgData name="용현 김" userId="ea7ee6c5-8af7-4a8f-a782-b013d6f2b6ad" providerId="ADAL" clId="{23B3EFED-D79E-4954-B96B-9CA7F3E54D1F}" dt="2018-08-07T04:50:04.284" v="4882" actId="165"/>
          <ac:spMkLst>
            <pc:docMk/>
            <pc:sldMk cId="3690571184" sldId="455"/>
            <ac:spMk id="412" creationId="{C95B4BD3-3998-4796-8F97-17BF07D88352}"/>
          </ac:spMkLst>
        </pc:spChg>
        <pc:spChg chg="mod topLvl">
          <ac:chgData name="용현 김" userId="ea7ee6c5-8af7-4a8f-a782-b013d6f2b6ad" providerId="ADAL" clId="{23B3EFED-D79E-4954-B96B-9CA7F3E54D1F}" dt="2018-08-07T04:50:04.284" v="4882" actId="165"/>
          <ac:spMkLst>
            <pc:docMk/>
            <pc:sldMk cId="3690571184" sldId="455"/>
            <ac:spMk id="413" creationId="{6FF3E44B-1B40-44BE-BDDE-135CCC1C422B}"/>
          </ac:spMkLst>
        </pc:spChg>
        <pc:spChg chg="mod topLvl">
          <ac:chgData name="용현 김" userId="ea7ee6c5-8af7-4a8f-a782-b013d6f2b6ad" providerId="ADAL" clId="{23B3EFED-D79E-4954-B96B-9CA7F3E54D1F}" dt="2018-08-07T04:50:04.284" v="4882" actId="165"/>
          <ac:spMkLst>
            <pc:docMk/>
            <pc:sldMk cId="3690571184" sldId="455"/>
            <ac:spMk id="414" creationId="{B7E1C3F0-9E9D-4866-B90E-7C3773594164}"/>
          </ac:spMkLst>
        </pc:spChg>
        <pc:spChg chg="mod topLvl">
          <ac:chgData name="용현 김" userId="ea7ee6c5-8af7-4a8f-a782-b013d6f2b6ad" providerId="ADAL" clId="{23B3EFED-D79E-4954-B96B-9CA7F3E54D1F}" dt="2018-08-07T04:50:04.284" v="4882" actId="165"/>
          <ac:spMkLst>
            <pc:docMk/>
            <pc:sldMk cId="3690571184" sldId="455"/>
            <ac:spMk id="415" creationId="{BB5E6A26-8251-4E34-A7D9-37264E56CECA}"/>
          </ac:spMkLst>
        </pc:spChg>
        <pc:spChg chg="mod topLvl">
          <ac:chgData name="용현 김" userId="ea7ee6c5-8af7-4a8f-a782-b013d6f2b6ad" providerId="ADAL" clId="{23B3EFED-D79E-4954-B96B-9CA7F3E54D1F}" dt="2018-08-07T04:50:04.284" v="4882" actId="165"/>
          <ac:spMkLst>
            <pc:docMk/>
            <pc:sldMk cId="3690571184" sldId="455"/>
            <ac:spMk id="416" creationId="{50843CB0-BC4B-49CE-BF31-2BFEA9C1B6C3}"/>
          </ac:spMkLst>
        </pc:spChg>
        <pc:spChg chg="mod topLvl">
          <ac:chgData name="용현 김" userId="ea7ee6c5-8af7-4a8f-a782-b013d6f2b6ad" providerId="ADAL" clId="{23B3EFED-D79E-4954-B96B-9CA7F3E54D1F}" dt="2018-08-07T04:50:04.284" v="4882" actId="165"/>
          <ac:spMkLst>
            <pc:docMk/>
            <pc:sldMk cId="3690571184" sldId="455"/>
            <ac:spMk id="417" creationId="{A7E4E76E-41A5-459A-9309-D71E2B47949D}"/>
          </ac:spMkLst>
        </pc:spChg>
        <pc:spChg chg="mod topLvl">
          <ac:chgData name="용현 김" userId="ea7ee6c5-8af7-4a8f-a782-b013d6f2b6ad" providerId="ADAL" clId="{23B3EFED-D79E-4954-B96B-9CA7F3E54D1F}" dt="2018-08-07T04:50:04.284" v="4882" actId="165"/>
          <ac:spMkLst>
            <pc:docMk/>
            <pc:sldMk cId="3690571184" sldId="455"/>
            <ac:spMk id="418" creationId="{13A659F8-D20B-45C5-A0C7-40C6310D6B05}"/>
          </ac:spMkLst>
        </pc:spChg>
        <pc:spChg chg="mod topLvl">
          <ac:chgData name="용현 김" userId="ea7ee6c5-8af7-4a8f-a782-b013d6f2b6ad" providerId="ADAL" clId="{23B3EFED-D79E-4954-B96B-9CA7F3E54D1F}" dt="2018-08-07T04:50:04.284" v="4882" actId="165"/>
          <ac:spMkLst>
            <pc:docMk/>
            <pc:sldMk cId="3690571184" sldId="455"/>
            <ac:spMk id="419" creationId="{68716923-2E79-4D0C-974B-8B02F634BD52}"/>
          </ac:spMkLst>
        </pc:spChg>
        <pc:spChg chg="mod topLvl">
          <ac:chgData name="용현 김" userId="ea7ee6c5-8af7-4a8f-a782-b013d6f2b6ad" providerId="ADAL" clId="{23B3EFED-D79E-4954-B96B-9CA7F3E54D1F}" dt="2018-08-07T04:50:04.284" v="4882" actId="165"/>
          <ac:spMkLst>
            <pc:docMk/>
            <pc:sldMk cId="3690571184" sldId="455"/>
            <ac:spMk id="420" creationId="{B0732AD9-EDD1-4234-BF7B-76E16C4FDF4F}"/>
          </ac:spMkLst>
        </pc:spChg>
        <pc:spChg chg="mod topLvl">
          <ac:chgData name="용현 김" userId="ea7ee6c5-8af7-4a8f-a782-b013d6f2b6ad" providerId="ADAL" clId="{23B3EFED-D79E-4954-B96B-9CA7F3E54D1F}" dt="2018-08-07T04:50:04.284" v="4882" actId="165"/>
          <ac:spMkLst>
            <pc:docMk/>
            <pc:sldMk cId="3690571184" sldId="455"/>
            <ac:spMk id="421" creationId="{A10D019E-6230-40F7-9CA1-50FFD54FE01A}"/>
          </ac:spMkLst>
        </pc:spChg>
        <pc:spChg chg="mod topLvl">
          <ac:chgData name="용현 김" userId="ea7ee6c5-8af7-4a8f-a782-b013d6f2b6ad" providerId="ADAL" clId="{23B3EFED-D79E-4954-B96B-9CA7F3E54D1F}" dt="2018-08-07T04:50:04.284" v="4882" actId="165"/>
          <ac:spMkLst>
            <pc:docMk/>
            <pc:sldMk cId="3690571184" sldId="455"/>
            <ac:spMk id="422" creationId="{FF15ECE2-FFF6-40EB-A250-57B27271E75E}"/>
          </ac:spMkLst>
        </pc:spChg>
        <pc:spChg chg="mod topLvl">
          <ac:chgData name="용현 김" userId="ea7ee6c5-8af7-4a8f-a782-b013d6f2b6ad" providerId="ADAL" clId="{23B3EFED-D79E-4954-B96B-9CA7F3E54D1F}" dt="2018-08-07T04:50:04.284" v="4882" actId="165"/>
          <ac:spMkLst>
            <pc:docMk/>
            <pc:sldMk cId="3690571184" sldId="455"/>
            <ac:spMk id="423" creationId="{CEE525F1-E403-4AF5-87D1-6626CA779553}"/>
          </ac:spMkLst>
        </pc:spChg>
        <pc:spChg chg="mod topLvl">
          <ac:chgData name="용현 김" userId="ea7ee6c5-8af7-4a8f-a782-b013d6f2b6ad" providerId="ADAL" clId="{23B3EFED-D79E-4954-B96B-9CA7F3E54D1F}" dt="2018-08-07T04:50:04.284" v="4882" actId="165"/>
          <ac:spMkLst>
            <pc:docMk/>
            <pc:sldMk cId="3690571184" sldId="455"/>
            <ac:spMk id="424" creationId="{004E71F6-C7BA-4044-A366-AF83D72524B0}"/>
          </ac:spMkLst>
        </pc:spChg>
        <pc:spChg chg="mod topLvl">
          <ac:chgData name="용현 김" userId="ea7ee6c5-8af7-4a8f-a782-b013d6f2b6ad" providerId="ADAL" clId="{23B3EFED-D79E-4954-B96B-9CA7F3E54D1F}" dt="2018-08-07T04:50:04.284" v="4882" actId="165"/>
          <ac:spMkLst>
            <pc:docMk/>
            <pc:sldMk cId="3690571184" sldId="455"/>
            <ac:spMk id="425" creationId="{585AD5C6-BD28-48EB-9857-30595626D4F1}"/>
          </ac:spMkLst>
        </pc:spChg>
        <pc:spChg chg="mod topLvl">
          <ac:chgData name="용현 김" userId="ea7ee6c5-8af7-4a8f-a782-b013d6f2b6ad" providerId="ADAL" clId="{23B3EFED-D79E-4954-B96B-9CA7F3E54D1F}" dt="2018-08-07T04:50:04.284" v="4882" actId="165"/>
          <ac:spMkLst>
            <pc:docMk/>
            <pc:sldMk cId="3690571184" sldId="455"/>
            <ac:spMk id="426" creationId="{8819C1FE-C151-4231-B890-32768434C2D9}"/>
          </ac:spMkLst>
        </pc:spChg>
        <pc:spChg chg="mod topLvl">
          <ac:chgData name="용현 김" userId="ea7ee6c5-8af7-4a8f-a782-b013d6f2b6ad" providerId="ADAL" clId="{23B3EFED-D79E-4954-B96B-9CA7F3E54D1F}" dt="2018-08-07T04:50:04.284" v="4882" actId="165"/>
          <ac:spMkLst>
            <pc:docMk/>
            <pc:sldMk cId="3690571184" sldId="455"/>
            <ac:spMk id="427" creationId="{16E97133-5E31-4C8E-84F1-D4880323BA53}"/>
          </ac:spMkLst>
        </pc:spChg>
        <pc:spChg chg="mod topLvl">
          <ac:chgData name="용현 김" userId="ea7ee6c5-8af7-4a8f-a782-b013d6f2b6ad" providerId="ADAL" clId="{23B3EFED-D79E-4954-B96B-9CA7F3E54D1F}" dt="2018-08-07T04:50:04.284" v="4882" actId="165"/>
          <ac:spMkLst>
            <pc:docMk/>
            <pc:sldMk cId="3690571184" sldId="455"/>
            <ac:spMk id="428" creationId="{6308CEFF-116B-4BEF-B26B-E1236F930728}"/>
          </ac:spMkLst>
        </pc:spChg>
        <pc:spChg chg="mod topLvl">
          <ac:chgData name="용현 김" userId="ea7ee6c5-8af7-4a8f-a782-b013d6f2b6ad" providerId="ADAL" clId="{23B3EFED-D79E-4954-B96B-9CA7F3E54D1F}" dt="2018-08-07T04:50:04.284" v="4882" actId="165"/>
          <ac:spMkLst>
            <pc:docMk/>
            <pc:sldMk cId="3690571184" sldId="455"/>
            <ac:spMk id="429" creationId="{30AA6A01-1AFD-490A-8D80-D8BA7BE94A73}"/>
          </ac:spMkLst>
        </pc:spChg>
        <pc:spChg chg="mod topLvl">
          <ac:chgData name="용현 김" userId="ea7ee6c5-8af7-4a8f-a782-b013d6f2b6ad" providerId="ADAL" clId="{23B3EFED-D79E-4954-B96B-9CA7F3E54D1F}" dt="2018-08-07T04:50:04.284" v="4882" actId="165"/>
          <ac:spMkLst>
            <pc:docMk/>
            <pc:sldMk cId="3690571184" sldId="455"/>
            <ac:spMk id="430" creationId="{820D2AF1-BD65-4E64-B4EC-3109F05FD279}"/>
          </ac:spMkLst>
        </pc:spChg>
        <pc:spChg chg="mod topLvl">
          <ac:chgData name="용현 김" userId="ea7ee6c5-8af7-4a8f-a782-b013d6f2b6ad" providerId="ADAL" clId="{23B3EFED-D79E-4954-B96B-9CA7F3E54D1F}" dt="2018-08-07T04:50:04.284" v="4882" actId="165"/>
          <ac:spMkLst>
            <pc:docMk/>
            <pc:sldMk cId="3690571184" sldId="455"/>
            <ac:spMk id="431" creationId="{8B713B6F-5560-4E1F-AA94-05E5AEC3BED9}"/>
          </ac:spMkLst>
        </pc:spChg>
        <pc:spChg chg="mod topLvl">
          <ac:chgData name="용현 김" userId="ea7ee6c5-8af7-4a8f-a782-b013d6f2b6ad" providerId="ADAL" clId="{23B3EFED-D79E-4954-B96B-9CA7F3E54D1F}" dt="2018-08-07T04:50:04.284" v="4882" actId="165"/>
          <ac:spMkLst>
            <pc:docMk/>
            <pc:sldMk cId="3690571184" sldId="455"/>
            <ac:spMk id="432" creationId="{A9E79098-E432-43E2-9694-B2359454AF49}"/>
          </ac:spMkLst>
        </pc:spChg>
        <pc:spChg chg="mod topLvl">
          <ac:chgData name="용현 김" userId="ea7ee6c5-8af7-4a8f-a782-b013d6f2b6ad" providerId="ADAL" clId="{23B3EFED-D79E-4954-B96B-9CA7F3E54D1F}" dt="2018-08-07T04:50:04.284" v="4882" actId="165"/>
          <ac:spMkLst>
            <pc:docMk/>
            <pc:sldMk cId="3690571184" sldId="455"/>
            <ac:spMk id="433" creationId="{AB7E8110-B058-44FE-84F4-F1158BB142A8}"/>
          </ac:spMkLst>
        </pc:spChg>
        <pc:spChg chg="mod topLvl">
          <ac:chgData name="용현 김" userId="ea7ee6c5-8af7-4a8f-a782-b013d6f2b6ad" providerId="ADAL" clId="{23B3EFED-D79E-4954-B96B-9CA7F3E54D1F}" dt="2018-08-07T04:50:04.284" v="4882" actId="165"/>
          <ac:spMkLst>
            <pc:docMk/>
            <pc:sldMk cId="3690571184" sldId="455"/>
            <ac:spMk id="434" creationId="{FE7CBC5C-9ADA-42CE-AE62-31A49682E96B}"/>
          </ac:spMkLst>
        </pc:spChg>
        <pc:spChg chg="mod topLvl">
          <ac:chgData name="용현 김" userId="ea7ee6c5-8af7-4a8f-a782-b013d6f2b6ad" providerId="ADAL" clId="{23B3EFED-D79E-4954-B96B-9CA7F3E54D1F}" dt="2018-08-07T04:50:04.284" v="4882" actId="165"/>
          <ac:spMkLst>
            <pc:docMk/>
            <pc:sldMk cId="3690571184" sldId="455"/>
            <ac:spMk id="435" creationId="{9491745C-8BDF-476A-BC2A-3D3E7FE1E660}"/>
          </ac:spMkLst>
        </pc:spChg>
        <pc:spChg chg="mod topLvl">
          <ac:chgData name="용현 김" userId="ea7ee6c5-8af7-4a8f-a782-b013d6f2b6ad" providerId="ADAL" clId="{23B3EFED-D79E-4954-B96B-9CA7F3E54D1F}" dt="2018-08-07T04:50:04.284" v="4882" actId="165"/>
          <ac:spMkLst>
            <pc:docMk/>
            <pc:sldMk cId="3690571184" sldId="455"/>
            <ac:spMk id="436" creationId="{12A07BA0-2AA1-4887-ACB1-B0514694BAA9}"/>
          </ac:spMkLst>
        </pc:spChg>
        <pc:spChg chg="mod topLvl">
          <ac:chgData name="용현 김" userId="ea7ee6c5-8af7-4a8f-a782-b013d6f2b6ad" providerId="ADAL" clId="{23B3EFED-D79E-4954-B96B-9CA7F3E54D1F}" dt="2018-08-07T04:50:04.284" v="4882" actId="165"/>
          <ac:spMkLst>
            <pc:docMk/>
            <pc:sldMk cId="3690571184" sldId="455"/>
            <ac:spMk id="437" creationId="{0EE6AE9F-CAE0-41E9-B136-2CF8D7672B5E}"/>
          </ac:spMkLst>
        </pc:spChg>
        <pc:spChg chg="mod topLvl">
          <ac:chgData name="용현 김" userId="ea7ee6c5-8af7-4a8f-a782-b013d6f2b6ad" providerId="ADAL" clId="{23B3EFED-D79E-4954-B96B-9CA7F3E54D1F}" dt="2018-08-07T04:50:04.284" v="4882" actId="165"/>
          <ac:spMkLst>
            <pc:docMk/>
            <pc:sldMk cId="3690571184" sldId="455"/>
            <ac:spMk id="438" creationId="{C3F0542B-4885-4D8A-BEE1-59902CEAFF57}"/>
          </ac:spMkLst>
        </pc:spChg>
        <pc:spChg chg="mod topLvl">
          <ac:chgData name="용현 김" userId="ea7ee6c5-8af7-4a8f-a782-b013d6f2b6ad" providerId="ADAL" clId="{23B3EFED-D79E-4954-B96B-9CA7F3E54D1F}" dt="2018-08-07T04:50:04.284" v="4882" actId="165"/>
          <ac:spMkLst>
            <pc:docMk/>
            <pc:sldMk cId="3690571184" sldId="455"/>
            <ac:spMk id="439" creationId="{734507B5-253B-47E9-B8CD-4CDC5B9BF44C}"/>
          </ac:spMkLst>
        </pc:spChg>
        <pc:spChg chg="mod topLvl">
          <ac:chgData name="용현 김" userId="ea7ee6c5-8af7-4a8f-a782-b013d6f2b6ad" providerId="ADAL" clId="{23B3EFED-D79E-4954-B96B-9CA7F3E54D1F}" dt="2018-08-07T04:50:04.284" v="4882" actId="165"/>
          <ac:spMkLst>
            <pc:docMk/>
            <pc:sldMk cId="3690571184" sldId="455"/>
            <ac:spMk id="440" creationId="{F28FC84A-C9C5-4CD9-A8C6-B20E3433D4B3}"/>
          </ac:spMkLst>
        </pc:spChg>
        <pc:spChg chg="mod topLvl">
          <ac:chgData name="용현 김" userId="ea7ee6c5-8af7-4a8f-a782-b013d6f2b6ad" providerId="ADAL" clId="{23B3EFED-D79E-4954-B96B-9CA7F3E54D1F}" dt="2018-08-07T04:50:04.284" v="4882" actId="165"/>
          <ac:spMkLst>
            <pc:docMk/>
            <pc:sldMk cId="3690571184" sldId="455"/>
            <ac:spMk id="441" creationId="{FE583496-FA4F-4449-B4B9-728CE436D312}"/>
          </ac:spMkLst>
        </pc:spChg>
        <pc:spChg chg="mod topLvl">
          <ac:chgData name="용현 김" userId="ea7ee6c5-8af7-4a8f-a782-b013d6f2b6ad" providerId="ADAL" clId="{23B3EFED-D79E-4954-B96B-9CA7F3E54D1F}" dt="2018-08-07T04:50:04.284" v="4882" actId="165"/>
          <ac:spMkLst>
            <pc:docMk/>
            <pc:sldMk cId="3690571184" sldId="455"/>
            <ac:spMk id="442" creationId="{5EAA1C5C-0A10-4837-A3FD-FBFE53DA77D0}"/>
          </ac:spMkLst>
        </pc:spChg>
        <pc:spChg chg="mod topLvl">
          <ac:chgData name="용현 김" userId="ea7ee6c5-8af7-4a8f-a782-b013d6f2b6ad" providerId="ADAL" clId="{23B3EFED-D79E-4954-B96B-9CA7F3E54D1F}" dt="2018-08-07T04:50:04.284" v="4882" actId="165"/>
          <ac:spMkLst>
            <pc:docMk/>
            <pc:sldMk cId="3690571184" sldId="455"/>
            <ac:spMk id="443" creationId="{CDAC046E-E2F0-4FCB-BF4E-A8E717C0BCD0}"/>
          </ac:spMkLst>
        </pc:spChg>
        <pc:spChg chg="mod topLvl">
          <ac:chgData name="용현 김" userId="ea7ee6c5-8af7-4a8f-a782-b013d6f2b6ad" providerId="ADAL" clId="{23B3EFED-D79E-4954-B96B-9CA7F3E54D1F}" dt="2018-08-07T04:50:04.284" v="4882" actId="165"/>
          <ac:spMkLst>
            <pc:docMk/>
            <pc:sldMk cId="3690571184" sldId="455"/>
            <ac:spMk id="444" creationId="{58DA9F3E-0326-41D5-89C5-6B866C32A448}"/>
          </ac:spMkLst>
        </pc:spChg>
        <pc:spChg chg="add mod ord">
          <ac:chgData name="용현 김" userId="ea7ee6c5-8af7-4a8f-a782-b013d6f2b6ad" providerId="ADAL" clId="{23B3EFED-D79E-4954-B96B-9CA7F3E54D1F}" dt="2018-08-07T04:51:15.395" v="4898" actId="164"/>
          <ac:spMkLst>
            <pc:docMk/>
            <pc:sldMk cId="3690571184" sldId="455"/>
            <ac:spMk id="445" creationId="{3656AB7D-87F0-4AD9-9105-113C19263A1E}"/>
          </ac:spMkLst>
        </pc:spChg>
        <pc:grpChg chg="add del mod">
          <ac:chgData name="용현 김" userId="ea7ee6c5-8af7-4a8f-a782-b013d6f2b6ad" providerId="ADAL" clId="{23B3EFED-D79E-4954-B96B-9CA7F3E54D1F}" dt="2018-08-07T04:50:04.849" v="4883" actId="1076"/>
          <ac:grpSpMkLst>
            <pc:docMk/>
            <pc:sldMk cId="3690571184" sldId="455"/>
            <ac:grpSpMk id="9" creationId="{21DC80D0-35CA-4408-82DD-8A3F9DDBD4FB}"/>
          </ac:grpSpMkLst>
        </pc:grpChg>
        <pc:grpChg chg="del">
          <ac:chgData name="용현 김" userId="ea7ee6c5-8af7-4a8f-a782-b013d6f2b6ad" providerId="ADAL" clId="{23B3EFED-D79E-4954-B96B-9CA7F3E54D1F}" dt="2018-08-07T02:26:13.300" v="4543" actId="478"/>
          <ac:grpSpMkLst>
            <pc:docMk/>
            <pc:sldMk cId="3690571184" sldId="455"/>
            <ac:grpSpMk id="151" creationId="{0B2679CA-D632-4FC4-90C6-20F309C775AF}"/>
          </ac:grpSpMkLst>
        </pc:grpChg>
        <pc:grpChg chg="add del mod">
          <ac:chgData name="용현 김" userId="ea7ee6c5-8af7-4a8f-a782-b013d6f2b6ad" providerId="ADAL" clId="{23B3EFED-D79E-4954-B96B-9CA7F3E54D1F}" dt="2018-08-07T02:41:46.251" v="4647" actId="478"/>
          <ac:grpSpMkLst>
            <pc:docMk/>
            <pc:sldMk cId="3690571184" sldId="455"/>
            <ac:grpSpMk id="154" creationId="{9FB82AF4-6471-4A25-A126-8A1ED096FD29}"/>
          </ac:grpSpMkLst>
        </pc:grpChg>
        <pc:grpChg chg="del">
          <ac:chgData name="용현 김" userId="ea7ee6c5-8af7-4a8f-a782-b013d6f2b6ad" providerId="ADAL" clId="{23B3EFED-D79E-4954-B96B-9CA7F3E54D1F}" dt="2018-08-07T02:26:13.300" v="4543" actId="478"/>
          <ac:grpSpMkLst>
            <pc:docMk/>
            <pc:sldMk cId="3690571184" sldId="455"/>
            <ac:grpSpMk id="159" creationId="{24B73150-5937-4D8C-B30E-F10EDD3016B0}"/>
          </ac:grpSpMkLst>
        </pc:grpChg>
        <pc:grpChg chg="del">
          <ac:chgData name="용현 김" userId="ea7ee6c5-8af7-4a8f-a782-b013d6f2b6ad" providerId="ADAL" clId="{23B3EFED-D79E-4954-B96B-9CA7F3E54D1F}" dt="2018-08-07T02:26:13.300" v="4543" actId="478"/>
          <ac:grpSpMkLst>
            <pc:docMk/>
            <pc:sldMk cId="3690571184" sldId="455"/>
            <ac:grpSpMk id="166" creationId="{43428083-10F1-4AE3-87C5-99DDBB48C68E}"/>
          </ac:grpSpMkLst>
        </pc:grpChg>
        <pc:grpChg chg="add mod">
          <ac:chgData name="용현 김" userId="ea7ee6c5-8af7-4a8f-a782-b013d6f2b6ad" providerId="ADAL" clId="{23B3EFED-D79E-4954-B96B-9CA7F3E54D1F}" dt="2018-08-07T04:51:24.042" v="4900" actId="14100"/>
          <ac:grpSpMkLst>
            <pc:docMk/>
            <pc:sldMk cId="3690571184" sldId="455"/>
            <ac:grpSpMk id="446" creationId="{EC759D07-02FB-414F-B671-3FBCE3F017E3}"/>
          </ac:grpSpMkLst>
        </pc:grpChg>
        <pc:graphicFrameChg chg="del">
          <ac:chgData name="용현 김" userId="ea7ee6c5-8af7-4a8f-a782-b013d6f2b6ad" providerId="ADAL" clId="{23B3EFED-D79E-4954-B96B-9CA7F3E54D1F}" dt="2018-08-07T04:41:58.977" v="4822" actId="478"/>
          <ac:graphicFrameMkLst>
            <pc:docMk/>
            <pc:sldMk cId="3690571184" sldId="455"/>
            <ac:graphicFrameMk id="4" creationId="{00000000-0000-0000-0000-000000000000}"/>
          </ac:graphicFrameMkLst>
        </pc:graphicFrameChg>
        <pc:graphicFrameChg chg="add mod modGraphic">
          <ac:chgData name="용현 김" userId="ea7ee6c5-8af7-4a8f-a782-b013d6f2b6ad" providerId="ADAL" clId="{23B3EFED-D79E-4954-B96B-9CA7F3E54D1F}" dt="2018-08-07T05:39:14.265" v="6417" actId="20577"/>
          <ac:graphicFrameMkLst>
            <pc:docMk/>
            <pc:sldMk cId="3690571184" sldId="455"/>
            <ac:graphicFrameMk id="450" creationId="{EE9845F9-F207-4B52-94C9-316E3333891D}"/>
          </ac:graphicFrameMkLst>
        </pc:graphicFrameChg>
        <pc:picChg chg="del">
          <ac:chgData name="용현 김" userId="ea7ee6c5-8af7-4a8f-a782-b013d6f2b6ad" providerId="ADAL" clId="{23B3EFED-D79E-4954-B96B-9CA7F3E54D1F}" dt="2018-08-07T02:26:13.300" v="4543" actId="478"/>
          <ac:picMkLst>
            <pc:docMk/>
            <pc:sldMk cId="3690571184" sldId="455"/>
            <ac:picMk id="12" creationId="{393EF2E7-D583-4D86-AB05-703EAC69050A}"/>
          </ac:picMkLst>
        </pc:picChg>
        <pc:picChg chg="add del">
          <ac:chgData name="용현 김" userId="ea7ee6c5-8af7-4a8f-a782-b013d6f2b6ad" providerId="ADAL" clId="{23B3EFED-D79E-4954-B96B-9CA7F3E54D1F}" dt="2018-08-07T02:37:53.547" v="4581"/>
          <ac:picMkLst>
            <pc:docMk/>
            <pc:sldMk cId="3690571184" sldId="455"/>
            <ac:picMk id="152" creationId="{28E01D47-9320-44CC-AE22-0C854EEDAD49}"/>
          </ac:picMkLst>
        </pc:picChg>
        <pc:picChg chg="add del">
          <ac:chgData name="용현 김" userId="ea7ee6c5-8af7-4a8f-a782-b013d6f2b6ad" providerId="ADAL" clId="{23B3EFED-D79E-4954-B96B-9CA7F3E54D1F}" dt="2018-08-07T02:37:58.214" v="4583"/>
          <ac:picMkLst>
            <pc:docMk/>
            <pc:sldMk cId="3690571184" sldId="455"/>
            <ac:picMk id="153" creationId="{C6157D39-5BCA-479C-84EB-4FE5E0039531}"/>
          </ac:picMkLst>
        </pc:picChg>
        <pc:picChg chg="mod">
          <ac:chgData name="용현 김" userId="ea7ee6c5-8af7-4a8f-a782-b013d6f2b6ad" providerId="ADAL" clId="{23B3EFED-D79E-4954-B96B-9CA7F3E54D1F}" dt="2018-08-07T04:32:50.445" v="4716" actId="1076"/>
          <ac:picMkLst>
            <pc:docMk/>
            <pc:sldMk cId="3690571184" sldId="455"/>
            <ac:picMk id="170" creationId="{28604ED3-4FA3-49A1-8473-8A8B1BA30235}"/>
          </ac:picMkLst>
        </pc:picChg>
        <pc:picChg chg="add del mod">
          <ac:chgData name="용현 김" userId="ea7ee6c5-8af7-4a8f-a782-b013d6f2b6ad" providerId="ADAL" clId="{23B3EFED-D79E-4954-B96B-9CA7F3E54D1F}" dt="2018-08-07T04:32:52.242" v="4718" actId="478"/>
          <ac:picMkLst>
            <pc:docMk/>
            <pc:sldMk cId="3690571184" sldId="455"/>
            <ac:picMk id="301" creationId="{FABFD598-B2D8-4D29-9C1D-62EC2491E557}"/>
          </ac:picMkLst>
        </pc:picChg>
        <pc:picChg chg="add del mod">
          <ac:chgData name="용현 김" userId="ea7ee6c5-8af7-4a8f-a782-b013d6f2b6ad" providerId="ADAL" clId="{23B3EFED-D79E-4954-B96B-9CA7F3E54D1F}" dt="2018-08-07T04:51:15.395" v="4898" actId="164"/>
          <ac:picMkLst>
            <pc:docMk/>
            <pc:sldMk cId="3690571184" sldId="455"/>
            <ac:picMk id="302" creationId="{506E648F-3AE5-4634-B51B-9613BDF61AFE}"/>
          </ac:picMkLst>
        </pc:picChg>
        <pc:picChg chg="add del mod">
          <ac:chgData name="용현 김" userId="ea7ee6c5-8af7-4a8f-a782-b013d6f2b6ad" providerId="ADAL" clId="{23B3EFED-D79E-4954-B96B-9CA7F3E54D1F}" dt="2018-08-07T04:39:28.641" v="4816"/>
          <ac:picMkLst>
            <pc:docMk/>
            <pc:sldMk cId="3690571184" sldId="455"/>
            <ac:picMk id="303" creationId="{733C1569-C90A-47C1-BD54-A72EC88DEFFD}"/>
          </ac:picMkLst>
        </pc:picChg>
        <pc:picChg chg="add del">
          <ac:chgData name="용현 김" userId="ea7ee6c5-8af7-4a8f-a782-b013d6f2b6ad" providerId="ADAL" clId="{23B3EFED-D79E-4954-B96B-9CA7F3E54D1F}" dt="2018-08-07T04:53:24.598" v="4923"/>
          <ac:picMkLst>
            <pc:docMk/>
            <pc:sldMk cId="3690571184" sldId="455"/>
            <ac:picMk id="448" creationId="{27B30AF1-E99F-4E66-A636-E741EDBEF641}"/>
          </ac:picMkLst>
        </pc:picChg>
        <pc:picChg chg="add del">
          <ac:chgData name="용현 김" userId="ea7ee6c5-8af7-4a8f-a782-b013d6f2b6ad" providerId="ADAL" clId="{23B3EFED-D79E-4954-B96B-9CA7F3E54D1F}" dt="2018-08-07T04:53:27.681" v="4925"/>
          <ac:picMkLst>
            <pc:docMk/>
            <pc:sldMk cId="3690571184" sldId="455"/>
            <ac:picMk id="449" creationId="{1CB65A3A-5D16-4A28-A52F-BA375C288C5B}"/>
          </ac:picMkLst>
        </pc:picChg>
        <pc:picChg chg="mod topLvl">
          <ac:chgData name="용현 김" userId="ea7ee6c5-8af7-4a8f-a782-b013d6f2b6ad" providerId="ADAL" clId="{23B3EFED-D79E-4954-B96B-9CA7F3E54D1F}" dt="2018-08-07T04:50:04.284" v="4882" actId="165"/>
          <ac:picMkLst>
            <pc:docMk/>
            <pc:sldMk cId="3690571184" sldId="455"/>
            <ac:picMk id="3219" creationId="{E1D3A459-A4E1-4003-921F-2A615E234D40}"/>
          </ac:picMkLst>
        </pc:picChg>
      </pc:sldChg>
      <pc:sldChg chg="addSp delSp modSp add del setBg">
        <pc:chgData name="용현 김" userId="ea7ee6c5-8af7-4a8f-a782-b013d6f2b6ad" providerId="ADAL" clId="{23B3EFED-D79E-4954-B96B-9CA7F3E54D1F}" dt="2018-08-07T04:37:48.715" v="4805" actId="2696"/>
        <pc:sldMkLst>
          <pc:docMk/>
          <pc:sldMk cId="991846590" sldId="456"/>
        </pc:sldMkLst>
        <pc:spChg chg="mod">
          <ac:chgData name="용현 김" userId="ea7ee6c5-8af7-4a8f-a782-b013d6f2b6ad" providerId="ADAL" clId="{23B3EFED-D79E-4954-B96B-9CA7F3E54D1F}" dt="2018-08-07T04:34:01.091" v="4731" actId="207"/>
          <ac:spMkLst>
            <pc:docMk/>
            <pc:sldMk cId="991846590" sldId="456"/>
            <ac:spMk id="11" creationId="{CBC145F3-1455-42B9-A138-3236AB4AADA5}"/>
          </ac:spMkLst>
        </pc:spChg>
        <pc:spChg chg="mod">
          <ac:chgData name="용현 김" userId="ea7ee6c5-8af7-4a8f-a782-b013d6f2b6ad" providerId="ADAL" clId="{23B3EFED-D79E-4954-B96B-9CA7F3E54D1F}" dt="2018-08-07T02:40:38.967" v="4642" actId="164"/>
          <ac:spMkLst>
            <pc:docMk/>
            <pc:sldMk cId="991846590" sldId="456"/>
            <ac:spMk id="13" creationId="{00000000-0000-0000-0000-000000000000}"/>
          </ac:spMkLst>
        </pc:spChg>
        <pc:spChg chg="mod">
          <ac:chgData name="용현 김" userId="ea7ee6c5-8af7-4a8f-a782-b013d6f2b6ad" providerId="ADAL" clId="{23B3EFED-D79E-4954-B96B-9CA7F3E54D1F}" dt="2018-08-07T02:40:38.967" v="4642" actId="164"/>
          <ac:spMkLst>
            <pc:docMk/>
            <pc:sldMk cId="991846590" sldId="456"/>
            <ac:spMk id="14" creationId="{ED6EEF57-33B9-473B-9395-422765DF9B8E}"/>
          </ac:spMkLst>
        </pc:spChg>
        <pc:spChg chg="mod">
          <ac:chgData name="용현 김" userId="ea7ee6c5-8af7-4a8f-a782-b013d6f2b6ad" providerId="ADAL" clId="{23B3EFED-D79E-4954-B96B-9CA7F3E54D1F}" dt="2018-08-07T02:40:38.967" v="4642" actId="164"/>
          <ac:spMkLst>
            <pc:docMk/>
            <pc:sldMk cId="991846590" sldId="456"/>
            <ac:spMk id="15" creationId="{788E8E68-7A37-4BD7-966F-12B49B8D10E1}"/>
          </ac:spMkLst>
        </pc:spChg>
        <pc:spChg chg="mod">
          <ac:chgData name="용현 김" userId="ea7ee6c5-8af7-4a8f-a782-b013d6f2b6ad" providerId="ADAL" clId="{23B3EFED-D79E-4954-B96B-9CA7F3E54D1F}" dt="2018-08-07T02:40:38.967" v="4642" actId="164"/>
          <ac:spMkLst>
            <pc:docMk/>
            <pc:sldMk cId="991846590" sldId="456"/>
            <ac:spMk id="17" creationId="{0D0B6B26-ECEA-4338-A4EA-8D642833D5E5}"/>
          </ac:spMkLst>
        </pc:spChg>
        <pc:spChg chg="mod">
          <ac:chgData name="용현 김" userId="ea7ee6c5-8af7-4a8f-a782-b013d6f2b6ad" providerId="ADAL" clId="{23B3EFED-D79E-4954-B96B-9CA7F3E54D1F}" dt="2018-08-07T02:40:38.967" v="4642" actId="164"/>
          <ac:spMkLst>
            <pc:docMk/>
            <pc:sldMk cId="991846590" sldId="456"/>
            <ac:spMk id="18" creationId="{2A415632-2455-433E-B3A0-3515706468A9}"/>
          </ac:spMkLst>
        </pc:spChg>
        <pc:spChg chg="mod">
          <ac:chgData name="용현 김" userId="ea7ee6c5-8af7-4a8f-a782-b013d6f2b6ad" providerId="ADAL" clId="{23B3EFED-D79E-4954-B96B-9CA7F3E54D1F}" dt="2018-08-07T02:40:38.967" v="4642" actId="164"/>
          <ac:spMkLst>
            <pc:docMk/>
            <pc:sldMk cId="991846590" sldId="456"/>
            <ac:spMk id="19" creationId="{40E6C792-93FE-433C-B82A-CBD9E9066AEE}"/>
          </ac:spMkLst>
        </pc:spChg>
        <pc:spChg chg="mod">
          <ac:chgData name="용현 김" userId="ea7ee6c5-8af7-4a8f-a782-b013d6f2b6ad" providerId="ADAL" clId="{23B3EFED-D79E-4954-B96B-9CA7F3E54D1F}" dt="2018-08-07T04:33:36.189" v="4729" actId="1076"/>
          <ac:spMkLst>
            <pc:docMk/>
            <pc:sldMk cId="991846590" sldId="456"/>
            <ac:spMk id="20" creationId="{D897B06F-0E0B-44D3-AE59-7143D5C8217B}"/>
          </ac:spMkLst>
        </pc:spChg>
        <pc:spChg chg="mod">
          <ac:chgData name="용현 김" userId="ea7ee6c5-8af7-4a8f-a782-b013d6f2b6ad" providerId="ADAL" clId="{23B3EFED-D79E-4954-B96B-9CA7F3E54D1F}" dt="2018-08-07T04:34:13.652" v="4746" actId="1036"/>
          <ac:spMkLst>
            <pc:docMk/>
            <pc:sldMk cId="991846590" sldId="456"/>
            <ac:spMk id="22" creationId="{FC931542-2780-4557-B9A9-6B2E219A6641}"/>
          </ac:spMkLst>
        </pc:spChg>
        <pc:spChg chg="mod">
          <ac:chgData name="용현 김" userId="ea7ee6c5-8af7-4a8f-a782-b013d6f2b6ad" providerId="ADAL" clId="{23B3EFED-D79E-4954-B96B-9CA7F3E54D1F}" dt="2018-08-07T02:40:38.967" v="4642" actId="164"/>
          <ac:spMkLst>
            <pc:docMk/>
            <pc:sldMk cId="991846590" sldId="456"/>
            <ac:spMk id="25" creationId="{15036F36-3D8E-4B96-B9E3-9DC41AEF1A39}"/>
          </ac:spMkLst>
        </pc:spChg>
        <pc:spChg chg="mod">
          <ac:chgData name="용현 김" userId="ea7ee6c5-8af7-4a8f-a782-b013d6f2b6ad" providerId="ADAL" clId="{23B3EFED-D79E-4954-B96B-9CA7F3E54D1F}" dt="2018-08-07T02:40:38.967" v="4642" actId="164"/>
          <ac:spMkLst>
            <pc:docMk/>
            <pc:sldMk cId="991846590" sldId="456"/>
            <ac:spMk id="26" creationId="{6CF174BD-FAE5-436B-AED7-7DBC116FBF4E}"/>
          </ac:spMkLst>
        </pc:spChg>
        <pc:spChg chg="mod">
          <ac:chgData name="용현 김" userId="ea7ee6c5-8af7-4a8f-a782-b013d6f2b6ad" providerId="ADAL" clId="{23B3EFED-D79E-4954-B96B-9CA7F3E54D1F}" dt="2018-08-07T04:34:16.209" v="4751" actId="1038"/>
          <ac:spMkLst>
            <pc:docMk/>
            <pc:sldMk cId="991846590" sldId="456"/>
            <ac:spMk id="27" creationId="{D8AF081D-21C8-467A-8B92-950DD28410D5}"/>
          </ac:spMkLst>
        </pc:spChg>
        <pc:spChg chg="mod">
          <ac:chgData name="용현 김" userId="ea7ee6c5-8af7-4a8f-a782-b013d6f2b6ad" providerId="ADAL" clId="{23B3EFED-D79E-4954-B96B-9CA7F3E54D1F}" dt="2018-08-07T02:40:38.967" v="4642" actId="164"/>
          <ac:spMkLst>
            <pc:docMk/>
            <pc:sldMk cId="991846590" sldId="456"/>
            <ac:spMk id="28" creationId="{D73694E5-5E61-4641-ACF9-9B974F2D0A4B}"/>
          </ac:spMkLst>
        </pc:spChg>
        <pc:spChg chg="mod">
          <ac:chgData name="용현 김" userId="ea7ee6c5-8af7-4a8f-a782-b013d6f2b6ad" providerId="ADAL" clId="{23B3EFED-D79E-4954-B96B-9CA7F3E54D1F}" dt="2018-08-07T02:40:38.967" v="4642" actId="164"/>
          <ac:spMkLst>
            <pc:docMk/>
            <pc:sldMk cId="991846590" sldId="456"/>
            <ac:spMk id="29" creationId="{A212AAE5-C5AC-440A-BF08-E1ED5934F528}"/>
          </ac:spMkLst>
        </pc:spChg>
        <pc:spChg chg="mod">
          <ac:chgData name="용현 김" userId="ea7ee6c5-8af7-4a8f-a782-b013d6f2b6ad" providerId="ADAL" clId="{23B3EFED-D79E-4954-B96B-9CA7F3E54D1F}" dt="2018-08-07T02:40:38.967" v="4642" actId="164"/>
          <ac:spMkLst>
            <pc:docMk/>
            <pc:sldMk cId="991846590" sldId="456"/>
            <ac:spMk id="30" creationId="{6D4AD95F-4F19-46DB-BD67-213CC45AB9F6}"/>
          </ac:spMkLst>
        </pc:spChg>
        <pc:spChg chg="mod">
          <ac:chgData name="용현 김" userId="ea7ee6c5-8af7-4a8f-a782-b013d6f2b6ad" providerId="ADAL" clId="{23B3EFED-D79E-4954-B96B-9CA7F3E54D1F}" dt="2018-08-07T02:40:38.967" v="4642" actId="164"/>
          <ac:spMkLst>
            <pc:docMk/>
            <pc:sldMk cId="991846590" sldId="456"/>
            <ac:spMk id="31" creationId="{A8D59B18-B6DB-462B-BE62-27372A7F03FC}"/>
          </ac:spMkLst>
        </pc:spChg>
        <pc:spChg chg="mod">
          <ac:chgData name="용현 김" userId="ea7ee6c5-8af7-4a8f-a782-b013d6f2b6ad" providerId="ADAL" clId="{23B3EFED-D79E-4954-B96B-9CA7F3E54D1F}" dt="2018-08-07T02:40:38.967" v="4642" actId="164"/>
          <ac:spMkLst>
            <pc:docMk/>
            <pc:sldMk cId="991846590" sldId="456"/>
            <ac:spMk id="32" creationId="{4BEDD044-453F-4421-AD06-0755C5254FBC}"/>
          </ac:spMkLst>
        </pc:spChg>
        <pc:spChg chg="mod">
          <ac:chgData name="용현 김" userId="ea7ee6c5-8af7-4a8f-a782-b013d6f2b6ad" providerId="ADAL" clId="{23B3EFED-D79E-4954-B96B-9CA7F3E54D1F}" dt="2018-08-07T02:40:38.967" v="4642" actId="164"/>
          <ac:spMkLst>
            <pc:docMk/>
            <pc:sldMk cId="991846590" sldId="456"/>
            <ac:spMk id="33" creationId="{EE469E65-612F-43B0-BCD3-57813C765CB7}"/>
          </ac:spMkLst>
        </pc:spChg>
        <pc:spChg chg="mod">
          <ac:chgData name="용현 김" userId="ea7ee6c5-8af7-4a8f-a782-b013d6f2b6ad" providerId="ADAL" clId="{23B3EFED-D79E-4954-B96B-9CA7F3E54D1F}" dt="2018-08-07T02:40:38.967" v="4642" actId="164"/>
          <ac:spMkLst>
            <pc:docMk/>
            <pc:sldMk cId="991846590" sldId="456"/>
            <ac:spMk id="34" creationId="{45630A4E-C1F2-4285-A43E-D823062E838F}"/>
          </ac:spMkLst>
        </pc:spChg>
        <pc:spChg chg="mod">
          <ac:chgData name="용현 김" userId="ea7ee6c5-8af7-4a8f-a782-b013d6f2b6ad" providerId="ADAL" clId="{23B3EFED-D79E-4954-B96B-9CA7F3E54D1F}" dt="2018-08-07T02:40:38.967" v="4642" actId="164"/>
          <ac:spMkLst>
            <pc:docMk/>
            <pc:sldMk cId="991846590" sldId="456"/>
            <ac:spMk id="35" creationId="{9106A489-F8EE-43B4-B9C3-0529BF1F9C03}"/>
          </ac:spMkLst>
        </pc:spChg>
        <pc:spChg chg="mod">
          <ac:chgData name="용현 김" userId="ea7ee6c5-8af7-4a8f-a782-b013d6f2b6ad" providerId="ADAL" clId="{23B3EFED-D79E-4954-B96B-9CA7F3E54D1F}" dt="2018-08-07T02:40:38.967" v="4642" actId="164"/>
          <ac:spMkLst>
            <pc:docMk/>
            <pc:sldMk cId="991846590" sldId="456"/>
            <ac:spMk id="36" creationId="{1BEBA2F2-42EF-4A3F-99AC-890B9198AC87}"/>
          </ac:spMkLst>
        </pc:spChg>
        <pc:spChg chg="mod">
          <ac:chgData name="용현 김" userId="ea7ee6c5-8af7-4a8f-a782-b013d6f2b6ad" providerId="ADAL" clId="{23B3EFED-D79E-4954-B96B-9CA7F3E54D1F}" dt="2018-08-07T02:40:38.967" v="4642" actId="164"/>
          <ac:spMkLst>
            <pc:docMk/>
            <pc:sldMk cId="991846590" sldId="456"/>
            <ac:spMk id="37" creationId="{48CC5FF2-C0FC-45B0-94A9-23ACEC19FBDF}"/>
          </ac:spMkLst>
        </pc:spChg>
        <pc:spChg chg="mod">
          <ac:chgData name="용현 김" userId="ea7ee6c5-8af7-4a8f-a782-b013d6f2b6ad" providerId="ADAL" clId="{23B3EFED-D79E-4954-B96B-9CA7F3E54D1F}" dt="2018-08-07T02:40:38.967" v="4642" actId="164"/>
          <ac:spMkLst>
            <pc:docMk/>
            <pc:sldMk cId="991846590" sldId="456"/>
            <ac:spMk id="38" creationId="{EFA15711-2B73-4BE4-B802-954D5EF4B074}"/>
          </ac:spMkLst>
        </pc:spChg>
        <pc:spChg chg="mod">
          <ac:chgData name="용현 김" userId="ea7ee6c5-8af7-4a8f-a782-b013d6f2b6ad" providerId="ADAL" clId="{23B3EFED-D79E-4954-B96B-9CA7F3E54D1F}" dt="2018-08-07T02:40:38.967" v="4642" actId="164"/>
          <ac:spMkLst>
            <pc:docMk/>
            <pc:sldMk cId="991846590" sldId="456"/>
            <ac:spMk id="39" creationId="{78BE8482-C66D-4A5E-AF20-73A9FDE986A7}"/>
          </ac:spMkLst>
        </pc:spChg>
        <pc:spChg chg="mod">
          <ac:chgData name="용현 김" userId="ea7ee6c5-8af7-4a8f-a782-b013d6f2b6ad" providerId="ADAL" clId="{23B3EFED-D79E-4954-B96B-9CA7F3E54D1F}" dt="2018-08-07T02:40:38.967" v="4642" actId="164"/>
          <ac:spMkLst>
            <pc:docMk/>
            <pc:sldMk cId="991846590" sldId="456"/>
            <ac:spMk id="45" creationId="{372D3279-F915-431C-9F46-A8C99B2E6C0F}"/>
          </ac:spMkLst>
        </pc:spChg>
        <pc:spChg chg="mod">
          <ac:chgData name="용현 김" userId="ea7ee6c5-8af7-4a8f-a782-b013d6f2b6ad" providerId="ADAL" clId="{23B3EFED-D79E-4954-B96B-9CA7F3E54D1F}" dt="2018-08-07T02:40:38.967" v="4642" actId="164"/>
          <ac:spMkLst>
            <pc:docMk/>
            <pc:sldMk cId="991846590" sldId="456"/>
            <ac:spMk id="46" creationId="{D14F1789-645F-4502-8CE4-2C0893319E63}"/>
          </ac:spMkLst>
        </pc:spChg>
        <pc:spChg chg="mod">
          <ac:chgData name="용현 김" userId="ea7ee6c5-8af7-4a8f-a782-b013d6f2b6ad" providerId="ADAL" clId="{23B3EFED-D79E-4954-B96B-9CA7F3E54D1F}" dt="2018-08-07T02:40:38.967" v="4642" actId="164"/>
          <ac:spMkLst>
            <pc:docMk/>
            <pc:sldMk cId="991846590" sldId="456"/>
            <ac:spMk id="47" creationId="{CFCD1FAC-AC0D-4876-81A3-B59FA84B09AA}"/>
          </ac:spMkLst>
        </pc:spChg>
        <pc:spChg chg="mod">
          <ac:chgData name="용현 김" userId="ea7ee6c5-8af7-4a8f-a782-b013d6f2b6ad" providerId="ADAL" clId="{23B3EFED-D79E-4954-B96B-9CA7F3E54D1F}" dt="2018-08-07T02:40:38.967" v="4642" actId="164"/>
          <ac:spMkLst>
            <pc:docMk/>
            <pc:sldMk cId="991846590" sldId="456"/>
            <ac:spMk id="48" creationId="{705096A9-5FC6-457B-A285-3B48B6D78D7B}"/>
          </ac:spMkLst>
        </pc:spChg>
        <pc:spChg chg="mod">
          <ac:chgData name="용현 김" userId="ea7ee6c5-8af7-4a8f-a782-b013d6f2b6ad" providerId="ADAL" clId="{23B3EFED-D79E-4954-B96B-9CA7F3E54D1F}" dt="2018-08-07T02:40:38.967" v="4642" actId="164"/>
          <ac:spMkLst>
            <pc:docMk/>
            <pc:sldMk cId="991846590" sldId="456"/>
            <ac:spMk id="49" creationId="{6FD9670A-E449-4754-9E27-B7BBE2AEFE1A}"/>
          </ac:spMkLst>
        </pc:spChg>
        <pc:spChg chg="mod">
          <ac:chgData name="용현 김" userId="ea7ee6c5-8af7-4a8f-a782-b013d6f2b6ad" providerId="ADAL" clId="{23B3EFED-D79E-4954-B96B-9CA7F3E54D1F}" dt="2018-08-07T02:40:38.967" v="4642" actId="164"/>
          <ac:spMkLst>
            <pc:docMk/>
            <pc:sldMk cId="991846590" sldId="456"/>
            <ac:spMk id="55" creationId="{CFD89AFD-93DA-477A-894B-1E9363908BF2}"/>
          </ac:spMkLst>
        </pc:spChg>
        <pc:spChg chg="mod">
          <ac:chgData name="용현 김" userId="ea7ee6c5-8af7-4a8f-a782-b013d6f2b6ad" providerId="ADAL" clId="{23B3EFED-D79E-4954-B96B-9CA7F3E54D1F}" dt="2018-08-07T02:40:38.967" v="4642" actId="164"/>
          <ac:spMkLst>
            <pc:docMk/>
            <pc:sldMk cId="991846590" sldId="456"/>
            <ac:spMk id="56" creationId="{96F5CCFC-3A94-4A25-A535-EB4D86BA9945}"/>
          </ac:spMkLst>
        </pc:spChg>
        <pc:spChg chg="mod">
          <ac:chgData name="용현 김" userId="ea7ee6c5-8af7-4a8f-a782-b013d6f2b6ad" providerId="ADAL" clId="{23B3EFED-D79E-4954-B96B-9CA7F3E54D1F}" dt="2018-08-07T02:40:38.967" v="4642" actId="164"/>
          <ac:spMkLst>
            <pc:docMk/>
            <pc:sldMk cId="991846590" sldId="456"/>
            <ac:spMk id="57" creationId="{C2B74FD0-8E8D-465C-99BF-AB4AD3B650F6}"/>
          </ac:spMkLst>
        </pc:spChg>
        <pc:spChg chg="mod">
          <ac:chgData name="용현 김" userId="ea7ee6c5-8af7-4a8f-a782-b013d6f2b6ad" providerId="ADAL" clId="{23B3EFED-D79E-4954-B96B-9CA7F3E54D1F}" dt="2018-08-07T02:40:38.967" v="4642" actId="164"/>
          <ac:spMkLst>
            <pc:docMk/>
            <pc:sldMk cId="991846590" sldId="456"/>
            <ac:spMk id="58" creationId="{5CB8C27A-2C7B-4FA3-AE7C-65318456850D}"/>
          </ac:spMkLst>
        </pc:spChg>
        <pc:spChg chg="mod">
          <ac:chgData name="용현 김" userId="ea7ee6c5-8af7-4a8f-a782-b013d6f2b6ad" providerId="ADAL" clId="{23B3EFED-D79E-4954-B96B-9CA7F3E54D1F}" dt="2018-08-07T02:40:38.967" v="4642" actId="164"/>
          <ac:spMkLst>
            <pc:docMk/>
            <pc:sldMk cId="991846590" sldId="456"/>
            <ac:spMk id="59" creationId="{2759DA53-DA08-4B26-874A-233339A1B42C}"/>
          </ac:spMkLst>
        </pc:spChg>
        <pc:spChg chg="mod">
          <ac:chgData name="용현 김" userId="ea7ee6c5-8af7-4a8f-a782-b013d6f2b6ad" providerId="ADAL" clId="{23B3EFED-D79E-4954-B96B-9CA7F3E54D1F}" dt="2018-08-07T02:40:38.967" v="4642" actId="164"/>
          <ac:spMkLst>
            <pc:docMk/>
            <pc:sldMk cId="991846590" sldId="456"/>
            <ac:spMk id="60" creationId="{DE3B1CEE-E589-45C0-B604-0A98C458BA85}"/>
          </ac:spMkLst>
        </pc:spChg>
        <pc:spChg chg="mod">
          <ac:chgData name="용현 김" userId="ea7ee6c5-8af7-4a8f-a782-b013d6f2b6ad" providerId="ADAL" clId="{23B3EFED-D79E-4954-B96B-9CA7F3E54D1F}" dt="2018-08-07T02:40:38.967" v="4642" actId="164"/>
          <ac:spMkLst>
            <pc:docMk/>
            <pc:sldMk cId="991846590" sldId="456"/>
            <ac:spMk id="61" creationId="{68514F09-5D32-43BD-9C7E-041C68990673}"/>
          </ac:spMkLst>
        </pc:spChg>
        <pc:spChg chg="mod">
          <ac:chgData name="용현 김" userId="ea7ee6c5-8af7-4a8f-a782-b013d6f2b6ad" providerId="ADAL" clId="{23B3EFED-D79E-4954-B96B-9CA7F3E54D1F}" dt="2018-08-07T02:40:38.967" v="4642" actId="164"/>
          <ac:spMkLst>
            <pc:docMk/>
            <pc:sldMk cId="991846590" sldId="456"/>
            <ac:spMk id="62" creationId="{AC542F54-0BD7-4062-81E2-45A27D05F3C7}"/>
          </ac:spMkLst>
        </pc:spChg>
        <pc:spChg chg="mod">
          <ac:chgData name="용현 김" userId="ea7ee6c5-8af7-4a8f-a782-b013d6f2b6ad" providerId="ADAL" clId="{23B3EFED-D79E-4954-B96B-9CA7F3E54D1F}" dt="2018-08-07T02:40:38.967" v="4642" actId="164"/>
          <ac:spMkLst>
            <pc:docMk/>
            <pc:sldMk cId="991846590" sldId="456"/>
            <ac:spMk id="63" creationId="{526DBBED-80BA-452A-A2B2-C0517F3E2531}"/>
          </ac:spMkLst>
        </pc:spChg>
        <pc:spChg chg="mod">
          <ac:chgData name="용현 김" userId="ea7ee6c5-8af7-4a8f-a782-b013d6f2b6ad" providerId="ADAL" clId="{23B3EFED-D79E-4954-B96B-9CA7F3E54D1F}" dt="2018-08-07T02:40:38.967" v="4642" actId="164"/>
          <ac:spMkLst>
            <pc:docMk/>
            <pc:sldMk cId="991846590" sldId="456"/>
            <ac:spMk id="64" creationId="{54B207BC-224C-4D86-B141-9C82964D3D38}"/>
          </ac:spMkLst>
        </pc:spChg>
        <pc:spChg chg="mod">
          <ac:chgData name="용현 김" userId="ea7ee6c5-8af7-4a8f-a782-b013d6f2b6ad" providerId="ADAL" clId="{23B3EFED-D79E-4954-B96B-9CA7F3E54D1F}" dt="2018-08-07T02:40:38.967" v="4642" actId="164"/>
          <ac:spMkLst>
            <pc:docMk/>
            <pc:sldMk cId="991846590" sldId="456"/>
            <ac:spMk id="65" creationId="{04A2B8C1-4627-4EF7-935C-AE2B4942C2A9}"/>
          </ac:spMkLst>
        </pc:spChg>
        <pc:spChg chg="mod">
          <ac:chgData name="용현 김" userId="ea7ee6c5-8af7-4a8f-a782-b013d6f2b6ad" providerId="ADAL" clId="{23B3EFED-D79E-4954-B96B-9CA7F3E54D1F}" dt="2018-08-07T02:40:38.967" v="4642" actId="164"/>
          <ac:spMkLst>
            <pc:docMk/>
            <pc:sldMk cId="991846590" sldId="456"/>
            <ac:spMk id="66" creationId="{ED5007F0-A17F-4B8A-B5C0-BCBE66EA708A}"/>
          </ac:spMkLst>
        </pc:spChg>
        <pc:spChg chg="mod">
          <ac:chgData name="용현 김" userId="ea7ee6c5-8af7-4a8f-a782-b013d6f2b6ad" providerId="ADAL" clId="{23B3EFED-D79E-4954-B96B-9CA7F3E54D1F}" dt="2018-08-07T02:40:38.967" v="4642" actId="164"/>
          <ac:spMkLst>
            <pc:docMk/>
            <pc:sldMk cId="991846590" sldId="456"/>
            <ac:spMk id="67" creationId="{63F78033-ED09-4FCE-B92F-544C8938FD9A}"/>
          </ac:spMkLst>
        </pc:spChg>
        <pc:spChg chg="mod">
          <ac:chgData name="용현 김" userId="ea7ee6c5-8af7-4a8f-a782-b013d6f2b6ad" providerId="ADAL" clId="{23B3EFED-D79E-4954-B96B-9CA7F3E54D1F}" dt="2018-08-07T02:40:38.967" v="4642" actId="164"/>
          <ac:spMkLst>
            <pc:docMk/>
            <pc:sldMk cId="991846590" sldId="456"/>
            <ac:spMk id="68" creationId="{2A7A42B7-13E7-4194-8BD9-0599B4D9BCB0}"/>
          </ac:spMkLst>
        </pc:spChg>
        <pc:spChg chg="mod">
          <ac:chgData name="용현 김" userId="ea7ee6c5-8af7-4a8f-a782-b013d6f2b6ad" providerId="ADAL" clId="{23B3EFED-D79E-4954-B96B-9CA7F3E54D1F}" dt="2018-08-07T02:40:38.967" v="4642" actId="164"/>
          <ac:spMkLst>
            <pc:docMk/>
            <pc:sldMk cId="991846590" sldId="456"/>
            <ac:spMk id="69" creationId="{3EF746DE-6149-4625-BA16-5A3EE8A8D08E}"/>
          </ac:spMkLst>
        </pc:spChg>
        <pc:spChg chg="mod">
          <ac:chgData name="용현 김" userId="ea7ee6c5-8af7-4a8f-a782-b013d6f2b6ad" providerId="ADAL" clId="{23B3EFED-D79E-4954-B96B-9CA7F3E54D1F}" dt="2018-08-07T02:40:38.967" v="4642" actId="164"/>
          <ac:spMkLst>
            <pc:docMk/>
            <pc:sldMk cId="991846590" sldId="456"/>
            <ac:spMk id="70" creationId="{ED52DF82-5D5E-46F1-9E24-80D4F8AB5C84}"/>
          </ac:spMkLst>
        </pc:spChg>
        <pc:spChg chg="mod">
          <ac:chgData name="용현 김" userId="ea7ee6c5-8af7-4a8f-a782-b013d6f2b6ad" providerId="ADAL" clId="{23B3EFED-D79E-4954-B96B-9CA7F3E54D1F}" dt="2018-08-07T02:40:38.967" v="4642" actId="164"/>
          <ac:spMkLst>
            <pc:docMk/>
            <pc:sldMk cId="991846590" sldId="456"/>
            <ac:spMk id="71" creationId="{1A4921CE-5C21-4EF2-8BE5-04B2226F01E2}"/>
          </ac:spMkLst>
        </pc:spChg>
        <pc:spChg chg="mod">
          <ac:chgData name="용현 김" userId="ea7ee6c5-8af7-4a8f-a782-b013d6f2b6ad" providerId="ADAL" clId="{23B3EFED-D79E-4954-B96B-9CA7F3E54D1F}" dt="2018-08-07T02:40:38.967" v="4642" actId="164"/>
          <ac:spMkLst>
            <pc:docMk/>
            <pc:sldMk cId="991846590" sldId="456"/>
            <ac:spMk id="72" creationId="{C74D94A9-6815-41ED-B538-5AF0FF803F04}"/>
          </ac:spMkLst>
        </pc:spChg>
        <pc:spChg chg="mod">
          <ac:chgData name="용현 김" userId="ea7ee6c5-8af7-4a8f-a782-b013d6f2b6ad" providerId="ADAL" clId="{23B3EFED-D79E-4954-B96B-9CA7F3E54D1F}" dt="2018-08-07T02:40:38.967" v="4642" actId="164"/>
          <ac:spMkLst>
            <pc:docMk/>
            <pc:sldMk cId="991846590" sldId="456"/>
            <ac:spMk id="73" creationId="{EABB49A5-DAFA-48F3-BF7E-F358B5CCF608}"/>
          </ac:spMkLst>
        </pc:spChg>
        <pc:spChg chg="mod">
          <ac:chgData name="용현 김" userId="ea7ee6c5-8af7-4a8f-a782-b013d6f2b6ad" providerId="ADAL" clId="{23B3EFED-D79E-4954-B96B-9CA7F3E54D1F}" dt="2018-08-07T04:33:31.109" v="4727" actId="1076"/>
          <ac:spMkLst>
            <pc:docMk/>
            <pc:sldMk cId="991846590" sldId="456"/>
            <ac:spMk id="74" creationId="{924CCA7E-2189-4CCD-A53E-5ED962973927}"/>
          </ac:spMkLst>
        </pc:spChg>
        <pc:spChg chg="mod">
          <ac:chgData name="용현 김" userId="ea7ee6c5-8af7-4a8f-a782-b013d6f2b6ad" providerId="ADAL" clId="{23B3EFED-D79E-4954-B96B-9CA7F3E54D1F}" dt="2018-08-07T02:40:38.967" v="4642" actId="164"/>
          <ac:spMkLst>
            <pc:docMk/>
            <pc:sldMk cId="991846590" sldId="456"/>
            <ac:spMk id="75" creationId="{BF420248-7178-41A9-A793-8F8A38A2F92A}"/>
          </ac:spMkLst>
        </pc:spChg>
        <pc:spChg chg="mod">
          <ac:chgData name="용현 김" userId="ea7ee6c5-8af7-4a8f-a782-b013d6f2b6ad" providerId="ADAL" clId="{23B3EFED-D79E-4954-B96B-9CA7F3E54D1F}" dt="2018-08-07T02:40:38.967" v="4642" actId="164"/>
          <ac:spMkLst>
            <pc:docMk/>
            <pc:sldMk cId="991846590" sldId="456"/>
            <ac:spMk id="76" creationId="{EFE6070E-514C-4708-9FB3-021FA385340C}"/>
          </ac:spMkLst>
        </pc:spChg>
        <pc:spChg chg="mod">
          <ac:chgData name="용현 김" userId="ea7ee6c5-8af7-4a8f-a782-b013d6f2b6ad" providerId="ADAL" clId="{23B3EFED-D79E-4954-B96B-9CA7F3E54D1F}" dt="2018-08-07T02:40:38.967" v="4642" actId="164"/>
          <ac:spMkLst>
            <pc:docMk/>
            <pc:sldMk cId="991846590" sldId="456"/>
            <ac:spMk id="77" creationId="{5D206961-2820-4474-9E86-EBDEB2DC03FB}"/>
          </ac:spMkLst>
        </pc:spChg>
        <pc:spChg chg="mod">
          <ac:chgData name="용현 김" userId="ea7ee6c5-8af7-4a8f-a782-b013d6f2b6ad" providerId="ADAL" clId="{23B3EFED-D79E-4954-B96B-9CA7F3E54D1F}" dt="2018-08-07T02:40:38.967" v="4642" actId="164"/>
          <ac:spMkLst>
            <pc:docMk/>
            <pc:sldMk cId="991846590" sldId="456"/>
            <ac:spMk id="78" creationId="{53856959-A906-4A45-A9A4-5F5EA65677F7}"/>
          </ac:spMkLst>
        </pc:spChg>
        <pc:spChg chg="mod">
          <ac:chgData name="용현 김" userId="ea7ee6c5-8af7-4a8f-a782-b013d6f2b6ad" providerId="ADAL" clId="{23B3EFED-D79E-4954-B96B-9CA7F3E54D1F}" dt="2018-08-07T02:40:38.967" v="4642" actId="164"/>
          <ac:spMkLst>
            <pc:docMk/>
            <pc:sldMk cId="991846590" sldId="456"/>
            <ac:spMk id="79" creationId="{C451A2E4-4CB7-43F5-A21A-5648A1EDCFDF}"/>
          </ac:spMkLst>
        </pc:spChg>
        <pc:spChg chg="mod">
          <ac:chgData name="용현 김" userId="ea7ee6c5-8af7-4a8f-a782-b013d6f2b6ad" providerId="ADAL" clId="{23B3EFED-D79E-4954-B96B-9CA7F3E54D1F}" dt="2018-08-07T02:40:38.967" v="4642" actId="164"/>
          <ac:spMkLst>
            <pc:docMk/>
            <pc:sldMk cId="991846590" sldId="456"/>
            <ac:spMk id="80" creationId="{60071E86-7E12-4B9E-80D8-AE75879FD48A}"/>
          </ac:spMkLst>
        </pc:spChg>
        <pc:spChg chg="mod">
          <ac:chgData name="용현 김" userId="ea7ee6c5-8af7-4a8f-a782-b013d6f2b6ad" providerId="ADAL" clId="{23B3EFED-D79E-4954-B96B-9CA7F3E54D1F}" dt="2018-08-07T02:40:38.967" v="4642" actId="164"/>
          <ac:spMkLst>
            <pc:docMk/>
            <pc:sldMk cId="991846590" sldId="456"/>
            <ac:spMk id="81" creationId="{F64C332C-2427-44F1-9636-98D8C60F5839}"/>
          </ac:spMkLst>
        </pc:spChg>
        <pc:spChg chg="mod">
          <ac:chgData name="용현 김" userId="ea7ee6c5-8af7-4a8f-a782-b013d6f2b6ad" providerId="ADAL" clId="{23B3EFED-D79E-4954-B96B-9CA7F3E54D1F}" dt="2018-08-07T02:40:38.967" v="4642" actId="164"/>
          <ac:spMkLst>
            <pc:docMk/>
            <pc:sldMk cId="991846590" sldId="456"/>
            <ac:spMk id="82" creationId="{D126D9BB-F85C-4803-88C9-53F0DDF9CA8A}"/>
          </ac:spMkLst>
        </pc:spChg>
        <pc:spChg chg="mod">
          <ac:chgData name="용현 김" userId="ea7ee6c5-8af7-4a8f-a782-b013d6f2b6ad" providerId="ADAL" clId="{23B3EFED-D79E-4954-B96B-9CA7F3E54D1F}" dt="2018-08-07T02:40:38.967" v="4642" actId="164"/>
          <ac:spMkLst>
            <pc:docMk/>
            <pc:sldMk cId="991846590" sldId="456"/>
            <ac:spMk id="83" creationId="{8268B2ED-54A7-4062-BE7D-969D0C165FFA}"/>
          </ac:spMkLst>
        </pc:spChg>
        <pc:spChg chg="mod">
          <ac:chgData name="용현 김" userId="ea7ee6c5-8af7-4a8f-a782-b013d6f2b6ad" providerId="ADAL" clId="{23B3EFED-D79E-4954-B96B-9CA7F3E54D1F}" dt="2018-08-07T02:40:38.967" v="4642" actId="164"/>
          <ac:spMkLst>
            <pc:docMk/>
            <pc:sldMk cId="991846590" sldId="456"/>
            <ac:spMk id="84" creationId="{7E235903-A22F-4F7A-BF64-1030F55B7FC9}"/>
          </ac:spMkLst>
        </pc:spChg>
        <pc:spChg chg="mod">
          <ac:chgData name="용현 김" userId="ea7ee6c5-8af7-4a8f-a782-b013d6f2b6ad" providerId="ADAL" clId="{23B3EFED-D79E-4954-B96B-9CA7F3E54D1F}" dt="2018-08-07T02:40:38.967" v="4642" actId="164"/>
          <ac:spMkLst>
            <pc:docMk/>
            <pc:sldMk cId="991846590" sldId="456"/>
            <ac:spMk id="85" creationId="{23BB7840-2264-4174-BA3A-903DB313F3DA}"/>
          </ac:spMkLst>
        </pc:spChg>
        <pc:spChg chg="mod">
          <ac:chgData name="용현 김" userId="ea7ee6c5-8af7-4a8f-a782-b013d6f2b6ad" providerId="ADAL" clId="{23B3EFED-D79E-4954-B96B-9CA7F3E54D1F}" dt="2018-08-07T02:40:38.967" v="4642" actId="164"/>
          <ac:spMkLst>
            <pc:docMk/>
            <pc:sldMk cId="991846590" sldId="456"/>
            <ac:spMk id="86" creationId="{07CE3926-C906-42D2-8424-5F5FF474A2B2}"/>
          </ac:spMkLst>
        </pc:spChg>
        <pc:spChg chg="mod">
          <ac:chgData name="용현 김" userId="ea7ee6c5-8af7-4a8f-a782-b013d6f2b6ad" providerId="ADAL" clId="{23B3EFED-D79E-4954-B96B-9CA7F3E54D1F}" dt="2018-08-07T02:40:38.967" v="4642" actId="164"/>
          <ac:spMkLst>
            <pc:docMk/>
            <pc:sldMk cId="991846590" sldId="456"/>
            <ac:spMk id="87" creationId="{F01EF34C-8F4F-4EED-85CD-E86D16113232}"/>
          </ac:spMkLst>
        </pc:spChg>
        <pc:spChg chg="mod">
          <ac:chgData name="용현 김" userId="ea7ee6c5-8af7-4a8f-a782-b013d6f2b6ad" providerId="ADAL" clId="{23B3EFED-D79E-4954-B96B-9CA7F3E54D1F}" dt="2018-08-07T02:40:38.967" v="4642" actId="164"/>
          <ac:spMkLst>
            <pc:docMk/>
            <pc:sldMk cId="991846590" sldId="456"/>
            <ac:spMk id="88" creationId="{9E3C039A-F157-4059-8BE5-B26F12E52E1D}"/>
          </ac:spMkLst>
        </pc:spChg>
        <pc:spChg chg="mod">
          <ac:chgData name="용현 김" userId="ea7ee6c5-8af7-4a8f-a782-b013d6f2b6ad" providerId="ADAL" clId="{23B3EFED-D79E-4954-B96B-9CA7F3E54D1F}" dt="2018-08-07T02:40:38.967" v="4642" actId="164"/>
          <ac:spMkLst>
            <pc:docMk/>
            <pc:sldMk cId="991846590" sldId="456"/>
            <ac:spMk id="89" creationId="{A854E5E2-6A03-49B5-9F91-B03C4B3B67E3}"/>
          </ac:spMkLst>
        </pc:spChg>
        <pc:spChg chg="mod">
          <ac:chgData name="용현 김" userId="ea7ee6c5-8af7-4a8f-a782-b013d6f2b6ad" providerId="ADAL" clId="{23B3EFED-D79E-4954-B96B-9CA7F3E54D1F}" dt="2018-08-07T02:40:38.967" v="4642" actId="164"/>
          <ac:spMkLst>
            <pc:docMk/>
            <pc:sldMk cId="991846590" sldId="456"/>
            <ac:spMk id="90" creationId="{6A540A5E-6985-43BB-93F8-A9691ED357AE}"/>
          </ac:spMkLst>
        </pc:spChg>
        <pc:spChg chg="mod">
          <ac:chgData name="용현 김" userId="ea7ee6c5-8af7-4a8f-a782-b013d6f2b6ad" providerId="ADAL" clId="{23B3EFED-D79E-4954-B96B-9CA7F3E54D1F}" dt="2018-08-07T02:40:38.967" v="4642" actId="164"/>
          <ac:spMkLst>
            <pc:docMk/>
            <pc:sldMk cId="991846590" sldId="456"/>
            <ac:spMk id="91" creationId="{9D32801B-49A8-4450-9980-7A6BA51AC23C}"/>
          </ac:spMkLst>
        </pc:spChg>
        <pc:spChg chg="mod">
          <ac:chgData name="용현 김" userId="ea7ee6c5-8af7-4a8f-a782-b013d6f2b6ad" providerId="ADAL" clId="{23B3EFED-D79E-4954-B96B-9CA7F3E54D1F}" dt="2018-08-07T02:40:38.967" v="4642" actId="164"/>
          <ac:spMkLst>
            <pc:docMk/>
            <pc:sldMk cId="991846590" sldId="456"/>
            <ac:spMk id="92" creationId="{39D473AC-8E88-41E4-9832-529BF2D32C73}"/>
          </ac:spMkLst>
        </pc:spChg>
        <pc:spChg chg="mod">
          <ac:chgData name="용현 김" userId="ea7ee6c5-8af7-4a8f-a782-b013d6f2b6ad" providerId="ADAL" clId="{23B3EFED-D79E-4954-B96B-9CA7F3E54D1F}" dt="2018-08-07T02:40:38.967" v="4642" actId="164"/>
          <ac:spMkLst>
            <pc:docMk/>
            <pc:sldMk cId="991846590" sldId="456"/>
            <ac:spMk id="93" creationId="{C21AB3BF-A5AC-499B-A2D4-874B6173E274}"/>
          </ac:spMkLst>
        </pc:spChg>
        <pc:spChg chg="mod">
          <ac:chgData name="용현 김" userId="ea7ee6c5-8af7-4a8f-a782-b013d6f2b6ad" providerId="ADAL" clId="{23B3EFED-D79E-4954-B96B-9CA7F3E54D1F}" dt="2018-08-07T02:40:38.967" v="4642" actId="164"/>
          <ac:spMkLst>
            <pc:docMk/>
            <pc:sldMk cId="991846590" sldId="456"/>
            <ac:spMk id="94" creationId="{2421C74B-8529-4E34-8A6F-F002C93A4A19}"/>
          </ac:spMkLst>
        </pc:spChg>
        <pc:spChg chg="mod">
          <ac:chgData name="용현 김" userId="ea7ee6c5-8af7-4a8f-a782-b013d6f2b6ad" providerId="ADAL" clId="{23B3EFED-D79E-4954-B96B-9CA7F3E54D1F}" dt="2018-08-07T02:40:38.967" v="4642" actId="164"/>
          <ac:spMkLst>
            <pc:docMk/>
            <pc:sldMk cId="991846590" sldId="456"/>
            <ac:spMk id="95" creationId="{C5D681C1-6567-457F-AA31-8574E028C447}"/>
          </ac:spMkLst>
        </pc:spChg>
        <pc:spChg chg="mod">
          <ac:chgData name="용현 김" userId="ea7ee6c5-8af7-4a8f-a782-b013d6f2b6ad" providerId="ADAL" clId="{23B3EFED-D79E-4954-B96B-9CA7F3E54D1F}" dt="2018-08-07T02:40:38.967" v="4642" actId="164"/>
          <ac:spMkLst>
            <pc:docMk/>
            <pc:sldMk cId="991846590" sldId="456"/>
            <ac:spMk id="96" creationId="{C54C73FF-93FE-45DD-A2B5-128A4002FFBD}"/>
          </ac:spMkLst>
        </pc:spChg>
        <pc:spChg chg="mod">
          <ac:chgData name="용현 김" userId="ea7ee6c5-8af7-4a8f-a782-b013d6f2b6ad" providerId="ADAL" clId="{23B3EFED-D79E-4954-B96B-9CA7F3E54D1F}" dt="2018-08-07T02:40:38.967" v="4642" actId="164"/>
          <ac:spMkLst>
            <pc:docMk/>
            <pc:sldMk cId="991846590" sldId="456"/>
            <ac:spMk id="97" creationId="{F5112827-9F0A-45F9-A389-B4E48D848049}"/>
          </ac:spMkLst>
        </pc:spChg>
        <pc:spChg chg="mod">
          <ac:chgData name="용현 김" userId="ea7ee6c5-8af7-4a8f-a782-b013d6f2b6ad" providerId="ADAL" clId="{23B3EFED-D79E-4954-B96B-9CA7F3E54D1F}" dt="2018-08-07T02:40:38.967" v="4642" actId="164"/>
          <ac:spMkLst>
            <pc:docMk/>
            <pc:sldMk cId="991846590" sldId="456"/>
            <ac:spMk id="98" creationId="{6CD6261C-F75B-45CF-877E-5A74FDC3500C}"/>
          </ac:spMkLst>
        </pc:spChg>
        <pc:spChg chg="mod">
          <ac:chgData name="용현 김" userId="ea7ee6c5-8af7-4a8f-a782-b013d6f2b6ad" providerId="ADAL" clId="{23B3EFED-D79E-4954-B96B-9CA7F3E54D1F}" dt="2018-08-07T02:40:38.967" v="4642" actId="164"/>
          <ac:spMkLst>
            <pc:docMk/>
            <pc:sldMk cId="991846590" sldId="456"/>
            <ac:spMk id="99" creationId="{506166BE-C9C2-4E6C-9CE2-555B6FA7C984}"/>
          </ac:spMkLst>
        </pc:spChg>
        <pc:spChg chg="mod">
          <ac:chgData name="용현 김" userId="ea7ee6c5-8af7-4a8f-a782-b013d6f2b6ad" providerId="ADAL" clId="{23B3EFED-D79E-4954-B96B-9CA7F3E54D1F}" dt="2018-08-07T02:40:38.967" v="4642" actId="164"/>
          <ac:spMkLst>
            <pc:docMk/>
            <pc:sldMk cId="991846590" sldId="456"/>
            <ac:spMk id="100" creationId="{00DA065B-3DAE-4A2B-942C-74D8C12659A0}"/>
          </ac:spMkLst>
        </pc:spChg>
        <pc:spChg chg="mod">
          <ac:chgData name="용현 김" userId="ea7ee6c5-8af7-4a8f-a782-b013d6f2b6ad" providerId="ADAL" clId="{23B3EFED-D79E-4954-B96B-9CA7F3E54D1F}" dt="2018-08-07T02:40:38.967" v="4642" actId="164"/>
          <ac:spMkLst>
            <pc:docMk/>
            <pc:sldMk cId="991846590" sldId="456"/>
            <ac:spMk id="101" creationId="{E168C5A5-9EC9-462E-9050-AF1154E7CB35}"/>
          </ac:spMkLst>
        </pc:spChg>
        <pc:spChg chg="mod">
          <ac:chgData name="용현 김" userId="ea7ee6c5-8af7-4a8f-a782-b013d6f2b6ad" providerId="ADAL" clId="{23B3EFED-D79E-4954-B96B-9CA7F3E54D1F}" dt="2018-08-07T02:40:38.967" v="4642" actId="164"/>
          <ac:spMkLst>
            <pc:docMk/>
            <pc:sldMk cId="991846590" sldId="456"/>
            <ac:spMk id="102" creationId="{6C0AB4AC-8FF6-44BC-B57E-2F5426FA2006}"/>
          </ac:spMkLst>
        </pc:spChg>
        <pc:spChg chg="mod">
          <ac:chgData name="용현 김" userId="ea7ee6c5-8af7-4a8f-a782-b013d6f2b6ad" providerId="ADAL" clId="{23B3EFED-D79E-4954-B96B-9CA7F3E54D1F}" dt="2018-08-07T02:40:38.967" v="4642" actId="164"/>
          <ac:spMkLst>
            <pc:docMk/>
            <pc:sldMk cId="991846590" sldId="456"/>
            <ac:spMk id="103" creationId="{1B233359-4325-4B8B-839E-1AC7170ADFA7}"/>
          </ac:spMkLst>
        </pc:spChg>
        <pc:spChg chg="mod">
          <ac:chgData name="용현 김" userId="ea7ee6c5-8af7-4a8f-a782-b013d6f2b6ad" providerId="ADAL" clId="{23B3EFED-D79E-4954-B96B-9CA7F3E54D1F}" dt="2018-08-07T02:40:38.967" v="4642" actId="164"/>
          <ac:spMkLst>
            <pc:docMk/>
            <pc:sldMk cId="991846590" sldId="456"/>
            <ac:spMk id="104" creationId="{C6B37687-57A1-4D22-B849-C8940130184F}"/>
          </ac:spMkLst>
        </pc:spChg>
        <pc:spChg chg="mod">
          <ac:chgData name="용현 김" userId="ea7ee6c5-8af7-4a8f-a782-b013d6f2b6ad" providerId="ADAL" clId="{23B3EFED-D79E-4954-B96B-9CA7F3E54D1F}" dt="2018-08-07T02:40:38.967" v="4642" actId="164"/>
          <ac:spMkLst>
            <pc:docMk/>
            <pc:sldMk cId="991846590" sldId="456"/>
            <ac:spMk id="105" creationId="{53157847-DCDC-4FE5-B018-F58F9890918E}"/>
          </ac:spMkLst>
        </pc:spChg>
        <pc:spChg chg="mod">
          <ac:chgData name="용현 김" userId="ea7ee6c5-8af7-4a8f-a782-b013d6f2b6ad" providerId="ADAL" clId="{23B3EFED-D79E-4954-B96B-9CA7F3E54D1F}" dt="2018-08-07T02:40:38.967" v="4642" actId="164"/>
          <ac:spMkLst>
            <pc:docMk/>
            <pc:sldMk cId="991846590" sldId="456"/>
            <ac:spMk id="106" creationId="{E1FEE469-6325-4CF6-B2A4-D8DD75FC4CCA}"/>
          </ac:spMkLst>
        </pc:spChg>
        <pc:spChg chg="mod">
          <ac:chgData name="용현 김" userId="ea7ee6c5-8af7-4a8f-a782-b013d6f2b6ad" providerId="ADAL" clId="{23B3EFED-D79E-4954-B96B-9CA7F3E54D1F}" dt="2018-08-07T02:40:38.967" v="4642" actId="164"/>
          <ac:spMkLst>
            <pc:docMk/>
            <pc:sldMk cId="991846590" sldId="456"/>
            <ac:spMk id="107" creationId="{22CB09EC-924A-4D72-B544-31B23970DF3F}"/>
          </ac:spMkLst>
        </pc:spChg>
        <pc:spChg chg="mod">
          <ac:chgData name="용현 김" userId="ea7ee6c5-8af7-4a8f-a782-b013d6f2b6ad" providerId="ADAL" clId="{23B3EFED-D79E-4954-B96B-9CA7F3E54D1F}" dt="2018-08-07T02:40:38.967" v="4642" actId="164"/>
          <ac:spMkLst>
            <pc:docMk/>
            <pc:sldMk cId="991846590" sldId="456"/>
            <ac:spMk id="108" creationId="{F2783B76-DF8F-41B5-AB92-31DB7689EE34}"/>
          </ac:spMkLst>
        </pc:spChg>
        <pc:spChg chg="mod">
          <ac:chgData name="용현 김" userId="ea7ee6c5-8af7-4a8f-a782-b013d6f2b6ad" providerId="ADAL" clId="{23B3EFED-D79E-4954-B96B-9CA7F3E54D1F}" dt="2018-08-07T02:40:38.967" v="4642" actId="164"/>
          <ac:spMkLst>
            <pc:docMk/>
            <pc:sldMk cId="991846590" sldId="456"/>
            <ac:spMk id="109" creationId="{2BECC335-B459-4CBE-AD9A-E38DEA9D04B6}"/>
          </ac:spMkLst>
        </pc:spChg>
        <pc:spChg chg="mod">
          <ac:chgData name="용현 김" userId="ea7ee6c5-8af7-4a8f-a782-b013d6f2b6ad" providerId="ADAL" clId="{23B3EFED-D79E-4954-B96B-9CA7F3E54D1F}" dt="2018-08-07T02:40:38.967" v="4642" actId="164"/>
          <ac:spMkLst>
            <pc:docMk/>
            <pc:sldMk cId="991846590" sldId="456"/>
            <ac:spMk id="110" creationId="{787790C4-DA70-47BF-8076-0F03DF2D3E7D}"/>
          </ac:spMkLst>
        </pc:spChg>
        <pc:spChg chg="mod">
          <ac:chgData name="용현 김" userId="ea7ee6c5-8af7-4a8f-a782-b013d6f2b6ad" providerId="ADAL" clId="{23B3EFED-D79E-4954-B96B-9CA7F3E54D1F}" dt="2018-08-07T02:40:38.967" v="4642" actId="164"/>
          <ac:spMkLst>
            <pc:docMk/>
            <pc:sldMk cId="991846590" sldId="456"/>
            <ac:spMk id="111" creationId="{26370AB4-454E-438E-8CD0-BFE66FF349D7}"/>
          </ac:spMkLst>
        </pc:spChg>
        <pc:spChg chg="mod">
          <ac:chgData name="용현 김" userId="ea7ee6c5-8af7-4a8f-a782-b013d6f2b6ad" providerId="ADAL" clId="{23B3EFED-D79E-4954-B96B-9CA7F3E54D1F}" dt="2018-08-07T02:40:38.967" v="4642" actId="164"/>
          <ac:spMkLst>
            <pc:docMk/>
            <pc:sldMk cId="991846590" sldId="456"/>
            <ac:spMk id="112" creationId="{5F0A87B2-EECC-4CD6-9F89-6E0D53730C91}"/>
          </ac:spMkLst>
        </pc:spChg>
        <pc:spChg chg="mod">
          <ac:chgData name="용현 김" userId="ea7ee6c5-8af7-4a8f-a782-b013d6f2b6ad" providerId="ADAL" clId="{23B3EFED-D79E-4954-B96B-9CA7F3E54D1F}" dt="2018-08-07T02:40:38.967" v="4642" actId="164"/>
          <ac:spMkLst>
            <pc:docMk/>
            <pc:sldMk cId="991846590" sldId="456"/>
            <ac:spMk id="113" creationId="{2C37EDCA-71AF-4324-939B-66A284D316FF}"/>
          </ac:spMkLst>
        </pc:spChg>
        <pc:spChg chg="mod">
          <ac:chgData name="용현 김" userId="ea7ee6c5-8af7-4a8f-a782-b013d6f2b6ad" providerId="ADAL" clId="{23B3EFED-D79E-4954-B96B-9CA7F3E54D1F}" dt="2018-08-07T02:40:38.967" v="4642" actId="164"/>
          <ac:spMkLst>
            <pc:docMk/>
            <pc:sldMk cId="991846590" sldId="456"/>
            <ac:spMk id="114" creationId="{4F659018-1788-4A5B-B074-4B88C702DA28}"/>
          </ac:spMkLst>
        </pc:spChg>
        <pc:spChg chg="mod">
          <ac:chgData name="용현 김" userId="ea7ee6c5-8af7-4a8f-a782-b013d6f2b6ad" providerId="ADAL" clId="{23B3EFED-D79E-4954-B96B-9CA7F3E54D1F}" dt="2018-08-07T02:40:38.967" v="4642" actId="164"/>
          <ac:spMkLst>
            <pc:docMk/>
            <pc:sldMk cId="991846590" sldId="456"/>
            <ac:spMk id="115" creationId="{1BE6D489-56C5-4A7B-9F46-6C2D581687E9}"/>
          </ac:spMkLst>
        </pc:spChg>
        <pc:spChg chg="mod">
          <ac:chgData name="용현 김" userId="ea7ee6c5-8af7-4a8f-a782-b013d6f2b6ad" providerId="ADAL" clId="{23B3EFED-D79E-4954-B96B-9CA7F3E54D1F}" dt="2018-08-07T02:40:38.967" v="4642" actId="164"/>
          <ac:spMkLst>
            <pc:docMk/>
            <pc:sldMk cId="991846590" sldId="456"/>
            <ac:spMk id="116" creationId="{8A135538-1B82-416B-A3E5-77D5F1FD8EDF}"/>
          </ac:spMkLst>
        </pc:spChg>
        <pc:spChg chg="mod">
          <ac:chgData name="용현 김" userId="ea7ee6c5-8af7-4a8f-a782-b013d6f2b6ad" providerId="ADAL" clId="{23B3EFED-D79E-4954-B96B-9CA7F3E54D1F}" dt="2018-08-07T02:40:38.967" v="4642" actId="164"/>
          <ac:spMkLst>
            <pc:docMk/>
            <pc:sldMk cId="991846590" sldId="456"/>
            <ac:spMk id="117" creationId="{C033234B-AA6A-4A8A-849F-7721A0483446}"/>
          </ac:spMkLst>
        </pc:spChg>
        <pc:spChg chg="mod">
          <ac:chgData name="용현 김" userId="ea7ee6c5-8af7-4a8f-a782-b013d6f2b6ad" providerId="ADAL" clId="{23B3EFED-D79E-4954-B96B-9CA7F3E54D1F}" dt="2018-08-07T02:40:38.967" v="4642" actId="164"/>
          <ac:spMkLst>
            <pc:docMk/>
            <pc:sldMk cId="991846590" sldId="456"/>
            <ac:spMk id="118" creationId="{9A9861F2-051F-4916-8C15-0BDDF4DFBA69}"/>
          </ac:spMkLst>
        </pc:spChg>
        <pc:spChg chg="mod">
          <ac:chgData name="용현 김" userId="ea7ee6c5-8af7-4a8f-a782-b013d6f2b6ad" providerId="ADAL" clId="{23B3EFED-D79E-4954-B96B-9CA7F3E54D1F}" dt="2018-08-07T02:40:38.967" v="4642" actId="164"/>
          <ac:spMkLst>
            <pc:docMk/>
            <pc:sldMk cId="991846590" sldId="456"/>
            <ac:spMk id="119" creationId="{D8BDF7FB-C88C-4B29-9A12-E4E3B6199B7A}"/>
          </ac:spMkLst>
        </pc:spChg>
        <pc:spChg chg="mod">
          <ac:chgData name="용현 김" userId="ea7ee6c5-8af7-4a8f-a782-b013d6f2b6ad" providerId="ADAL" clId="{23B3EFED-D79E-4954-B96B-9CA7F3E54D1F}" dt="2018-08-07T02:40:38.967" v="4642" actId="164"/>
          <ac:spMkLst>
            <pc:docMk/>
            <pc:sldMk cId="991846590" sldId="456"/>
            <ac:spMk id="120" creationId="{6CF36E54-843E-4686-B8BD-B1528579FF22}"/>
          </ac:spMkLst>
        </pc:spChg>
        <pc:spChg chg="mod">
          <ac:chgData name="용현 김" userId="ea7ee6c5-8af7-4a8f-a782-b013d6f2b6ad" providerId="ADAL" clId="{23B3EFED-D79E-4954-B96B-9CA7F3E54D1F}" dt="2018-08-07T02:40:38.967" v="4642" actId="164"/>
          <ac:spMkLst>
            <pc:docMk/>
            <pc:sldMk cId="991846590" sldId="456"/>
            <ac:spMk id="121" creationId="{75080C3E-40A2-421B-B44C-418E67050423}"/>
          </ac:spMkLst>
        </pc:spChg>
        <pc:spChg chg="mod">
          <ac:chgData name="용현 김" userId="ea7ee6c5-8af7-4a8f-a782-b013d6f2b6ad" providerId="ADAL" clId="{23B3EFED-D79E-4954-B96B-9CA7F3E54D1F}" dt="2018-08-07T02:40:38.967" v="4642" actId="164"/>
          <ac:spMkLst>
            <pc:docMk/>
            <pc:sldMk cId="991846590" sldId="456"/>
            <ac:spMk id="122" creationId="{DE522264-48A3-4AF2-9D10-3A4ACA00AE9A}"/>
          </ac:spMkLst>
        </pc:spChg>
        <pc:spChg chg="mod">
          <ac:chgData name="용현 김" userId="ea7ee6c5-8af7-4a8f-a782-b013d6f2b6ad" providerId="ADAL" clId="{23B3EFED-D79E-4954-B96B-9CA7F3E54D1F}" dt="2018-08-07T02:40:38.967" v="4642" actId="164"/>
          <ac:spMkLst>
            <pc:docMk/>
            <pc:sldMk cId="991846590" sldId="456"/>
            <ac:spMk id="123" creationId="{4475F57C-1457-45CD-93A0-DED577F36ACB}"/>
          </ac:spMkLst>
        </pc:spChg>
        <pc:spChg chg="mod">
          <ac:chgData name="용현 김" userId="ea7ee6c5-8af7-4a8f-a782-b013d6f2b6ad" providerId="ADAL" clId="{23B3EFED-D79E-4954-B96B-9CA7F3E54D1F}" dt="2018-08-07T02:40:38.967" v="4642" actId="164"/>
          <ac:spMkLst>
            <pc:docMk/>
            <pc:sldMk cId="991846590" sldId="456"/>
            <ac:spMk id="124" creationId="{E6C49FE1-2B83-4588-A5D7-8FD3ACC55A9B}"/>
          </ac:spMkLst>
        </pc:spChg>
        <pc:spChg chg="mod">
          <ac:chgData name="용현 김" userId="ea7ee6c5-8af7-4a8f-a782-b013d6f2b6ad" providerId="ADAL" clId="{23B3EFED-D79E-4954-B96B-9CA7F3E54D1F}" dt="2018-08-07T02:40:38.967" v="4642" actId="164"/>
          <ac:spMkLst>
            <pc:docMk/>
            <pc:sldMk cId="991846590" sldId="456"/>
            <ac:spMk id="125" creationId="{4E473B3F-B8DE-4DBD-B254-BA6C86417429}"/>
          </ac:spMkLst>
        </pc:spChg>
        <pc:spChg chg="mod">
          <ac:chgData name="용현 김" userId="ea7ee6c5-8af7-4a8f-a782-b013d6f2b6ad" providerId="ADAL" clId="{23B3EFED-D79E-4954-B96B-9CA7F3E54D1F}" dt="2018-08-07T02:40:38.967" v="4642" actId="164"/>
          <ac:spMkLst>
            <pc:docMk/>
            <pc:sldMk cId="991846590" sldId="456"/>
            <ac:spMk id="126" creationId="{88F0F06C-3181-48AF-9DBB-6CE4222DB0A1}"/>
          </ac:spMkLst>
        </pc:spChg>
        <pc:spChg chg="mod">
          <ac:chgData name="용현 김" userId="ea7ee6c5-8af7-4a8f-a782-b013d6f2b6ad" providerId="ADAL" clId="{23B3EFED-D79E-4954-B96B-9CA7F3E54D1F}" dt="2018-08-07T02:40:38.967" v="4642" actId="164"/>
          <ac:spMkLst>
            <pc:docMk/>
            <pc:sldMk cId="991846590" sldId="456"/>
            <ac:spMk id="127" creationId="{DA1AAE3E-3814-4ED7-9C8E-EB124F020671}"/>
          </ac:spMkLst>
        </pc:spChg>
        <pc:spChg chg="mod">
          <ac:chgData name="용현 김" userId="ea7ee6c5-8af7-4a8f-a782-b013d6f2b6ad" providerId="ADAL" clId="{23B3EFED-D79E-4954-B96B-9CA7F3E54D1F}" dt="2018-08-07T02:40:38.967" v="4642" actId="164"/>
          <ac:spMkLst>
            <pc:docMk/>
            <pc:sldMk cId="991846590" sldId="456"/>
            <ac:spMk id="128" creationId="{843FBC47-6126-4811-81E4-26DB61A61676}"/>
          </ac:spMkLst>
        </pc:spChg>
        <pc:spChg chg="mod">
          <ac:chgData name="용현 김" userId="ea7ee6c5-8af7-4a8f-a782-b013d6f2b6ad" providerId="ADAL" clId="{23B3EFED-D79E-4954-B96B-9CA7F3E54D1F}" dt="2018-08-07T02:40:38.967" v="4642" actId="164"/>
          <ac:spMkLst>
            <pc:docMk/>
            <pc:sldMk cId="991846590" sldId="456"/>
            <ac:spMk id="129" creationId="{FBF7F3AB-A5B0-40F6-9A1B-C4D8FE1F174D}"/>
          </ac:spMkLst>
        </pc:spChg>
        <pc:spChg chg="mod">
          <ac:chgData name="용현 김" userId="ea7ee6c5-8af7-4a8f-a782-b013d6f2b6ad" providerId="ADAL" clId="{23B3EFED-D79E-4954-B96B-9CA7F3E54D1F}" dt="2018-08-07T02:40:38.967" v="4642" actId="164"/>
          <ac:spMkLst>
            <pc:docMk/>
            <pc:sldMk cId="991846590" sldId="456"/>
            <ac:spMk id="130" creationId="{DABC3E4C-78DA-4985-8FA7-1596015653A6}"/>
          </ac:spMkLst>
        </pc:spChg>
        <pc:spChg chg="mod">
          <ac:chgData name="용현 김" userId="ea7ee6c5-8af7-4a8f-a782-b013d6f2b6ad" providerId="ADAL" clId="{23B3EFED-D79E-4954-B96B-9CA7F3E54D1F}" dt="2018-08-07T02:40:38.967" v="4642" actId="164"/>
          <ac:spMkLst>
            <pc:docMk/>
            <pc:sldMk cId="991846590" sldId="456"/>
            <ac:spMk id="131" creationId="{2C8FC8E1-CDAD-483D-A9B2-666FDE0C97E3}"/>
          </ac:spMkLst>
        </pc:spChg>
        <pc:spChg chg="mod">
          <ac:chgData name="용현 김" userId="ea7ee6c5-8af7-4a8f-a782-b013d6f2b6ad" providerId="ADAL" clId="{23B3EFED-D79E-4954-B96B-9CA7F3E54D1F}" dt="2018-08-07T02:40:38.967" v="4642" actId="164"/>
          <ac:spMkLst>
            <pc:docMk/>
            <pc:sldMk cId="991846590" sldId="456"/>
            <ac:spMk id="132" creationId="{2339F399-DA3A-4E87-BEE5-E8F41D66D089}"/>
          </ac:spMkLst>
        </pc:spChg>
        <pc:spChg chg="mod">
          <ac:chgData name="용현 김" userId="ea7ee6c5-8af7-4a8f-a782-b013d6f2b6ad" providerId="ADAL" clId="{23B3EFED-D79E-4954-B96B-9CA7F3E54D1F}" dt="2018-08-07T02:40:38.967" v="4642" actId="164"/>
          <ac:spMkLst>
            <pc:docMk/>
            <pc:sldMk cId="991846590" sldId="456"/>
            <ac:spMk id="133" creationId="{B55B08C5-BD43-457D-A088-2C3A5E42BDBD}"/>
          </ac:spMkLst>
        </pc:spChg>
        <pc:spChg chg="mod">
          <ac:chgData name="용현 김" userId="ea7ee6c5-8af7-4a8f-a782-b013d6f2b6ad" providerId="ADAL" clId="{23B3EFED-D79E-4954-B96B-9CA7F3E54D1F}" dt="2018-08-07T02:40:38.967" v="4642" actId="164"/>
          <ac:spMkLst>
            <pc:docMk/>
            <pc:sldMk cId="991846590" sldId="456"/>
            <ac:spMk id="134" creationId="{0A28B8E2-6839-4988-9F67-9E8108222D8B}"/>
          </ac:spMkLst>
        </pc:spChg>
        <pc:spChg chg="mod">
          <ac:chgData name="용현 김" userId="ea7ee6c5-8af7-4a8f-a782-b013d6f2b6ad" providerId="ADAL" clId="{23B3EFED-D79E-4954-B96B-9CA7F3E54D1F}" dt="2018-08-07T02:40:38.967" v="4642" actId="164"/>
          <ac:spMkLst>
            <pc:docMk/>
            <pc:sldMk cId="991846590" sldId="456"/>
            <ac:spMk id="135" creationId="{DA9D8E86-BD7E-4B74-B947-C0A60A3F608E}"/>
          </ac:spMkLst>
        </pc:spChg>
        <pc:spChg chg="mod">
          <ac:chgData name="용현 김" userId="ea7ee6c5-8af7-4a8f-a782-b013d6f2b6ad" providerId="ADAL" clId="{23B3EFED-D79E-4954-B96B-9CA7F3E54D1F}" dt="2018-08-07T02:40:38.967" v="4642" actId="164"/>
          <ac:spMkLst>
            <pc:docMk/>
            <pc:sldMk cId="991846590" sldId="456"/>
            <ac:spMk id="136" creationId="{237DEEB2-1A5E-465B-8E7F-24C1C6A06761}"/>
          </ac:spMkLst>
        </pc:spChg>
        <pc:spChg chg="mod">
          <ac:chgData name="용현 김" userId="ea7ee6c5-8af7-4a8f-a782-b013d6f2b6ad" providerId="ADAL" clId="{23B3EFED-D79E-4954-B96B-9CA7F3E54D1F}" dt="2018-08-07T02:40:38.967" v="4642" actId="164"/>
          <ac:spMkLst>
            <pc:docMk/>
            <pc:sldMk cId="991846590" sldId="456"/>
            <ac:spMk id="137" creationId="{ACEF5FED-64DA-43EC-9D3D-2165190FC1B1}"/>
          </ac:spMkLst>
        </pc:spChg>
        <pc:spChg chg="mod">
          <ac:chgData name="용현 김" userId="ea7ee6c5-8af7-4a8f-a782-b013d6f2b6ad" providerId="ADAL" clId="{23B3EFED-D79E-4954-B96B-9CA7F3E54D1F}" dt="2018-08-07T02:40:38.967" v="4642" actId="164"/>
          <ac:spMkLst>
            <pc:docMk/>
            <pc:sldMk cId="991846590" sldId="456"/>
            <ac:spMk id="138" creationId="{B393AC6D-F9A5-4B2C-B218-C120734C9ED4}"/>
          </ac:spMkLst>
        </pc:spChg>
        <pc:spChg chg="mod">
          <ac:chgData name="용현 김" userId="ea7ee6c5-8af7-4a8f-a782-b013d6f2b6ad" providerId="ADAL" clId="{23B3EFED-D79E-4954-B96B-9CA7F3E54D1F}" dt="2018-08-07T02:40:38.967" v="4642" actId="164"/>
          <ac:spMkLst>
            <pc:docMk/>
            <pc:sldMk cId="991846590" sldId="456"/>
            <ac:spMk id="139" creationId="{80449B65-349E-4D46-80CB-4D4C6325875D}"/>
          </ac:spMkLst>
        </pc:spChg>
        <pc:spChg chg="mod">
          <ac:chgData name="용현 김" userId="ea7ee6c5-8af7-4a8f-a782-b013d6f2b6ad" providerId="ADAL" clId="{23B3EFED-D79E-4954-B96B-9CA7F3E54D1F}" dt="2018-08-07T02:40:38.967" v="4642" actId="164"/>
          <ac:spMkLst>
            <pc:docMk/>
            <pc:sldMk cId="991846590" sldId="456"/>
            <ac:spMk id="140" creationId="{C6A32C6C-B87F-4FFE-B583-23056A136D20}"/>
          </ac:spMkLst>
        </pc:spChg>
        <pc:spChg chg="mod">
          <ac:chgData name="용현 김" userId="ea7ee6c5-8af7-4a8f-a782-b013d6f2b6ad" providerId="ADAL" clId="{23B3EFED-D79E-4954-B96B-9CA7F3E54D1F}" dt="2018-08-07T02:40:38.967" v="4642" actId="164"/>
          <ac:spMkLst>
            <pc:docMk/>
            <pc:sldMk cId="991846590" sldId="456"/>
            <ac:spMk id="141" creationId="{30AB287B-A58B-4E64-B5F8-BAEFBA03D353}"/>
          </ac:spMkLst>
        </pc:spChg>
        <pc:spChg chg="mod">
          <ac:chgData name="용현 김" userId="ea7ee6c5-8af7-4a8f-a782-b013d6f2b6ad" providerId="ADAL" clId="{23B3EFED-D79E-4954-B96B-9CA7F3E54D1F}" dt="2018-08-07T02:40:38.967" v="4642" actId="164"/>
          <ac:spMkLst>
            <pc:docMk/>
            <pc:sldMk cId="991846590" sldId="456"/>
            <ac:spMk id="142" creationId="{E7742DF6-E6A9-4E0A-859A-259C1B232C2E}"/>
          </ac:spMkLst>
        </pc:spChg>
        <pc:spChg chg="mod">
          <ac:chgData name="용현 김" userId="ea7ee6c5-8af7-4a8f-a782-b013d6f2b6ad" providerId="ADAL" clId="{23B3EFED-D79E-4954-B96B-9CA7F3E54D1F}" dt="2018-08-07T02:40:38.967" v="4642" actId="164"/>
          <ac:spMkLst>
            <pc:docMk/>
            <pc:sldMk cId="991846590" sldId="456"/>
            <ac:spMk id="143" creationId="{5C190F10-F7DC-4349-8F64-4227B99A160F}"/>
          </ac:spMkLst>
        </pc:spChg>
        <pc:spChg chg="mod">
          <ac:chgData name="용현 김" userId="ea7ee6c5-8af7-4a8f-a782-b013d6f2b6ad" providerId="ADAL" clId="{23B3EFED-D79E-4954-B96B-9CA7F3E54D1F}" dt="2018-08-07T02:40:38.967" v="4642" actId="164"/>
          <ac:spMkLst>
            <pc:docMk/>
            <pc:sldMk cId="991846590" sldId="456"/>
            <ac:spMk id="144" creationId="{A981C9FA-3B77-4D66-9347-A1A3E206D144}"/>
          </ac:spMkLst>
        </pc:spChg>
        <pc:spChg chg="mod">
          <ac:chgData name="용현 김" userId="ea7ee6c5-8af7-4a8f-a782-b013d6f2b6ad" providerId="ADAL" clId="{23B3EFED-D79E-4954-B96B-9CA7F3E54D1F}" dt="2018-08-07T02:40:38.967" v="4642" actId="164"/>
          <ac:spMkLst>
            <pc:docMk/>
            <pc:sldMk cId="991846590" sldId="456"/>
            <ac:spMk id="145" creationId="{86D05B6E-66A6-4005-BD8B-4264483DA3F9}"/>
          </ac:spMkLst>
        </pc:spChg>
        <pc:spChg chg="mod">
          <ac:chgData name="용현 김" userId="ea7ee6c5-8af7-4a8f-a782-b013d6f2b6ad" providerId="ADAL" clId="{23B3EFED-D79E-4954-B96B-9CA7F3E54D1F}" dt="2018-08-07T02:40:38.967" v="4642" actId="164"/>
          <ac:spMkLst>
            <pc:docMk/>
            <pc:sldMk cId="991846590" sldId="456"/>
            <ac:spMk id="146" creationId="{A5E3C734-B3DB-4794-AA12-E2100A8E48A4}"/>
          </ac:spMkLst>
        </pc:spChg>
        <pc:spChg chg="mod">
          <ac:chgData name="용현 김" userId="ea7ee6c5-8af7-4a8f-a782-b013d6f2b6ad" providerId="ADAL" clId="{23B3EFED-D79E-4954-B96B-9CA7F3E54D1F}" dt="2018-08-07T02:40:38.967" v="4642" actId="164"/>
          <ac:spMkLst>
            <pc:docMk/>
            <pc:sldMk cId="991846590" sldId="456"/>
            <ac:spMk id="147" creationId="{FD530CB0-919B-4E56-B9B1-751A6ABC2801}"/>
          </ac:spMkLst>
        </pc:spChg>
        <pc:spChg chg="mod">
          <ac:chgData name="용현 김" userId="ea7ee6c5-8af7-4a8f-a782-b013d6f2b6ad" providerId="ADAL" clId="{23B3EFED-D79E-4954-B96B-9CA7F3E54D1F}" dt="2018-08-07T02:40:38.967" v="4642" actId="164"/>
          <ac:spMkLst>
            <pc:docMk/>
            <pc:sldMk cId="991846590" sldId="456"/>
            <ac:spMk id="148" creationId="{E23038D6-B34E-4CD6-BA85-F4E60D1D41E1}"/>
          </ac:spMkLst>
        </pc:spChg>
        <pc:spChg chg="mod">
          <ac:chgData name="용현 김" userId="ea7ee6c5-8af7-4a8f-a782-b013d6f2b6ad" providerId="ADAL" clId="{23B3EFED-D79E-4954-B96B-9CA7F3E54D1F}" dt="2018-08-07T02:40:38.967" v="4642" actId="164"/>
          <ac:spMkLst>
            <pc:docMk/>
            <pc:sldMk cId="991846590" sldId="456"/>
            <ac:spMk id="149" creationId="{BB108D79-6F2C-43B4-BA61-4280B100FAA1}"/>
          </ac:spMkLst>
        </pc:spChg>
        <pc:spChg chg="mod">
          <ac:chgData name="용현 김" userId="ea7ee6c5-8af7-4a8f-a782-b013d6f2b6ad" providerId="ADAL" clId="{23B3EFED-D79E-4954-B96B-9CA7F3E54D1F}" dt="2018-08-07T02:40:38.967" v="4642" actId="164"/>
          <ac:spMkLst>
            <pc:docMk/>
            <pc:sldMk cId="991846590" sldId="456"/>
            <ac:spMk id="150" creationId="{D0460E96-60E4-40AD-A00D-388A94EEF6E4}"/>
          </ac:spMkLst>
        </pc:spChg>
        <pc:spChg chg="mod">
          <ac:chgData name="용현 김" userId="ea7ee6c5-8af7-4a8f-a782-b013d6f2b6ad" providerId="ADAL" clId="{23B3EFED-D79E-4954-B96B-9CA7F3E54D1F}" dt="2018-08-07T02:40:38.967" v="4642" actId="164"/>
          <ac:spMkLst>
            <pc:docMk/>
            <pc:sldMk cId="991846590" sldId="456"/>
            <ac:spMk id="174" creationId="{5BF59DEB-7D1A-4A08-9679-FDAEF6C494D4}"/>
          </ac:spMkLst>
        </pc:spChg>
        <pc:grpChg chg="add mod">
          <ac:chgData name="용현 김" userId="ea7ee6c5-8af7-4a8f-a782-b013d6f2b6ad" providerId="ADAL" clId="{23B3EFED-D79E-4954-B96B-9CA7F3E54D1F}" dt="2018-08-07T02:39:52.559" v="4634" actId="164"/>
          <ac:grpSpMkLst>
            <pc:docMk/>
            <pc:sldMk cId="991846590" sldId="456"/>
            <ac:grpSpMk id="8" creationId="{D702699F-B57C-461F-BACE-B8EA90E0BCD7}"/>
          </ac:grpSpMkLst>
        </pc:grpChg>
        <pc:grpChg chg="add mod">
          <ac:chgData name="용현 김" userId="ea7ee6c5-8af7-4a8f-a782-b013d6f2b6ad" providerId="ADAL" clId="{23B3EFED-D79E-4954-B96B-9CA7F3E54D1F}" dt="2018-08-07T04:33:06.048" v="4723" actId="14100"/>
          <ac:grpSpMkLst>
            <pc:docMk/>
            <pc:sldMk cId="991846590" sldId="456"/>
            <ac:grpSpMk id="10" creationId="{C1C6A414-EA96-41BF-B448-2F44F038B00B}"/>
          </ac:grpSpMkLst>
        </pc:grpChg>
        <pc:grpChg chg="mod">
          <ac:chgData name="용현 김" userId="ea7ee6c5-8af7-4a8f-a782-b013d6f2b6ad" providerId="ADAL" clId="{23B3EFED-D79E-4954-B96B-9CA7F3E54D1F}" dt="2018-08-07T02:40:38.967" v="4642" actId="164"/>
          <ac:grpSpMkLst>
            <pc:docMk/>
            <pc:sldMk cId="991846590" sldId="456"/>
            <ac:grpSpMk id="151" creationId="{0B2679CA-D632-4FC4-90C6-20F309C775AF}"/>
          </ac:grpSpMkLst>
        </pc:grpChg>
        <pc:grpChg chg="mod">
          <ac:chgData name="용현 김" userId="ea7ee6c5-8af7-4a8f-a782-b013d6f2b6ad" providerId="ADAL" clId="{23B3EFED-D79E-4954-B96B-9CA7F3E54D1F}" dt="2018-08-07T02:40:38.967" v="4642" actId="164"/>
          <ac:grpSpMkLst>
            <pc:docMk/>
            <pc:sldMk cId="991846590" sldId="456"/>
            <ac:grpSpMk id="159" creationId="{24B73150-5937-4D8C-B30E-F10EDD3016B0}"/>
          </ac:grpSpMkLst>
        </pc:grpChg>
        <pc:grpChg chg="mod">
          <ac:chgData name="용현 김" userId="ea7ee6c5-8af7-4a8f-a782-b013d6f2b6ad" providerId="ADAL" clId="{23B3EFED-D79E-4954-B96B-9CA7F3E54D1F}" dt="2018-08-07T02:40:38.967" v="4642" actId="164"/>
          <ac:grpSpMkLst>
            <pc:docMk/>
            <pc:sldMk cId="991846590" sldId="456"/>
            <ac:grpSpMk id="166" creationId="{43428083-10F1-4AE3-87C5-99DDBB48C68E}"/>
          </ac:grpSpMkLst>
        </pc:grpChg>
        <pc:picChg chg="add del">
          <ac:chgData name="용현 김" userId="ea7ee6c5-8af7-4a8f-a782-b013d6f2b6ad" providerId="ADAL" clId="{23B3EFED-D79E-4954-B96B-9CA7F3E54D1F}" dt="2018-08-07T02:40:27.771" v="4640"/>
          <ac:picMkLst>
            <pc:docMk/>
            <pc:sldMk cId="991846590" sldId="456"/>
            <ac:picMk id="9" creationId="{6AF41C1B-C328-4ACB-A13A-7905F664D970}"/>
          </ac:picMkLst>
        </pc:picChg>
        <pc:picChg chg="del">
          <ac:chgData name="용현 김" userId="ea7ee6c5-8af7-4a8f-a782-b013d6f2b6ad" providerId="ADAL" clId="{23B3EFED-D79E-4954-B96B-9CA7F3E54D1F}" dt="2018-08-07T02:39:26.096" v="4632" actId="478"/>
          <ac:picMkLst>
            <pc:docMk/>
            <pc:sldMk cId="991846590" sldId="456"/>
            <ac:picMk id="12" creationId="{393EF2E7-D583-4D86-AB05-703EAC69050A}"/>
          </ac:picMkLst>
        </pc:picChg>
        <pc:picChg chg="del mod">
          <ac:chgData name="용현 김" userId="ea7ee6c5-8af7-4a8f-a782-b013d6f2b6ad" providerId="ADAL" clId="{23B3EFED-D79E-4954-B96B-9CA7F3E54D1F}" dt="2018-08-07T02:42:02.229" v="4649"/>
          <ac:picMkLst>
            <pc:docMk/>
            <pc:sldMk cId="991846590" sldId="456"/>
            <ac:picMk id="16" creationId="{6CE34676-6490-4D2F-8709-1C83E0806585}"/>
          </ac:picMkLst>
        </pc:picChg>
        <pc:picChg chg="add del">
          <ac:chgData name="용현 김" userId="ea7ee6c5-8af7-4a8f-a782-b013d6f2b6ad" providerId="ADAL" clId="{23B3EFED-D79E-4954-B96B-9CA7F3E54D1F}" dt="2018-08-07T02:40:26.788" v="4638"/>
          <ac:picMkLst>
            <pc:docMk/>
            <pc:sldMk cId="991846590" sldId="456"/>
            <ac:picMk id="152" creationId="{F5C889EE-C1E5-4271-989F-754453E7FC16}"/>
          </ac:picMkLst>
        </pc:picChg>
        <pc:picChg chg="del mod">
          <ac:chgData name="용현 김" userId="ea7ee6c5-8af7-4a8f-a782-b013d6f2b6ad" providerId="ADAL" clId="{23B3EFED-D79E-4954-B96B-9CA7F3E54D1F}" dt="2018-08-07T04:33:21.221" v="4725" actId="478"/>
          <ac:picMkLst>
            <pc:docMk/>
            <pc:sldMk cId="991846590" sldId="456"/>
            <ac:picMk id="153" creationId="{12CEA77E-0DEA-4EDF-845B-C43F78E81E14}"/>
          </ac:picMkLst>
        </pc:picChg>
        <pc:picChg chg="add mod">
          <ac:chgData name="용현 김" userId="ea7ee6c5-8af7-4a8f-a782-b013d6f2b6ad" providerId="ADAL" clId="{23B3EFED-D79E-4954-B96B-9CA7F3E54D1F}" dt="2018-08-07T02:40:38.967" v="4642" actId="164"/>
          <ac:picMkLst>
            <pc:docMk/>
            <pc:sldMk cId="991846590" sldId="456"/>
            <ac:picMk id="154" creationId="{1866558B-5A14-4EA6-BAF5-7B3840A0E9D0}"/>
          </ac:picMkLst>
        </pc:picChg>
        <pc:picChg chg="del">
          <ac:chgData name="용현 김" userId="ea7ee6c5-8af7-4a8f-a782-b013d6f2b6ad" providerId="ADAL" clId="{23B3EFED-D79E-4954-B96B-9CA7F3E54D1F}" dt="2018-08-07T04:34:30.184" v="4752"/>
          <ac:picMkLst>
            <pc:docMk/>
            <pc:sldMk cId="991846590" sldId="456"/>
            <ac:picMk id="155" creationId="{F22C36F4-FCF7-4AFA-9F4A-26AEEBF0BE37}"/>
          </ac:picMkLst>
        </pc:picChg>
      </pc:sldChg>
      <pc:sldChg chg="delSp modSp add del ord">
        <pc:chgData name="용현 김" userId="ea7ee6c5-8af7-4a8f-a782-b013d6f2b6ad" providerId="ADAL" clId="{23B3EFED-D79E-4954-B96B-9CA7F3E54D1F}" dt="2018-08-07T04:56:18.262" v="4962" actId="2696"/>
        <pc:sldMkLst>
          <pc:docMk/>
          <pc:sldMk cId="2044959748" sldId="456"/>
        </pc:sldMkLst>
        <pc:spChg chg="del mod">
          <ac:chgData name="용현 김" userId="ea7ee6c5-8af7-4a8f-a782-b013d6f2b6ad" providerId="ADAL" clId="{23B3EFED-D79E-4954-B96B-9CA7F3E54D1F}" dt="2018-08-07T04:56:16.664" v="4961" actId="478"/>
          <ac:spMkLst>
            <pc:docMk/>
            <pc:sldMk cId="2044959748" sldId="456"/>
            <ac:spMk id="20" creationId="{B1685B5E-5A78-44FF-AE24-269122261082}"/>
          </ac:spMkLst>
        </pc:spChg>
        <pc:spChg chg="mod">
          <ac:chgData name="용현 김" userId="ea7ee6c5-8af7-4a8f-a782-b013d6f2b6ad" providerId="ADAL" clId="{23B3EFED-D79E-4954-B96B-9CA7F3E54D1F}" dt="2018-08-07T04:55:10.250" v="4958" actId="20577"/>
          <ac:spMkLst>
            <pc:docMk/>
            <pc:sldMk cId="2044959748" sldId="456"/>
            <ac:spMk id="29" creationId="{094C5DA7-B5B2-43A0-8A77-98E8A6DA85D9}"/>
          </ac:spMkLst>
        </pc:spChg>
      </pc:sldChg>
      <pc:sldChg chg="modSp add ord">
        <pc:chgData name="용현 김" userId="ea7ee6c5-8af7-4a8f-a782-b013d6f2b6ad" providerId="ADAL" clId="{23B3EFED-D79E-4954-B96B-9CA7F3E54D1F}" dt="2018-08-07T05:30:18.823" v="6344"/>
        <pc:sldMkLst>
          <pc:docMk/>
          <pc:sldMk cId="2203247106" sldId="456"/>
        </pc:sldMkLst>
        <pc:spChg chg="mod">
          <ac:chgData name="용현 김" userId="ea7ee6c5-8af7-4a8f-a782-b013d6f2b6ad" providerId="ADAL" clId="{23B3EFED-D79E-4954-B96B-9CA7F3E54D1F}" dt="2018-08-07T05:03:48.233" v="5435" actId="1076"/>
          <ac:spMkLst>
            <pc:docMk/>
            <pc:sldMk cId="2203247106" sldId="456"/>
            <ac:spMk id="17" creationId="{7AAA54BC-8647-4E67-82C7-226D3BA1B3B6}"/>
          </ac:spMkLst>
        </pc:spChg>
        <pc:spChg chg="mod">
          <ac:chgData name="용현 김" userId="ea7ee6c5-8af7-4a8f-a782-b013d6f2b6ad" providerId="ADAL" clId="{23B3EFED-D79E-4954-B96B-9CA7F3E54D1F}" dt="2018-08-07T05:03:46.510" v="5434" actId="1036"/>
          <ac:spMkLst>
            <pc:docMk/>
            <pc:sldMk cId="2203247106" sldId="456"/>
            <ac:spMk id="20" creationId="{B1685B5E-5A78-44FF-AE24-269122261082}"/>
          </ac:spMkLst>
        </pc:spChg>
        <pc:spChg chg="mod">
          <ac:chgData name="용현 김" userId="ea7ee6c5-8af7-4a8f-a782-b013d6f2b6ad" providerId="ADAL" clId="{23B3EFED-D79E-4954-B96B-9CA7F3E54D1F}" dt="2018-08-07T05:03:14.001" v="5406"/>
          <ac:spMkLst>
            <pc:docMk/>
            <pc:sldMk cId="2203247106" sldId="456"/>
            <ac:spMk id="29" creationId="{094C5DA7-B5B2-43A0-8A77-98E8A6DA85D9}"/>
          </ac:spMkLst>
        </pc:spChg>
        <pc:graphicFrameChg chg="mod modGraphic">
          <ac:chgData name="용현 김" userId="ea7ee6c5-8af7-4a8f-a782-b013d6f2b6ad" providerId="ADAL" clId="{23B3EFED-D79E-4954-B96B-9CA7F3E54D1F}" dt="2018-08-07T05:30:18.823" v="6344"/>
          <ac:graphicFrameMkLst>
            <pc:docMk/>
            <pc:sldMk cId="2203247106" sldId="456"/>
            <ac:graphicFrameMk id="27" creationId="{6BAD0DD9-CDB0-4C81-AF6B-E8B5D5D7D0B6}"/>
          </ac:graphicFrameMkLst>
        </pc:graphicFrameChg>
      </pc:sldChg>
      <pc:sldChg chg="addSp delSp modSp add ord">
        <pc:chgData name="용현 김" userId="ea7ee6c5-8af7-4a8f-a782-b013d6f2b6ad" providerId="ADAL" clId="{23B3EFED-D79E-4954-B96B-9CA7F3E54D1F}" dt="2018-08-07T05:30:38.371" v="6348" actId="1035"/>
        <pc:sldMkLst>
          <pc:docMk/>
          <pc:sldMk cId="952589411" sldId="457"/>
        </pc:sldMkLst>
        <pc:spChg chg="mod">
          <ac:chgData name="용현 김" userId="ea7ee6c5-8af7-4a8f-a782-b013d6f2b6ad" providerId="ADAL" clId="{23B3EFED-D79E-4954-B96B-9CA7F3E54D1F}" dt="2018-08-07T05:07:12.681" v="5602" actId="207"/>
          <ac:spMkLst>
            <pc:docMk/>
            <pc:sldMk cId="952589411" sldId="457"/>
            <ac:spMk id="17" creationId="{7AAA54BC-8647-4E67-82C7-226D3BA1B3B6}"/>
          </ac:spMkLst>
        </pc:spChg>
        <pc:spChg chg="del">
          <ac:chgData name="용현 김" userId="ea7ee6c5-8af7-4a8f-a782-b013d6f2b6ad" providerId="ADAL" clId="{23B3EFED-D79E-4954-B96B-9CA7F3E54D1F}" dt="2018-08-07T05:06:05.247" v="5542" actId="478"/>
          <ac:spMkLst>
            <pc:docMk/>
            <pc:sldMk cId="952589411" sldId="457"/>
            <ac:spMk id="20" creationId="{B1685B5E-5A78-44FF-AE24-269122261082}"/>
          </ac:spMkLst>
        </pc:spChg>
        <pc:spChg chg="mod">
          <ac:chgData name="용현 김" userId="ea7ee6c5-8af7-4a8f-a782-b013d6f2b6ad" providerId="ADAL" clId="{23B3EFED-D79E-4954-B96B-9CA7F3E54D1F}" dt="2018-08-07T05:05:27.953" v="5541"/>
          <ac:spMkLst>
            <pc:docMk/>
            <pc:sldMk cId="952589411" sldId="457"/>
            <ac:spMk id="29" creationId="{094C5DA7-B5B2-43A0-8A77-98E8A6DA85D9}"/>
          </ac:spMkLst>
        </pc:spChg>
        <pc:spChg chg="add mod">
          <ac:chgData name="용현 김" userId="ea7ee6c5-8af7-4a8f-a782-b013d6f2b6ad" providerId="ADAL" clId="{23B3EFED-D79E-4954-B96B-9CA7F3E54D1F}" dt="2018-08-07T05:21:50.511" v="6291" actId="1076"/>
          <ac:spMkLst>
            <pc:docMk/>
            <pc:sldMk cId="952589411" sldId="457"/>
            <ac:spMk id="32" creationId="{4209A7A3-4E11-498A-9708-567F5BC4EFE8}"/>
          </ac:spMkLst>
        </pc:spChg>
        <pc:graphicFrameChg chg="mod modGraphic">
          <ac:chgData name="용현 김" userId="ea7ee6c5-8af7-4a8f-a782-b013d6f2b6ad" providerId="ADAL" clId="{23B3EFED-D79E-4954-B96B-9CA7F3E54D1F}" dt="2018-08-07T05:30:38.371" v="6348" actId="1035"/>
          <ac:graphicFrameMkLst>
            <pc:docMk/>
            <pc:sldMk cId="952589411" sldId="457"/>
            <ac:graphicFrameMk id="27" creationId="{6BAD0DD9-CDB0-4C81-AF6B-E8B5D5D7D0B6}"/>
          </ac:graphicFrameMkLst>
        </pc:graphicFrameChg>
        <pc:picChg chg="add mod">
          <ac:chgData name="용현 김" userId="ea7ee6c5-8af7-4a8f-a782-b013d6f2b6ad" providerId="ADAL" clId="{23B3EFED-D79E-4954-B96B-9CA7F3E54D1F}" dt="2018-08-07T05:20:18.214" v="6233" actId="1076"/>
          <ac:picMkLst>
            <pc:docMk/>
            <pc:sldMk cId="952589411" sldId="457"/>
            <ac:picMk id="5" creationId="{780AA2FB-B467-4B34-BEEB-32FD5B0FE2D1}"/>
          </ac:picMkLst>
        </pc:picChg>
        <pc:cxnChg chg="add mod">
          <ac:chgData name="용현 김" userId="ea7ee6c5-8af7-4a8f-a782-b013d6f2b6ad" providerId="ADAL" clId="{23B3EFED-D79E-4954-B96B-9CA7F3E54D1F}" dt="2018-08-07T05:20:20.112" v="6234" actId="1076"/>
          <ac:cxnSpMkLst>
            <pc:docMk/>
            <pc:sldMk cId="952589411" sldId="457"/>
            <ac:cxnSpMk id="31" creationId="{CE8D2508-4919-4BFF-9EE7-96E27464A2CF}"/>
          </ac:cxnSpMkLst>
        </pc:cxnChg>
      </pc:sldChg>
      <pc:sldChg chg="add del ord">
        <pc:chgData name="용현 김" userId="ea7ee6c5-8af7-4a8f-a782-b013d6f2b6ad" providerId="ADAL" clId="{23B3EFED-D79E-4954-B96B-9CA7F3E54D1F}" dt="2018-08-07T05:04:28.139" v="5531" actId="2696"/>
        <pc:sldMkLst>
          <pc:docMk/>
          <pc:sldMk cId="3684426559" sldId="457"/>
        </pc:sldMkLst>
      </pc:sldChg>
    </pc:docChg>
  </pc:docChgLst>
  <pc:docChgLst>
    <pc:chgData name="용현 김" userId="ea7ee6c5-8af7-4a8f-a782-b013d6f2b6ad" providerId="ADAL" clId="{C1D8FE06-B68C-4CE2-8DD3-C9D67FAC0914}"/>
    <pc:docChg chg="undo redo modSld">
      <pc:chgData name="용현 김" userId="ea7ee6c5-8af7-4a8f-a782-b013d6f2b6ad" providerId="ADAL" clId="{C1D8FE06-B68C-4CE2-8DD3-C9D67FAC0914}" dt="2018-08-06T06:18:56.357" v="6" actId="1076"/>
      <pc:docMkLst>
        <pc:docMk/>
      </pc:docMkLst>
      <pc:sldChg chg="modSp">
        <pc:chgData name="용현 김" userId="ea7ee6c5-8af7-4a8f-a782-b013d6f2b6ad" providerId="ADAL" clId="{C1D8FE06-B68C-4CE2-8DD3-C9D67FAC0914}" dt="2018-08-06T06:18:56.357" v="6" actId="1076"/>
        <pc:sldMkLst>
          <pc:docMk/>
          <pc:sldMk cId="649690306" sldId="431"/>
        </pc:sldMkLst>
        <pc:picChg chg="mod">
          <ac:chgData name="용현 김" userId="ea7ee6c5-8af7-4a8f-a782-b013d6f2b6ad" providerId="ADAL" clId="{C1D8FE06-B68C-4CE2-8DD3-C9D67FAC0914}" dt="2018-08-06T06:18:56.357" v="6" actId="1076"/>
          <ac:picMkLst>
            <pc:docMk/>
            <pc:sldMk cId="649690306" sldId="431"/>
            <ac:picMk id="14" creationId="{00000000-0000-0000-0000-000000000000}"/>
          </ac:picMkLst>
        </pc:picChg>
        <pc:picChg chg="mod">
          <ac:chgData name="용현 김" userId="ea7ee6c5-8af7-4a8f-a782-b013d6f2b6ad" providerId="ADAL" clId="{C1D8FE06-B68C-4CE2-8DD3-C9D67FAC0914}" dt="2018-08-06T06:18:39.630" v="4" actId="1076"/>
          <ac:picMkLst>
            <pc:docMk/>
            <pc:sldMk cId="649690306" sldId="431"/>
            <ac:picMk id="59" creationId="{00000000-0000-0000-0000-000000000000}"/>
          </ac:picMkLst>
        </pc:picChg>
      </pc:sldChg>
    </pc:docChg>
  </pc:docChgLst>
  <pc:docChgLst>
    <pc:chgData name="김 용현" userId="ea7ee6c5-8af7-4a8f-a782-b013d6f2b6ad" providerId="ADAL" clId="{00E7F4BA-0FB5-4452-9EC0-C548F6BD0550}"/>
    <pc:docChg chg="undo custSel addSld delSld modSld sldOrd">
      <pc:chgData name="김 용현" userId="ea7ee6c5-8af7-4a8f-a782-b013d6f2b6ad" providerId="ADAL" clId="{00E7F4BA-0FB5-4452-9EC0-C548F6BD0550}" dt="2018-08-07T07:09:47.323" v="639"/>
      <pc:docMkLst>
        <pc:docMk/>
      </pc:docMkLst>
      <pc:sldChg chg="addSp modSp modAnim">
        <pc:chgData name="김 용현" userId="ea7ee6c5-8af7-4a8f-a782-b013d6f2b6ad" providerId="ADAL" clId="{00E7F4BA-0FB5-4452-9EC0-C548F6BD0550}" dt="2018-08-07T07:09:17.427" v="621"/>
        <pc:sldMkLst>
          <pc:docMk/>
          <pc:sldMk cId="2308325392" sldId="452"/>
        </pc:sldMkLst>
        <pc:spChg chg="mod">
          <ac:chgData name="김 용현" userId="ea7ee6c5-8af7-4a8f-a782-b013d6f2b6ad" providerId="ADAL" clId="{00E7F4BA-0FB5-4452-9EC0-C548F6BD0550}" dt="2018-08-07T07:04:58.844" v="156" actId="207"/>
          <ac:spMkLst>
            <pc:docMk/>
            <pc:sldMk cId="2308325392" sldId="452"/>
            <ac:spMk id="11" creationId="{CBC145F3-1455-42B9-A138-3236AB4AADA5}"/>
          </ac:spMkLst>
        </pc:spChg>
        <pc:spChg chg="mod">
          <ac:chgData name="김 용현" userId="ea7ee6c5-8af7-4a8f-a782-b013d6f2b6ad" providerId="ADAL" clId="{00E7F4BA-0FB5-4452-9EC0-C548F6BD0550}" dt="2018-08-07T07:03:50.209" v="144" actId="1076"/>
          <ac:spMkLst>
            <pc:docMk/>
            <pc:sldMk cId="2308325392" sldId="452"/>
            <ac:spMk id="30" creationId="{6D4AD95F-4F19-46DB-BD67-213CC45AB9F6}"/>
          </ac:spMkLst>
        </pc:spChg>
        <pc:spChg chg="mod">
          <ac:chgData name="김 용현" userId="ea7ee6c5-8af7-4a8f-a782-b013d6f2b6ad" providerId="ADAL" clId="{00E7F4BA-0FB5-4452-9EC0-C548F6BD0550}" dt="2018-08-07T07:04:48.666" v="153" actId="1076"/>
          <ac:spMkLst>
            <pc:docMk/>
            <pc:sldMk cId="2308325392" sldId="452"/>
            <ac:spMk id="75" creationId="{BF420248-7178-41A9-A793-8F8A38A2F92A}"/>
          </ac:spMkLst>
        </pc:spChg>
        <pc:spChg chg="mod">
          <ac:chgData name="김 용현" userId="ea7ee6c5-8af7-4a8f-a782-b013d6f2b6ad" providerId="ADAL" clId="{00E7F4BA-0FB5-4452-9EC0-C548F6BD0550}" dt="2018-08-07T07:02:12.450" v="60"/>
          <ac:spMkLst>
            <pc:docMk/>
            <pc:sldMk cId="2308325392" sldId="452"/>
            <ac:spMk id="109" creationId="{2BECC335-B459-4CBE-AD9A-E38DEA9D04B6}"/>
          </ac:spMkLst>
        </pc:spChg>
        <pc:grpChg chg="mod">
          <ac:chgData name="김 용현" userId="ea7ee6c5-8af7-4a8f-a782-b013d6f2b6ad" providerId="ADAL" clId="{00E7F4BA-0FB5-4452-9EC0-C548F6BD0550}" dt="2018-08-07T07:05:06.805" v="159" actId="1036"/>
          <ac:grpSpMkLst>
            <pc:docMk/>
            <pc:sldMk cId="2308325392" sldId="452"/>
            <ac:grpSpMk id="151" creationId="{0B2679CA-D632-4FC4-90C6-20F309C775AF}"/>
          </ac:grpSpMkLst>
        </pc:grpChg>
        <pc:grpChg chg="add mod ord">
          <ac:chgData name="김 용현" userId="ea7ee6c5-8af7-4a8f-a782-b013d6f2b6ad" providerId="ADAL" clId="{00E7F4BA-0FB5-4452-9EC0-C548F6BD0550}" dt="2018-08-07T07:06:33.018" v="195" actId="1076"/>
          <ac:grpSpMkLst>
            <pc:docMk/>
            <pc:sldMk cId="2308325392" sldId="452"/>
            <ac:grpSpMk id="153" creationId="{6179EF1F-03F5-435D-8594-4EE34705AA07}"/>
          </ac:grpSpMkLst>
        </pc:grpChg>
        <pc:grpChg chg="add mod ord">
          <ac:chgData name="김 용현" userId="ea7ee6c5-8af7-4a8f-a782-b013d6f2b6ad" providerId="ADAL" clId="{00E7F4BA-0FB5-4452-9EC0-C548F6BD0550}" dt="2018-08-07T07:06:53.181" v="237" actId="171"/>
          <ac:grpSpMkLst>
            <pc:docMk/>
            <pc:sldMk cId="2308325392" sldId="452"/>
            <ac:grpSpMk id="160" creationId="{63DC49E2-BE1A-45DC-B46F-F819FFB2C64E}"/>
          </ac:grpSpMkLst>
        </pc:grpChg>
        <pc:grpChg chg="add mod ord">
          <ac:chgData name="김 용현" userId="ea7ee6c5-8af7-4a8f-a782-b013d6f2b6ad" providerId="ADAL" clId="{00E7F4BA-0FB5-4452-9EC0-C548F6BD0550}" dt="2018-08-07T07:07:20.399" v="351" actId="171"/>
          <ac:grpSpMkLst>
            <pc:docMk/>
            <pc:sldMk cId="2308325392" sldId="452"/>
            <ac:grpSpMk id="167" creationId="{9C565B36-FFBC-4C60-A66F-BC4F44E9A7B9}"/>
          </ac:grpSpMkLst>
        </pc:grpChg>
        <pc:grpChg chg="add mod ord">
          <ac:chgData name="김 용현" userId="ea7ee6c5-8af7-4a8f-a782-b013d6f2b6ad" providerId="ADAL" clId="{00E7F4BA-0FB5-4452-9EC0-C548F6BD0550}" dt="2018-08-07T07:07:04.002" v="288" actId="171"/>
          <ac:grpSpMkLst>
            <pc:docMk/>
            <pc:sldMk cId="2308325392" sldId="452"/>
            <ac:grpSpMk id="175" creationId="{EDCFBF01-CA91-4BA7-BA8F-7699C1B937A4}"/>
          </ac:grpSpMkLst>
        </pc:grpChg>
        <pc:graphicFrameChg chg="mod modGraphic">
          <ac:chgData name="김 용현" userId="ea7ee6c5-8af7-4a8f-a782-b013d6f2b6ad" providerId="ADAL" clId="{00E7F4BA-0FB5-4452-9EC0-C548F6BD0550}" dt="2018-08-07T07:09:17.427" v="621"/>
          <ac:graphicFrameMkLst>
            <pc:docMk/>
            <pc:sldMk cId="2308325392" sldId="452"/>
            <ac:graphicFrameMk id="4" creationId="{00000000-0000-0000-0000-000000000000}"/>
          </ac:graphicFrameMkLst>
        </pc:graphicFrameChg>
      </pc:sldChg>
      <pc:sldChg chg="del">
        <pc:chgData name="김 용현" userId="ea7ee6c5-8af7-4a8f-a782-b013d6f2b6ad" providerId="ADAL" clId="{00E7F4BA-0FB5-4452-9EC0-C548F6BD0550}" dt="2018-08-07T06:59:45.545" v="8" actId="2696"/>
        <pc:sldMkLst>
          <pc:docMk/>
          <pc:sldMk cId="260000606" sldId="453"/>
        </pc:sldMkLst>
      </pc:sldChg>
      <pc:sldChg chg="modSp">
        <pc:chgData name="김 용현" userId="ea7ee6c5-8af7-4a8f-a782-b013d6f2b6ad" providerId="ADAL" clId="{00E7F4BA-0FB5-4452-9EC0-C548F6BD0550}" dt="2018-08-07T06:58:56.672" v="3" actId="1076"/>
        <pc:sldMkLst>
          <pc:docMk/>
          <pc:sldMk cId="3690571184" sldId="455"/>
        </pc:sldMkLst>
        <pc:grpChg chg="mod">
          <ac:chgData name="김 용현" userId="ea7ee6c5-8af7-4a8f-a782-b013d6f2b6ad" providerId="ADAL" clId="{00E7F4BA-0FB5-4452-9EC0-C548F6BD0550}" dt="2018-08-07T06:58:56.672" v="3" actId="1076"/>
          <ac:grpSpMkLst>
            <pc:docMk/>
            <pc:sldMk cId="3690571184" sldId="455"/>
            <ac:grpSpMk id="446" creationId="{EC759D07-02FB-414F-B671-3FBCE3F017E3}"/>
          </ac:grpSpMkLst>
        </pc:grpChg>
      </pc:sldChg>
      <pc:sldChg chg="modSp">
        <pc:chgData name="김 용현" userId="ea7ee6c5-8af7-4a8f-a782-b013d6f2b6ad" providerId="ADAL" clId="{00E7F4BA-0FB5-4452-9EC0-C548F6BD0550}" dt="2018-08-07T07:09:47.323" v="639"/>
        <pc:sldMkLst>
          <pc:docMk/>
          <pc:sldMk cId="952589411" sldId="457"/>
        </pc:sldMkLst>
        <pc:spChg chg="mod">
          <ac:chgData name="김 용현" userId="ea7ee6c5-8af7-4a8f-a782-b013d6f2b6ad" providerId="ADAL" clId="{00E7F4BA-0FB5-4452-9EC0-C548F6BD0550}" dt="2018-08-07T07:09:47.323" v="639"/>
          <ac:spMkLst>
            <pc:docMk/>
            <pc:sldMk cId="952589411" sldId="457"/>
            <ac:spMk id="17" creationId="{7AAA54BC-8647-4E67-82C7-226D3BA1B3B6}"/>
          </ac:spMkLst>
        </pc:spChg>
      </pc:sldChg>
      <pc:sldChg chg="delSp add delAnim">
        <pc:chgData name="김 용현" userId="ea7ee6c5-8af7-4a8f-a782-b013d6f2b6ad" providerId="ADAL" clId="{00E7F4BA-0FB5-4452-9EC0-C548F6BD0550}" dt="2018-08-07T06:59:31.228" v="5" actId="478"/>
        <pc:sldMkLst>
          <pc:docMk/>
          <pc:sldMk cId="3740329598" sldId="458"/>
        </pc:sldMkLst>
        <pc:grpChg chg="del">
          <ac:chgData name="김 용현" userId="ea7ee6c5-8af7-4a8f-a782-b013d6f2b6ad" providerId="ADAL" clId="{00E7F4BA-0FB5-4452-9EC0-C548F6BD0550}" dt="2018-08-07T06:59:31.228" v="5" actId="478"/>
          <ac:grpSpMkLst>
            <pc:docMk/>
            <pc:sldMk cId="3740329598" sldId="458"/>
            <ac:grpSpMk id="446" creationId="{EC759D07-02FB-414F-B671-3FBCE3F017E3}"/>
          </ac:grpSpMkLst>
        </pc:grpChg>
      </pc:sldChg>
      <pc:sldChg chg="delSp modSp add ord modAnim">
        <pc:chgData name="김 용현" userId="ea7ee6c5-8af7-4a8f-a782-b013d6f2b6ad" providerId="ADAL" clId="{00E7F4BA-0FB5-4452-9EC0-C548F6BD0550}" dt="2018-08-07T07:01:14.395" v="50"/>
        <pc:sldMkLst>
          <pc:docMk/>
          <pc:sldMk cId="2020810096" sldId="459"/>
        </pc:sldMkLst>
        <pc:spChg chg="mod">
          <ac:chgData name="김 용현" userId="ea7ee6c5-8af7-4a8f-a782-b013d6f2b6ad" providerId="ADAL" clId="{00E7F4BA-0FB5-4452-9EC0-C548F6BD0550}" dt="2018-08-07T07:01:14.395" v="50"/>
          <ac:spMkLst>
            <pc:docMk/>
            <pc:sldMk cId="2020810096" sldId="459"/>
            <ac:spMk id="6" creationId="{00000000-0000-0000-0000-000000000000}"/>
          </ac:spMkLst>
        </pc:spChg>
        <pc:spChg chg="mod">
          <ac:chgData name="김 용현" userId="ea7ee6c5-8af7-4a8f-a782-b013d6f2b6ad" providerId="ADAL" clId="{00E7F4BA-0FB5-4452-9EC0-C548F6BD0550}" dt="2018-08-07T07:00:09.458" v="13" actId="207"/>
          <ac:spMkLst>
            <pc:docMk/>
            <pc:sldMk cId="2020810096" sldId="459"/>
            <ac:spMk id="11" creationId="{CBC145F3-1455-42B9-A138-3236AB4AADA5}"/>
          </ac:spMkLst>
        </pc:spChg>
        <pc:spChg chg="mod">
          <ac:chgData name="김 용현" userId="ea7ee6c5-8af7-4a8f-a782-b013d6f2b6ad" providerId="ADAL" clId="{00E7F4BA-0FB5-4452-9EC0-C548F6BD0550}" dt="2018-08-07T07:00:03.390" v="12" actId="1076"/>
          <ac:spMkLst>
            <pc:docMk/>
            <pc:sldMk cId="2020810096" sldId="459"/>
            <ac:spMk id="74" creationId="{924CCA7E-2189-4CCD-A53E-5ED962973927}"/>
          </ac:spMkLst>
        </pc:spChg>
        <pc:spChg chg="mod">
          <ac:chgData name="김 용현" userId="ea7ee6c5-8af7-4a8f-a782-b013d6f2b6ad" providerId="ADAL" clId="{00E7F4BA-0FB5-4452-9EC0-C548F6BD0550}" dt="2018-08-07T07:00:11.890" v="15" actId="1076"/>
          <ac:spMkLst>
            <pc:docMk/>
            <pc:sldMk cId="2020810096" sldId="459"/>
            <ac:spMk id="75" creationId="{BF420248-7178-41A9-A793-8F8A38A2F92A}"/>
          </ac:spMkLst>
        </pc:spChg>
        <pc:spChg chg="mod">
          <ac:chgData name="김 용현" userId="ea7ee6c5-8af7-4a8f-a782-b013d6f2b6ad" providerId="ADAL" clId="{00E7F4BA-0FB5-4452-9EC0-C548F6BD0550}" dt="2018-08-07T07:00:38.585" v="26"/>
          <ac:spMkLst>
            <pc:docMk/>
            <pc:sldMk cId="2020810096" sldId="459"/>
            <ac:spMk id="99" creationId="{506166BE-C9C2-4E6C-9CE2-555B6FA7C984}"/>
          </ac:spMkLst>
        </pc:spChg>
        <pc:spChg chg="mod">
          <ac:chgData name="김 용현" userId="ea7ee6c5-8af7-4a8f-a782-b013d6f2b6ad" providerId="ADAL" clId="{00E7F4BA-0FB5-4452-9EC0-C548F6BD0550}" dt="2018-08-07T07:00:41.420" v="33"/>
          <ac:spMkLst>
            <pc:docMk/>
            <pc:sldMk cId="2020810096" sldId="459"/>
            <ac:spMk id="119" creationId="{D8BDF7FB-C88C-4B29-9A12-E4E3B6199B7A}"/>
          </ac:spMkLst>
        </pc:spChg>
        <pc:spChg chg="mod">
          <ac:chgData name="김 용현" userId="ea7ee6c5-8af7-4a8f-a782-b013d6f2b6ad" providerId="ADAL" clId="{00E7F4BA-0FB5-4452-9EC0-C548F6BD0550}" dt="2018-08-07T07:00:43.934" v="40"/>
          <ac:spMkLst>
            <pc:docMk/>
            <pc:sldMk cId="2020810096" sldId="459"/>
            <ac:spMk id="134" creationId="{0A28B8E2-6839-4988-9F67-9E8108222D8B}"/>
          </ac:spMkLst>
        </pc:spChg>
        <pc:spChg chg="del">
          <ac:chgData name="김 용현" userId="ea7ee6c5-8af7-4a8f-a782-b013d6f2b6ad" providerId="ADAL" clId="{00E7F4BA-0FB5-4452-9EC0-C548F6BD0550}" dt="2018-08-07T07:00:32.380" v="19" actId="478"/>
          <ac:spMkLst>
            <pc:docMk/>
            <pc:sldMk cId="2020810096" sldId="459"/>
            <ac:spMk id="169" creationId="{3BA6980F-CCCD-4FB7-AA01-3FFC1CCFAD7D}"/>
          </ac:spMkLst>
        </pc:spChg>
        <pc:grpChg chg="mod">
          <ac:chgData name="김 용현" userId="ea7ee6c5-8af7-4a8f-a782-b013d6f2b6ad" providerId="ADAL" clId="{00E7F4BA-0FB5-4452-9EC0-C548F6BD0550}" dt="2018-08-07T07:00:16.669" v="18" actId="1036"/>
          <ac:grpSpMkLst>
            <pc:docMk/>
            <pc:sldMk cId="2020810096" sldId="459"/>
            <ac:grpSpMk id="151" creationId="{0B2679CA-D632-4FC4-90C6-20F309C775AF}"/>
          </ac:grpSpMkLst>
        </pc:grpChg>
        <pc:graphicFrameChg chg="mod">
          <ac:chgData name="김 용현" userId="ea7ee6c5-8af7-4a8f-a782-b013d6f2b6ad" providerId="ADAL" clId="{00E7F4BA-0FB5-4452-9EC0-C548F6BD0550}" dt="2018-08-07T07:01:05.451" v="41"/>
          <ac:graphicFrameMkLst>
            <pc:docMk/>
            <pc:sldMk cId="2020810096" sldId="459"/>
            <ac:graphicFrameMk id="4" creationId="{00000000-0000-0000-0000-000000000000}"/>
          </ac:graphicFrameMkLst>
        </pc:graphicFrameChg>
        <pc:picChg chg="del">
          <ac:chgData name="김 용현" userId="ea7ee6c5-8af7-4a8f-a782-b013d6f2b6ad" providerId="ADAL" clId="{00E7F4BA-0FB5-4452-9EC0-C548F6BD0550}" dt="2018-08-07T07:00:32.380" v="19" actId="478"/>
          <ac:picMkLst>
            <pc:docMk/>
            <pc:sldMk cId="2020810096" sldId="459"/>
            <ac:picMk id="168" creationId="{AC8BAA9A-6659-4CF0-B439-34DB71724CBC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latinLnBrk="1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CF6B6EAC-DAB1-4704-8B02-50C6027745F5}" type="datetimeFigureOut"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pPr>
                <a:defRPr/>
              </a:pPr>
              <a:t>2018-08-07</a:t>
            </a:fld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latinLnBrk="1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2B8EF1D1-8AA7-406F-86CD-E0906AEA37F4}" type="slidenum"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pPr>
                <a:defRPr/>
              </a:pPr>
              <a:t>‹#›</a:t>
            </a:fld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254829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sz="12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latinLnBrk="1" hangingPunct="1">
              <a:spcBef>
                <a:spcPts val="0"/>
              </a:spcBef>
              <a:spcAft>
                <a:spcPts val="0"/>
              </a:spcAft>
              <a:defRPr sz="1200" smtClean="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>
              <a:defRPr/>
            </a:pPr>
            <a:fld id="{4B370B9A-BD34-487E-87D1-AEAD0F40C0F6}" type="datetimeFigureOut">
              <a:rPr lang="ko-KR" altLang="en-US" smtClean="0"/>
              <a:pPr>
                <a:defRPr/>
              </a:pPr>
              <a:t>2018-08-07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81075" y="1241425"/>
            <a:ext cx="48355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  <a:p>
            <a:pPr lvl="2"/>
            <a:r>
              <a:rPr lang="ko-KR" altLang="en-US" noProof="0" dirty="0"/>
              <a:t>셋째 수준</a:t>
            </a:r>
          </a:p>
          <a:p>
            <a:pPr lvl="3"/>
            <a:r>
              <a:rPr lang="ko-KR" altLang="en-US" noProof="0" dirty="0"/>
              <a:t>넷째 수준</a:t>
            </a:r>
          </a:p>
          <a:p>
            <a:pPr lvl="4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sz="12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latinLnBrk="1" hangingPunct="1">
              <a:spcBef>
                <a:spcPts val="0"/>
              </a:spcBef>
              <a:spcAft>
                <a:spcPts val="0"/>
              </a:spcAft>
              <a:defRPr sz="1200" smtClean="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>
              <a:defRPr/>
            </a:pPr>
            <a:fld id="{DCE83EBA-9954-49B7-B744-89CFCA6A8E6A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9099115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/>
          </a:p>
        </p:txBody>
      </p:sp>
      <p:sp>
        <p:nvSpPr>
          <p:cNvPr id="5124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latinLnBrk="1">
              <a:defRPr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5E630E92-AF7C-4719-9DBE-51F4CE5D98B8}" type="slidenum"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0</a:t>
            </a:fld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1286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E83EBA-9954-49B7-B744-89CFCA6A8E6A}" type="slidenum">
              <a:rPr lang="ko-KR" altLang="en-US" smtClean="0"/>
              <a:pPr>
                <a:defRPr/>
              </a:pPr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343317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E83EBA-9954-49B7-B744-89CFCA6A8E6A}" type="slidenum">
              <a:rPr lang="ko-KR" altLang="en-US" smtClean="0"/>
              <a:pPr>
                <a:defRPr/>
              </a:pPr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111743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E83EBA-9954-49B7-B744-89CFCA6A8E6A}" type="slidenum">
              <a:rPr lang="ko-KR" altLang="en-US" smtClean="0"/>
              <a:pPr>
                <a:defRPr/>
              </a:pPr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21366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E83EBA-9954-49B7-B744-89CFCA6A8E6A}" type="slidenum">
              <a:rPr lang="ko-KR" altLang="en-US" smtClean="0"/>
              <a:pPr>
                <a:defRPr/>
              </a:pPr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75974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E83EBA-9954-49B7-B744-89CFCA6A8E6A}" type="slidenum">
              <a:rPr lang="ko-KR" altLang="en-US" smtClean="0"/>
              <a:pPr>
                <a:defRPr/>
              </a:pPr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51050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E83EBA-9954-49B7-B744-89CFCA6A8E6A}" type="slidenum">
              <a:rPr lang="ko-KR" altLang="en-US" smtClean="0"/>
              <a:pPr>
                <a:defRPr/>
              </a:pPr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23579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38250" y="1122363"/>
            <a:ext cx="74295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2621EB-C2E8-4663-AE90-2A1323754C7E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6631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1D1BA9-26B5-4EAE-B5FF-FB783FA6AAA4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3731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FE239B-95DB-4DE0-BDD1-A9014688C0E6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  <p:graphicFrame>
        <p:nvGraphicFramePr>
          <p:cNvPr id="4" name="Group 35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704631202"/>
              </p:ext>
            </p:extLst>
          </p:nvPr>
        </p:nvGraphicFramePr>
        <p:xfrm>
          <a:off x="55563" y="1524673"/>
          <a:ext cx="9791700" cy="5234902"/>
        </p:xfrm>
        <a:graphic>
          <a:graphicData uri="http://schemas.openxmlformats.org/drawingml/2006/table">
            <a:tbl>
              <a:tblPr/>
              <a:tblGrid>
                <a:gridCol w="720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79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684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4928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827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07102">
                <a:tc>
                  <a:txBody>
                    <a:bodyPr/>
                    <a:lstStyle>
                      <a:lvl1pPr marL="0" algn="l" defTabSz="914400" rtl="0" eaLnBrk="0" latinLnBrk="1" hangingPunct="0">
                        <a:lnSpc>
                          <a:spcPct val="120000"/>
                        </a:lnSpc>
                        <a:spcAft>
                          <a:spcPct val="30000"/>
                        </a:spcAft>
                        <a:defRPr kumimoji="1" sz="700" kern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 marL="742950" indent="-285750" algn="l" defTabSz="914400" rtl="0" eaLnBrk="0" latinLnBrk="1" hangingPunct="0">
                        <a:lnSpc>
                          <a:spcPct val="120000"/>
                        </a:lnSpc>
                        <a:spcAft>
                          <a:spcPct val="30000"/>
                        </a:spcAft>
                        <a:defRPr kumimoji="1" sz="700" kern="1200">
                          <a:solidFill>
                            <a:srgbClr val="000000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2pPr>
                      <a:lvl3pPr marL="1143000" indent="-228600" algn="l" defTabSz="914400" rtl="0" eaLnBrk="0" latinLnBrk="1" hangingPunct="0">
                        <a:lnSpc>
                          <a:spcPct val="120000"/>
                        </a:lnSpc>
                        <a:spcAft>
                          <a:spcPct val="30000"/>
                        </a:spcAft>
                        <a:defRPr kumimoji="1" sz="700" kern="1200">
                          <a:solidFill>
                            <a:srgbClr val="000000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 marL="1600200" indent="-228600" algn="l" defTabSz="914400" rtl="0" eaLnBrk="0" latinLnBrk="1" hangingPunct="0">
                        <a:lnSpc>
                          <a:spcPct val="120000"/>
                        </a:lnSpc>
                        <a:spcAft>
                          <a:spcPct val="30000"/>
                        </a:spcAft>
                        <a:defRPr kumimoji="1" sz="700" kern="1200">
                          <a:solidFill>
                            <a:srgbClr val="000000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2057400" indent="-228600" algn="l" defTabSz="914400" rtl="0" eaLnBrk="0" latinLnBrk="1" hangingPunct="0">
                        <a:lnSpc>
                          <a:spcPct val="120000"/>
                        </a:lnSpc>
                        <a:spcAft>
                          <a:spcPct val="30000"/>
                        </a:spcAft>
                        <a:defRPr kumimoji="1" sz="700" kern="1200">
                          <a:solidFill>
                            <a:srgbClr val="000000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514600" indent="-228600" algn="l" defTabSz="914400" rtl="0" eaLnBrk="0" fontAlgn="base" latinLnBrk="1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defRPr kumimoji="1" sz="700" kern="1200">
                          <a:solidFill>
                            <a:srgbClr val="000000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2971800" indent="-228600" algn="l" defTabSz="914400" rtl="0" eaLnBrk="0" fontAlgn="base" latinLnBrk="1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defRPr kumimoji="1" sz="700" kern="1200">
                          <a:solidFill>
                            <a:srgbClr val="000000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429000" indent="-228600" algn="l" defTabSz="914400" rtl="0" eaLnBrk="0" fontAlgn="base" latinLnBrk="1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defRPr kumimoji="1" sz="700" kern="1200">
                          <a:solidFill>
                            <a:srgbClr val="000000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3886200" indent="-228600" algn="l" defTabSz="914400" rtl="0" eaLnBrk="0" fontAlgn="base" latinLnBrk="1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defRPr kumimoji="1" sz="700" kern="1200">
                          <a:solidFill>
                            <a:srgbClr val="000000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화면명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0000" marR="90000" marT="36000" marB="36000" anchor="ctr" horzOverflow="overflow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0" latinLnBrk="1" hangingPunct="0">
                        <a:lnSpc>
                          <a:spcPct val="120000"/>
                        </a:lnSpc>
                        <a:spcAft>
                          <a:spcPct val="30000"/>
                        </a:spcAft>
                        <a:defRPr kumimoji="1" sz="700" kern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 marL="742950" indent="-285750" algn="l" defTabSz="914400" rtl="0" eaLnBrk="0" latinLnBrk="1" hangingPunct="0">
                        <a:lnSpc>
                          <a:spcPct val="120000"/>
                        </a:lnSpc>
                        <a:spcAft>
                          <a:spcPct val="30000"/>
                        </a:spcAft>
                        <a:defRPr kumimoji="1" sz="700" kern="1200">
                          <a:solidFill>
                            <a:srgbClr val="000000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2pPr>
                      <a:lvl3pPr marL="1143000" indent="-228600" algn="l" defTabSz="914400" rtl="0" eaLnBrk="0" latinLnBrk="1" hangingPunct="0">
                        <a:lnSpc>
                          <a:spcPct val="120000"/>
                        </a:lnSpc>
                        <a:spcAft>
                          <a:spcPct val="30000"/>
                        </a:spcAft>
                        <a:defRPr kumimoji="1" sz="700" kern="1200">
                          <a:solidFill>
                            <a:srgbClr val="000000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 marL="1600200" indent="-228600" algn="l" defTabSz="914400" rtl="0" eaLnBrk="0" latinLnBrk="1" hangingPunct="0">
                        <a:lnSpc>
                          <a:spcPct val="120000"/>
                        </a:lnSpc>
                        <a:spcAft>
                          <a:spcPct val="30000"/>
                        </a:spcAft>
                        <a:defRPr kumimoji="1" sz="700" kern="1200">
                          <a:solidFill>
                            <a:srgbClr val="000000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2057400" indent="-228600" algn="l" defTabSz="914400" rtl="0" eaLnBrk="0" latinLnBrk="1" hangingPunct="0">
                        <a:lnSpc>
                          <a:spcPct val="120000"/>
                        </a:lnSpc>
                        <a:spcAft>
                          <a:spcPct val="30000"/>
                        </a:spcAft>
                        <a:defRPr kumimoji="1" sz="700" kern="1200">
                          <a:solidFill>
                            <a:srgbClr val="000000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514600" indent="-228600" algn="l" defTabSz="914400" rtl="0" eaLnBrk="0" fontAlgn="base" latinLnBrk="1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defRPr kumimoji="1" sz="700" kern="1200">
                          <a:solidFill>
                            <a:srgbClr val="000000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2971800" indent="-228600" algn="l" defTabSz="914400" rtl="0" eaLnBrk="0" fontAlgn="base" latinLnBrk="1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defRPr kumimoji="1" sz="700" kern="1200">
                          <a:solidFill>
                            <a:srgbClr val="000000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429000" indent="-228600" algn="l" defTabSz="914400" rtl="0" eaLnBrk="0" fontAlgn="base" latinLnBrk="1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defRPr kumimoji="1" sz="700" kern="1200">
                          <a:solidFill>
                            <a:srgbClr val="000000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3886200" indent="-228600" algn="l" defTabSz="914400" rtl="0" eaLnBrk="0" fontAlgn="base" latinLnBrk="1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defRPr kumimoji="1" sz="700" kern="1200">
                          <a:solidFill>
                            <a:srgbClr val="000000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0000" marR="90000" marT="36000" marB="36000" anchor="ctr" horzOverflow="overflow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0" latinLnBrk="1" hangingPunct="0">
                        <a:lnSpc>
                          <a:spcPct val="120000"/>
                        </a:lnSpc>
                        <a:spcAft>
                          <a:spcPct val="30000"/>
                        </a:spcAft>
                        <a:defRPr kumimoji="1" sz="700" kern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 marL="742950" indent="-285750" algn="l" defTabSz="914400" rtl="0" eaLnBrk="0" latinLnBrk="1" hangingPunct="0">
                        <a:lnSpc>
                          <a:spcPct val="120000"/>
                        </a:lnSpc>
                        <a:spcAft>
                          <a:spcPct val="30000"/>
                        </a:spcAft>
                        <a:defRPr kumimoji="1" sz="700" kern="1200">
                          <a:solidFill>
                            <a:srgbClr val="000000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2pPr>
                      <a:lvl3pPr marL="1143000" indent="-228600" algn="l" defTabSz="914400" rtl="0" eaLnBrk="0" latinLnBrk="1" hangingPunct="0">
                        <a:lnSpc>
                          <a:spcPct val="120000"/>
                        </a:lnSpc>
                        <a:spcAft>
                          <a:spcPct val="30000"/>
                        </a:spcAft>
                        <a:defRPr kumimoji="1" sz="700" kern="1200">
                          <a:solidFill>
                            <a:srgbClr val="000000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 marL="1600200" indent="-228600" algn="l" defTabSz="914400" rtl="0" eaLnBrk="0" latinLnBrk="1" hangingPunct="0">
                        <a:lnSpc>
                          <a:spcPct val="120000"/>
                        </a:lnSpc>
                        <a:spcAft>
                          <a:spcPct val="30000"/>
                        </a:spcAft>
                        <a:defRPr kumimoji="1" sz="700" kern="1200">
                          <a:solidFill>
                            <a:srgbClr val="000000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2057400" indent="-228600" algn="l" defTabSz="914400" rtl="0" eaLnBrk="0" latinLnBrk="1" hangingPunct="0">
                        <a:lnSpc>
                          <a:spcPct val="120000"/>
                        </a:lnSpc>
                        <a:spcAft>
                          <a:spcPct val="30000"/>
                        </a:spcAft>
                        <a:defRPr kumimoji="1" sz="700" kern="1200">
                          <a:solidFill>
                            <a:srgbClr val="000000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514600" indent="-228600" algn="l" defTabSz="914400" rtl="0" eaLnBrk="0" fontAlgn="base" latinLnBrk="1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defRPr kumimoji="1" sz="700" kern="1200">
                          <a:solidFill>
                            <a:srgbClr val="000000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2971800" indent="-228600" algn="l" defTabSz="914400" rtl="0" eaLnBrk="0" fontAlgn="base" latinLnBrk="1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defRPr kumimoji="1" sz="700" kern="1200">
                          <a:solidFill>
                            <a:srgbClr val="000000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429000" indent="-228600" algn="l" defTabSz="914400" rtl="0" eaLnBrk="0" fontAlgn="base" latinLnBrk="1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defRPr kumimoji="1" sz="700" kern="1200">
                          <a:solidFill>
                            <a:srgbClr val="000000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3886200" indent="-228600" algn="l" defTabSz="914400" rtl="0" eaLnBrk="0" fontAlgn="base" latinLnBrk="1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defRPr kumimoji="1" sz="700" kern="1200">
                          <a:solidFill>
                            <a:srgbClr val="000000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단계</a:t>
                      </a:r>
                    </a:p>
                  </a:txBody>
                  <a:tcPr marL="90000" marR="90000" marT="36000" marB="36000" anchor="ctr" horzOverflow="overflow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0" latinLnBrk="1" hangingPunct="0">
                        <a:lnSpc>
                          <a:spcPct val="120000"/>
                        </a:lnSpc>
                        <a:spcAft>
                          <a:spcPct val="30000"/>
                        </a:spcAft>
                        <a:defRPr kumimoji="1" sz="700" kern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 marL="742950" indent="-285750" algn="l" defTabSz="914400" rtl="0" eaLnBrk="0" latinLnBrk="1" hangingPunct="0">
                        <a:lnSpc>
                          <a:spcPct val="120000"/>
                        </a:lnSpc>
                        <a:spcAft>
                          <a:spcPct val="30000"/>
                        </a:spcAft>
                        <a:defRPr kumimoji="1" sz="700" kern="1200">
                          <a:solidFill>
                            <a:srgbClr val="000000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2pPr>
                      <a:lvl3pPr marL="1143000" indent="-228600" algn="l" defTabSz="914400" rtl="0" eaLnBrk="0" latinLnBrk="1" hangingPunct="0">
                        <a:lnSpc>
                          <a:spcPct val="120000"/>
                        </a:lnSpc>
                        <a:spcAft>
                          <a:spcPct val="30000"/>
                        </a:spcAft>
                        <a:defRPr kumimoji="1" sz="700" kern="1200">
                          <a:solidFill>
                            <a:srgbClr val="000000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 marL="1600200" indent="-228600" algn="l" defTabSz="914400" rtl="0" eaLnBrk="0" latinLnBrk="1" hangingPunct="0">
                        <a:lnSpc>
                          <a:spcPct val="120000"/>
                        </a:lnSpc>
                        <a:spcAft>
                          <a:spcPct val="30000"/>
                        </a:spcAft>
                        <a:defRPr kumimoji="1" sz="700" kern="1200">
                          <a:solidFill>
                            <a:srgbClr val="000000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2057400" indent="-228600" algn="l" defTabSz="914400" rtl="0" eaLnBrk="0" latinLnBrk="1" hangingPunct="0">
                        <a:lnSpc>
                          <a:spcPct val="120000"/>
                        </a:lnSpc>
                        <a:spcAft>
                          <a:spcPct val="30000"/>
                        </a:spcAft>
                        <a:defRPr kumimoji="1" sz="700" kern="1200">
                          <a:solidFill>
                            <a:srgbClr val="000000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514600" indent="-228600" algn="l" defTabSz="914400" rtl="0" eaLnBrk="0" fontAlgn="base" latinLnBrk="1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defRPr kumimoji="1" sz="700" kern="1200">
                          <a:solidFill>
                            <a:srgbClr val="000000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2971800" indent="-228600" algn="l" defTabSz="914400" rtl="0" eaLnBrk="0" fontAlgn="base" latinLnBrk="1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defRPr kumimoji="1" sz="700" kern="1200">
                          <a:solidFill>
                            <a:srgbClr val="000000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429000" indent="-228600" algn="l" defTabSz="914400" rtl="0" eaLnBrk="0" fontAlgn="base" latinLnBrk="1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defRPr kumimoji="1" sz="700" kern="1200">
                          <a:solidFill>
                            <a:srgbClr val="000000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3886200" indent="-228600" algn="l" defTabSz="914400" rtl="0" eaLnBrk="0" fontAlgn="base" latinLnBrk="1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defRPr kumimoji="1" sz="700" kern="1200">
                          <a:solidFill>
                            <a:srgbClr val="000000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설계</a:t>
                      </a:r>
                    </a:p>
                  </a:txBody>
                  <a:tcPr marL="90000" marR="90000" marT="36000" marB="36000" anchor="ctr" horzOverflow="overflow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0" latinLnBrk="1" hangingPunct="0">
                        <a:lnSpc>
                          <a:spcPct val="120000"/>
                        </a:lnSpc>
                        <a:spcAft>
                          <a:spcPct val="30000"/>
                        </a:spcAft>
                        <a:defRPr kumimoji="1" sz="700" kern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 marL="742950" indent="-285750" algn="l" defTabSz="914400" rtl="0" eaLnBrk="0" latinLnBrk="1" hangingPunct="0">
                        <a:lnSpc>
                          <a:spcPct val="120000"/>
                        </a:lnSpc>
                        <a:spcAft>
                          <a:spcPct val="30000"/>
                        </a:spcAft>
                        <a:defRPr kumimoji="1" sz="700" kern="1200">
                          <a:solidFill>
                            <a:srgbClr val="000000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2pPr>
                      <a:lvl3pPr marL="1143000" indent="-228600" algn="l" defTabSz="914400" rtl="0" eaLnBrk="0" latinLnBrk="1" hangingPunct="0">
                        <a:lnSpc>
                          <a:spcPct val="120000"/>
                        </a:lnSpc>
                        <a:spcAft>
                          <a:spcPct val="30000"/>
                        </a:spcAft>
                        <a:defRPr kumimoji="1" sz="700" kern="1200">
                          <a:solidFill>
                            <a:srgbClr val="000000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 marL="1600200" indent="-228600" algn="l" defTabSz="914400" rtl="0" eaLnBrk="0" latinLnBrk="1" hangingPunct="0">
                        <a:lnSpc>
                          <a:spcPct val="120000"/>
                        </a:lnSpc>
                        <a:spcAft>
                          <a:spcPct val="30000"/>
                        </a:spcAft>
                        <a:defRPr kumimoji="1" sz="700" kern="1200">
                          <a:solidFill>
                            <a:srgbClr val="000000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2057400" indent="-228600" algn="l" defTabSz="914400" rtl="0" eaLnBrk="0" latinLnBrk="1" hangingPunct="0">
                        <a:lnSpc>
                          <a:spcPct val="120000"/>
                        </a:lnSpc>
                        <a:spcAft>
                          <a:spcPct val="30000"/>
                        </a:spcAft>
                        <a:defRPr kumimoji="1" sz="700" kern="1200">
                          <a:solidFill>
                            <a:srgbClr val="000000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514600" indent="-228600" algn="l" defTabSz="914400" rtl="0" eaLnBrk="0" fontAlgn="base" latinLnBrk="1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defRPr kumimoji="1" sz="700" kern="1200">
                          <a:solidFill>
                            <a:srgbClr val="000000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2971800" indent="-228600" algn="l" defTabSz="914400" rtl="0" eaLnBrk="0" fontAlgn="base" latinLnBrk="1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defRPr kumimoji="1" sz="700" kern="1200">
                          <a:solidFill>
                            <a:srgbClr val="000000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429000" indent="-228600" algn="l" defTabSz="914400" rtl="0" eaLnBrk="0" fontAlgn="base" latinLnBrk="1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defRPr kumimoji="1" sz="700" kern="1200">
                          <a:solidFill>
                            <a:srgbClr val="000000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3886200" indent="-228600" algn="l" defTabSz="914400" rtl="0" eaLnBrk="0" fontAlgn="base" latinLnBrk="1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defRPr kumimoji="1" sz="700" kern="1200">
                          <a:solidFill>
                            <a:srgbClr val="000000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Directory</a:t>
                      </a:r>
                    </a:p>
                  </a:txBody>
                  <a:tcPr marL="90000" marR="90000" marT="36000" marB="36000" anchor="ctr" horzOverflow="overflow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0" latinLnBrk="1" hangingPunct="0">
                        <a:lnSpc>
                          <a:spcPct val="120000"/>
                        </a:lnSpc>
                        <a:spcAft>
                          <a:spcPct val="30000"/>
                        </a:spcAft>
                        <a:defRPr kumimoji="1" sz="700" kern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 marL="742950" indent="-285750" algn="l" defTabSz="914400" rtl="0" eaLnBrk="0" latinLnBrk="1" hangingPunct="0">
                        <a:lnSpc>
                          <a:spcPct val="120000"/>
                        </a:lnSpc>
                        <a:spcAft>
                          <a:spcPct val="30000"/>
                        </a:spcAft>
                        <a:defRPr kumimoji="1" sz="700" kern="1200">
                          <a:solidFill>
                            <a:srgbClr val="000000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2pPr>
                      <a:lvl3pPr marL="1143000" indent="-228600" algn="l" defTabSz="914400" rtl="0" eaLnBrk="0" latinLnBrk="1" hangingPunct="0">
                        <a:lnSpc>
                          <a:spcPct val="120000"/>
                        </a:lnSpc>
                        <a:spcAft>
                          <a:spcPct val="30000"/>
                        </a:spcAft>
                        <a:defRPr kumimoji="1" sz="700" kern="1200">
                          <a:solidFill>
                            <a:srgbClr val="000000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 marL="1600200" indent="-228600" algn="l" defTabSz="914400" rtl="0" eaLnBrk="0" latinLnBrk="1" hangingPunct="0">
                        <a:lnSpc>
                          <a:spcPct val="120000"/>
                        </a:lnSpc>
                        <a:spcAft>
                          <a:spcPct val="30000"/>
                        </a:spcAft>
                        <a:defRPr kumimoji="1" sz="700" kern="1200">
                          <a:solidFill>
                            <a:srgbClr val="000000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2057400" indent="-228600" algn="l" defTabSz="914400" rtl="0" eaLnBrk="0" latinLnBrk="1" hangingPunct="0">
                        <a:lnSpc>
                          <a:spcPct val="120000"/>
                        </a:lnSpc>
                        <a:spcAft>
                          <a:spcPct val="30000"/>
                        </a:spcAft>
                        <a:defRPr kumimoji="1" sz="700" kern="1200">
                          <a:solidFill>
                            <a:srgbClr val="000000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514600" indent="-228600" algn="l" defTabSz="914400" rtl="0" eaLnBrk="0" fontAlgn="base" latinLnBrk="1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defRPr kumimoji="1" sz="700" kern="1200">
                          <a:solidFill>
                            <a:srgbClr val="000000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2971800" indent="-228600" algn="l" defTabSz="914400" rtl="0" eaLnBrk="0" fontAlgn="base" latinLnBrk="1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defRPr kumimoji="1" sz="700" kern="1200">
                          <a:solidFill>
                            <a:srgbClr val="000000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429000" indent="-228600" algn="l" defTabSz="914400" rtl="0" eaLnBrk="0" fontAlgn="base" latinLnBrk="1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defRPr kumimoji="1" sz="700" kern="1200">
                          <a:solidFill>
                            <a:srgbClr val="000000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3886200" indent="-228600" algn="l" defTabSz="914400" rtl="0" eaLnBrk="0" fontAlgn="base" latinLnBrk="1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defRPr kumimoji="1" sz="700" kern="1200">
                          <a:solidFill>
                            <a:srgbClr val="000000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0000" marR="90000" marT="36000" marB="36000" anchor="ctr" horzOverflow="overflow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0" latinLnBrk="1" hangingPunct="0">
                        <a:lnSpc>
                          <a:spcPct val="120000"/>
                        </a:lnSpc>
                        <a:spcAft>
                          <a:spcPct val="30000"/>
                        </a:spcAft>
                        <a:defRPr kumimoji="1" sz="700" kern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 marL="742950" indent="-285750" algn="l" defTabSz="914400" rtl="0" eaLnBrk="0" latinLnBrk="1" hangingPunct="0">
                        <a:lnSpc>
                          <a:spcPct val="120000"/>
                        </a:lnSpc>
                        <a:spcAft>
                          <a:spcPct val="30000"/>
                        </a:spcAft>
                        <a:defRPr kumimoji="1" sz="700" kern="1200">
                          <a:solidFill>
                            <a:srgbClr val="000000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2pPr>
                      <a:lvl3pPr marL="1143000" indent="-228600" algn="l" defTabSz="914400" rtl="0" eaLnBrk="0" latinLnBrk="1" hangingPunct="0">
                        <a:lnSpc>
                          <a:spcPct val="120000"/>
                        </a:lnSpc>
                        <a:spcAft>
                          <a:spcPct val="30000"/>
                        </a:spcAft>
                        <a:defRPr kumimoji="1" sz="700" kern="1200">
                          <a:solidFill>
                            <a:srgbClr val="000000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 marL="1600200" indent="-228600" algn="l" defTabSz="914400" rtl="0" eaLnBrk="0" latinLnBrk="1" hangingPunct="0">
                        <a:lnSpc>
                          <a:spcPct val="120000"/>
                        </a:lnSpc>
                        <a:spcAft>
                          <a:spcPct val="30000"/>
                        </a:spcAft>
                        <a:defRPr kumimoji="1" sz="700" kern="1200">
                          <a:solidFill>
                            <a:srgbClr val="000000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2057400" indent="-228600" algn="l" defTabSz="914400" rtl="0" eaLnBrk="0" latinLnBrk="1" hangingPunct="0">
                        <a:lnSpc>
                          <a:spcPct val="120000"/>
                        </a:lnSpc>
                        <a:spcAft>
                          <a:spcPct val="30000"/>
                        </a:spcAft>
                        <a:defRPr kumimoji="1" sz="700" kern="1200">
                          <a:solidFill>
                            <a:srgbClr val="000000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514600" indent="-228600" algn="l" defTabSz="914400" rtl="0" eaLnBrk="0" fontAlgn="base" latinLnBrk="1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defRPr kumimoji="1" sz="700" kern="1200">
                          <a:solidFill>
                            <a:srgbClr val="000000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2971800" indent="-228600" algn="l" defTabSz="914400" rtl="0" eaLnBrk="0" fontAlgn="base" latinLnBrk="1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defRPr kumimoji="1" sz="700" kern="1200">
                          <a:solidFill>
                            <a:srgbClr val="000000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429000" indent="-228600" algn="l" defTabSz="914400" rtl="0" eaLnBrk="0" fontAlgn="base" latinLnBrk="1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defRPr kumimoji="1" sz="700" kern="1200">
                          <a:solidFill>
                            <a:srgbClr val="000000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3886200" indent="-228600" algn="l" defTabSz="914400" rtl="0" eaLnBrk="0" fontAlgn="base" latinLnBrk="1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defRPr kumimoji="1" sz="700" kern="1200">
                          <a:solidFill>
                            <a:srgbClr val="000000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작성자</a:t>
                      </a:r>
                    </a:p>
                  </a:txBody>
                  <a:tcPr marL="90000" marR="90000" marT="36000" marB="36000" anchor="ctr" horzOverflow="overflow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0" latinLnBrk="1" hangingPunct="0">
                        <a:lnSpc>
                          <a:spcPct val="120000"/>
                        </a:lnSpc>
                        <a:spcAft>
                          <a:spcPct val="30000"/>
                        </a:spcAft>
                        <a:defRPr kumimoji="1" sz="700" kern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 marL="742950" indent="-285750" algn="l" defTabSz="914400" rtl="0" eaLnBrk="0" latinLnBrk="1" hangingPunct="0">
                        <a:lnSpc>
                          <a:spcPct val="120000"/>
                        </a:lnSpc>
                        <a:spcAft>
                          <a:spcPct val="30000"/>
                        </a:spcAft>
                        <a:defRPr kumimoji="1" sz="700" kern="1200">
                          <a:solidFill>
                            <a:srgbClr val="000000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2pPr>
                      <a:lvl3pPr marL="1143000" indent="-228600" algn="l" defTabSz="914400" rtl="0" eaLnBrk="0" latinLnBrk="1" hangingPunct="0">
                        <a:lnSpc>
                          <a:spcPct val="120000"/>
                        </a:lnSpc>
                        <a:spcAft>
                          <a:spcPct val="30000"/>
                        </a:spcAft>
                        <a:defRPr kumimoji="1" sz="700" kern="1200">
                          <a:solidFill>
                            <a:srgbClr val="000000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 marL="1600200" indent="-228600" algn="l" defTabSz="914400" rtl="0" eaLnBrk="0" latinLnBrk="1" hangingPunct="0">
                        <a:lnSpc>
                          <a:spcPct val="120000"/>
                        </a:lnSpc>
                        <a:spcAft>
                          <a:spcPct val="30000"/>
                        </a:spcAft>
                        <a:defRPr kumimoji="1" sz="700" kern="1200">
                          <a:solidFill>
                            <a:srgbClr val="000000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2057400" indent="-228600" algn="l" defTabSz="914400" rtl="0" eaLnBrk="0" latinLnBrk="1" hangingPunct="0">
                        <a:lnSpc>
                          <a:spcPct val="120000"/>
                        </a:lnSpc>
                        <a:spcAft>
                          <a:spcPct val="30000"/>
                        </a:spcAft>
                        <a:defRPr kumimoji="1" sz="700" kern="1200">
                          <a:solidFill>
                            <a:srgbClr val="000000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514600" indent="-228600" algn="l" defTabSz="914400" rtl="0" eaLnBrk="0" fontAlgn="base" latinLnBrk="1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defRPr kumimoji="1" sz="700" kern="1200">
                          <a:solidFill>
                            <a:srgbClr val="000000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2971800" indent="-228600" algn="l" defTabSz="914400" rtl="0" eaLnBrk="0" fontAlgn="base" latinLnBrk="1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defRPr kumimoji="1" sz="700" kern="1200">
                          <a:solidFill>
                            <a:srgbClr val="000000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429000" indent="-228600" algn="l" defTabSz="914400" rtl="0" eaLnBrk="0" fontAlgn="base" latinLnBrk="1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defRPr kumimoji="1" sz="700" kern="1200">
                          <a:solidFill>
                            <a:srgbClr val="000000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3886200" indent="-228600" algn="l" defTabSz="914400" rtl="0" eaLnBrk="0" fontAlgn="base" latinLnBrk="1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defRPr kumimoji="1" sz="700" kern="1200">
                          <a:solidFill>
                            <a:srgbClr val="000000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노서영</a:t>
                      </a:r>
                    </a:p>
                  </a:txBody>
                  <a:tcPr marL="90000" marR="90000" marT="36000" marB="36000" anchor="ctr" horzOverflow="overflow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98310">
                <a:tc gridSpan="8">
                  <a:txBody>
                    <a:bodyPr/>
                    <a:lstStyle>
                      <a:lvl1pPr marL="0" algn="l" defTabSz="914400" rtl="0" eaLnBrk="0" latinLnBrk="1" hangingPunct="0">
                        <a:lnSpc>
                          <a:spcPct val="120000"/>
                        </a:lnSpc>
                        <a:spcAft>
                          <a:spcPct val="30000"/>
                        </a:spcAft>
                        <a:defRPr kumimoji="1" sz="700" kern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 marL="742950" indent="-285750" algn="l" defTabSz="914400" rtl="0" eaLnBrk="0" latinLnBrk="1" hangingPunct="0">
                        <a:lnSpc>
                          <a:spcPct val="120000"/>
                        </a:lnSpc>
                        <a:spcAft>
                          <a:spcPct val="30000"/>
                        </a:spcAft>
                        <a:defRPr kumimoji="1" sz="700" kern="1200">
                          <a:solidFill>
                            <a:srgbClr val="000000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2pPr>
                      <a:lvl3pPr marL="1143000" indent="-228600" algn="l" defTabSz="914400" rtl="0" eaLnBrk="0" latinLnBrk="1" hangingPunct="0">
                        <a:lnSpc>
                          <a:spcPct val="120000"/>
                        </a:lnSpc>
                        <a:spcAft>
                          <a:spcPct val="30000"/>
                        </a:spcAft>
                        <a:defRPr kumimoji="1" sz="700" kern="1200">
                          <a:solidFill>
                            <a:srgbClr val="000000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3pPr>
                      <a:lvl4pPr marL="1600200" indent="-228600" algn="l" defTabSz="914400" rtl="0" eaLnBrk="0" latinLnBrk="1" hangingPunct="0">
                        <a:lnSpc>
                          <a:spcPct val="120000"/>
                        </a:lnSpc>
                        <a:spcAft>
                          <a:spcPct val="30000"/>
                        </a:spcAft>
                        <a:defRPr kumimoji="1" sz="700" kern="1200">
                          <a:solidFill>
                            <a:srgbClr val="000000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4pPr>
                      <a:lvl5pPr marL="2057400" indent="-228600" algn="l" defTabSz="914400" rtl="0" eaLnBrk="0" latinLnBrk="1" hangingPunct="0">
                        <a:lnSpc>
                          <a:spcPct val="120000"/>
                        </a:lnSpc>
                        <a:spcAft>
                          <a:spcPct val="30000"/>
                        </a:spcAft>
                        <a:defRPr kumimoji="1" sz="700" kern="1200">
                          <a:solidFill>
                            <a:srgbClr val="000000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5pPr>
                      <a:lvl6pPr marL="2514600" indent="-228600" algn="l" defTabSz="914400" rtl="0" eaLnBrk="0" fontAlgn="base" latinLnBrk="1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defRPr kumimoji="1" sz="700" kern="1200">
                          <a:solidFill>
                            <a:srgbClr val="000000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6pPr>
                      <a:lvl7pPr marL="2971800" indent="-228600" algn="l" defTabSz="914400" rtl="0" eaLnBrk="0" fontAlgn="base" latinLnBrk="1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defRPr kumimoji="1" sz="700" kern="1200">
                          <a:solidFill>
                            <a:srgbClr val="000000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7pPr>
                      <a:lvl8pPr marL="3429000" indent="-228600" algn="l" defTabSz="914400" rtl="0" eaLnBrk="0" fontAlgn="base" latinLnBrk="1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defRPr kumimoji="1" sz="700" kern="1200">
                          <a:solidFill>
                            <a:srgbClr val="000000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8pPr>
                      <a:lvl9pPr marL="3886200" indent="-228600" algn="l" defTabSz="914400" rtl="0" eaLnBrk="0" fontAlgn="base" latinLnBrk="1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defRPr kumimoji="1" sz="700" kern="1200">
                          <a:solidFill>
                            <a:srgbClr val="000000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0000" marR="90000" marT="36000" marB="36000" anchor="ctr" horzOverflow="overflow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Rectangle 81"/>
          <p:cNvSpPr>
            <a:spLocks noChangeArrowheads="1"/>
          </p:cNvSpPr>
          <p:nvPr userDrawn="1"/>
        </p:nvSpPr>
        <p:spPr bwMode="auto">
          <a:xfrm flipV="1">
            <a:off x="55563" y="1453234"/>
            <a:ext cx="9791700" cy="36513"/>
          </a:xfrm>
          <a:prstGeom prst="rect">
            <a:avLst/>
          </a:prstGeom>
          <a:solidFill>
            <a:srgbClr val="08080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wrap="none" lIns="359880" tIns="45705" rIns="91409" bIns="53982" anchor="ctr"/>
          <a:lstStyle>
            <a:lvl1pPr algn="r" latinLnBrk="1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algn="r" latinLnBrk="1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algn="r" latinLnBrk="1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algn="r" latinLnBrk="1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algn="r" latinLnBrk="1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marR="0" lvl="0" indent="0" algn="l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ko-KR" sz="2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29774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FE239B-95DB-4DE0-BDD1-A9014688C0E6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  <p:graphicFrame>
        <p:nvGraphicFramePr>
          <p:cNvPr id="5" name="Group 10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986200297"/>
              </p:ext>
            </p:extLst>
          </p:nvPr>
        </p:nvGraphicFramePr>
        <p:xfrm>
          <a:off x="55563" y="1214283"/>
          <a:ext cx="9791700" cy="5567438"/>
        </p:xfrm>
        <a:graphic>
          <a:graphicData uri="http://schemas.openxmlformats.org/drawingml/2006/table">
            <a:tbl>
              <a:tblPr/>
              <a:tblGrid>
                <a:gridCol w="720725">
                  <a:extLst>
                    <a:ext uri="{9D8B030D-6E8A-4147-A177-3AD203B41FA5}">
                      <a16:colId xmlns:a16="http://schemas.microsoft.com/office/drawing/2014/main" val="1039979866"/>
                    </a:ext>
                  </a:extLst>
                </a:gridCol>
                <a:gridCol w="2879725">
                  <a:extLst>
                    <a:ext uri="{9D8B030D-6E8A-4147-A177-3AD203B41FA5}">
                      <a16:colId xmlns:a16="http://schemas.microsoft.com/office/drawing/2014/main" val="2100686731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3098605758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3481065918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889868640"/>
                    </a:ext>
                  </a:extLst>
                </a:gridCol>
                <a:gridCol w="1368425">
                  <a:extLst>
                    <a:ext uri="{9D8B030D-6E8A-4147-A177-3AD203B41FA5}">
                      <a16:colId xmlns:a16="http://schemas.microsoft.com/office/drawing/2014/main" val="3850292456"/>
                    </a:ext>
                  </a:extLst>
                </a:gridCol>
                <a:gridCol w="649287">
                  <a:extLst>
                    <a:ext uri="{9D8B030D-6E8A-4147-A177-3AD203B41FA5}">
                      <a16:colId xmlns:a16="http://schemas.microsoft.com/office/drawing/2014/main" val="576257246"/>
                    </a:ext>
                  </a:extLst>
                </a:gridCol>
                <a:gridCol w="1582738">
                  <a:extLst>
                    <a:ext uri="{9D8B030D-6E8A-4147-A177-3AD203B41FA5}">
                      <a16:colId xmlns:a16="http://schemas.microsoft.com/office/drawing/2014/main" val="3940524139"/>
                    </a:ext>
                  </a:extLst>
                </a:gridCol>
              </a:tblGrid>
              <a:tr h="215353">
                <a:tc>
                  <a:txBody>
                    <a:bodyPr/>
                    <a:lstStyle>
                      <a:lvl1pPr marL="0" algn="l" defTabSz="914400" rtl="0" eaLnBrk="1" latinLnBrk="1" hangingPunct="1">
                        <a:lnSpc>
                          <a:spcPct val="120000"/>
                        </a:lnSpc>
                        <a:spcAft>
                          <a:spcPct val="30000"/>
                        </a:spcAft>
                        <a:defRPr kumimoji="1" sz="700" kern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 marL="742950" indent="-285750" algn="l" defTabSz="914400" rtl="0" eaLnBrk="1" latinLnBrk="1" hangingPunct="1">
                        <a:lnSpc>
                          <a:spcPct val="120000"/>
                        </a:lnSpc>
                        <a:spcAft>
                          <a:spcPct val="30000"/>
                        </a:spcAft>
                        <a:defRPr kumimoji="1" sz="1000" kern="12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defTabSz="914400" rtl="0" eaLnBrk="1" latinLnBrk="1" hangingPunct="1">
                        <a:lnSpc>
                          <a:spcPct val="120000"/>
                        </a:lnSpc>
                        <a:spcAft>
                          <a:spcPct val="30000"/>
                        </a:spcAft>
                        <a:defRPr kumimoji="1" sz="1000" kern="12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defTabSz="914400" rtl="0" eaLnBrk="1" latinLnBrk="1" hangingPunct="1">
                        <a:lnSpc>
                          <a:spcPct val="120000"/>
                        </a:lnSpc>
                        <a:spcAft>
                          <a:spcPct val="30000"/>
                        </a:spcAft>
                        <a:defRPr kumimoji="1" sz="1000" kern="12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defTabSz="914400" rtl="0" eaLnBrk="1" latinLnBrk="1" hangingPunct="1">
                        <a:lnSpc>
                          <a:spcPct val="120000"/>
                        </a:lnSpc>
                        <a:spcAft>
                          <a:spcPct val="30000"/>
                        </a:spcAft>
                        <a:defRPr kumimoji="1" sz="1000" kern="12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defRPr kumimoji="1" sz="1000" kern="12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defRPr kumimoji="1" sz="1000" kern="12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defRPr kumimoji="1" sz="1000" kern="12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defRPr kumimoji="1" sz="1000" kern="12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시스템명</a:t>
                      </a:r>
                    </a:p>
                  </a:txBody>
                  <a:tcPr marL="90000" marR="90000" marT="36000" marB="36000" anchor="ctr" horzOverflow="overflow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lnSpc>
                          <a:spcPct val="120000"/>
                        </a:lnSpc>
                        <a:spcAft>
                          <a:spcPct val="30000"/>
                        </a:spcAft>
                        <a:defRPr kumimoji="1" sz="700" kern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 marL="742950" indent="-285750" algn="l" defTabSz="914400" rtl="0" eaLnBrk="1" latinLnBrk="1" hangingPunct="1">
                        <a:lnSpc>
                          <a:spcPct val="120000"/>
                        </a:lnSpc>
                        <a:spcAft>
                          <a:spcPct val="30000"/>
                        </a:spcAft>
                        <a:defRPr kumimoji="1" sz="1000" kern="12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defTabSz="914400" rtl="0" eaLnBrk="1" latinLnBrk="1" hangingPunct="1">
                        <a:lnSpc>
                          <a:spcPct val="120000"/>
                        </a:lnSpc>
                        <a:spcAft>
                          <a:spcPct val="30000"/>
                        </a:spcAft>
                        <a:defRPr kumimoji="1" sz="1000" kern="12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defTabSz="914400" rtl="0" eaLnBrk="1" latinLnBrk="1" hangingPunct="1">
                        <a:lnSpc>
                          <a:spcPct val="120000"/>
                        </a:lnSpc>
                        <a:spcAft>
                          <a:spcPct val="30000"/>
                        </a:spcAft>
                        <a:defRPr kumimoji="1" sz="1000" kern="12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defTabSz="914400" rtl="0" eaLnBrk="1" latinLnBrk="1" hangingPunct="1">
                        <a:lnSpc>
                          <a:spcPct val="120000"/>
                        </a:lnSpc>
                        <a:spcAft>
                          <a:spcPct val="30000"/>
                        </a:spcAft>
                        <a:defRPr kumimoji="1" sz="1000" kern="12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defRPr kumimoji="1" sz="1000" kern="12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defRPr kumimoji="1" sz="1000" kern="12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defRPr kumimoji="1" sz="1000" kern="12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defRPr kumimoji="1" sz="1000" kern="12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0000" marR="90000" marT="36000" marB="36000" anchor="ctr" horzOverflow="overflow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lnSpc>
                          <a:spcPct val="120000"/>
                        </a:lnSpc>
                        <a:spcAft>
                          <a:spcPct val="30000"/>
                        </a:spcAft>
                        <a:defRPr kumimoji="1" sz="700" kern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 marL="742950" indent="-285750" algn="l" defTabSz="914400" rtl="0" eaLnBrk="1" latinLnBrk="1" hangingPunct="1">
                        <a:lnSpc>
                          <a:spcPct val="120000"/>
                        </a:lnSpc>
                        <a:spcAft>
                          <a:spcPct val="30000"/>
                        </a:spcAft>
                        <a:defRPr kumimoji="1" sz="1000" kern="12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defTabSz="914400" rtl="0" eaLnBrk="1" latinLnBrk="1" hangingPunct="1">
                        <a:lnSpc>
                          <a:spcPct val="120000"/>
                        </a:lnSpc>
                        <a:spcAft>
                          <a:spcPct val="30000"/>
                        </a:spcAft>
                        <a:defRPr kumimoji="1" sz="1000" kern="12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defTabSz="914400" rtl="0" eaLnBrk="1" latinLnBrk="1" hangingPunct="1">
                        <a:lnSpc>
                          <a:spcPct val="120000"/>
                        </a:lnSpc>
                        <a:spcAft>
                          <a:spcPct val="30000"/>
                        </a:spcAft>
                        <a:defRPr kumimoji="1" sz="1000" kern="12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defTabSz="914400" rtl="0" eaLnBrk="1" latinLnBrk="1" hangingPunct="1">
                        <a:lnSpc>
                          <a:spcPct val="120000"/>
                        </a:lnSpc>
                        <a:spcAft>
                          <a:spcPct val="30000"/>
                        </a:spcAft>
                        <a:defRPr kumimoji="1" sz="1000" kern="12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defRPr kumimoji="1" sz="1000" kern="12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defRPr kumimoji="1" sz="1000" kern="12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defRPr kumimoji="1" sz="1000" kern="12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defRPr kumimoji="1" sz="1000" kern="12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단계</a:t>
                      </a:r>
                    </a:p>
                  </a:txBody>
                  <a:tcPr marL="90000" marR="90000" marT="36000" marB="36000" anchor="ctr" horzOverflow="overflow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lnSpc>
                          <a:spcPct val="120000"/>
                        </a:lnSpc>
                        <a:spcAft>
                          <a:spcPct val="30000"/>
                        </a:spcAft>
                        <a:defRPr kumimoji="1" sz="700" kern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 marL="742950" indent="-285750" algn="l" defTabSz="914400" rtl="0" eaLnBrk="1" latinLnBrk="1" hangingPunct="1">
                        <a:lnSpc>
                          <a:spcPct val="120000"/>
                        </a:lnSpc>
                        <a:spcAft>
                          <a:spcPct val="30000"/>
                        </a:spcAft>
                        <a:defRPr kumimoji="1" sz="1000" kern="12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defTabSz="914400" rtl="0" eaLnBrk="1" latinLnBrk="1" hangingPunct="1">
                        <a:lnSpc>
                          <a:spcPct val="120000"/>
                        </a:lnSpc>
                        <a:spcAft>
                          <a:spcPct val="30000"/>
                        </a:spcAft>
                        <a:defRPr kumimoji="1" sz="1000" kern="12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defTabSz="914400" rtl="0" eaLnBrk="1" latinLnBrk="1" hangingPunct="1">
                        <a:lnSpc>
                          <a:spcPct val="120000"/>
                        </a:lnSpc>
                        <a:spcAft>
                          <a:spcPct val="30000"/>
                        </a:spcAft>
                        <a:defRPr kumimoji="1" sz="1000" kern="12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defTabSz="914400" rtl="0" eaLnBrk="1" latinLnBrk="1" hangingPunct="1">
                        <a:lnSpc>
                          <a:spcPct val="120000"/>
                        </a:lnSpc>
                        <a:spcAft>
                          <a:spcPct val="30000"/>
                        </a:spcAft>
                        <a:defRPr kumimoji="1" sz="1000" kern="12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defRPr kumimoji="1" sz="1000" kern="12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defRPr kumimoji="1" sz="1000" kern="12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defRPr kumimoji="1" sz="1000" kern="12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defRPr kumimoji="1" sz="1000" kern="12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설계</a:t>
                      </a:r>
                    </a:p>
                  </a:txBody>
                  <a:tcPr marL="90000" marR="90000" marT="36000" marB="36000" anchor="ctr" horzOverflow="overflow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lnSpc>
                          <a:spcPct val="120000"/>
                        </a:lnSpc>
                        <a:spcAft>
                          <a:spcPct val="30000"/>
                        </a:spcAft>
                        <a:defRPr kumimoji="1" sz="700" kern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 marL="742950" indent="-285750" algn="l" defTabSz="914400" rtl="0" eaLnBrk="1" latinLnBrk="1" hangingPunct="1">
                        <a:lnSpc>
                          <a:spcPct val="120000"/>
                        </a:lnSpc>
                        <a:spcAft>
                          <a:spcPct val="30000"/>
                        </a:spcAft>
                        <a:defRPr kumimoji="1" sz="1000" kern="12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defTabSz="914400" rtl="0" eaLnBrk="1" latinLnBrk="1" hangingPunct="1">
                        <a:lnSpc>
                          <a:spcPct val="120000"/>
                        </a:lnSpc>
                        <a:spcAft>
                          <a:spcPct val="30000"/>
                        </a:spcAft>
                        <a:defRPr kumimoji="1" sz="1000" kern="12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defTabSz="914400" rtl="0" eaLnBrk="1" latinLnBrk="1" hangingPunct="1">
                        <a:lnSpc>
                          <a:spcPct val="120000"/>
                        </a:lnSpc>
                        <a:spcAft>
                          <a:spcPct val="30000"/>
                        </a:spcAft>
                        <a:defRPr kumimoji="1" sz="1000" kern="12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defTabSz="914400" rtl="0" eaLnBrk="1" latinLnBrk="1" hangingPunct="1">
                        <a:lnSpc>
                          <a:spcPct val="120000"/>
                        </a:lnSpc>
                        <a:spcAft>
                          <a:spcPct val="30000"/>
                        </a:spcAft>
                        <a:defRPr kumimoji="1" sz="1000" kern="12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defRPr kumimoji="1" sz="1000" kern="12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defRPr kumimoji="1" sz="1000" kern="12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defRPr kumimoji="1" sz="1000" kern="12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defRPr kumimoji="1" sz="1000" kern="12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Directory</a:t>
                      </a:r>
                    </a:p>
                  </a:txBody>
                  <a:tcPr marL="90000" marR="90000" marT="36000" marB="36000" anchor="ctr" horzOverflow="overflow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lnSpc>
                          <a:spcPct val="120000"/>
                        </a:lnSpc>
                        <a:spcAft>
                          <a:spcPct val="30000"/>
                        </a:spcAft>
                        <a:defRPr kumimoji="1" sz="700" kern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 marL="742950" indent="-285750" algn="l" defTabSz="914400" rtl="0" eaLnBrk="1" latinLnBrk="1" hangingPunct="1">
                        <a:lnSpc>
                          <a:spcPct val="120000"/>
                        </a:lnSpc>
                        <a:spcAft>
                          <a:spcPct val="30000"/>
                        </a:spcAft>
                        <a:defRPr kumimoji="1" sz="1000" kern="12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defTabSz="914400" rtl="0" eaLnBrk="1" latinLnBrk="1" hangingPunct="1">
                        <a:lnSpc>
                          <a:spcPct val="120000"/>
                        </a:lnSpc>
                        <a:spcAft>
                          <a:spcPct val="30000"/>
                        </a:spcAft>
                        <a:defRPr kumimoji="1" sz="1000" kern="12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defTabSz="914400" rtl="0" eaLnBrk="1" latinLnBrk="1" hangingPunct="1">
                        <a:lnSpc>
                          <a:spcPct val="120000"/>
                        </a:lnSpc>
                        <a:spcAft>
                          <a:spcPct val="30000"/>
                        </a:spcAft>
                        <a:defRPr kumimoji="1" sz="1000" kern="12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defTabSz="914400" rtl="0" eaLnBrk="1" latinLnBrk="1" hangingPunct="1">
                        <a:lnSpc>
                          <a:spcPct val="120000"/>
                        </a:lnSpc>
                        <a:spcAft>
                          <a:spcPct val="30000"/>
                        </a:spcAft>
                        <a:defRPr kumimoji="1" sz="1000" kern="12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defRPr kumimoji="1" sz="1000" kern="12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defRPr kumimoji="1" sz="1000" kern="12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defRPr kumimoji="1" sz="1000" kern="12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defRPr kumimoji="1" sz="1000" kern="12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0000" marR="90000" marT="36000" marB="36000" anchor="ctr" horzOverflow="overflow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lnSpc>
                          <a:spcPct val="120000"/>
                        </a:lnSpc>
                        <a:spcAft>
                          <a:spcPct val="30000"/>
                        </a:spcAft>
                        <a:defRPr kumimoji="1" sz="700" kern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 marL="742950" indent="-285750" algn="l" defTabSz="914400" rtl="0" eaLnBrk="1" latinLnBrk="1" hangingPunct="1">
                        <a:lnSpc>
                          <a:spcPct val="120000"/>
                        </a:lnSpc>
                        <a:spcAft>
                          <a:spcPct val="30000"/>
                        </a:spcAft>
                        <a:defRPr kumimoji="1" sz="1000" kern="12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defTabSz="914400" rtl="0" eaLnBrk="1" latinLnBrk="1" hangingPunct="1">
                        <a:lnSpc>
                          <a:spcPct val="120000"/>
                        </a:lnSpc>
                        <a:spcAft>
                          <a:spcPct val="30000"/>
                        </a:spcAft>
                        <a:defRPr kumimoji="1" sz="1000" kern="12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defTabSz="914400" rtl="0" eaLnBrk="1" latinLnBrk="1" hangingPunct="1">
                        <a:lnSpc>
                          <a:spcPct val="120000"/>
                        </a:lnSpc>
                        <a:spcAft>
                          <a:spcPct val="30000"/>
                        </a:spcAft>
                        <a:defRPr kumimoji="1" sz="1000" kern="12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defTabSz="914400" rtl="0" eaLnBrk="1" latinLnBrk="1" hangingPunct="1">
                        <a:lnSpc>
                          <a:spcPct val="120000"/>
                        </a:lnSpc>
                        <a:spcAft>
                          <a:spcPct val="30000"/>
                        </a:spcAft>
                        <a:defRPr kumimoji="1" sz="1000" kern="12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defRPr kumimoji="1" sz="1000" kern="12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defRPr kumimoji="1" sz="1000" kern="12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defRPr kumimoji="1" sz="1000" kern="12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defRPr kumimoji="1" sz="1000" kern="12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작성자</a:t>
                      </a:r>
                    </a:p>
                  </a:txBody>
                  <a:tcPr marL="90000" marR="90000" marT="36000" marB="36000" anchor="ctr" horzOverflow="overflow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lnSpc>
                          <a:spcPct val="120000"/>
                        </a:lnSpc>
                        <a:spcAft>
                          <a:spcPct val="30000"/>
                        </a:spcAft>
                        <a:defRPr kumimoji="1" sz="700" kern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 marL="742950" indent="-285750" algn="l" defTabSz="914400" rtl="0" eaLnBrk="1" latinLnBrk="1" hangingPunct="1">
                        <a:lnSpc>
                          <a:spcPct val="120000"/>
                        </a:lnSpc>
                        <a:spcAft>
                          <a:spcPct val="30000"/>
                        </a:spcAft>
                        <a:defRPr kumimoji="1" sz="1000" kern="12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defTabSz="914400" rtl="0" eaLnBrk="1" latinLnBrk="1" hangingPunct="1">
                        <a:lnSpc>
                          <a:spcPct val="120000"/>
                        </a:lnSpc>
                        <a:spcAft>
                          <a:spcPct val="30000"/>
                        </a:spcAft>
                        <a:defRPr kumimoji="1" sz="1000" kern="12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defTabSz="914400" rtl="0" eaLnBrk="1" latinLnBrk="1" hangingPunct="1">
                        <a:lnSpc>
                          <a:spcPct val="120000"/>
                        </a:lnSpc>
                        <a:spcAft>
                          <a:spcPct val="30000"/>
                        </a:spcAft>
                        <a:defRPr kumimoji="1" sz="1000" kern="12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defTabSz="914400" rtl="0" eaLnBrk="1" latinLnBrk="1" hangingPunct="1">
                        <a:lnSpc>
                          <a:spcPct val="120000"/>
                        </a:lnSpc>
                        <a:spcAft>
                          <a:spcPct val="30000"/>
                        </a:spcAft>
                        <a:defRPr kumimoji="1" sz="1000" kern="12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defRPr kumimoji="1" sz="1000" kern="12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defRPr kumimoji="1" sz="1000" kern="12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defRPr kumimoji="1" sz="1000" kern="12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defRPr kumimoji="1" sz="1000" kern="12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0000" marR="90000" marT="36000" marB="36000" anchor="ctr" horzOverflow="overflow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8376296"/>
                  </a:ext>
                </a:extLst>
              </a:tr>
              <a:tr h="215353">
                <a:tc>
                  <a:txBody>
                    <a:bodyPr/>
                    <a:lstStyle>
                      <a:lvl1pPr marL="0" algn="l" defTabSz="914400" rtl="0" eaLnBrk="1" latinLnBrk="1" hangingPunct="1">
                        <a:lnSpc>
                          <a:spcPct val="120000"/>
                        </a:lnSpc>
                        <a:spcAft>
                          <a:spcPct val="30000"/>
                        </a:spcAft>
                        <a:defRPr kumimoji="1" sz="700" kern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 marL="742950" indent="-285750" algn="l" defTabSz="914400" rtl="0" eaLnBrk="1" latinLnBrk="1" hangingPunct="1">
                        <a:lnSpc>
                          <a:spcPct val="120000"/>
                        </a:lnSpc>
                        <a:spcAft>
                          <a:spcPct val="30000"/>
                        </a:spcAft>
                        <a:defRPr kumimoji="1" sz="1000" kern="12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defTabSz="914400" rtl="0" eaLnBrk="1" latinLnBrk="1" hangingPunct="1">
                        <a:lnSpc>
                          <a:spcPct val="120000"/>
                        </a:lnSpc>
                        <a:spcAft>
                          <a:spcPct val="30000"/>
                        </a:spcAft>
                        <a:defRPr kumimoji="1" sz="1000" kern="12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defTabSz="914400" rtl="0" eaLnBrk="1" latinLnBrk="1" hangingPunct="1">
                        <a:lnSpc>
                          <a:spcPct val="120000"/>
                        </a:lnSpc>
                        <a:spcAft>
                          <a:spcPct val="30000"/>
                        </a:spcAft>
                        <a:defRPr kumimoji="1" sz="1000" kern="12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defTabSz="914400" rtl="0" eaLnBrk="1" latinLnBrk="1" hangingPunct="1">
                        <a:lnSpc>
                          <a:spcPct val="120000"/>
                        </a:lnSpc>
                        <a:spcAft>
                          <a:spcPct val="30000"/>
                        </a:spcAft>
                        <a:defRPr kumimoji="1" sz="1000" kern="12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defRPr kumimoji="1" sz="1000" kern="12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defRPr kumimoji="1" sz="1000" kern="12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defRPr kumimoji="1" sz="1000" kern="12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defRPr kumimoji="1" sz="1000" kern="12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화 면 명</a:t>
                      </a:r>
                    </a:p>
                  </a:txBody>
                  <a:tcPr marL="90000" marR="90000" marT="36000" marB="36000" anchor="ctr" horzOverflow="overflow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lnSpc>
                          <a:spcPct val="120000"/>
                        </a:lnSpc>
                        <a:spcAft>
                          <a:spcPct val="30000"/>
                        </a:spcAft>
                        <a:defRPr kumimoji="1" sz="700" kern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 marL="742950" indent="-285750" algn="l" defTabSz="914400" rtl="0" eaLnBrk="1" latinLnBrk="1" hangingPunct="1">
                        <a:lnSpc>
                          <a:spcPct val="120000"/>
                        </a:lnSpc>
                        <a:spcAft>
                          <a:spcPct val="30000"/>
                        </a:spcAft>
                        <a:defRPr kumimoji="1" sz="1000" kern="12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defTabSz="914400" rtl="0" eaLnBrk="1" latinLnBrk="1" hangingPunct="1">
                        <a:lnSpc>
                          <a:spcPct val="120000"/>
                        </a:lnSpc>
                        <a:spcAft>
                          <a:spcPct val="30000"/>
                        </a:spcAft>
                        <a:defRPr kumimoji="1" sz="1000" kern="12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defTabSz="914400" rtl="0" eaLnBrk="1" latinLnBrk="1" hangingPunct="1">
                        <a:lnSpc>
                          <a:spcPct val="120000"/>
                        </a:lnSpc>
                        <a:spcAft>
                          <a:spcPct val="30000"/>
                        </a:spcAft>
                        <a:defRPr kumimoji="1" sz="1000" kern="12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defTabSz="914400" rtl="0" eaLnBrk="1" latinLnBrk="1" hangingPunct="1">
                        <a:lnSpc>
                          <a:spcPct val="120000"/>
                        </a:lnSpc>
                        <a:spcAft>
                          <a:spcPct val="30000"/>
                        </a:spcAft>
                        <a:defRPr kumimoji="1" sz="1000" kern="12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defRPr kumimoji="1" sz="1000" kern="12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defRPr kumimoji="1" sz="1000" kern="12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defRPr kumimoji="1" sz="1000" kern="12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defRPr kumimoji="1" sz="1000" kern="12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0000" marR="90000" marT="36000" marB="36000" anchor="ctr" horzOverflow="overflow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lnSpc>
                          <a:spcPct val="120000"/>
                        </a:lnSpc>
                        <a:spcAft>
                          <a:spcPct val="30000"/>
                        </a:spcAft>
                        <a:defRPr kumimoji="1" sz="700" kern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 marL="742950" indent="-285750" algn="l" defTabSz="914400" rtl="0" eaLnBrk="1" latinLnBrk="1" hangingPunct="1">
                        <a:lnSpc>
                          <a:spcPct val="120000"/>
                        </a:lnSpc>
                        <a:spcAft>
                          <a:spcPct val="30000"/>
                        </a:spcAft>
                        <a:defRPr kumimoji="1" sz="1000" kern="12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defTabSz="914400" rtl="0" eaLnBrk="1" latinLnBrk="1" hangingPunct="1">
                        <a:lnSpc>
                          <a:spcPct val="120000"/>
                        </a:lnSpc>
                        <a:spcAft>
                          <a:spcPct val="30000"/>
                        </a:spcAft>
                        <a:defRPr kumimoji="1" sz="1000" kern="12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defTabSz="914400" rtl="0" eaLnBrk="1" latinLnBrk="1" hangingPunct="1">
                        <a:lnSpc>
                          <a:spcPct val="120000"/>
                        </a:lnSpc>
                        <a:spcAft>
                          <a:spcPct val="30000"/>
                        </a:spcAft>
                        <a:defRPr kumimoji="1" sz="1000" kern="12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defTabSz="914400" rtl="0" eaLnBrk="1" latinLnBrk="1" hangingPunct="1">
                        <a:lnSpc>
                          <a:spcPct val="120000"/>
                        </a:lnSpc>
                        <a:spcAft>
                          <a:spcPct val="30000"/>
                        </a:spcAft>
                        <a:defRPr kumimoji="1" sz="1000" kern="12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defRPr kumimoji="1" sz="1000" kern="12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defRPr kumimoji="1" sz="1000" kern="12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defRPr kumimoji="1" sz="1000" kern="12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defRPr kumimoji="1" sz="1000" kern="12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화면</a:t>
                      </a: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ID</a:t>
                      </a:r>
                    </a:p>
                  </a:txBody>
                  <a:tcPr marL="90000" marR="90000" marT="36000" marB="36000" anchor="ctr" horzOverflow="overflow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lnSpc>
                          <a:spcPct val="120000"/>
                        </a:lnSpc>
                        <a:spcAft>
                          <a:spcPct val="30000"/>
                        </a:spcAft>
                        <a:defRPr kumimoji="1" sz="700" kern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 marL="742950" indent="-285750" algn="l" defTabSz="914400" rtl="0" eaLnBrk="1" latinLnBrk="1" hangingPunct="1">
                        <a:lnSpc>
                          <a:spcPct val="120000"/>
                        </a:lnSpc>
                        <a:spcAft>
                          <a:spcPct val="30000"/>
                        </a:spcAft>
                        <a:defRPr kumimoji="1" sz="1000" kern="12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defTabSz="914400" rtl="0" eaLnBrk="1" latinLnBrk="1" hangingPunct="1">
                        <a:lnSpc>
                          <a:spcPct val="120000"/>
                        </a:lnSpc>
                        <a:spcAft>
                          <a:spcPct val="30000"/>
                        </a:spcAft>
                        <a:defRPr kumimoji="1" sz="1000" kern="12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defTabSz="914400" rtl="0" eaLnBrk="1" latinLnBrk="1" hangingPunct="1">
                        <a:lnSpc>
                          <a:spcPct val="120000"/>
                        </a:lnSpc>
                        <a:spcAft>
                          <a:spcPct val="30000"/>
                        </a:spcAft>
                        <a:defRPr kumimoji="1" sz="1000" kern="12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defTabSz="914400" rtl="0" eaLnBrk="1" latinLnBrk="1" hangingPunct="1">
                        <a:lnSpc>
                          <a:spcPct val="120000"/>
                        </a:lnSpc>
                        <a:spcAft>
                          <a:spcPct val="30000"/>
                        </a:spcAft>
                        <a:defRPr kumimoji="1" sz="1000" kern="12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defRPr kumimoji="1" sz="1000" kern="12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defRPr kumimoji="1" sz="1000" kern="12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defRPr kumimoji="1" sz="1000" kern="12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defRPr kumimoji="1" sz="1000" kern="12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0000" marR="90000" marT="36000" marB="36000" anchor="ctr" horzOverflow="overflow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lnSpc>
                          <a:spcPct val="120000"/>
                        </a:lnSpc>
                        <a:spcAft>
                          <a:spcPct val="30000"/>
                        </a:spcAft>
                        <a:defRPr kumimoji="1" sz="700" kern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 marL="742950" indent="-285750" algn="l" defTabSz="914400" rtl="0" eaLnBrk="1" latinLnBrk="1" hangingPunct="1">
                        <a:lnSpc>
                          <a:spcPct val="120000"/>
                        </a:lnSpc>
                        <a:spcAft>
                          <a:spcPct val="30000"/>
                        </a:spcAft>
                        <a:defRPr kumimoji="1" sz="1000" kern="12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defTabSz="914400" rtl="0" eaLnBrk="1" latinLnBrk="1" hangingPunct="1">
                        <a:lnSpc>
                          <a:spcPct val="120000"/>
                        </a:lnSpc>
                        <a:spcAft>
                          <a:spcPct val="30000"/>
                        </a:spcAft>
                        <a:defRPr kumimoji="1" sz="1000" kern="12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defTabSz="914400" rtl="0" eaLnBrk="1" latinLnBrk="1" hangingPunct="1">
                        <a:lnSpc>
                          <a:spcPct val="120000"/>
                        </a:lnSpc>
                        <a:spcAft>
                          <a:spcPct val="30000"/>
                        </a:spcAft>
                        <a:defRPr kumimoji="1" sz="1000" kern="12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defTabSz="914400" rtl="0" eaLnBrk="1" latinLnBrk="1" hangingPunct="1">
                        <a:lnSpc>
                          <a:spcPct val="120000"/>
                        </a:lnSpc>
                        <a:spcAft>
                          <a:spcPct val="30000"/>
                        </a:spcAft>
                        <a:defRPr kumimoji="1" sz="1000" kern="12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defRPr kumimoji="1" sz="1000" kern="12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defRPr kumimoji="1" sz="1000" kern="12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defRPr kumimoji="1" sz="1000" kern="12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defRPr kumimoji="1" sz="1000" kern="12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Line map</a:t>
                      </a:r>
                    </a:p>
                  </a:txBody>
                  <a:tcPr marL="90000" marR="90000" marT="36000" marB="36000" anchor="ctr" horzOverflow="overflow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gridSpan="3">
                  <a:txBody>
                    <a:bodyPr/>
                    <a:lstStyle>
                      <a:lvl1pPr marL="0" algn="l" defTabSz="914400" rtl="0" eaLnBrk="1" latinLnBrk="1" hangingPunct="1">
                        <a:lnSpc>
                          <a:spcPct val="120000"/>
                        </a:lnSpc>
                        <a:spcAft>
                          <a:spcPct val="30000"/>
                        </a:spcAft>
                        <a:defRPr kumimoji="1" sz="700" kern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 marL="742950" indent="-285750" algn="l" defTabSz="914400" rtl="0" eaLnBrk="1" latinLnBrk="1" hangingPunct="1">
                        <a:lnSpc>
                          <a:spcPct val="120000"/>
                        </a:lnSpc>
                        <a:spcAft>
                          <a:spcPct val="30000"/>
                        </a:spcAft>
                        <a:defRPr kumimoji="1" sz="1000" kern="12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defTabSz="914400" rtl="0" eaLnBrk="1" latinLnBrk="1" hangingPunct="1">
                        <a:lnSpc>
                          <a:spcPct val="120000"/>
                        </a:lnSpc>
                        <a:spcAft>
                          <a:spcPct val="30000"/>
                        </a:spcAft>
                        <a:defRPr kumimoji="1" sz="1000" kern="12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defTabSz="914400" rtl="0" eaLnBrk="1" latinLnBrk="1" hangingPunct="1">
                        <a:lnSpc>
                          <a:spcPct val="120000"/>
                        </a:lnSpc>
                        <a:spcAft>
                          <a:spcPct val="30000"/>
                        </a:spcAft>
                        <a:defRPr kumimoji="1" sz="1000" kern="12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defTabSz="914400" rtl="0" eaLnBrk="1" latinLnBrk="1" hangingPunct="1">
                        <a:lnSpc>
                          <a:spcPct val="120000"/>
                        </a:lnSpc>
                        <a:spcAft>
                          <a:spcPct val="30000"/>
                        </a:spcAft>
                        <a:defRPr kumimoji="1" sz="1000" kern="12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defRPr kumimoji="1" sz="1000" kern="12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defRPr kumimoji="1" sz="1000" kern="12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defRPr kumimoji="1" sz="1000" kern="12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defRPr kumimoji="1" sz="1000" kern="12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0000" marR="90000" marT="36000" marB="36000" anchor="ctr" horzOverflow="overflow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426396"/>
                  </a:ext>
                </a:extLst>
              </a:tr>
              <a:tr h="5136732">
                <a:tc gridSpan="6">
                  <a:txBody>
                    <a:bodyPr/>
                    <a:lstStyle>
                      <a:lvl1pPr marL="0" algn="l" defTabSz="914400" rtl="0" eaLnBrk="1" latinLnBrk="1" hangingPunct="1">
                        <a:lnSpc>
                          <a:spcPct val="120000"/>
                        </a:lnSpc>
                        <a:spcAft>
                          <a:spcPct val="30000"/>
                        </a:spcAft>
                        <a:defRPr kumimoji="1" sz="700" kern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 marL="742950" indent="-285750" algn="l" defTabSz="914400" rtl="0" eaLnBrk="1" latinLnBrk="1" hangingPunct="1">
                        <a:lnSpc>
                          <a:spcPct val="120000"/>
                        </a:lnSpc>
                        <a:spcAft>
                          <a:spcPct val="30000"/>
                        </a:spcAft>
                        <a:defRPr kumimoji="1" sz="1000" kern="12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defTabSz="914400" rtl="0" eaLnBrk="1" latinLnBrk="1" hangingPunct="1">
                        <a:lnSpc>
                          <a:spcPct val="120000"/>
                        </a:lnSpc>
                        <a:spcAft>
                          <a:spcPct val="30000"/>
                        </a:spcAft>
                        <a:defRPr kumimoji="1" sz="1000" kern="12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defTabSz="914400" rtl="0" eaLnBrk="1" latinLnBrk="1" hangingPunct="1">
                        <a:lnSpc>
                          <a:spcPct val="120000"/>
                        </a:lnSpc>
                        <a:spcAft>
                          <a:spcPct val="30000"/>
                        </a:spcAft>
                        <a:defRPr kumimoji="1" sz="1000" kern="12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defTabSz="914400" rtl="0" eaLnBrk="1" latinLnBrk="1" hangingPunct="1">
                        <a:lnSpc>
                          <a:spcPct val="120000"/>
                        </a:lnSpc>
                        <a:spcAft>
                          <a:spcPct val="30000"/>
                        </a:spcAft>
                        <a:defRPr kumimoji="1" sz="1000" kern="12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defRPr kumimoji="1" sz="1000" kern="12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defRPr kumimoji="1" sz="1000" kern="12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defRPr kumimoji="1" sz="1000" kern="12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defRPr kumimoji="1" sz="1000" kern="12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0000" marR="90000" marT="36000" marB="36000" anchor="ctr" horzOverflow="overflow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lnSpc>
                          <a:spcPct val="120000"/>
                        </a:lnSpc>
                        <a:spcAft>
                          <a:spcPct val="30000"/>
                        </a:spcAft>
                        <a:defRPr kumimoji="1" sz="700" kern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 marL="742950" indent="-285750" algn="l" defTabSz="914400" rtl="0" eaLnBrk="1" latinLnBrk="1" hangingPunct="1">
                        <a:lnSpc>
                          <a:spcPct val="120000"/>
                        </a:lnSpc>
                        <a:spcAft>
                          <a:spcPct val="30000"/>
                        </a:spcAft>
                        <a:defRPr kumimoji="1" sz="1000" kern="12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defTabSz="914400" rtl="0" eaLnBrk="1" latinLnBrk="1" hangingPunct="1">
                        <a:lnSpc>
                          <a:spcPct val="120000"/>
                        </a:lnSpc>
                        <a:spcAft>
                          <a:spcPct val="30000"/>
                        </a:spcAft>
                        <a:defRPr kumimoji="1" sz="1000" kern="12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defTabSz="914400" rtl="0" eaLnBrk="1" latinLnBrk="1" hangingPunct="1">
                        <a:lnSpc>
                          <a:spcPct val="120000"/>
                        </a:lnSpc>
                        <a:spcAft>
                          <a:spcPct val="30000"/>
                        </a:spcAft>
                        <a:defRPr kumimoji="1" sz="1000" kern="12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defTabSz="914400" rtl="0" eaLnBrk="1" latinLnBrk="1" hangingPunct="1">
                        <a:lnSpc>
                          <a:spcPct val="120000"/>
                        </a:lnSpc>
                        <a:spcAft>
                          <a:spcPct val="30000"/>
                        </a:spcAft>
                        <a:defRPr kumimoji="1" sz="1000" kern="12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defRPr kumimoji="1" sz="1000" kern="12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defRPr kumimoji="1" sz="1000" kern="12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defRPr kumimoji="1" sz="1000" kern="12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defRPr kumimoji="1" sz="1000" kern="12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0000" marR="90000" marT="36000" marB="36000" anchor="ctr" horzOverflow="overflow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546498"/>
                  </a:ext>
                </a:extLst>
              </a:tr>
            </a:tbl>
          </a:graphicData>
        </a:graphic>
      </p:graphicFrame>
      <p:sp>
        <p:nvSpPr>
          <p:cNvPr id="6" name="Rectangle 81"/>
          <p:cNvSpPr>
            <a:spLocks noChangeArrowheads="1"/>
          </p:cNvSpPr>
          <p:nvPr userDrawn="1"/>
        </p:nvSpPr>
        <p:spPr bwMode="auto">
          <a:xfrm flipV="1">
            <a:off x="55563" y="1131887"/>
            <a:ext cx="9791700" cy="36513"/>
          </a:xfrm>
          <a:prstGeom prst="rect">
            <a:avLst/>
          </a:prstGeom>
          <a:solidFill>
            <a:srgbClr val="08080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wrap="none" lIns="359880" tIns="45705" rIns="91409" bIns="53982" anchor="ctr"/>
          <a:lstStyle>
            <a:lvl1pPr algn="r" latinLnBrk="1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algn="r" latinLnBrk="1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algn="r" latinLnBrk="1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algn="r" latinLnBrk="1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algn="r" latinLnBrk="1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marR="0" lvl="0" indent="0" algn="l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ko-KR" sz="2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7" name="Rectangle 82"/>
          <p:cNvSpPr>
            <a:spLocks noChangeArrowheads="1"/>
          </p:cNvSpPr>
          <p:nvPr userDrawn="1"/>
        </p:nvSpPr>
        <p:spPr bwMode="auto">
          <a:xfrm>
            <a:off x="55563" y="1131887"/>
            <a:ext cx="1439862" cy="36513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r" latinLnBrk="1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algn="r" latinLnBrk="1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algn="r" latinLnBrk="1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algn="r" latinLnBrk="1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algn="r" latinLnBrk="1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marR="0" lvl="0" indent="0" algn="l" defTabSz="91440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ct val="3000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0" cap="none" spc="0" normalizeH="0" baseline="0" noProof="0">
              <a:ln>
                <a:noFill/>
              </a:ln>
              <a:solidFill>
                <a:srgbClr val="080808"/>
              </a:solidFill>
              <a:effectLst/>
              <a:uLnTx/>
              <a:uFillTx/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graphicFrame>
        <p:nvGraphicFramePr>
          <p:cNvPr id="8" name="Group 37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019911344"/>
              </p:ext>
            </p:extLst>
          </p:nvPr>
        </p:nvGraphicFramePr>
        <p:xfrm>
          <a:off x="127000" y="1707225"/>
          <a:ext cx="7416800" cy="5011076"/>
        </p:xfrm>
        <a:graphic>
          <a:graphicData uri="http://schemas.openxmlformats.org/drawingml/2006/table">
            <a:tbl>
              <a:tblPr/>
              <a:tblGrid>
                <a:gridCol w="741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11076">
                <a:tc>
                  <a:txBody>
                    <a:bodyPr/>
                    <a:lstStyle>
                      <a:lvl1pPr algn="l">
                        <a:lnSpc>
                          <a:spcPct val="120000"/>
                        </a:lnSpc>
                        <a:spcAft>
                          <a:spcPct val="30000"/>
                        </a:spcAft>
                        <a:defRPr kumimoji="1" sz="7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굴림" panose="020B0600000101010101" pitchFamily="50" charset="-127"/>
                        </a:defRPr>
                      </a:lvl1pPr>
                      <a:lvl2pPr marL="742950" indent="-285750" algn="l">
                        <a:lnSpc>
                          <a:spcPct val="120000"/>
                        </a:lnSpc>
                        <a:spcAft>
                          <a:spcPct val="30000"/>
                        </a:spcAft>
                        <a:defRPr kumimoji="1" sz="1000">
                          <a:solidFill>
                            <a:srgbClr val="000000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굴림" panose="020B0600000101010101" pitchFamily="50" charset="-127"/>
                        </a:defRPr>
                      </a:lvl2pPr>
                      <a:lvl3pPr marL="1143000" indent="-228600" algn="l">
                        <a:lnSpc>
                          <a:spcPct val="120000"/>
                        </a:lnSpc>
                        <a:spcAft>
                          <a:spcPct val="30000"/>
                        </a:spcAft>
                        <a:defRPr kumimoji="1" sz="1000">
                          <a:solidFill>
                            <a:srgbClr val="000000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굴림" panose="020B0600000101010101" pitchFamily="50" charset="-127"/>
                        </a:defRPr>
                      </a:lvl3pPr>
                      <a:lvl4pPr marL="1600200" indent="-228600" algn="l">
                        <a:lnSpc>
                          <a:spcPct val="120000"/>
                        </a:lnSpc>
                        <a:spcAft>
                          <a:spcPct val="30000"/>
                        </a:spcAft>
                        <a:defRPr kumimoji="1" sz="1000">
                          <a:solidFill>
                            <a:srgbClr val="000000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굴림" panose="020B0600000101010101" pitchFamily="50" charset="-127"/>
                        </a:defRPr>
                      </a:lvl4pPr>
                      <a:lvl5pPr marL="2057400" indent="-228600" algn="l">
                        <a:lnSpc>
                          <a:spcPct val="120000"/>
                        </a:lnSpc>
                        <a:spcAft>
                          <a:spcPct val="30000"/>
                        </a:spcAft>
                        <a:defRPr kumimoji="1" sz="1000">
                          <a:solidFill>
                            <a:srgbClr val="000000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굴림" panose="020B0600000101010101" pitchFamily="50" charset="-127"/>
                        </a:defRPr>
                      </a:lvl5pPr>
                      <a:lvl6pPr marL="2514600" indent="-228600" fontAlgn="base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defRPr kumimoji="1" sz="1000">
                          <a:solidFill>
                            <a:srgbClr val="000000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굴림" panose="020B0600000101010101" pitchFamily="50" charset="-127"/>
                        </a:defRPr>
                      </a:lvl6pPr>
                      <a:lvl7pPr marL="2971800" indent="-228600" fontAlgn="base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defRPr kumimoji="1" sz="1000">
                          <a:solidFill>
                            <a:srgbClr val="000000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굴림" panose="020B0600000101010101" pitchFamily="50" charset="-127"/>
                        </a:defRPr>
                      </a:lvl7pPr>
                      <a:lvl8pPr marL="3429000" indent="-228600" fontAlgn="base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defRPr kumimoji="1" sz="1000">
                          <a:solidFill>
                            <a:srgbClr val="000000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굴림" panose="020B0600000101010101" pitchFamily="50" charset="-127"/>
                        </a:defRPr>
                      </a:lvl8pPr>
                      <a:lvl9pPr marL="3886200" indent="-228600" fontAlgn="base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defRPr kumimoji="1" sz="1000">
                          <a:solidFill>
                            <a:srgbClr val="000000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  <a:cs typeface="굴림" panose="020B0600000101010101" pitchFamily="50" charset="-127"/>
                        <a:sym typeface="Wingdings 3" panose="05040102010807070707" pitchFamily="18" charset="2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4958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15213" y="6394450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latinLnBrk="1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>
              <a:defRPr/>
            </a:pPr>
            <a:fld id="{89FE239B-95DB-4DE0-BDD1-A9014688C0E6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  <p:sp>
        <p:nvSpPr>
          <p:cNvPr id="7" name="직사각형 6"/>
          <p:cNvSpPr/>
          <p:nvPr userDrawn="1"/>
        </p:nvSpPr>
        <p:spPr>
          <a:xfrm>
            <a:off x="0" y="0"/>
            <a:ext cx="9906000" cy="1035050"/>
          </a:xfrm>
          <a:prstGeom prst="rect">
            <a:avLst/>
          </a:prstGeom>
          <a:solidFill>
            <a:srgbClr val="00A9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28" name="Title Placeholder 1"/>
          <p:cNvSpPr>
            <a:spLocks noGrp="1"/>
          </p:cNvSpPr>
          <p:nvPr>
            <p:ph type="title"/>
          </p:nvPr>
        </p:nvSpPr>
        <p:spPr bwMode="auto">
          <a:xfrm>
            <a:off x="242888" y="142875"/>
            <a:ext cx="7715250" cy="89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  <a:endParaRPr lang="en-US" altLang="ko-KR" dirty="0"/>
          </a:p>
        </p:txBody>
      </p:sp>
      <p:pic>
        <p:nvPicPr>
          <p:cNvPr id="1029" name="그림 7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3450" y="477838"/>
            <a:ext cx="1025525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그림 8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41488"/>
            <a:ext cx="9906000" cy="5116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직사각형 9"/>
          <p:cNvSpPr/>
          <p:nvPr userDrawn="1"/>
        </p:nvSpPr>
        <p:spPr>
          <a:xfrm>
            <a:off x="0" y="1035050"/>
            <a:ext cx="9906000" cy="5822950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hf hdr="0" ftr="0" dt="0"/>
  <p:txStyles>
    <p:titleStyle>
      <a:lvl1pPr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3600" b="1" kern="1200">
          <a:solidFill>
            <a:schemeClr val="bg1"/>
          </a:solidFill>
          <a:latin typeface="나눔고딕" panose="020D0604000000000000" pitchFamily="50" charset="-127"/>
          <a:ea typeface="나눔고딕" panose="020D0604000000000000" pitchFamily="50" charset="-127"/>
          <a:cs typeface="+mj-cs"/>
        </a:defRPr>
      </a:lvl1pPr>
      <a:lvl2pPr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나눔바른고딕" panose="020B0603020101020101" pitchFamily="50" charset="-127"/>
          <a:ea typeface="나눔바른고딕" panose="020B0603020101020101" pitchFamily="50" charset="-127"/>
        </a:defRPr>
      </a:lvl2pPr>
      <a:lvl3pPr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나눔바른고딕" panose="020B0603020101020101" pitchFamily="50" charset="-127"/>
          <a:ea typeface="나눔바른고딕" panose="020B0603020101020101" pitchFamily="50" charset="-127"/>
        </a:defRPr>
      </a:lvl3pPr>
      <a:lvl4pPr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나눔바른고딕" panose="020B0603020101020101" pitchFamily="50" charset="-127"/>
          <a:ea typeface="나눔바른고딕" panose="020B0603020101020101" pitchFamily="50" charset="-127"/>
        </a:defRPr>
      </a:lvl4pPr>
      <a:lvl5pPr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나눔바른고딕" panose="020B0603020101020101" pitchFamily="50" charset="-127"/>
          <a:ea typeface="나눔바른고딕" panose="020B0603020101020101" pitchFamily="50" charset="-127"/>
        </a:defRPr>
      </a:lvl5pPr>
      <a:lvl6pPr marL="4572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나눔바른고딕" panose="020B0603020101020101" pitchFamily="50" charset="-127"/>
          <a:ea typeface="나눔바른고딕" panose="020B0603020101020101" pitchFamily="50" charset="-127"/>
        </a:defRPr>
      </a:lvl6pPr>
      <a:lvl7pPr marL="9144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나눔바른고딕" panose="020B0603020101020101" pitchFamily="50" charset="-127"/>
          <a:ea typeface="나눔바른고딕" panose="020B0603020101020101" pitchFamily="50" charset="-127"/>
        </a:defRPr>
      </a:lvl7pPr>
      <a:lvl8pPr marL="13716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나눔바른고딕" panose="020B0603020101020101" pitchFamily="50" charset="-127"/>
          <a:ea typeface="나눔바른고딕" panose="020B0603020101020101" pitchFamily="50" charset="-127"/>
        </a:defRPr>
      </a:lvl8pPr>
      <a:lvl9pPr marL="18288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나눔바른고딕" panose="020B0603020101020101" pitchFamily="50" charset="-127"/>
          <a:ea typeface="나눔바른고딕" panose="020B0603020101020101" pitchFamily="50" charset="-127"/>
        </a:defRPr>
      </a:lvl9pPr>
    </p:titleStyle>
    <p:bodyStyle>
      <a:lvl1pPr marL="228600" indent="-228600" algn="l" rtl="0" fontAlgn="base" latinLnBrk="1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 latinLnBrk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 latinLnBrk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 latinLnBrk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 latinLnBrk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4099" name="그림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41488"/>
            <a:ext cx="9906000" cy="5116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0" y="1741488"/>
            <a:ext cx="9906000" cy="190186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5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Monitoring</a:t>
            </a:r>
          </a:p>
          <a:p>
            <a:pPr algn="ctr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화면기획</a:t>
            </a:r>
            <a:endParaRPr lang="ko-KR" altLang="en-US" sz="36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4102" name="그림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5913" y="5086350"/>
            <a:ext cx="1654175" cy="681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258298"/>
              </p:ext>
            </p:extLst>
          </p:nvPr>
        </p:nvGraphicFramePr>
        <p:xfrm>
          <a:off x="1651000" y="4299744"/>
          <a:ext cx="66040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02000">
                  <a:extLst>
                    <a:ext uri="{9D8B030D-6E8A-4147-A177-3AD203B41FA5}">
                      <a16:colId xmlns:a16="http://schemas.microsoft.com/office/drawing/2014/main" val="1632542199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5074858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작성자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김용현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76843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작성일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2018.08.06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06186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913A7B-D54F-44AC-8084-12A38051E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NodeJS </a:t>
            </a:r>
            <a:r>
              <a:rPr lang="ko-KR" altLang="en-US" dirty="0"/>
              <a:t>장단점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CD18DFA-0269-4C9E-8E03-94FC1A2739E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1D1BA9-26B5-4EAE-B5FF-FB783FA6AAA4}" type="slidenum">
              <a:rPr lang="ko-KR" altLang="en-US" smtClean="0"/>
              <a:pPr>
                <a:defRPr/>
              </a:pPr>
              <a:t>9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3D78D4-A8A2-46BE-8C78-9152001C2093}"/>
              </a:ext>
            </a:extLst>
          </p:cNvPr>
          <p:cNvSpPr txBox="1"/>
          <p:nvPr/>
        </p:nvSpPr>
        <p:spPr>
          <a:xfrm>
            <a:off x="242888" y="1593136"/>
            <a:ext cx="925696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성능과 안정성</a:t>
            </a:r>
          </a:p>
          <a:p>
            <a:r>
              <a:rPr lang="en-US" altLang="ko-KR" dirty="0"/>
              <a:t>PayPal, Netflix, LinkedIn, Groupon, </a:t>
            </a:r>
            <a:r>
              <a:rPr lang="en-US" altLang="ko-KR" dirty="0" err="1"/>
              <a:t>Naver</a:t>
            </a:r>
            <a:r>
              <a:rPr lang="en-US" altLang="ko-KR" dirty="0"/>
              <a:t> </a:t>
            </a:r>
            <a:r>
              <a:rPr lang="ko-KR" altLang="en-US" dirty="0"/>
              <a:t>등 전 세계적인 서비스에서 이미 </a:t>
            </a:r>
            <a:r>
              <a:rPr lang="en-US" altLang="ko-KR" dirty="0" err="1"/>
              <a:t>nodeJS</a:t>
            </a:r>
            <a:r>
              <a:rPr lang="ko-KR" altLang="en-US" dirty="0"/>
              <a:t>를 사용</a:t>
            </a:r>
          </a:p>
          <a:p>
            <a:r>
              <a:rPr lang="ko-KR" altLang="en-US" dirty="0"/>
              <a:t>네이버 내부 실험에서는 </a:t>
            </a:r>
            <a:r>
              <a:rPr lang="en-US" altLang="ko-KR" dirty="0" err="1"/>
              <a:t>nodeJS</a:t>
            </a:r>
            <a:r>
              <a:rPr lang="ko-KR" altLang="en-US" dirty="0"/>
              <a:t>가 </a:t>
            </a:r>
            <a:r>
              <a:rPr lang="en-US" altLang="ko-KR" dirty="0"/>
              <a:t>Apache</a:t>
            </a:r>
            <a:r>
              <a:rPr lang="ko-KR" altLang="en-US" dirty="0"/>
              <a:t>보다 좋은 성능을 보임</a:t>
            </a:r>
            <a:r>
              <a:rPr lang="en-US" altLang="ko-KR" dirty="0"/>
              <a:t>(</a:t>
            </a:r>
            <a:r>
              <a:rPr lang="ko-KR" altLang="en-US" dirty="0"/>
              <a:t>상황에 따라 다름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비동기 </a:t>
            </a:r>
            <a:r>
              <a:rPr lang="en-US" altLang="ko-KR" dirty="0"/>
              <a:t>I/O</a:t>
            </a:r>
            <a:r>
              <a:rPr lang="ko-KR" altLang="en-US" dirty="0"/>
              <a:t>가 </a:t>
            </a:r>
            <a:r>
              <a:rPr lang="ko-KR" altLang="en-US" dirty="0" err="1"/>
              <a:t>멀티쓰레드보다</a:t>
            </a:r>
            <a:r>
              <a:rPr lang="ko-KR" altLang="en-US" dirty="0"/>
              <a:t> 좋은 성능을 보이는 것은 당연</a:t>
            </a:r>
          </a:p>
          <a:p>
            <a:r>
              <a:rPr lang="en-US" altLang="ko-KR" dirty="0" err="1"/>
              <a:t>Paypal</a:t>
            </a:r>
            <a:r>
              <a:rPr lang="ko-KR" altLang="en-US" dirty="0"/>
              <a:t>의 실험에서 요청 처리 속도와 응답 시간에서 </a:t>
            </a:r>
            <a:r>
              <a:rPr lang="en-US" altLang="ko-KR" dirty="0" err="1"/>
              <a:t>nodeJS</a:t>
            </a:r>
            <a:r>
              <a:rPr lang="ko-KR" altLang="en-US" dirty="0"/>
              <a:t>가 </a:t>
            </a:r>
            <a:r>
              <a:rPr lang="en-US" altLang="ko-KR" dirty="0"/>
              <a:t>Java</a:t>
            </a:r>
            <a:r>
              <a:rPr lang="ko-KR" altLang="en-US" dirty="0"/>
              <a:t>보다 좋은 성능을 보임</a:t>
            </a:r>
          </a:p>
          <a:p>
            <a:r>
              <a:rPr lang="en-US" altLang="ko-KR" dirty="0"/>
              <a:t>1~2</a:t>
            </a:r>
            <a:r>
              <a:rPr lang="ko-KR" altLang="en-US" dirty="0"/>
              <a:t>초정도로 빠르게 프로세스를 실행할 수 있음</a:t>
            </a:r>
          </a:p>
          <a:p>
            <a:br>
              <a:rPr lang="ko-KR" altLang="en-US" dirty="0"/>
            </a:br>
            <a:endParaRPr lang="ko-KR" altLang="en-US" dirty="0"/>
          </a:p>
          <a:p>
            <a:r>
              <a:rPr lang="ko-KR" altLang="en-US" b="1" dirty="0"/>
              <a:t>단점</a:t>
            </a:r>
          </a:p>
          <a:p>
            <a:r>
              <a:rPr lang="ko-KR" altLang="en-US" dirty="0"/>
              <a:t>타입이 없어 컴파일 시점에 오류를 어느 </a:t>
            </a:r>
            <a:r>
              <a:rPr lang="ko-KR" altLang="en-US" dirty="0" err="1"/>
              <a:t>어느</a:t>
            </a:r>
            <a:r>
              <a:rPr lang="ko-KR" altLang="en-US" dirty="0"/>
              <a:t> 정도 걸러 낼 수 없음</a:t>
            </a:r>
            <a:br>
              <a:rPr lang="ko-KR" altLang="en-US" dirty="0"/>
            </a:br>
            <a:endParaRPr lang="ko-KR" altLang="en-US" dirty="0"/>
          </a:p>
          <a:p>
            <a:r>
              <a:rPr lang="en-US" altLang="ko-KR" dirty="0"/>
              <a:t>DBMS</a:t>
            </a:r>
            <a:r>
              <a:rPr lang="ko-KR" altLang="en-US" dirty="0"/>
              <a:t>나 검색엔진과 같은 복잡한 소프트웨어를 개발하는 목적으로는 부합하지 않음</a:t>
            </a:r>
          </a:p>
        </p:txBody>
      </p:sp>
    </p:spTree>
    <p:extLst>
      <p:ext uri="{BB962C8B-B14F-4D97-AF65-F5344CB8AC3E}">
        <p14:creationId xmlns:p14="http://schemas.microsoft.com/office/powerpoint/2010/main" val="25588560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AC6E42-1DCD-40E3-8EC0-F5194050E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개발환경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0EA4315-375A-488A-8F7C-DBDBBCE556D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1D1BA9-26B5-4EAE-B5FF-FB783FA6AAA4}" type="slidenum">
              <a:rPr lang="ko-KR" altLang="en-US" smtClean="0"/>
              <a:pPr>
                <a:defRPr/>
              </a:pPr>
              <a:t>10</a:t>
            </a:fld>
            <a:endParaRPr lang="ko-KR" altLang="en-US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4EE37257-0975-4B84-B5A1-A734A322AB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8205984"/>
              </p:ext>
            </p:extLst>
          </p:nvPr>
        </p:nvGraphicFramePr>
        <p:xfrm>
          <a:off x="1095375" y="1755526"/>
          <a:ext cx="7715250" cy="438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1634">
                  <a:extLst>
                    <a:ext uri="{9D8B030D-6E8A-4147-A177-3AD203B41FA5}">
                      <a16:colId xmlns:a16="http://schemas.microsoft.com/office/drawing/2014/main" val="2041578305"/>
                    </a:ext>
                  </a:extLst>
                </a:gridCol>
                <a:gridCol w="2811808">
                  <a:extLst>
                    <a:ext uri="{9D8B030D-6E8A-4147-A177-3AD203B41FA5}">
                      <a16:colId xmlns:a16="http://schemas.microsoft.com/office/drawing/2014/main" val="1061241485"/>
                    </a:ext>
                  </a:extLst>
                </a:gridCol>
                <a:gridCol w="2811808">
                  <a:extLst>
                    <a:ext uri="{9D8B030D-6E8A-4147-A177-3AD203B41FA5}">
                      <a16:colId xmlns:a16="http://schemas.microsoft.com/office/drawing/2014/main" val="3051642595"/>
                    </a:ext>
                  </a:extLst>
                </a:gridCol>
              </a:tblGrid>
              <a:tr h="877848"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/>
                        <a:t>개발도구</a:t>
                      </a:r>
                    </a:p>
                  </a:txBody>
                  <a:tcPr anchor="ctr">
                    <a:solidFill>
                      <a:srgbClr val="00A9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/>
                        <a:t>비고</a:t>
                      </a:r>
                    </a:p>
                  </a:txBody>
                  <a:tcPr anchor="ctr">
                    <a:solidFill>
                      <a:srgbClr val="00A9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3216540"/>
                  </a:ext>
                </a:extLst>
              </a:tr>
              <a:tr h="8778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solidFill>
                            <a:schemeClr val="bg1"/>
                          </a:solidFill>
                        </a:rPr>
                        <a:t>OS</a:t>
                      </a:r>
                      <a:endParaRPr lang="ko-KR" alt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A9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centOS7</a:t>
                      </a:r>
                      <a:endParaRPr lang="ko-KR" altLang="en-US" sz="1800" b="1" dirty="0"/>
                    </a:p>
                  </a:txBody>
                  <a:tcPr anchor="ctr"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/>
                    </a:p>
                  </a:txBody>
                  <a:tcPr anchor="ctr"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8479824"/>
                  </a:ext>
                </a:extLst>
              </a:tr>
              <a:tr h="8778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solidFill>
                            <a:schemeClr val="bg1"/>
                          </a:solidFill>
                        </a:rPr>
                        <a:t>Web Server</a:t>
                      </a:r>
                      <a:endParaRPr lang="ko-KR" alt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A9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NodeJS +</a:t>
                      </a:r>
                      <a:r>
                        <a:rPr lang="en-US" altLang="ko-KR" sz="1800" b="1" dirty="0" err="1"/>
                        <a:t>ExpressJS</a:t>
                      </a:r>
                      <a:endParaRPr lang="ko-KR" altLang="en-US" sz="1800" b="1" dirty="0"/>
                    </a:p>
                  </a:txBody>
                  <a:tcPr anchor="ctr"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/>
                        <a:t>웹 프레임워크</a:t>
                      </a:r>
                    </a:p>
                  </a:txBody>
                  <a:tcPr anchor="ctr"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759512"/>
                  </a:ext>
                </a:extLst>
              </a:tr>
              <a:tr h="8778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err="1">
                          <a:solidFill>
                            <a:schemeClr val="bg1"/>
                          </a:solidFill>
                        </a:rPr>
                        <a:t>DataBase</a:t>
                      </a:r>
                      <a:endParaRPr lang="ko-KR" alt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A9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-</a:t>
                      </a:r>
                      <a:endParaRPr lang="ko-KR" altLang="en-US" sz="1800" b="1" dirty="0"/>
                    </a:p>
                  </a:txBody>
                  <a:tcPr anchor="ctr"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-</a:t>
                      </a:r>
                      <a:endParaRPr lang="ko-KR" altLang="en-US" sz="1800" b="1" dirty="0"/>
                    </a:p>
                  </a:txBody>
                  <a:tcPr anchor="ctr"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8557224"/>
                  </a:ext>
                </a:extLst>
              </a:tr>
              <a:tr h="8778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solidFill>
                            <a:schemeClr val="bg1"/>
                          </a:solidFill>
                        </a:rPr>
                        <a:t>기타 개발도구</a:t>
                      </a:r>
                    </a:p>
                  </a:txBody>
                  <a:tcPr anchor="ctr">
                    <a:solidFill>
                      <a:srgbClr val="00A9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webpack, babel</a:t>
                      </a:r>
                      <a:endParaRPr lang="ko-KR" altLang="en-US" sz="1800" b="1" dirty="0"/>
                    </a:p>
                  </a:txBody>
                  <a:tcPr anchor="ctr"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/>
                        <a:t>플러그인</a:t>
                      </a:r>
                    </a:p>
                  </a:txBody>
                  <a:tcPr anchor="ctr"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15987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23636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E21B93-2D55-4840-9A15-22160687FEE8}" type="slidenum">
              <a:rPr lang="ko-KR" altLang="en-US"/>
              <a:pPr>
                <a:defRPr/>
              </a:pPr>
              <a:t>11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55301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41488"/>
            <a:ext cx="9906000" cy="5116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2749290"/>
            <a:ext cx="9906000" cy="13620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6000" b="1" dirty="0">
                <a:solidFill>
                  <a:srgbClr val="0054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감사합니다</a:t>
            </a:r>
            <a:endParaRPr lang="ko-KR" altLang="en-US" sz="7200" b="1" dirty="0">
              <a:solidFill>
                <a:srgbClr val="00548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55304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5913" y="5713413"/>
            <a:ext cx="1654175" cy="681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C7DCE8-D527-43E7-8A8E-8C6FDA049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실제 서비스 흐름도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25E58CA-C92B-4FA0-AE32-B93CC08A164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FE239B-95DB-4DE0-BDD1-A9014688C0E6}" type="slidenum">
              <a:rPr lang="ko-KR" altLang="en-US" smtClean="0"/>
              <a:pPr>
                <a:defRPr/>
              </a:pPr>
              <a:t>1</a:t>
            </a:fld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772CB6A-5ECF-4888-BED7-2D17419669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0273" y="2216201"/>
            <a:ext cx="1115201" cy="1399805"/>
          </a:xfrm>
          <a:prstGeom prst="rect">
            <a:avLst/>
          </a:prstGeom>
        </p:spPr>
      </p:pic>
      <p:pic>
        <p:nvPicPr>
          <p:cNvPr id="6" name="그래픽 5" descr="모니터">
            <a:extLst>
              <a:ext uri="{FF2B5EF4-FFF2-40B4-BE49-F238E27FC236}">
                <a16:creationId xmlns:a16="http://schemas.microsoft.com/office/drawing/2014/main" id="{266C00C5-B7FA-463D-A8B0-B82CA63E87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7275" y="3273553"/>
            <a:ext cx="1399804" cy="139980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D192564-BB59-48D1-8AFB-482170A2DD1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8625" y="5076423"/>
            <a:ext cx="1232205" cy="1232205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3C05CF6C-FE49-4B84-8980-4615F9FFFBF4}"/>
              </a:ext>
            </a:extLst>
          </p:cNvPr>
          <p:cNvCxnSpPr/>
          <p:nvPr/>
        </p:nvCxnSpPr>
        <p:spPr>
          <a:xfrm>
            <a:off x="1727079" y="3758184"/>
            <a:ext cx="13270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1C77A16D-ECF9-4DB7-B30A-9935C4F7C662}"/>
              </a:ext>
            </a:extLst>
          </p:cNvPr>
          <p:cNvCxnSpPr>
            <a:cxnSpLocks/>
          </p:cNvCxnSpPr>
          <p:nvPr/>
        </p:nvCxnSpPr>
        <p:spPr>
          <a:xfrm>
            <a:off x="6446861" y="3667992"/>
            <a:ext cx="0" cy="941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1B3FA5D5-F23B-4D27-8E06-B1EEC1B96134}"/>
              </a:ext>
            </a:extLst>
          </p:cNvPr>
          <p:cNvCxnSpPr>
            <a:cxnSpLocks/>
          </p:cNvCxnSpPr>
          <p:nvPr/>
        </p:nvCxnSpPr>
        <p:spPr>
          <a:xfrm flipV="1">
            <a:off x="6792036" y="3640441"/>
            <a:ext cx="0" cy="968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D9A94C9D-AEE8-40EF-AE77-97BF93E5D0AD}"/>
              </a:ext>
            </a:extLst>
          </p:cNvPr>
          <p:cNvCxnSpPr>
            <a:cxnSpLocks/>
          </p:cNvCxnSpPr>
          <p:nvPr/>
        </p:nvCxnSpPr>
        <p:spPr>
          <a:xfrm flipH="1">
            <a:off x="1727080" y="4163568"/>
            <a:ext cx="13270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73A66F5-A107-46AE-9764-C2E67AF88F41}"/>
              </a:ext>
            </a:extLst>
          </p:cNvPr>
          <p:cNvSpPr txBox="1"/>
          <p:nvPr/>
        </p:nvSpPr>
        <p:spPr>
          <a:xfrm>
            <a:off x="2082650" y="3492576"/>
            <a:ext cx="6158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ea typeface="나눔고딕" panose="020D0604000000000000"/>
              </a:rPr>
              <a:t>Request</a:t>
            </a:r>
            <a:endParaRPr lang="ko-KR" altLang="en-US" sz="900" dirty="0">
              <a:ea typeface="나눔고딕" panose="020D060400000000000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AAA54BC-8647-4E67-82C7-226D3BA1B3B6}"/>
              </a:ext>
            </a:extLst>
          </p:cNvPr>
          <p:cNvSpPr txBox="1"/>
          <p:nvPr/>
        </p:nvSpPr>
        <p:spPr>
          <a:xfrm>
            <a:off x="5055584" y="3865042"/>
            <a:ext cx="69602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ea typeface="나눔고딕" panose="020D0604000000000000"/>
              </a:rPr>
              <a:t>Response</a:t>
            </a:r>
            <a:endParaRPr lang="ko-KR" altLang="en-US" sz="900" dirty="0">
              <a:ea typeface="나눔고딕" panose="020D060400000000000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1685B5E-5A78-44FF-AE24-269122261082}"/>
              </a:ext>
            </a:extLst>
          </p:cNvPr>
          <p:cNvSpPr txBox="1"/>
          <p:nvPr/>
        </p:nvSpPr>
        <p:spPr>
          <a:xfrm>
            <a:off x="4849645" y="4208060"/>
            <a:ext cx="1243881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ea typeface="나눔고딕" panose="020D0604000000000000"/>
              </a:rPr>
              <a:t>서버 </a:t>
            </a:r>
            <a:r>
              <a:rPr lang="en-US" altLang="ko-KR" sz="900" dirty="0">
                <a:ea typeface="나눔고딕" panose="020D0604000000000000"/>
              </a:rPr>
              <a:t>CPU </a:t>
            </a:r>
            <a:r>
              <a:rPr lang="ko-KR" altLang="en-US" sz="900" dirty="0">
                <a:ea typeface="나눔고딕" panose="020D0604000000000000"/>
              </a:rPr>
              <a:t>이용률</a:t>
            </a:r>
            <a:endParaRPr lang="en-US" altLang="ko-KR" sz="900" dirty="0">
              <a:ea typeface="나눔고딕" panose="020D0604000000000000"/>
            </a:endParaRPr>
          </a:p>
          <a:p>
            <a:r>
              <a:rPr lang="ko-KR" altLang="en-US" sz="900" dirty="0">
                <a:ea typeface="나눔고딕" panose="020D0604000000000000"/>
              </a:rPr>
              <a:t>서버 메모리 이용률</a:t>
            </a:r>
            <a:endParaRPr lang="en-US" altLang="ko-KR" sz="900" dirty="0">
              <a:ea typeface="나눔고딕" panose="020D0604000000000000"/>
            </a:endParaRPr>
          </a:p>
          <a:p>
            <a:r>
              <a:rPr lang="ko-KR" altLang="en-US" sz="900" dirty="0">
                <a:ea typeface="나눔고딕" panose="020D0604000000000000"/>
              </a:rPr>
              <a:t>서버 디스크 이용률</a:t>
            </a:r>
            <a:endParaRPr lang="en-US" altLang="ko-KR" sz="900" dirty="0">
              <a:ea typeface="나눔고딕" panose="020D0604000000000000"/>
            </a:endParaRPr>
          </a:p>
          <a:p>
            <a:r>
              <a:rPr lang="en-US" altLang="ko-KR" sz="900" dirty="0">
                <a:ea typeface="나눔고딕" panose="020D0604000000000000"/>
              </a:rPr>
              <a:t>DB </a:t>
            </a:r>
            <a:r>
              <a:rPr lang="ko-KR" altLang="en-US" sz="900" dirty="0">
                <a:ea typeface="나눔고딕" panose="020D0604000000000000"/>
              </a:rPr>
              <a:t>커넥션 수</a:t>
            </a:r>
            <a:endParaRPr lang="en-US" altLang="ko-KR" sz="900" dirty="0">
              <a:ea typeface="나눔고딕" panose="020D0604000000000000"/>
            </a:endParaRPr>
          </a:p>
          <a:p>
            <a:r>
              <a:rPr lang="en-US" altLang="ko-KR" sz="900" dirty="0">
                <a:ea typeface="나눔고딕" panose="020D0604000000000000"/>
              </a:rPr>
              <a:t>WAS </a:t>
            </a:r>
            <a:r>
              <a:rPr lang="ko-KR" altLang="en-US" sz="900" dirty="0">
                <a:ea typeface="나눔고딕" panose="020D0604000000000000"/>
              </a:rPr>
              <a:t>쓰레드 개수</a:t>
            </a:r>
            <a:endParaRPr lang="en-US" altLang="ko-KR" sz="900" dirty="0">
              <a:ea typeface="나눔고딕" panose="020D0604000000000000"/>
            </a:endParaRPr>
          </a:p>
          <a:p>
            <a:r>
              <a:rPr lang="en-US" altLang="ko-KR" sz="900" dirty="0">
                <a:ea typeface="나눔고딕" panose="020D0604000000000000"/>
              </a:rPr>
              <a:t>WAS </a:t>
            </a:r>
            <a:r>
              <a:rPr lang="ko-KR" altLang="en-US" sz="900" dirty="0">
                <a:ea typeface="나눔고딕" panose="020D0604000000000000"/>
              </a:rPr>
              <a:t>메모리 </a:t>
            </a:r>
            <a:r>
              <a:rPr lang="ko-KR" altLang="en-US" sz="900" dirty="0" err="1">
                <a:ea typeface="나눔고딕" panose="020D0604000000000000"/>
              </a:rPr>
              <a:t>이용량</a:t>
            </a:r>
            <a:r>
              <a:rPr lang="ko-KR" altLang="en-US" sz="900" dirty="0">
                <a:ea typeface="나눔고딕" panose="020D0604000000000000"/>
              </a:rPr>
              <a:t> </a:t>
            </a:r>
            <a:endParaRPr lang="en-US" altLang="ko-KR" sz="900" dirty="0">
              <a:ea typeface="나눔고딕" panose="020D060400000000000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FA9426B-069F-478C-A33D-DF8A7192AF97}"/>
              </a:ext>
            </a:extLst>
          </p:cNvPr>
          <p:cNvSpPr txBox="1"/>
          <p:nvPr/>
        </p:nvSpPr>
        <p:spPr>
          <a:xfrm>
            <a:off x="6004907" y="1899408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ea typeface="나눔고딕" panose="020D0604000000000000"/>
              </a:rPr>
              <a:t>WAS(</a:t>
            </a:r>
            <a:r>
              <a:rPr lang="en-US" altLang="ko-KR" dirty="0" err="1">
                <a:ea typeface="나눔고딕" panose="020D0604000000000000"/>
              </a:rPr>
              <a:t>sc.jsp</a:t>
            </a:r>
            <a:r>
              <a:rPr lang="en-US" altLang="ko-KR" dirty="0">
                <a:ea typeface="나눔고딕" panose="020D0604000000000000"/>
              </a:rPr>
              <a:t>)</a:t>
            </a:r>
            <a:endParaRPr lang="ko-KR" altLang="en-US" dirty="0">
              <a:ea typeface="나눔고딕" panose="020D060400000000000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0E1D63C-2865-4E5E-8F51-87C2352D5B83}"/>
              </a:ext>
            </a:extLst>
          </p:cNvPr>
          <p:cNvSpPr txBox="1"/>
          <p:nvPr/>
        </p:nvSpPr>
        <p:spPr>
          <a:xfrm>
            <a:off x="6386902" y="4673357"/>
            <a:ext cx="495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ea typeface="나눔고딕" panose="020D0604000000000000"/>
              </a:rPr>
              <a:t>DB</a:t>
            </a:r>
            <a:endParaRPr lang="ko-KR" altLang="en-US" dirty="0">
              <a:ea typeface="나눔고딕" panose="020D060400000000000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B28CA56-8BA9-46BF-808C-ACB3B687D877}"/>
              </a:ext>
            </a:extLst>
          </p:cNvPr>
          <p:cNvSpPr txBox="1"/>
          <p:nvPr/>
        </p:nvSpPr>
        <p:spPr>
          <a:xfrm>
            <a:off x="613097" y="2988019"/>
            <a:ext cx="79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ea typeface="나눔고딕" panose="020D0604000000000000"/>
              </a:rPr>
              <a:t>Client</a:t>
            </a:r>
            <a:endParaRPr lang="ko-KR" altLang="en-US" dirty="0">
              <a:ea typeface="나눔고딕" panose="020D060400000000000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E21A88A-33C4-4BD7-965D-3A5641A8E046}"/>
              </a:ext>
            </a:extLst>
          </p:cNvPr>
          <p:cNvSpPr txBox="1"/>
          <p:nvPr/>
        </p:nvSpPr>
        <p:spPr>
          <a:xfrm>
            <a:off x="6194332" y="3985347"/>
            <a:ext cx="1047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ea typeface="나눔고딕" panose="020D0604000000000000"/>
              </a:rPr>
              <a:t>Connection </a:t>
            </a:r>
            <a:r>
              <a:rPr lang="ko-KR" altLang="en-US" sz="900" dirty="0">
                <a:ea typeface="나눔고딕" panose="020D0604000000000000"/>
              </a:rPr>
              <a:t>개수</a:t>
            </a:r>
          </a:p>
        </p:txBody>
      </p:sp>
      <p:graphicFrame>
        <p:nvGraphicFramePr>
          <p:cNvPr id="27" name="Group 128">
            <a:extLst>
              <a:ext uri="{FF2B5EF4-FFF2-40B4-BE49-F238E27FC236}">
                <a16:creationId xmlns:a16="http://schemas.microsoft.com/office/drawing/2014/main" id="{6BAD0DD9-CDB0-4C81-AF6B-E8B5D5D7D0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0404851"/>
              </p:ext>
            </p:extLst>
          </p:nvPr>
        </p:nvGraphicFramePr>
        <p:xfrm>
          <a:off x="7620648" y="1643381"/>
          <a:ext cx="2232025" cy="5140800"/>
        </p:xfrm>
        <a:graphic>
          <a:graphicData uri="http://schemas.openxmlformats.org/drawingml/2006/table">
            <a:tbl>
              <a:tblPr/>
              <a:tblGrid>
                <a:gridCol w="2232025">
                  <a:extLst>
                    <a:ext uri="{9D8B030D-6E8A-4147-A177-3AD203B41FA5}">
                      <a16:colId xmlns:a16="http://schemas.microsoft.com/office/drawing/2014/main" val="555983997"/>
                    </a:ext>
                  </a:extLst>
                </a:gridCol>
              </a:tblGrid>
              <a:tr h="202976">
                <a:tc>
                  <a:txBody>
                    <a:bodyPr/>
                    <a:lstStyle>
                      <a:lvl1pPr marL="0" algn="l" defTabSz="914400" rtl="0" eaLnBrk="1" latinLnBrk="1" hangingPunct="1">
                        <a:lnSpc>
                          <a:spcPct val="120000"/>
                        </a:lnSpc>
                        <a:spcAft>
                          <a:spcPct val="30000"/>
                        </a:spcAft>
                        <a:defRPr kumimoji="1" sz="700" kern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 marL="742950" indent="-285750" algn="l" defTabSz="914400" rtl="0" eaLnBrk="1" latinLnBrk="1" hangingPunct="1">
                        <a:lnSpc>
                          <a:spcPct val="120000"/>
                        </a:lnSpc>
                        <a:spcAft>
                          <a:spcPct val="30000"/>
                        </a:spcAft>
                        <a:defRPr kumimoji="1" sz="1000" kern="12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defTabSz="914400" rtl="0" eaLnBrk="1" latinLnBrk="1" hangingPunct="1">
                        <a:lnSpc>
                          <a:spcPct val="120000"/>
                        </a:lnSpc>
                        <a:spcAft>
                          <a:spcPct val="30000"/>
                        </a:spcAft>
                        <a:defRPr kumimoji="1" sz="1000" kern="12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defTabSz="914400" rtl="0" eaLnBrk="1" latinLnBrk="1" hangingPunct="1">
                        <a:lnSpc>
                          <a:spcPct val="120000"/>
                        </a:lnSpc>
                        <a:spcAft>
                          <a:spcPct val="30000"/>
                        </a:spcAft>
                        <a:defRPr kumimoji="1" sz="1000" kern="12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defTabSz="914400" rtl="0" eaLnBrk="1" latinLnBrk="1" hangingPunct="1">
                        <a:lnSpc>
                          <a:spcPct val="120000"/>
                        </a:lnSpc>
                        <a:spcAft>
                          <a:spcPct val="30000"/>
                        </a:spcAft>
                        <a:defRPr kumimoji="1" sz="1000" kern="12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defRPr kumimoji="1" sz="1000" kern="12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defRPr kumimoji="1" sz="1000" kern="12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defRPr kumimoji="1" sz="1000" kern="12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defRPr kumimoji="1" sz="1000" kern="12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Description</a:t>
                      </a:r>
                    </a:p>
                  </a:txBody>
                  <a:tcPr marL="72000" marR="72000" marT="36005" marB="36005" horzOverflow="overflow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8080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0761769"/>
                  </a:ext>
                </a:extLst>
              </a:tr>
              <a:tr h="3053056">
                <a:tc>
                  <a:txBody>
                    <a:bodyPr/>
                    <a:lstStyle>
                      <a:lvl1pPr marL="133350" indent="-133350" algn="l" defTabSz="914400" rtl="0" eaLnBrk="1" latinLnBrk="1" hangingPunct="1">
                        <a:lnSpc>
                          <a:spcPct val="120000"/>
                        </a:lnSpc>
                        <a:spcAft>
                          <a:spcPct val="30000"/>
                        </a:spcAft>
                        <a:defRPr kumimoji="1" sz="700" kern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 marL="742950" indent="-285750" algn="l" defTabSz="914400" rtl="0" eaLnBrk="1" latinLnBrk="1" hangingPunct="1">
                        <a:lnSpc>
                          <a:spcPct val="120000"/>
                        </a:lnSpc>
                        <a:spcAft>
                          <a:spcPct val="30000"/>
                        </a:spcAft>
                        <a:defRPr kumimoji="1" sz="1000" kern="12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defTabSz="914400" rtl="0" eaLnBrk="1" latinLnBrk="1" hangingPunct="1">
                        <a:lnSpc>
                          <a:spcPct val="120000"/>
                        </a:lnSpc>
                        <a:spcAft>
                          <a:spcPct val="30000"/>
                        </a:spcAft>
                        <a:defRPr kumimoji="1" sz="1000" kern="12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defTabSz="914400" rtl="0" eaLnBrk="1" latinLnBrk="1" hangingPunct="1">
                        <a:lnSpc>
                          <a:spcPct val="120000"/>
                        </a:lnSpc>
                        <a:spcAft>
                          <a:spcPct val="30000"/>
                        </a:spcAft>
                        <a:defRPr kumimoji="1" sz="1000" kern="12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defTabSz="914400" rtl="0" eaLnBrk="1" latinLnBrk="1" hangingPunct="1">
                        <a:lnSpc>
                          <a:spcPct val="120000"/>
                        </a:lnSpc>
                        <a:spcAft>
                          <a:spcPct val="30000"/>
                        </a:spcAft>
                        <a:defRPr kumimoji="1" sz="1000" kern="12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defRPr kumimoji="1" sz="1000" kern="12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defRPr kumimoji="1" sz="1000" kern="12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defRPr kumimoji="1" sz="1000" kern="12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defRPr kumimoji="1" sz="1000" kern="12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133350" marR="0" lvl="0" indent="-13335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서비스 서버가 살아있는지 확인하는 흐름도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133350" marR="0" lvl="0" indent="-13335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실제 데이터를 가져오는 로직은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WAS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의 </a:t>
                      </a:r>
                      <a:r>
                        <a:rPr kumimoji="1" lang="en-US" altLang="ko-KR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sc.jsp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파일안에 있음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133350" marR="0" lvl="0" indent="-13335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필요에 따라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DB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에서 커넥션 개수 가져옴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133350" marR="0" lvl="0" indent="-13335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2000" marR="72000" marT="36005" marB="36005" horzOverflow="overflow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8951395"/>
                  </a:ext>
                </a:extLst>
              </a:tr>
              <a:tr h="202976">
                <a:tc>
                  <a:txBody>
                    <a:bodyPr/>
                    <a:lstStyle>
                      <a:lvl1pPr marL="0" algn="l" defTabSz="914400" rtl="0" eaLnBrk="1" latinLnBrk="1" hangingPunct="1">
                        <a:lnSpc>
                          <a:spcPct val="120000"/>
                        </a:lnSpc>
                        <a:spcAft>
                          <a:spcPct val="30000"/>
                        </a:spcAft>
                        <a:defRPr kumimoji="1" sz="700" kern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 marL="742950" indent="-285750" algn="l" defTabSz="914400" rtl="0" eaLnBrk="1" latinLnBrk="1" hangingPunct="1">
                        <a:lnSpc>
                          <a:spcPct val="120000"/>
                        </a:lnSpc>
                        <a:spcAft>
                          <a:spcPct val="30000"/>
                        </a:spcAft>
                        <a:defRPr kumimoji="1" sz="1000" kern="12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defTabSz="914400" rtl="0" eaLnBrk="1" latinLnBrk="1" hangingPunct="1">
                        <a:lnSpc>
                          <a:spcPct val="120000"/>
                        </a:lnSpc>
                        <a:spcAft>
                          <a:spcPct val="30000"/>
                        </a:spcAft>
                        <a:defRPr kumimoji="1" sz="1000" kern="12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defTabSz="914400" rtl="0" eaLnBrk="1" latinLnBrk="1" hangingPunct="1">
                        <a:lnSpc>
                          <a:spcPct val="120000"/>
                        </a:lnSpc>
                        <a:spcAft>
                          <a:spcPct val="30000"/>
                        </a:spcAft>
                        <a:defRPr kumimoji="1" sz="1000" kern="12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defTabSz="914400" rtl="0" eaLnBrk="1" latinLnBrk="1" hangingPunct="1">
                        <a:lnSpc>
                          <a:spcPct val="120000"/>
                        </a:lnSpc>
                        <a:spcAft>
                          <a:spcPct val="30000"/>
                        </a:spcAft>
                        <a:defRPr kumimoji="1" sz="1000" kern="12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defRPr kumimoji="1" sz="1000" kern="12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defRPr kumimoji="1" sz="1000" kern="12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defRPr kumimoji="1" sz="1000" kern="12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defRPr kumimoji="1" sz="1000" kern="12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Action</a:t>
                      </a:r>
                    </a:p>
                  </a:txBody>
                  <a:tcPr marL="72000" marR="72000" marT="36005" marB="36005" horzOverflow="overflow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8080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2205876"/>
                  </a:ext>
                </a:extLst>
              </a:tr>
              <a:tr h="1681792">
                <a:tc>
                  <a:txBody>
                    <a:bodyPr/>
                    <a:lstStyle>
                      <a:lvl1pPr marL="133350" indent="-133350" algn="l" defTabSz="914400" rtl="0" eaLnBrk="1" latinLnBrk="1" hangingPunct="1">
                        <a:lnSpc>
                          <a:spcPct val="120000"/>
                        </a:lnSpc>
                        <a:spcAft>
                          <a:spcPct val="30000"/>
                        </a:spcAft>
                        <a:defRPr kumimoji="1" sz="700" kern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 marL="742950" indent="-285750" algn="l" defTabSz="914400" rtl="0" eaLnBrk="1" latinLnBrk="1" hangingPunct="1">
                        <a:lnSpc>
                          <a:spcPct val="120000"/>
                        </a:lnSpc>
                        <a:spcAft>
                          <a:spcPct val="30000"/>
                        </a:spcAft>
                        <a:defRPr kumimoji="1" sz="1000" kern="12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defTabSz="914400" rtl="0" eaLnBrk="1" latinLnBrk="1" hangingPunct="1">
                        <a:lnSpc>
                          <a:spcPct val="120000"/>
                        </a:lnSpc>
                        <a:spcAft>
                          <a:spcPct val="30000"/>
                        </a:spcAft>
                        <a:defRPr kumimoji="1" sz="1000" kern="12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defTabSz="914400" rtl="0" eaLnBrk="1" latinLnBrk="1" hangingPunct="1">
                        <a:lnSpc>
                          <a:spcPct val="120000"/>
                        </a:lnSpc>
                        <a:spcAft>
                          <a:spcPct val="30000"/>
                        </a:spcAft>
                        <a:defRPr kumimoji="1" sz="1000" kern="12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defTabSz="914400" rtl="0" eaLnBrk="1" latinLnBrk="1" hangingPunct="1">
                        <a:lnSpc>
                          <a:spcPct val="120000"/>
                        </a:lnSpc>
                        <a:spcAft>
                          <a:spcPct val="30000"/>
                        </a:spcAft>
                        <a:defRPr kumimoji="1" sz="1000" kern="12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defRPr kumimoji="1" sz="1000" kern="12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defRPr kumimoji="1" sz="1000" kern="12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defRPr kumimoji="1" sz="1000" kern="12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defRPr kumimoji="1" sz="1000" kern="12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228600" marR="0" lvl="0" indent="-22860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서비스 서버가 살아있는지 모니터링 서버에서 주기적으로 통신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228600" marR="0" lvl="0" indent="-22860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Client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에서 서버의 </a:t>
                      </a:r>
                      <a:r>
                        <a:rPr kumimoji="1" lang="en-US" altLang="ko-KR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sc.jsp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로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데이터 요청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228600" marR="0" lvl="0" indent="-22860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서버는 필요한 데이터를 가져오는 로직을 실행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228600" marR="0" lvl="0" indent="-22860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서버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CPU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이용률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서버 메모리 이용률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서버 디스크 이용률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DB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커넥션 수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WAS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쓰레드 개수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WAS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메모리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이용량을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Client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로 전송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2000" marR="72000" marT="36005" marB="36005" horzOverflow="overflow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6802729"/>
                  </a:ext>
                </a:extLst>
              </a:tr>
            </a:tbl>
          </a:graphicData>
        </a:graphic>
      </p:graphicFrame>
      <p:sp>
        <p:nvSpPr>
          <p:cNvPr id="28" name="Rectangle 3">
            <a:extLst>
              <a:ext uri="{FF2B5EF4-FFF2-40B4-BE49-F238E27FC236}">
                <a16:creationId xmlns:a16="http://schemas.microsoft.com/office/drawing/2014/main" id="{45A871AA-E0F5-4122-B948-3F6533BD38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5494" y="1212850"/>
            <a:ext cx="287972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0" rIns="0" bIns="0" numCol="1" anchor="ctr" anchorCtr="0" compatLnSpc="1">
            <a:prstTxWarp prst="textNoShape">
              <a:avLst/>
            </a:prstTxWarp>
          </a:bodyPr>
          <a:lstStyle>
            <a:lvl1pPr marL="180975" indent="-180975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180975" indent="-180975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2"/>
                </a:solidFill>
                <a:latin typeface="돋움" pitchFamily="50" charset="-127"/>
                <a:ea typeface="돋움" pitchFamily="50" charset="-127"/>
              </a:defRPr>
            </a:lvl2pPr>
            <a:lvl3pPr marL="180975" indent="-180975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2"/>
                </a:solidFill>
                <a:latin typeface="돋움" pitchFamily="50" charset="-127"/>
                <a:ea typeface="돋움" pitchFamily="50" charset="-127"/>
              </a:defRPr>
            </a:lvl3pPr>
            <a:lvl4pPr marL="180975" indent="-180975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2"/>
                </a:solidFill>
                <a:latin typeface="돋움" pitchFamily="50" charset="-127"/>
                <a:ea typeface="돋움" pitchFamily="50" charset="-127"/>
              </a:defRPr>
            </a:lvl4pPr>
            <a:lvl5pPr marL="180975" indent="-180975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2"/>
                </a:solidFill>
                <a:latin typeface="돋움" pitchFamily="50" charset="-127"/>
                <a:ea typeface="돋움" pitchFamily="50" charset="-127"/>
              </a:defRPr>
            </a:lvl5pPr>
            <a:lvl6pPr marL="638175" indent="-180975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2"/>
                </a:solidFill>
                <a:latin typeface="돋움" pitchFamily="50" charset="-127"/>
                <a:ea typeface="돋움" pitchFamily="50" charset="-127"/>
              </a:defRPr>
            </a:lvl6pPr>
            <a:lvl7pPr marL="1095375" indent="-180975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2"/>
                </a:solidFill>
                <a:latin typeface="돋움" pitchFamily="50" charset="-127"/>
                <a:ea typeface="돋움" pitchFamily="50" charset="-127"/>
              </a:defRPr>
            </a:lvl7pPr>
            <a:lvl8pPr marL="1552575" indent="-180975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2"/>
                </a:solidFill>
                <a:latin typeface="돋움" pitchFamily="50" charset="-127"/>
                <a:ea typeface="돋움" pitchFamily="50" charset="-127"/>
              </a:defRPr>
            </a:lvl8pPr>
            <a:lvl9pPr marL="2009775" indent="-180975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2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marL="180975" marR="0" lvl="0" indent="-180975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kern="0" dirty="0">
                <a:solidFill>
                  <a:srgbClr val="333333"/>
                </a:solidFill>
                <a:latin typeface="돋움"/>
                <a:ea typeface="돋움"/>
              </a:rPr>
              <a:t>실제 서비스 흐름도</a:t>
            </a:r>
            <a:endParaRPr kumimoji="1" lang="ko-KR" altLang="en-US" sz="900" b="1" i="0" u="none" strike="noStrike" kern="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돋움"/>
              <a:ea typeface="돋움"/>
              <a:cs typeface="+mj-cs"/>
            </a:endParaRPr>
          </a:p>
        </p:txBody>
      </p:sp>
      <p:sp>
        <p:nvSpPr>
          <p:cNvPr id="29" name="Rectangle 3">
            <a:extLst>
              <a:ext uri="{FF2B5EF4-FFF2-40B4-BE49-F238E27FC236}">
                <a16:creationId xmlns:a16="http://schemas.microsoft.com/office/drawing/2014/main" id="{094C5DA7-B5B2-43A0-8A77-98E8A6DA85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5494" y="1431925"/>
            <a:ext cx="287972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0" rIns="0" bIns="0" numCol="1" anchor="ctr" anchorCtr="0" compatLnSpc="1">
            <a:prstTxWarp prst="textNoShape">
              <a:avLst/>
            </a:prstTxWarp>
          </a:bodyPr>
          <a:lstStyle>
            <a:lvl1pPr marL="180975" indent="-180975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180975" indent="-180975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2"/>
                </a:solidFill>
                <a:latin typeface="돋움" pitchFamily="50" charset="-127"/>
                <a:ea typeface="돋움" pitchFamily="50" charset="-127"/>
              </a:defRPr>
            </a:lvl2pPr>
            <a:lvl3pPr marL="180975" indent="-180975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2"/>
                </a:solidFill>
                <a:latin typeface="돋움" pitchFamily="50" charset="-127"/>
                <a:ea typeface="돋움" pitchFamily="50" charset="-127"/>
              </a:defRPr>
            </a:lvl3pPr>
            <a:lvl4pPr marL="180975" indent="-180975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2"/>
                </a:solidFill>
                <a:latin typeface="돋움" pitchFamily="50" charset="-127"/>
                <a:ea typeface="돋움" pitchFamily="50" charset="-127"/>
              </a:defRPr>
            </a:lvl4pPr>
            <a:lvl5pPr marL="180975" indent="-180975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2"/>
                </a:solidFill>
                <a:latin typeface="돋움" pitchFamily="50" charset="-127"/>
                <a:ea typeface="돋움" pitchFamily="50" charset="-127"/>
              </a:defRPr>
            </a:lvl5pPr>
            <a:lvl6pPr marL="638175" indent="-180975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2"/>
                </a:solidFill>
                <a:latin typeface="돋움" pitchFamily="50" charset="-127"/>
                <a:ea typeface="돋움" pitchFamily="50" charset="-127"/>
              </a:defRPr>
            </a:lvl6pPr>
            <a:lvl7pPr marL="1095375" indent="-180975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2"/>
                </a:solidFill>
                <a:latin typeface="돋움" pitchFamily="50" charset="-127"/>
                <a:ea typeface="돋움" pitchFamily="50" charset="-127"/>
              </a:defRPr>
            </a:lvl7pPr>
            <a:lvl8pPr marL="1552575" indent="-180975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2"/>
                </a:solidFill>
                <a:latin typeface="돋움" pitchFamily="50" charset="-127"/>
                <a:ea typeface="돋움" pitchFamily="50" charset="-127"/>
              </a:defRPr>
            </a:lvl8pPr>
            <a:lvl9pPr marL="2009775" indent="-180975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2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lvl="0">
              <a:defRPr/>
            </a:pPr>
            <a:r>
              <a:rPr lang="ko-KR" altLang="en-US" sz="800" kern="0" dirty="0">
                <a:solidFill>
                  <a:srgbClr val="333333"/>
                </a:solidFill>
                <a:latin typeface="돋움"/>
                <a:ea typeface="돋움"/>
              </a:rPr>
              <a:t>실제 서비스 정상 흐름도</a:t>
            </a:r>
          </a:p>
        </p:txBody>
      </p:sp>
      <p:sp>
        <p:nvSpPr>
          <p:cNvPr id="30" name="Rectangle 3">
            <a:extLst>
              <a:ext uri="{FF2B5EF4-FFF2-40B4-BE49-F238E27FC236}">
                <a16:creationId xmlns:a16="http://schemas.microsoft.com/office/drawing/2014/main" id="{ABFED671-3B92-49E4-89BC-10E9C06BC8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90719" y="1212850"/>
            <a:ext cx="287972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0" rIns="0" bIns="0" numCol="1" anchor="ctr" anchorCtr="0" compatLnSpc="1">
            <a:prstTxWarp prst="textNoShape">
              <a:avLst/>
            </a:prstTxWarp>
          </a:bodyPr>
          <a:lstStyle>
            <a:lvl1pPr marL="180975" indent="-180975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180975" indent="-180975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2"/>
                </a:solidFill>
                <a:latin typeface="돋움" pitchFamily="50" charset="-127"/>
                <a:ea typeface="돋움" pitchFamily="50" charset="-127"/>
              </a:defRPr>
            </a:lvl2pPr>
            <a:lvl3pPr marL="180975" indent="-180975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2"/>
                </a:solidFill>
                <a:latin typeface="돋움" pitchFamily="50" charset="-127"/>
                <a:ea typeface="돋움" pitchFamily="50" charset="-127"/>
              </a:defRPr>
            </a:lvl3pPr>
            <a:lvl4pPr marL="180975" indent="-180975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2"/>
                </a:solidFill>
                <a:latin typeface="돋움" pitchFamily="50" charset="-127"/>
                <a:ea typeface="돋움" pitchFamily="50" charset="-127"/>
              </a:defRPr>
            </a:lvl4pPr>
            <a:lvl5pPr marL="180975" indent="-180975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2"/>
                </a:solidFill>
                <a:latin typeface="돋움" pitchFamily="50" charset="-127"/>
                <a:ea typeface="돋움" pitchFamily="50" charset="-127"/>
              </a:defRPr>
            </a:lvl5pPr>
            <a:lvl6pPr marL="638175" indent="-180975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2"/>
                </a:solidFill>
                <a:latin typeface="돋움" pitchFamily="50" charset="-127"/>
                <a:ea typeface="돋움" pitchFamily="50" charset="-127"/>
              </a:defRPr>
            </a:lvl6pPr>
            <a:lvl7pPr marL="1095375" indent="-180975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2"/>
                </a:solidFill>
                <a:latin typeface="돋움" pitchFamily="50" charset="-127"/>
                <a:ea typeface="돋움" pitchFamily="50" charset="-127"/>
              </a:defRPr>
            </a:lvl7pPr>
            <a:lvl8pPr marL="1552575" indent="-180975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2"/>
                </a:solidFill>
                <a:latin typeface="돋움" pitchFamily="50" charset="-127"/>
                <a:ea typeface="돋움" pitchFamily="50" charset="-127"/>
              </a:defRPr>
            </a:lvl8pPr>
            <a:lvl9pPr marL="2009775" indent="-180975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2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marL="180975" marR="0" lvl="0" indent="-180975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900" b="1" i="0" u="none" strike="noStrike" kern="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돋움"/>
                <a:ea typeface="돋움"/>
                <a:cs typeface="+mj-cs"/>
              </a:rPr>
              <a:t>김용현</a:t>
            </a: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335055DE-EB5F-41B3-AD33-736884A375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199" y="3273552"/>
            <a:ext cx="1115201" cy="1399805"/>
          </a:xfrm>
          <a:prstGeom prst="rect">
            <a:avLst/>
          </a:prstGeom>
        </p:spPr>
      </p:pic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A28463D5-84BF-4227-B68F-440897FBCE08}"/>
              </a:ext>
            </a:extLst>
          </p:cNvPr>
          <p:cNvCxnSpPr>
            <a:cxnSpLocks/>
          </p:cNvCxnSpPr>
          <p:nvPr/>
        </p:nvCxnSpPr>
        <p:spPr>
          <a:xfrm flipV="1">
            <a:off x="4642104" y="2816352"/>
            <a:ext cx="1225842" cy="9351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AD90179D-ED4E-44B8-ADCF-C4B4EB8461A6}"/>
              </a:ext>
            </a:extLst>
          </p:cNvPr>
          <p:cNvCxnSpPr>
            <a:cxnSpLocks/>
          </p:cNvCxnSpPr>
          <p:nvPr/>
        </p:nvCxnSpPr>
        <p:spPr>
          <a:xfrm flipH="1">
            <a:off x="4755190" y="3133098"/>
            <a:ext cx="1249717" cy="949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37F68A15-644B-4CE4-9B70-513494083B7F}"/>
              </a:ext>
            </a:extLst>
          </p:cNvPr>
          <p:cNvSpPr txBox="1"/>
          <p:nvPr/>
        </p:nvSpPr>
        <p:spPr>
          <a:xfrm>
            <a:off x="4764174" y="2974686"/>
            <a:ext cx="6158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ea typeface="나눔고딕" panose="020D0604000000000000"/>
              </a:rPr>
              <a:t>Request</a:t>
            </a:r>
            <a:endParaRPr lang="ko-KR" altLang="en-US" sz="900" dirty="0">
              <a:ea typeface="나눔고딕" panose="020D060400000000000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889B02A-3683-4DDF-B803-0E3B80ECAD5B}"/>
              </a:ext>
            </a:extLst>
          </p:cNvPr>
          <p:cNvSpPr txBox="1"/>
          <p:nvPr/>
        </p:nvSpPr>
        <p:spPr>
          <a:xfrm>
            <a:off x="3392667" y="2931652"/>
            <a:ext cx="976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ea typeface="나눔고딕" panose="020D0604000000000000"/>
              </a:rPr>
              <a:t>NodeJS</a:t>
            </a:r>
            <a:endParaRPr lang="ko-KR" altLang="en-US" dirty="0">
              <a:ea typeface="나눔고딕" panose="020D060400000000000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D651E40-7B67-4438-AB66-F8A9E74B993E}"/>
              </a:ext>
            </a:extLst>
          </p:cNvPr>
          <p:cNvSpPr txBox="1"/>
          <p:nvPr/>
        </p:nvSpPr>
        <p:spPr>
          <a:xfrm>
            <a:off x="2082079" y="4242816"/>
            <a:ext cx="69602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ea typeface="나눔고딕" panose="020D0604000000000000"/>
              </a:rPr>
              <a:t>Response</a:t>
            </a:r>
            <a:endParaRPr lang="ko-KR" altLang="en-US" sz="900" dirty="0">
              <a:ea typeface="나눔고딕" panose="020D0604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22032471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그림 169">
            <a:extLst>
              <a:ext uri="{FF2B5EF4-FFF2-40B4-BE49-F238E27FC236}">
                <a16:creationId xmlns:a16="http://schemas.microsoft.com/office/drawing/2014/main" id="{28604ED3-4FA3-49A1-8473-8A8B1BA302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414" y="1708909"/>
            <a:ext cx="7410450" cy="5006216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Monitoring – </a:t>
            </a:r>
            <a:r>
              <a:rPr lang="ko-KR" altLang="en-US" dirty="0"/>
              <a:t>화면기획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FE239B-95DB-4DE0-BDD1-A9014688C0E6}" type="slidenum">
              <a:rPr lang="ko-KR" altLang="en-US" smtClean="0"/>
              <a:pPr>
                <a:defRPr/>
              </a:pPr>
              <a:t>2</a:t>
            </a:fld>
            <a:endParaRPr lang="ko-KR" alt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775494" y="1212850"/>
            <a:ext cx="287972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0" rIns="0" bIns="0" numCol="1" anchor="ctr" anchorCtr="0" compatLnSpc="1">
            <a:prstTxWarp prst="textNoShape">
              <a:avLst/>
            </a:prstTxWarp>
          </a:bodyPr>
          <a:lstStyle>
            <a:lvl1pPr marL="180975" indent="-180975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180975" indent="-180975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2"/>
                </a:solidFill>
                <a:latin typeface="돋움" pitchFamily="50" charset="-127"/>
                <a:ea typeface="돋움" pitchFamily="50" charset="-127"/>
              </a:defRPr>
            </a:lvl2pPr>
            <a:lvl3pPr marL="180975" indent="-180975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2"/>
                </a:solidFill>
                <a:latin typeface="돋움" pitchFamily="50" charset="-127"/>
                <a:ea typeface="돋움" pitchFamily="50" charset="-127"/>
              </a:defRPr>
            </a:lvl3pPr>
            <a:lvl4pPr marL="180975" indent="-180975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2"/>
                </a:solidFill>
                <a:latin typeface="돋움" pitchFamily="50" charset="-127"/>
                <a:ea typeface="돋움" pitchFamily="50" charset="-127"/>
              </a:defRPr>
            </a:lvl4pPr>
            <a:lvl5pPr marL="180975" indent="-180975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2"/>
                </a:solidFill>
                <a:latin typeface="돋움" pitchFamily="50" charset="-127"/>
                <a:ea typeface="돋움" pitchFamily="50" charset="-127"/>
              </a:defRPr>
            </a:lvl5pPr>
            <a:lvl6pPr marL="638175" indent="-180975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2"/>
                </a:solidFill>
                <a:latin typeface="돋움" pitchFamily="50" charset="-127"/>
                <a:ea typeface="돋움" pitchFamily="50" charset="-127"/>
              </a:defRPr>
            </a:lvl6pPr>
            <a:lvl7pPr marL="1095375" indent="-180975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2"/>
                </a:solidFill>
                <a:latin typeface="돋움" pitchFamily="50" charset="-127"/>
                <a:ea typeface="돋움" pitchFamily="50" charset="-127"/>
              </a:defRPr>
            </a:lvl7pPr>
            <a:lvl8pPr marL="1552575" indent="-180975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2"/>
                </a:solidFill>
                <a:latin typeface="돋움" pitchFamily="50" charset="-127"/>
                <a:ea typeface="돋움" pitchFamily="50" charset="-127"/>
              </a:defRPr>
            </a:lvl8pPr>
            <a:lvl9pPr marL="2009775" indent="-180975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2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marL="180975" marR="0" lvl="0" indent="-180975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900" b="1" i="0" u="none" strike="noStrike" kern="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돋움"/>
                <a:ea typeface="돋움"/>
                <a:cs typeface="+mj-cs"/>
              </a:rPr>
              <a:t>전체 서비스 상태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775494" y="1431925"/>
            <a:ext cx="287972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0" rIns="0" bIns="0" numCol="1" anchor="ctr" anchorCtr="0" compatLnSpc="1">
            <a:prstTxWarp prst="textNoShape">
              <a:avLst/>
            </a:prstTxWarp>
          </a:bodyPr>
          <a:lstStyle>
            <a:lvl1pPr marL="180975" indent="-180975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180975" indent="-180975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2"/>
                </a:solidFill>
                <a:latin typeface="돋움" pitchFamily="50" charset="-127"/>
                <a:ea typeface="돋움" pitchFamily="50" charset="-127"/>
              </a:defRPr>
            </a:lvl2pPr>
            <a:lvl3pPr marL="180975" indent="-180975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2"/>
                </a:solidFill>
                <a:latin typeface="돋움" pitchFamily="50" charset="-127"/>
                <a:ea typeface="돋움" pitchFamily="50" charset="-127"/>
              </a:defRPr>
            </a:lvl3pPr>
            <a:lvl4pPr marL="180975" indent="-180975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2"/>
                </a:solidFill>
                <a:latin typeface="돋움" pitchFamily="50" charset="-127"/>
                <a:ea typeface="돋움" pitchFamily="50" charset="-127"/>
              </a:defRPr>
            </a:lvl4pPr>
            <a:lvl5pPr marL="180975" indent="-180975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2"/>
                </a:solidFill>
                <a:latin typeface="돋움" pitchFamily="50" charset="-127"/>
                <a:ea typeface="돋움" pitchFamily="50" charset="-127"/>
              </a:defRPr>
            </a:lvl5pPr>
            <a:lvl6pPr marL="638175" indent="-180975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2"/>
                </a:solidFill>
                <a:latin typeface="돋움" pitchFamily="50" charset="-127"/>
                <a:ea typeface="돋움" pitchFamily="50" charset="-127"/>
              </a:defRPr>
            </a:lvl6pPr>
            <a:lvl7pPr marL="1095375" indent="-180975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2"/>
                </a:solidFill>
                <a:latin typeface="돋움" pitchFamily="50" charset="-127"/>
                <a:ea typeface="돋움" pitchFamily="50" charset="-127"/>
              </a:defRPr>
            </a:lvl7pPr>
            <a:lvl8pPr marL="1552575" indent="-180975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2"/>
                </a:solidFill>
                <a:latin typeface="돋움" pitchFamily="50" charset="-127"/>
                <a:ea typeface="돋움" pitchFamily="50" charset="-127"/>
              </a:defRPr>
            </a:lvl8pPr>
            <a:lvl9pPr marL="2009775" indent="-180975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2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lvl="0">
              <a:defRPr/>
            </a:pPr>
            <a:r>
              <a:rPr lang="ko-KR" altLang="en-US" kern="0" dirty="0">
                <a:solidFill>
                  <a:srgbClr val="333333"/>
                </a:solidFill>
                <a:latin typeface="돋움"/>
                <a:ea typeface="돋움"/>
              </a:rPr>
              <a:t>전체 서비스 정상상태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8290719" y="1212850"/>
            <a:ext cx="287972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0" rIns="0" bIns="0" numCol="1" anchor="ctr" anchorCtr="0" compatLnSpc="1">
            <a:prstTxWarp prst="textNoShape">
              <a:avLst/>
            </a:prstTxWarp>
          </a:bodyPr>
          <a:lstStyle>
            <a:lvl1pPr marL="180975" indent="-180975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180975" indent="-180975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2"/>
                </a:solidFill>
                <a:latin typeface="돋움" pitchFamily="50" charset="-127"/>
                <a:ea typeface="돋움" pitchFamily="50" charset="-127"/>
              </a:defRPr>
            </a:lvl2pPr>
            <a:lvl3pPr marL="180975" indent="-180975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2"/>
                </a:solidFill>
                <a:latin typeface="돋움" pitchFamily="50" charset="-127"/>
                <a:ea typeface="돋움" pitchFamily="50" charset="-127"/>
              </a:defRPr>
            </a:lvl3pPr>
            <a:lvl4pPr marL="180975" indent="-180975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2"/>
                </a:solidFill>
                <a:latin typeface="돋움" pitchFamily="50" charset="-127"/>
                <a:ea typeface="돋움" pitchFamily="50" charset="-127"/>
              </a:defRPr>
            </a:lvl4pPr>
            <a:lvl5pPr marL="180975" indent="-180975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2"/>
                </a:solidFill>
                <a:latin typeface="돋움" pitchFamily="50" charset="-127"/>
                <a:ea typeface="돋움" pitchFamily="50" charset="-127"/>
              </a:defRPr>
            </a:lvl5pPr>
            <a:lvl6pPr marL="638175" indent="-180975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2"/>
                </a:solidFill>
                <a:latin typeface="돋움" pitchFamily="50" charset="-127"/>
                <a:ea typeface="돋움" pitchFamily="50" charset="-127"/>
              </a:defRPr>
            </a:lvl6pPr>
            <a:lvl7pPr marL="1095375" indent="-180975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2"/>
                </a:solidFill>
                <a:latin typeface="돋움" pitchFamily="50" charset="-127"/>
                <a:ea typeface="돋움" pitchFamily="50" charset="-127"/>
              </a:defRPr>
            </a:lvl7pPr>
            <a:lvl8pPr marL="1552575" indent="-180975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2"/>
                </a:solidFill>
                <a:latin typeface="돋움" pitchFamily="50" charset="-127"/>
                <a:ea typeface="돋움" pitchFamily="50" charset="-127"/>
              </a:defRPr>
            </a:lvl8pPr>
            <a:lvl9pPr marL="2009775" indent="-180975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2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marL="180975" marR="0" lvl="0" indent="-180975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900" b="1" i="0" u="none" strike="noStrike" kern="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돋움"/>
                <a:ea typeface="돋움"/>
                <a:cs typeface="+mj-cs"/>
              </a:rPr>
              <a:t>김용현</a:t>
            </a:r>
          </a:p>
        </p:txBody>
      </p:sp>
      <p:grpSp>
        <p:nvGrpSpPr>
          <p:cNvPr id="446" name="그룹 445">
            <a:extLst>
              <a:ext uri="{FF2B5EF4-FFF2-40B4-BE49-F238E27FC236}">
                <a16:creationId xmlns:a16="http://schemas.microsoft.com/office/drawing/2014/main" id="{EC759D07-02FB-414F-B671-3FBCE3F017E3}"/>
              </a:ext>
            </a:extLst>
          </p:cNvPr>
          <p:cNvGrpSpPr/>
          <p:nvPr/>
        </p:nvGrpSpPr>
        <p:grpSpPr>
          <a:xfrm>
            <a:off x="131414" y="1707571"/>
            <a:ext cx="7412498" cy="5006215"/>
            <a:chOff x="5217589" y="1853946"/>
            <a:chExt cx="7412498" cy="4726814"/>
          </a:xfrm>
        </p:grpSpPr>
        <p:sp>
          <p:nvSpPr>
            <p:cNvPr id="445" name="직사각형 444">
              <a:extLst>
                <a:ext uri="{FF2B5EF4-FFF2-40B4-BE49-F238E27FC236}">
                  <a16:creationId xmlns:a16="http://schemas.microsoft.com/office/drawing/2014/main" id="{3656AB7D-87F0-4AD9-9105-113C19263A1E}"/>
                </a:ext>
              </a:extLst>
            </p:cNvPr>
            <p:cNvSpPr/>
            <p:nvPr/>
          </p:nvSpPr>
          <p:spPr>
            <a:xfrm>
              <a:off x="5221224" y="2414016"/>
              <a:ext cx="7408863" cy="416052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302" name="그림 301">
              <a:extLst>
                <a:ext uri="{FF2B5EF4-FFF2-40B4-BE49-F238E27FC236}">
                  <a16:creationId xmlns:a16="http://schemas.microsoft.com/office/drawing/2014/main" id="{506E648F-3AE5-4634-B51B-9613BDF61AF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217589" y="1853946"/>
              <a:ext cx="7408339" cy="4726814"/>
            </a:xfrm>
            <a:prstGeom prst="rect">
              <a:avLst/>
            </a:prstGeom>
          </p:spPr>
        </p:pic>
      </p:grpSp>
      <p:graphicFrame>
        <p:nvGraphicFramePr>
          <p:cNvPr id="450" name="Group 128">
            <a:extLst>
              <a:ext uri="{FF2B5EF4-FFF2-40B4-BE49-F238E27FC236}">
                <a16:creationId xmlns:a16="http://schemas.microsoft.com/office/drawing/2014/main" id="{EE9845F9-F207-4B52-94C9-316E333389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9338104"/>
              </p:ext>
            </p:extLst>
          </p:nvPr>
        </p:nvGraphicFramePr>
        <p:xfrm>
          <a:off x="7625477" y="1638681"/>
          <a:ext cx="2232025" cy="5140799"/>
        </p:xfrm>
        <a:graphic>
          <a:graphicData uri="http://schemas.openxmlformats.org/drawingml/2006/table">
            <a:tbl>
              <a:tblPr/>
              <a:tblGrid>
                <a:gridCol w="2232025">
                  <a:extLst>
                    <a:ext uri="{9D8B030D-6E8A-4147-A177-3AD203B41FA5}">
                      <a16:colId xmlns:a16="http://schemas.microsoft.com/office/drawing/2014/main" val="555983997"/>
                    </a:ext>
                  </a:extLst>
                </a:gridCol>
              </a:tblGrid>
              <a:tr h="202975">
                <a:tc>
                  <a:txBody>
                    <a:bodyPr/>
                    <a:lstStyle>
                      <a:lvl1pPr marL="0" algn="l" defTabSz="914400" rtl="0" eaLnBrk="1" latinLnBrk="1" hangingPunct="1">
                        <a:lnSpc>
                          <a:spcPct val="120000"/>
                        </a:lnSpc>
                        <a:spcAft>
                          <a:spcPct val="30000"/>
                        </a:spcAft>
                        <a:defRPr kumimoji="1" sz="700" kern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 marL="742950" indent="-285750" algn="l" defTabSz="914400" rtl="0" eaLnBrk="1" latinLnBrk="1" hangingPunct="1">
                        <a:lnSpc>
                          <a:spcPct val="120000"/>
                        </a:lnSpc>
                        <a:spcAft>
                          <a:spcPct val="30000"/>
                        </a:spcAft>
                        <a:defRPr kumimoji="1" sz="1000" kern="12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defTabSz="914400" rtl="0" eaLnBrk="1" latinLnBrk="1" hangingPunct="1">
                        <a:lnSpc>
                          <a:spcPct val="120000"/>
                        </a:lnSpc>
                        <a:spcAft>
                          <a:spcPct val="30000"/>
                        </a:spcAft>
                        <a:defRPr kumimoji="1" sz="1000" kern="12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defTabSz="914400" rtl="0" eaLnBrk="1" latinLnBrk="1" hangingPunct="1">
                        <a:lnSpc>
                          <a:spcPct val="120000"/>
                        </a:lnSpc>
                        <a:spcAft>
                          <a:spcPct val="30000"/>
                        </a:spcAft>
                        <a:defRPr kumimoji="1" sz="1000" kern="12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defTabSz="914400" rtl="0" eaLnBrk="1" latinLnBrk="1" hangingPunct="1">
                        <a:lnSpc>
                          <a:spcPct val="120000"/>
                        </a:lnSpc>
                        <a:spcAft>
                          <a:spcPct val="30000"/>
                        </a:spcAft>
                        <a:defRPr kumimoji="1" sz="1000" kern="12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defRPr kumimoji="1" sz="1000" kern="12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defRPr kumimoji="1" sz="1000" kern="12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defRPr kumimoji="1" sz="1000" kern="12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defRPr kumimoji="1" sz="1000" kern="12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Description</a:t>
                      </a:r>
                    </a:p>
                  </a:txBody>
                  <a:tcPr marL="72000" marR="72000" marT="36005" marB="36005" horzOverflow="overflow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8080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0761769"/>
                  </a:ext>
                </a:extLst>
              </a:tr>
              <a:tr h="3053057">
                <a:tc>
                  <a:txBody>
                    <a:bodyPr/>
                    <a:lstStyle>
                      <a:lvl1pPr marL="133350" indent="-133350" algn="l" defTabSz="914400" rtl="0" eaLnBrk="1" latinLnBrk="1" hangingPunct="1">
                        <a:lnSpc>
                          <a:spcPct val="120000"/>
                        </a:lnSpc>
                        <a:spcAft>
                          <a:spcPct val="30000"/>
                        </a:spcAft>
                        <a:defRPr kumimoji="1" sz="700" kern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 marL="742950" indent="-285750" algn="l" defTabSz="914400" rtl="0" eaLnBrk="1" latinLnBrk="1" hangingPunct="1">
                        <a:lnSpc>
                          <a:spcPct val="120000"/>
                        </a:lnSpc>
                        <a:spcAft>
                          <a:spcPct val="30000"/>
                        </a:spcAft>
                        <a:defRPr kumimoji="1" sz="1000" kern="12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defTabSz="914400" rtl="0" eaLnBrk="1" latinLnBrk="1" hangingPunct="1">
                        <a:lnSpc>
                          <a:spcPct val="120000"/>
                        </a:lnSpc>
                        <a:spcAft>
                          <a:spcPct val="30000"/>
                        </a:spcAft>
                        <a:defRPr kumimoji="1" sz="1000" kern="12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defTabSz="914400" rtl="0" eaLnBrk="1" latinLnBrk="1" hangingPunct="1">
                        <a:lnSpc>
                          <a:spcPct val="120000"/>
                        </a:lnSpc>
                        <a:spcAft>
                          <a:spcPct val="30000"/>
                        </a:spcAft>
                        <a:defRPr kumimoji="1" sz="1000" kern="12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defTabSz="914400" rtl="0" eaLnBrk="1" latinLnBrk="1" hangingPunct="1">
                        <a:lnSpc>
                          <a:spcPct val="120000"/>
                        </a:lnSpc>
                        <a:spcAft>
                          <a:spcPct val="30000"/>
                        </a:spcAft>
                        <a:defRPr kumimoji="1" sz="1000" kern="12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defRPr kumimoji="1" sz="1000" kern="12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defRPr kumimoji="1" sz="1000" kern="12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defRPr kumimoji="1" sz="1000" kern="12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defRPr kumimoji="1" sz="1000" kern="12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133350" marR="0" lvl="0" indent="-13335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모든 서비스의 상태를 보여줌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133350" marR="0" lvl="0" indent="-13335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서비스마다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서비스명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아이피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포트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장애서버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상태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Column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이 존재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133350" marR="0" lvl="0" indent="-13335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2000" marR="72000" marT="36005" marB="36005" horzOverflow="overflow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8951395"/>
                  </a:ext>
                </a:extLst>
              </a:tr>
              <a:tr h="202975">
                <a:tc>
                  <a:txBody>
                    <a:bodyPr/>
                    <a:lstStyle>
                      <a:lvl1pPr marL="0" algn="l" defTabSz="914400" rtl="0" eaLnBrk="1" latinLnBrk="1" hangingPunct="1">
                        <a:lnSpc>
                          <a:spcPct val="120000"/>
                        </a:lnSpc>
                        <a:spcAft>
                          <a:spcPct val="30000"/>
                        </a:spcAft>
                        <a:defRPr kumimoji="1" sz="700" kern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 marL="742950" indent="-285750" algn="l" defTabSz="914400" rtl="0" eaLnBrk="1" latinLnBrk="1" hangingPunct="1">
                        <a:lnSpc>
                          <a:spcPct val="120000"/>
                        </a:lnSpc>
                        <a:spcAft>
                          <a:spcPct val="30000"/>
                        </a:spcAft>
                        <a:defRPr kumimoji="1" sz="1000" kern="12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defTabSz="914400" rtl="0" eaLnBrk="1" latinLnBrk="1" hangingPunct="1">
                        <a:lnSpc>
                          <a:spcPct val="120000"/>
                        </a:lnSpc>
                        <a:spcAft>
                          <a:spcPct val="30000"/>
                        </a:spcAft>
                        <a:defRPr kumimoji="1" sz="1000" kern="12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defTabSz="914400" rtl="0" eaLnBrk="1" latinLnBrk="1" hangingPunct="1">
                        <a:lnSpc>
                          <a:spcPct val="120000"/>
                        </a:lnSpc>
                        <a:spcAft>
                          <a:spcPct val="30000"/>
                        </a:spcAft>
                        <a:defRPr kumimoji="1" sz="1000" kern="12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defTabSz="914400" rtl="0" eaLnBrk="1" latinLnBrk="1" hangingPunct="1">
                        <a:lnSpc>
                          <a:spcPct val="120000"/>
                        </a:lnSpc>
                        <a:spcAft>
                          <a:spcPct val="30000"/>
                        </a:spcAft>
                        <a:defRPr kumimoji="1" sz="1000" kern="12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defRPr kumimoji="1" sz="1000" kern="12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defRPr kumimoji="1" sz="1000" kern="12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defRPr kumimoji="1" sz="1000" kern="12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defRPr kumimoji="1" sz="1000" kern="12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Action</a:t>
                      </a:r>
                    </a:p>
                  </a:txBody>
                  <a:tcPr marL="72000" marR="72000" marT="36005" marB="36005" horzOverflow="overflow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8080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2205876"/>
                  </a:ext>
                </a:extLst>
              </a:tr>
              <a:tr h="1681792">
                <a:tc>
                  <a:txBody>
                    <a:bodyPr/>
                    <a:lstStyle>
                      <a:lvl1pPr marL="133350" indent="-133350" algn="l" defTabSz="914400" rtl="0" eaLnBrk="1" latinLnBrk="1" hangingPunct="1">
                        <a:lnSpc>
                          <a:spcPct val="120000"/>
                        </a:lnSpc>
                        <a:spcAft>
                          <a:spcPct val="30000"/>
                        </a:spcAft>
                        <a:defRPr kumimoji="1" sz="700" kern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 marL="742950" indent="-285750" algn="l" defTabSz="914400" rtl="0" eaLnBrk="1" latinLnBrk="1" hangingPunct="1">
                        <a:lnSpc>
                          <a:spcPct val="120000"/>
                        </a:lnSpc>
                        <a:spcAft>
                          <a:spcPct val="30000"/>
                        </a:spcAft>
                        <a:defRPr kumimoji="1" sz="1000" kern="12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defTabSz="914400" rtl="0" eaLnBrk="1" latinLnBrk="1" hangingPunct="1">
                        <a:lnSpc>
                          <a:spcPct val="120000"/>
                        </a:lnSpc>
                        <a:spcAft>
                          <a:spcPct val="30000"/>
                        </a:spcAft>
                        <a:defRPr kumimoji="1" sz="1000" kern="12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defTabSz="914400" rtl="0" eaLnBrk="1" latinLnBrk="1" hangingPunct="1">
                        <a:lnSpc>
                          <a:spcPct val="120000"/>
                        </a:lnSpc>
                        <a:spcAft>
                          <a:spcPct val="30000"/>
                        </a:spcAft>
                        <a:defRPr kumimoji="1" sz="1000" kern="12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defTabSz="914400" rtl="0" eaLnBrk="1" latinLnBrk="1" hangingPunct="1">
                        <a:lnSpc>
                          <a:spcPct val="120000"/>
                        </a:lnSpc>
                        <a:spcAft>
                          <a:spcPct val="30000"/>
                        </a:spcAft>
                        <a:defRPr kumimoji="1" sz="1000" kern="12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defRPr kumimoji="1" sz="1000" kern="12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defRPr kumimoji="1" sz="1000" kern="12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defRPr kumimoji="1" sz="1000" kern="12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defRPr kumimoji="1" sz="1000" kern="12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133350" marR="0" lvl="0" indent="-13335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AutoNum type="alphaUcPeriod"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로테이션으로 전체 서비스 상태 페이지와 서버 상태 페이지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10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초간격으로 전환</a:t>
                      </a:r>
                    </a:p>
                  </a:txBody>
                  <a:tcPr marL="72000" marR="72000" marT="36005" marB="36005" horzOverflow="overflow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68027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0571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20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25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30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35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40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45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50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Monitoring – </a:t>
            </a:r>
            <a:r>
              <a:rPr lang="ko-KR" altLang="en-US" dirty="0"/>
              <a:t>화면기획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FE239B-95DB-4DE0-BDD1-A9014688C0E6}" type="slidenum">
              <a:rPr lang="ko-KR" altLang="en-US" smtClean="0"/>
              <a:pPr>
                <a:defRPr/>
              </a:pPr>
              <a:t>3</a:t>
            </a:fld>
            <a:endParaRPr lang="ko-KR" altLang="en-US" dirty="0"/>
          </a:p>
        </p:txBody>
      </p:sp>
      <p:graphicFrame>
        <p:nvGraphicFramePr>
          <p:cNvPr id="4" name="Group 1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019657"/>
              </p:ext>
            </p:extLst>
          </p:nvPr>
        </p:nvGraphicFramePr>
        <p:xfrm>
          <a:off x="7617835" y="1638681"/>
          <a:ext cx="2232025" cy="5140799"/>
        </p:xfrm>
        <a:graphic>
          <a:graphicData uri="http://schemas.openxmlformats.org/drawingml/2006/table">
            <a:tbl>
              <a:tblPr/>
              <a:tblGrid>
                <a:gridCol w="2232025">
                  <a:extLst>
                    <a:ext uri="{9D8B030D-6E8A-4147-A177-3AD203B41FA5}">
                      <a16:colId xmlns:a16="http://schemas.microsoft.com/office/drawing/2014/main" val="555983997"/>
                    </a:ext>
                  </a:extLst>
                </a:gridCol>
              </a:tblGrid>
              <a:tr h="202975">
                <a:tc>
                  <a:txBody>
                    <a:bodyPr/>
                    <a:lstStyle>
                      <a:lvl1pPr marL="0" algn="l" defTabSz="914400" rtl="0" eaLnBrk="1" latinLnBrk="1" hangingPunct="1">
                        <a:lnSpc>
                          <a:spcPct val="120000"/>
                        </a:lnSpc>
                        <a:spcAft>
                          <a:spcPct val="30000"/>
                        </a:spcAft>
                        <a:defRPr kumimoji="1" sz="700" kern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 marL="742950" indent="-285750" algn="l" defTabSz="914400" rtl="0" eaLnBrk="1" latinLnBrk="1" hangingPunct="1">
                        <a:lnSpc>
                          <a:spcPct val="120000"/>
                        </a:lnSpc>
                        <a:spcAft>
                          <a:spcPct val="30000"/>
                        </a:spcAft>
                        <a:defRPr kumimoji="1" sz="1000" kern="12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defTabSz="914400" rtl="0" eaLnBrk="1" latinLnBrk="1" hangingPunct="1">
                        <a:lnSpc>
                          <a:spcPct val="120000"/>
                        </a:lnSpc>
                        <a:spcAft>
                          <a:spcPct val="30000"/>
                        </a:spcAft>
                        <a:defRPr kumimoji="1" sz="1000" kern="12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defTabSz="914400" rtl="0" eaLnBrk="1" latinLnBrk="1" hangingPunct="1">
                        <a:lnSpc>
                          <a:spcPct val="120000"/>
                        </a:lnSpc>
                        <a:spcAft>
                          <a:spcPct val="30000"/>
                        </a:spcAft>
                        <a:defRPr kumimoji="1" sz="1000" kern="12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defTabSz="914400" rtl="0" eaLnBrk="1" latinLnBrk="1" hangingPunct="1">
                        <a:lnSpc>
                          <a:spcPct val="120000"/>
                        </a:lnSpc>
                        <a:spcAft>
                          <a:spcPct val="30000"/>
                        </a:spcAft>
                        <a:defRPr kumimoji="1" sz="1000" kern="12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defRPr kumimoji="1" sz="1000" kern="12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defRPr kumimoji="1" sz="1000" kern="12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defRPr kumimoji="1" sz="1000" kern="12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defRPr kumimoji="1" sz="1000" kern="12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Description</a:t>
                      </a:r>
                    </a:p>
                  </a:txBody>
                  <a:tcPr marL="72000" marR="72000" marT="36005" marB="36005" horzOverflow="overflow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8080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0761769"/>
                  </a:ext>
                </a:extLst>
              </a:tr>
              <a:tr h="3053057">
                <a:tc>
                  <a:txBody>
                    <a:bodyPr/>
                    <a:lstStyle>
                      <a:lvl1pPr marL="133350" indent="-133350" algn="l" defTabSz="914400" rtl="0" eaLnBrk="1" latinLnBrk="1" hangingPunct="1">
                        <a:lnSpc>
                          <a:spcPct val="120000"/>
                        </a:lnSpc>
                        <a:spcAft>
                          <a:spcPct val="30000"/>
                        </a:spcAft>
                        <a:defRPr kumimoji="1" sz="700" kern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 marL="742950" indent="-285750" algn="l" defTabSz="914400" rtl="0" eaLnBrk="1" latinLnBrk="1" hangingPunct="1">
                        <a:lnSpc>
                          <a:spcPct val="120000"/>
                        </a:lnSpc>
                        <a:spcAft>
                          <a:spcPct val="30000"/>
                        </a:spcAft>
                        <a:defRPr kumimoji="1" sz="1000" kern="12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defTabSz="914400" rtl="0" eaLnBrk="1" latinLnBrk="1" hangingPunct="1">
                        <a:lnSpc>
                          <a:spcPct val="120000"/>
                        </a:lnSpc>
                        <a:spcAft>
                          <a:spcPct val="30000"/>
                        </a:spcAft>
                        <a:defRPr kumimoji="1" sz="1000" kern="12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defTabSz="914400" rtl="0" eaLnBrk="1" latinLnBrk="1" hangingPunct="1">
                        <a:lnSpc>
                          <a:spcPct val="120000"/>
                        </a:lnSpc>
                        <a:spcAft>
                          <a:spcPct val="30000"/>
                        </a:spcAft>
                        <a:defRPr kumimoji="1" sz="1000" kern="12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defTabSz="914400" rtl="0" eaLnBrk="1" latinLnBrk="1" hangingPunct="1">
                        <a:lnSpc>
                          <a:spcPct val="120000"/>
                        </a:lnSpc>
                        <a:spcAft>
                          <a:spcPct val="30000"/>
                        </a:spcAft>
                        <a:defRPr kumimoji="1" sz="1000" kern="12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defRPr kumimoji="1" sz="1000" kern="12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defRPr kumimoji="1" sz="1000" kern="12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defRPr kumimoji="1" sz="1000" kern="12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defRPr kumimoji="1" sz="1000" kern="12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133350" marR="0" lvl="0" indent="-13335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모든 서비스의 상태를 보여줌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133350" marR="0" lvl="0" indent="-13335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서비스마다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서비스명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아이피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포트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장애서버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상태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Column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이 존재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133350" marR="0" lvl="0" indent="-13335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2000" marR="72000" marT="36005" marB="36005" horzOverflow="overflow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8951395"/>
                  </a:ext>
                </a:extLst>
              </a:tr>
              <a:tr h="202975">
                <a:tc>
                  <a:txBody>
                    <a:bodyPr/>
                    <a:lstStyle>
                      <a:lvl1pPr marL="0" algn="l" defTabSz="914400" rtl="0" eaLnBrk="1" latinLnBrk="1" hangingPunct="1">
                        <a:lnSpc>
                          <a:spcPct val="120000"/>
                        </a:lnSpc>
                        <a:spcAft>
                          <a:spcPct val="30000"/>
                        </a:spcAft>
                        <a:defRPr kumimoji="1" sz="700" kern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 marL="742950" indent="-285750" algn="l" defTabSz="914400" rtl="0" eaLnBrk="1" latinLnBrk="1" hangingPunct="1">
                        <a:lnSpc>
                          <a:spcPct val="120000"/>
                        </a:lnSpc>
                        <a:spcAft>
                          <a:spcPct val="30000"/>
                        </a:spcAft>
                        <a:defRPr kumimoji="1" sz="1000" kern="12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defTabSz="914400" rtl="0" eaLnBrk="1" latinLnBrk="1" hangingPunct="1">
                        <a:lnSpc>
                          <a:spcPct val="120000"/>
                        </a:lnSpc>
                        <a:spcAft>
                          <a:spcPct val="30000"/>
                        </a:spcAft>
                        <a:defRPr kumimoji="1" sz="1000" kern="12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defTabSz="914400" rtl="0" eaLnBrk="1" latinLnBrk="1" hangingPunct="1">
                        <a:lnSpc>
                          <a:spcPct val="120000"/>
                        </a:lnSpc>
                        <a:spcAft>
                          <a:spcPct val="30000"/>
                        </a:spcAft>
                        <a:defRPr kumimoji="1" sz="1000" kern="12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defTabSz="914400" rtl="0" eaLnBrk="1" latinLnBrk="1" hangingPunct="1">
                        <a:lnSpc>
                          <a:spcPct val="120000"/>
                        </a:lnSpc>
                        <a:spcAft>
                          <a:spcPct val="30000"/>
                        </a:spcAft>
                        <a:defRPr kumimoji="1" sz="1000" kern="12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defRPr kumimoji="1" sz="1000" kern="12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defRPr kumimoji="1" sz="1000" kern="12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defRPr kumimoji="1" sz="1000" kern="12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defRPr kumimoji="1" sz="1000" kern="12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Action</a:t>
                      </a:r>
                    </a:p>
                  </a:txBody>
                  <a:tcPr marL="72000" marR="72000" marT="36005" marB="36005" horzOverflow="overflow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8080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2205876"/>
                  </a:ext>
                </a:extLst>
              </a:tr>
              <a:tr h="1681792">
                <a:tc>
                  <a:txBody>
                    <a:bodyPr/>
                    <a:lstStyle>
                      <a:lvl1pPr marL="133350" indent="-133350" algn="l" defTabSz="914400" rtl="0" eaLnBrk="1" latinLnBrk="1" hangingPunct="1">
                        <a:lnSpc>
                          <a:spcPct val="120000"/>
                        </a:lnSpc>
                        <a:spcAft>
                          <a:spcPct val="30000"/>
                        </a:spcAft>
                        <a:defRPr kumimoji="1" sz="700" kern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 marL="742950" indent="-285750" algn="l" defTabSz="914400" rtl="0" eaLnBrk="1" latinLnBrk="1" hangingPunct="1">
                        <a:lnSpc>
                          <a:spcPct val="120000"/>
                        </a:lnSpc>
                        <a:spcAft>
                          <a:spcPct val="30000"/>
                        </a:spcAft>
                        <a:defRPr kumimoji="1" sz="1000" kern="12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defTabSz="914400" rtl="0" eaLnBrk="1" latinLnBrk="1" hangingPunct="1">
                        <a:lnSpc>
                          <a:spcPct val="120000"/>
                        </a:lnSpc>
                        <a:spcAft>
                          <a:spcPct val="30000"/>
                        </a:spcAft>
                        <a:defRPr kumimoji="1" sz="1000" kern="12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defTabSz="914400" rtl="0" eaLnBrk="1" latinLnBrk="1" hangingPunct="1">
                        <a:lnSpc>
                          <a:spcPct val="120000"/>
                        </a:lnSpc>
                        <a:spcAft>
                          <a:spcPct val="30000"/>
                        </a:spcAft>
                        <a:defRPr kumimoji="1" sz="1000" kern="12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defTabSz="914400" rtl="0" eaLnBrk="1" latinLnBrk="1" hangingPunct="1">
                        <a:lnSpc>
                          <a:spcPct val="120000"/>
                        </a:lnSpc>
                        <a:spcAft>
                          <a:spcPct val="30000"/>
                        </a:spcAft>
                        <a:defRPr kumimoji="1" sz="1000" kern="12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defRPr kumimoji="1" sz="1000" kern="12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defRPr kumimoji="1" sz="1000" kern="12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defRPr kumimoji="1" sz="1000" kern="12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defRPr kumimoji="1" sz="1000" kern="12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133350" marR="0" lvl="0" indent="-13335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AutoNum type="alphaUcPeriod"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로테이션으로 전체 서비스 상태 페이지와 서버 상태 페이지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10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초간격으로 전환</a:t>
                      </a:r>
                    </a:p>
                  </a:txBody>
                  <a:tcPr marL="72000" marR="72000" marT="36005" marB="36005" horzOverflow="overflow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6802729"/>
                  </a:ext>
                </a:extLst>
              </a:tr>
            </a:tbl>
          </a:graphicData>
        </a:graphic>
      </p:graphicFrame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775494" y="1212850"/>
            <a:ext cx="287972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0" rIns="0" bIns="0" numCol="1" anchor="ctr" anchorCtr="0" compatLnSpc="1">
            <a:prstTxWarp prst="textNoShape">
              <a:avLst/>
            </a:prstTxWarp>
          </a:bodyPr>
          <a:lstStyle>
            <a:lvl1pPr marL="180975" indent="-180975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180975" indent="-180975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2"/>
                </a:solidFill>
                <a:latin typeface="돋움" pitchFamily="50" charset="-127"/>
                <a:ea typeface="돋움" pitchFamily="50" charset="-127"/>
              </a:defRPr>
            </a:lvl2pPr>
            <a:lvl3pPr marL="180975" indent="-180975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2"/>
                </a:solidFill>
                <a:latin typeface="돋움" pitchFamily="50" charset="-127"/>
                <a:ea typeface="돋움" pitchFamily="50" charset="-127"/>
              </a:defRPr>
            </a:lvl3pPr>
            <a:lvl4pPr marL="180975" indent="-180975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2"/>
                </a:solidFill>
                <a:latin typeface="돋움" pitchFamily="50" charset="-127"/>
                <a:ea typeface="돋움" pitchFamily="50" charset="-127"/>
              </a:defRPr>
            </a:lvl4pPr>
            <a:lvl5pPr marL="180975" indent="-180975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2"/>
                </a:solidFill>
                <a:latin typeface="돋움" pitchFamily="50" charset="-127"/>
                <a:ea typeface="돋움" pitchFamily="50" charset="-127"/>
              </a:defRPr>
            </a:lvl5pPr>
            <a:lvl6pPr marL="638175" indent="-180975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2"/>
                </a:solidFill>
                <a:latin typeface="돋움" pitchFamily="50" charset="-127"/>
                <a:ea typeface="돋움" pitchFamily="50" charset="-127"/>
              </a:defRPr>
            </a:lvl6pPr>
            <a:lvl7pPr marL="1095375" indent="-180975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2"/>
                </a:solidFill>
                <a:latin typeface="돋움" pitchFamily="50" charset="-127"/>
                <a:ea typeface="돋움" pitchFamily="50" charset="-127"/>
              </a:defRPr>
            </a:lvl7pPr>
            <a:lvl8pPr marL="1552575" indent="-180975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2"/>
                </a:solidFill>
                <a:latin typeface="돋움" pitchFamily="50" charset="-127"/>
                <a:ea typeface="돋움" pitchFamily="50" charset="-127"/>
              </a:defRPr>
            </a:lvl8pPr>
            <a:lvl9pPr marL="2009775" indent="-180975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2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marL="180975" marR="0" lvl="0" indent="-180975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900" b="1" i="0" u="none" strike="noStrike" kern="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돋움"/>
                <a:ea typeface="돋움"/>
                <a:cs typeface="+mj-cs"/>
              </a:rPr>
              <a:t>전체 서비스 상태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775494" y="1431925"/>
            <a:ext cx="287972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0" rIns="0" bIns="0" numCol="1" anchor="ctr" anchorCtr="0" compatLnSpc="1">
            <a:prstTxWarp prst="textNoShape">
              <a:avLst/>
            </a:prstTxWarp>
          </a:bodyPr>
          <a:lstStyle>
            <a:lvl1pPr marL="180975" indent="-180975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180975" indent="-180975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2"/>
                </a:solidFill>
                <a:latin typeface="돋움" pitchFamily="50" charset="-127"/>
                <a:ea typeface="돋움" pitchFamily="50" charset="-127"/>
              </a:defRPr>
            </a:lvl2pPr>
            <a:lvl3pPr marL="180975" indent="-180975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2"/>
                </a:solidFill>
                <a:latin typeface="돋움" pitchFamily="50" charset="-127"/>
                <a:ea typeface="돋움" pitchFamily="50" charset="-127"/>
              </a:defRPr>
            </a:lvl3pPr>
            <a:lvl4pPr marL="180975" indent="-180975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2"/>
                </a:solidFill>
                <a:latin typeface="돋움" pitchFamily="50" charset="-127"/>
                <a:ea typeface="돋움" pitchFamily="50" charset="-127"/>
              </a:defRPr>
            </a:lvl4pPr>
            <a:lvl5pPr marL="180975" indent="-180975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2"/>
                </a:solidFill>
                <a:latin typeface="돋움" pitchFamily="50" charset="-127"/>
                <a:ea typeface="돋움" pitchFamily="50" charset="-127"/>
              </a:defRPr>
            </a:lvl5pPr>
            <a:lvl6pPr marL="638175" indent="-180975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2"/>
                </a:solidFill>
                <a:latin typeface="돋움" pitchFamily="50" charset="-127"/>
                <a:ea typeface="돋움" pitchFamily="50" charset="-127"/>
              </a:defRPr>
            </a:lvl6pPr>
            <a:lvl7pPr marL="1095375" indent="-180975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2"/>
                </a:solidFill>
                <a:latin typeface="돋움" pitchFamily="50" charset="-127"/>
                <a:ea typeface="돋움" pitchFamily="50" charset="-127"/>
              </a:defRPr>
            </a:lvl7pPr>
            <a:lvl8pPr marL="1552575" indent="-180975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2"/>
                </a:solidFill>
                <a:latin typeface="돋움" pitchFamily="50" charset="-127"/>
                <a:ea typeface="돋움" pitchFamily="50" charset="-127"/>
              </a:defRPr>
            </a:lvl8pPr>
            <a:lvl9pPr marL="2009775" indent="-180975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2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lvl="0">
              <a:defRPr/>
            </a:pPr>
            <a:r>
              <a:rPr lang="ko-KR" altLang="en-US" kern="0" dirty="0">
                <a:solidFill>
                  <a:srgbClr val="333333"/>
                </a:solidFill>
                <a:latin typeface="돋움"/>
                <a:ea typeface="돋움"/>
              </a:rPr>
              <a:t>전체 서비스 정상상태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8290719" y="1212850"/>
            <a:ext cx="287972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0" rIns="0" bIns="0" numCol="1" anchor="ctr" anchorCtr="0" compatLnSpc="1">
            <a:prstTxWarp prst="textNoShape">
              <a:avLst/>
            </a:prstTxWarp>
          </a:bodyPr>
          <a:lstStyle>
            <a:lvl1pPr marL="180975" indent="-180975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180975" indent="-180975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2"/>
                </a:solidFill>
                <a:latin typeface="돋움" pitchFamily="50" charset="-127"/>
                <a:ea typeface="돋움" pitchFamily="50" charset="-127"/>
              </a:defRPr>
            </a:lvl2pPr>
            <a:lvl3pPr marL="180975" indent="-180975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2"/>
                </a:solidFill>
                <a:latin typeface="돋움" pitchFamily="50" charset="-127"/>
                <a:ea typeface="돋움" pitchFamily="50" charset="-127"/>
              </a:defRPr>
            </a:lvl3pPr>
            <a:lvl4pPr marL="180975" indent="-180975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2"/>
                </a:solidFill>
                <a:latin typeface="돋움" pitchFamily="50" charset="-127"/>
                <a:ea typeface="돋움" pitchFamily="50" charset="-127"/>
              </a:defRPr>
            </a:lvl4pPr>
            <a:lvl5pPr marL="180975" indent="-180975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2"/>
                </a:solidFill>
                <a:latin typeface="돋움" pitchFamily="50" charset="-127"/>
                <a:ea typeface="돋움" pitchFamily="50" charset="-127"/>
              </a:defRPr>
            </a:lvl5pPr>
            <a:lvl6pPr marL="638175" indent="-180975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2"/>
                </a:solidFill>
                <a:latin typeface="돋움" pitchFamily="50" charset="-127"/>
                <a:ea typeface="돋움" pitchFamily="50" charset="-127"/>
              </a:defRPr>
            </a:lvl6pPr>
            <a:lvl7pPr marL="1095375" indent="-180975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2"/>
                </a:solidFill>
                <a:latin typeface="돋움" pitchFamily="50" charset="-127"/>
                <a:ea typeface="돋움" pitchFamily="50" charset="-127"/>
              </a:defRPr>
            </a:lvl7pPr>
            <a:lvl8pPr marL="1552575" indent="-180975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2"/>
                </a:solidFill>
                <a:latin typeface="돋움" pitchFamily="50" charset="-127"/>
                <a:ea typeface="돋움" pitchFamily="50" charset="-127"/>
              </a:defRPr>
            </a:lvl8pPr>
            <a:lvl9pPr marL="2009775" indent="-180975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2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marL="180975" marR="0" lvl="0" indent="-180975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900" b="1" i="0" u="none" strike="noStrike" kern="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돋움"/>
                <a:ea typeface="돋움"/>
                <a:cs typeface="+mj-cs"/>
              </a:rPr>
              <a:t>김용현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23825" y="1696212"/>
            <a:ext cx="7410450" cy="5762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Text Box 76"/>
          <p:cNvSpPr txBox="1">
            <a:spLocks noChangeArrowheads="1"/>
          </p:cNvSpPr>
          <p:nvPr/>
        </p:nvSpPr>
        <p:spPr bwMode="auto">
          <a:xfrm>
            <a:off x="242888" y="1923534"/>
            <a:ext cx="1561325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>
            <a:lvl1pPr algn="r" latinLnBrk="1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algn="r" latinLnBrk="1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algn="r" latinLnBrk="1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algn="r" latinLnBrk="1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algn="r" latinLnBrk="1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marR="0" lvl="0" indent="0" algn="l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400" b="1" kern="0" dirty="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전체 서비스 </a:t>
            </a:r>
            <a:r>
              <a:rPr lang="ko-KR" altLang="en-US" sz="1400" b="1" kern="0" dirty="0" err="1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상태표</a:t>
            </a:r>
            <a:endParaRPr kumimoji="1" lang="ko-KR" altLang="en-US" sz="1400" b="1" i="0" u="none" strike="noStrike" kern="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393EF2E7-D583-4D86-AB05-703EAC6905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3554" y="2397921"/>
            <a:ext cx="323895" cy="4162677"/>
          </a:xfrm>
          <a:prstGeom prst="rect">
            <a:avLst/>
          </a:prstGeom>
        </p:spPr>
      </p:pic>
      <p:sp>
        <p:nvSpPr>
          <p:cNvPr id="11" name="AutoShape 3">
            <a:extLst>
              <a:ext uri="{FF2B5EF4-FFF2-40B4-BE49-F238E27FC236}">
                <a16:creationId xmlns:a16="http://schemas.microsoft.com/office/drawing/2014/main" id="{CBC145F3-1455-42B9-A138-3236AB4AADA5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461963" y="2481263"/>
            <a:ext cx="6591300" cy="39814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id="{ED6EEF57-33B9-473B-9395-422765DF9B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963" y="2481263"/>
            <a:ext cx="1995488" cy="366713"/>
          </a:xfrm>
          <a:prstGeom prst="rect">
            <a:avLst/>
          </a:prstGeom>
          <a:solidFill>
            <a:srgbClr val="00A9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5" name="Rectangle 6">
            <a:extLst>
              <a:ext uri="{FF2B5EF4-FFF2-40B4-BE49-F238E27FC236}">
                <a16:creationId xmlns:a16="http://schemas.microsoft.com/office/drawing/2014/main" id="{788E8E68-7A37-4BD7-966F-12B49B8D10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7451" y="2481263"/>
            <a:ext cx="1211263" cy="366713"/>
          </a:xfrm>
          <a:prstGeom prst="rect">
            <a:avLst/>
          </a:prstGeom>
          <a:solidFill>
            <a:srgbClr val="00A9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7" name="Rectangle 7">
            <a:extLst>
              <a:ext uri="{FF2B5EF4-FFF2-40B4-BE49-F238E27FC236}">
                <a16:creationId xmlns:a16="http://schemas.microsoft.com/office/drawing/2014/main" id="{0D0B6B26-ECEA-4338-A4EA-8D642833D5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8713" y="2481263"/>
            <a:ext cx="1417638" cy="366713"/>
          </a:xfrm>
          <a:prstGeom prst="rect">
            <a:avLst/>
          </a:prstGeom>
          <a:solidFill>
            <a:srgbClr val="00A9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8" name="Rectangle 8">
            <a:extLst>
              <a:ext uri="{FF2B5EF4-FFF2-40B4-BE49-F238E27FC236}">
                <a16:creationId xmlns:a16="http://schemas.microsoft.com/office/drawing/2014/main" id="{2A415632-2455-433E-B3A0-3515706468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6351" y="2481263"/>
            <a:ext cx="531813" cy="366713"/>
          </a:xfrm>
          <a:prstGeom prst="rect">
            <a:avLst/>
          </a:prstGeom>
          <a:solidFill>
            <a:srgbClr val="00A9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9" name="Rectangle 9">
            <a:extLst>
              <a:ext uri="{FF2B5EF4-FFF2-40B4-BE49-F238E27FC236}">
                <a16:creationId xmlns:a16="http://schemas.microsoft.com/office/drawing/2014/main" id="{40E6C792-93FE-433C-B82A-CBD9E9066A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8163" y="2481263"/>
            <a:ext cx="1416050" cy="366713"/>
          </a:xfrm>
          <a:prstGeom prst="rect">
            <a:avLst/>
          </a:prstGeom>
          <a:solidFill>
            <a:srgbClr val="00A9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151" name="그룹 150">
            <a:extLst>
              <a:ext uri="{FF2B5EF4-FFF2-40B4-BE49-F238E27FC236}">
                <a16:creationId xmlns:a16="http://schemas.microsoft.com/office/drawing/2014/main" id="{0B2679CA-D632-4FC4-90C6-20F309C775AF}"/>
              </a:ext>
            </a:extLst>
          </p:cNvPr>
          <p:cNvGrpSpPr/>
          <p:nvPr/>
        </p:nvGrpSpPr>
        <p:grpSpPr>
          <a:xfrm>
            <a:off x="461020" y="2848802"/>
            <a:ext cx="6572250" cy="355600"/>
            <a:chOff x="461963" y="2847976"/>
            <a:chExt cx="6572250" cy="355600"/>
          </a:xfrm>
        </p:grpSpPr>
        <p:sp>
          <p:nvSpPr>
            <p:cNvPr id="20" name="Rectangle 10">
              <a:extLst>
                <a:ext uri="{FF2B5EF4-FFF2-40B4-BE49-F238E27FC236}">
                  <a16:creationId xmlns:a16="http://schemas.microsoft.com/office/drawing/2014/main" id="{D897B06F-0E0B-44D3-AE59-7143D5C821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963" y="2847976"/>
              <a:ext cx="1995488" cy="3556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" name="Rectangle 11">
              <a:extLst>
                <a:ext uri="{FF2B5EF4-FFF2-40B4-BE49-F238E27FC236}">
                  <a16:creationId xmlns:a16="http://schemas.microsoft.com/office/drawing/2014/main" id="{ADF8A151-5705-4BBF-9688-FD5B4726C0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7451" y="2847976"/>
              <a:ext cx="1211263" cy="3556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" name="Rectangle 12">
              <a:extLst>
                <a:ext uri="{FF2B5EF4-FFF2-40B4-BE49-F238E27FC236}">
                  <a16:creationId xmlns:a16="http://schemas.microsoft.com/office/drawing/2014/main" id="{FC931542-2780-4557-B9A9-6B2E219A66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8713" y="2847976"/>
              <a:ext cx="1417638" cy="3556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" name="Rectangle 13">
              <a:extLst>
                <a:ext uri="{FF2B5EF4-FFF2-40B4-BE49-F238E27FC236}">
                  <a16:creationId xmlns:a16="http://schemas.microsoft.com/office/drawing/2014/main" id="{E8E07905-557E-49CE-8B99-23FF62ACB6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6351" y="2847976"/>
              <a:ext cx="531813" cy="3556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" name="Rectangle 14">
              <a:extLst>
                <a:ext uri="{FF2B5EF4-FFF2-40B4-BE49-F238E27FC236}">
                  <a16:creationId xmlns:a16="http://schemas.microsoft.com/office/drawing/2014/main" id="{4A9BDDA3-B6B4-4FE7-8B0C-B060036252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18163" y="2847976"/>
              <a:ext cx="1416050" cy="3556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</p:grpSp>
      <p:sp>
        <p:nvSpPr>
          <p:cNvPr id="25" name="Rectangle 15">
            <a:extLst>
              <a:ext uri="{FF2B5EF4-FFF2-40B4-BE49-F238E27FC236}">
                <a16:creationId xmlns:a16="http://schemas.microsoft.com/office/drawing/2014/main" id="{15036F36-3D8E-4B96-B9E3-9DC41AEF1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963" y="3203576"/>
            <a:ext cx="1995488" cy="366713"/>
          </a:xfrm>
          <a:prstGeom prst="rect">
            <a:avLst/>
          </a:pr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6" name="Rectangle 16">
            <a:extLst>
              <a:ext uri="{FF2B5EF4-FFF2-40B4-BE49-F238E27FC236}">
                <a16:creationId xmlns:a16="http://schemas.microsoft.com/office/drawing/2014/main" id="{6CF174BD-FAE5-436B-AED7-7DBC116FBF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7451" y="3203576"/>
            <a:ext cx="1211263" cy="366713"/>
          </a:xfrm>
          <a:prstGeom prst="rect">
            <a:avLst/>
          </a:pr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7" name="Rectangle 17">
            <a:extLst>
              <a:ext uri="{FF2B5EF4-FFF2-40B4-BE49-F238E27FC236}">
                <a16:creationId xmlns:a16="http://schemas.microsoft.com/office/drawing/2014/main" id="{D8AF081D-21C8-467A-8B92-950DD28410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8713" y="3203576"/>
            <a:ext cx="1417638" cy="366713"/>
          </a:xfrm>
          <a:prstGeom prst="rect">
            <a:avLst/>
          </a:pr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8" name="Rectangle 18">
            <a:extLst>
              <a:ext uri="{FF2B5EF4-FFF2-40B4-BE49-F238E27FC236}">
                <a16:creationId xmlns:a16="http://schemas.microsoft.com/office/drawing/2014/main" id="{D73694E5-5E61-4641-ACF9-9B974F2D0A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6351" y="3203576"/>
            <a:ext cx="531813" cy="366713"/>
          </a:xfrm>
          <a:prstGeom prst="rect">
            <a:avLst/>
          </a:pr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9" name="Rectangle 19">
            <a:extLst>
              <a:ext uri="{FF2B5EF4-FFF2-40B4-BE49-F238E27FC236}">
                <a16:creationId xmlns:a16="http://schemas.microsoft.com/office/drawing/2014/main" id="{A212AAE5-C5AC-440A-BF08-E1ED5934F5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8163" y="3203576"/>
            <a:ext cx="1416050" cy="366713"/>
          </a:xfrm>
          <a:prstGeom prst="rect">
            <a:avLst/>
          </a:pr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0" name="Rectangle 20">
            <a:extLst>
              <a:ext uri="{FF2B5EF4-FFF2-40B4-BE49-F238E27FC236}">
                <a16:creationId xmlns:a16="http://schemas.microsoft.com/office/drawing/2014/main" id="{6D4AD95F-4F19-46DB-BD67-213CC45AB9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963" y="3570288"/>
            <a:ext cx="1995488" cy="357188"/>
          </a:xfrm>
          <a:prstGeom prst="rect">
            <a:avLst/>
          </a:pr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1" name="Rectangle 21">
            <a:extLst>
              <a:ext uri="{FF2B5EF4-FFF2-40B4-BE49-F238E27FC236}">
                <a16:creationId xmlns:a16="http://schemas.microsoft.com/office/drawing/2014/main" id="{A8D59B18-B6DB-462B-BE62-27372A7F03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7451" y="3570288"/>
            <a:ext cx="1211263" cy="357188"/>
          </a:xfrm>
          <a:prstGeom prst="rect">
            <a:avLst/>
          </a:pr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2" name="Rectangle 22">
            <a:extLst>
              <a:ext uri="{FF2B5EF4-FFF2-40B4-BE49-F238E27FC236}">
                <a16:creationId xmlns:a16="http://schemas.microsoft.com/office/drawing/2014/main" id="{4BEDD044-453F-4421-AD06-0755C5254F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8713" y="3570288"/>
            <a:ext cx="1417638" cy="357188"/>
          </a:xfrm>
          <a:prstGeom prst="rect">
            <a:avLst/>
          </a:pr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3" name="Rectangle 23">
            <a:extLst>
              <a:ext uri="{FF2B5EF4-FFF2-40B4-BE49-F238E27FC236}">
                <a16:creationId xmlns:a16="http://schemas.microsoft.com/office/drawing/2014/main" id="{EE469E65-612F-43B0-BCD3-57813C765C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6351" y="3570288"/>
            <a:ext cx="531813" cy="357188"/>
          </a:xfrm>
          <a:prstGeom prst="rect">
            <a:avLst/>
          </a:pr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4" name="Rectangle 24">
            <a:extLst>
              <a:ext uri="{FF2B5EF4-FFF2-40B4-BE49-F238E27FC236}">
                <a16:creationId xmlns:a16="http://schemas.microsoft.com/office/drawing/2014/main" id="{45630A4E-C1F2-4285-A43E-D823062E83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8163" y="3570288"/>
            <a:ext cx="1416050" cy="357188"/>
          </a:xfrm>
          <a:prstGeom prst="rect">
            <a:avLst/>
          </a:pr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5" name="Rectangle 25">
            <a:extLst>
              <a:ext uri="{FF2B5EF4-FFF2-40B4-BE49-F238E27FC236}">
                <a16:creationId xmlns:a16="http://schemas.microsoft.com/office/drawing/2014/main" id="{9106A489-F8EE-43B4-B9C3-0529BF1F9C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963" y="3927476"/>
            <a:ext cx="1995488" cy="357188"/>
          </a:xfrm>
          <a:prstGeom prst="rect">
            <a:avLst/>
          </a:pr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6" name="Rectangle 26">
            <a:extLst>
              <a:ext uri="{FF2B5EF4-FFF2-40B4-BE49-F238E27FC236}">
                <a16:creationId xmlns:a16="http://schemas.microsoft.com/office/drawing/2014/main" id="{1BEBA2F2-42EF-4A3F-99AC-890B9198AC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7451" y="3927476"/>
            <a:ext cx="1211263" cy="357188"/>
          </a:xfrm>
          <a:prstGeom prst="rect">
            <a:avLst/>
          </a:pr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7" name="Rectangle 27">
            <a:extLst>
              <a:ext uri="{FF2B5EF4-FFF2-40B4-BE49-F238E27FC236}">
                <a16:creationId xmlns:a16="http://schemas.microsoft.com/office/drawing/2014/main" id="{48CC5FF2-C0FC-45B0-94A9-23ACEC19FB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8713" y="3927476"/>
            <a:ext cx="1417638" cy="357188"/>
          </a:xfrm>
          <a:prstGeom prst="rect">
            <a:avLst/>
          </a:pr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8" name="Rectangle 28">
            <a:extLst>
              <a:ext uri="{FF2B5EF4-FFF2-40B4-BE49-F238E27FC236}">
                <a16:creationId xmlns:a16="http://schemas.microsoft.com/office/drawing/2014/main" id="{EFA15711-2B73-4BE4-B802-954D5EF4B0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6351" y="3927476"/>
            <a:ext cx="531813" cy="357188"/>
          </a:xfrm>
          <a:prstGeom prst="rect">
            <a:avLst/>
          </a:pr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9" name="Rectangle 29">
            <a:extLst>
              <a:ext uri="{FF2B5EF4-FFF2-40B4-BE49-F238E27FC236}">
                <a16:creationId xmlns:a16="http://schemas.microsoft.com/office/drawing/2014/main" id="{78BE8482-C66D-4A5E-AF20-73A9FDE986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8163" y="3927476"/>
            <a:ext cx="1416050" cy="357188"/>
          </a:xfrm>
          <a:prstGeom prst="rect">
            <a:avLst/>
          </a:pr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159" name="그룹 158">
            <a:extLst>
              <a:ext uri="{FF2B5EF4-FFF2-40B4-BE49-F238E27FC236}">
                <a16:creationId xmlns:a16="http://schemas.microsoft.com/office/drawing/2014/main" id="{24B73150-5937-4D8C-B30E-F10EDD3016B0}"/>
              </a:ext>
            </a:extLst>
          </p:cNvPr>
          <p:cNvGrpSpPr/>
          <p:nvPr/>
        </p:nvGrpSpPr>
        <p:grpSpPr>
          <a:xfrm>
            <a:off x="461963" y="4284663"/>
            <a:ext cx="6572250" cy="365125"/>
            <a:chOff x="461963" y="4284663"/>
            <a:chExt cx="6572250" cy="365125"/>
          </a:xfrm>
        </p:grpSpPr>
        <p:sp>
          <p:nvSpPr>
            <p:cNvPr id="40" name="Rectangle 30">
              <a:extLst>
                <a:ext uri="{FF2B5EF4-FFF2-40B4-BE49-F238E27FC236}">
                  <a16:creationId xmlns:a16="http://schemas.microsoft.com/office/drawing/2014/main" id="{EFC29AAF-AE3D-4ADD-96C8-21259BCD06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963" y="4284663"/>
              <a:ext cx="1995488" cy="365125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" name="Rectangle 31">
              <a:extLst>
                <a:ext uri="{FF2B5EF4-FFF2-40B4-BE49-F238E27FC236}">
                  <a16:creationId xmlns:a16="http://schemas.microsoft.com/office/drawing/2014/main" id="{137F6760-41D8-4541-AD1E-24AFBC40D4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7451" y="4284663"/>
              <a:ext cx="1211263" cy="365125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" name="Rectangle 32">
              <a:extLst>
                <a:ext uri="{FF2B5EF4-FFF2-40B4-BE49-F238E27FC236}">
                  <a16:creationId xmlns:a16="http://schemas.microsoft.com/office/drawing/2014/main" id="{2581DC4C-36A1-4472-B06C-76DC4B59BE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8713" y="4284663"/>
              <a:ext cx="1417638" cy="365125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" name="Rectangle 33">
              <a:extLst>
                <a:ext uri="{FF2B5EF4-FFF2-40B4-BE49-F238E27FC236}">
                  <a16:creationId xmlns:a16="http://schemas.microsoft.com/office/drawing/2014/main" id="{0C70D726-3105-4D02-97AB-D0D7835192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6351" y="4284663"/>
              <a:ext cx="531813" cy="365125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" name="Rectangle 34">
              <a:extLst>
                <a:ext uri="{FF2B5EF4-FFF2-40B4-BE49-F238E27FC236}">
                  <a16:creationId xmlns:a16="http://schemas.microsoft.com/office/drawing/2014/main" id="{F70395BB-E704-41B2-A2AC-279C6C67D8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18163" y="4284663"/>
              <a:ext cx="1416050" cy="365125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45" name="Rectangle 35">
            <a:extLst>
              <a:ext uri="{FF2B5EF4-FFF2-40B4-BE49-F238E27FC236}">
                <a16:creationId xmlns:a16="http://schemas.microsoft.com/office/drawing/2014/main" id="{372D3279-F915-431C-9F46-A8C99B2E6C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963" y="4649788"/>
            <a:ext cx="1995488" cy="357188"/>
          </a:xfrm>
          <a:prstGeom prst="rect">
            <a:avLst/>
          </a:pr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6" name="Rectangle 36">
            <a:extLst>
              <a:ext uri="{FF2B5EF4-FFF2-40B4-BE49-F238E27FC236}">
                <a16:creationId xmlns:a16="http://schemas.microsoft.com/office/drawing/2014/main" id="{D14F1789-645F-4502-8CE4-2C0893319E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7451" y="4649788"/>
            <a:ext cx="1211263" cy="357188"/>
          </a:xfrm>
          <a:prstGeom prst="rect">
            <a:avLst/>
          </a:pr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7" name="Rectangle 37">
            <a:extLst>
              <a:ext uri="{FF2B5EF4-FFF2-40B4-BE49-F238E27FC236}">
                <a16:creationId xmlns:a16="http://schemas.microsoft.com/office/drawing/2014/main" id="{CFCD1FAC-AC0D-4876-81A3-B59FA84B09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8713" y="4649788"/>
            <a:ext cx="1417638" cy="357188"/>
          </a:xfrm>
          <a:prstGeom prst="rect">
            <a:avLst/>
          </a:pr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8" name="Rectangle 38">
            <a:extLst>
              <a:ext uri="{FF2B5EF4-FFF2-40B4-BE49-F238E27FC236}">
                <a16:creationId xmlns:a16="http://schemas.microsoft.com/office/drawing/2014/main" id="{705096A9-5FC6-457B-A285-3B48B6D78D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6351" y="4649788"/>
            <a:ext cx="531813" cy="357188"/>
          </a:xfrm>
          <a:prstGeom prst="rect">
            <a:avLst/>
          </a:pr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9" name="Rectangle 39">
            <a:extLst>
              <a:ext uri="{FF2B5EF4-FFF2-40B4-BE49-F238E27FC236}">
                <a16:creationId xmlns:a16="http://schemas.microsoft.com/office/drawing/2014/main" id="{6FD9670A-E449-4754-9E27-B7BBE2AEFE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8163" y="4649788"/>
            <a:ext cx="1416050" cy="357188"/>
          </a:xfrm>
          <a:prstGeom prst="rect">
            <a:avLst/>
          </a:pr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166" name="그룹 165">
            <a:extLst>
              <a:ext uri="{FF2B5EF4-FFF2-40B4-BE49-F238E27FC236}">
                <a16:creationId xmlns:a16="http://schemas.microsoft.com/office/drawing/2014/main" id="{43428083-10F1-4AE3-87C5-99DDBB48C68E}"/>
              </a:ext>
            </a:extLst>
          </p:cNvPr>
          <p:cNvGrpSpPr/>
          <p:nvPr/>
        </p:nvGrpSpPr>
        <p:grpSpPr>
          <a:xfrm>
            <a:off x="461963" y="5006976"/>
            <a:ext cx="6572250" cy="366713"/>
            <a:chOff x="461963" y="5006976"/>
            <a:chExt cx="6572250" cy="366713"/>
          </a:xfrm>
        </p:grpSpPr>
        <p:sp>
          <p:nvSpPr>
            <p:cNvPr id="50" name="Rectangle 40">
              <a:extLst>
                <a:ext uri="{FF2B5EF4-FFF2-40B4-BE49-F238E27FC236}">
                  <a16:creationId xmlns:a16="http://schemas.microsoft.com/office/drawing/2014/main" id="{ECF336B5-9789-49FB-8F03-68D7E8A8B4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963" y="5006976"/>
              <a:ext cx="1995488" cy="366713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BBB6B238-2143-4BCC-A70A-A5F7FA40AA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7451" y="5006976"/>
              <a:ext cx="1211263" cy="366713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" name="Rectangle 42">
              <a:extLst>
                <a:ext uri="{FF2B5EF4-FFF2-40B4-BE49-F238E27FC236}">
                  <a16:creationId xmlns:a16="http://schemas.microsoft.com/office/drawing/2014/main" id="{7C7C35F3-6323-4168-825A-A48D8B50F0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8713" y="5006976"/>
              <a:ext cx="1417638" cy="366713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" name="Rectangle 43">
              <a:extLst>
                <a:ext uri="{FF2B5EF4-FFF2-40B4-BE49-F238E27FC236}">
                  <a16:creationId xmlns:a16="http://schemas.microsoft.com/office/drawing/2014/main" id="{12D27FC0-45E0-4DFB-8E46-C6D0BF2E61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6351" y="5006976"/>
              <a:ext cx="531813" cy="366713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" name="Rectangle 44">
              <a:extLst>
                <a:ext uri="{FF2B5EF4-FFF2-40B4-BE49-F238E27FC236}">
                  <a16:creationId xmlns:a16="http://schemas.microsoft.com/office/drawing/2014/main" id="{5800FE34-A9C4-4863-B917-D62736B32D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18163" y="5006976"/>
              <a:ext cx="1416050" cy="366713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55" name="Rectangle 45">
            <a:extLst>
              <a:ext uri="{FF2B5EF4-FFF2-40B4-BE49-F238E27FC236}">
                <a16:creationId xmlns:a16="http://schemas.microsoft.com/office/drawing/2014/main" id="{CFD89AFD-93DA-477A-894B-1E9363908B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963" y="5373688"/>
            <a:ext cx="1995488" cy="357188"/>
          </a:xfrm>
          <a:prstGeom prst="rect">
            <a:avLst/>
          </a:pr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6" name="Rectangle 46">
            <a:extLst>
              <a:ext uri="{FF2B5EF4-FFF2-40B4-BE49-F238E27FC236}">
                <a16:creationId xmlns:a16="http://schemas.microsoft.com/office/drawing/2014/main" id="{96F5CCFC-3A94-4A25-A535-EB4D86BA99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7451" y="5373688"/>
            <a:ext cx="1211263" cy="357188"/>
          </a:xfrm>
          <a:prstGeom prst="rect">
            <a:avLst/>
          </a:pr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7" name="Rectangle 47">
            <a:extLst>
              <a:ext uri="{FF2B5EF4-FFF2-40B4-BE49-F238E27FC236}">
                <a16:creationId xmlns:a16="http://schemas.microsoft.com/office/drawing/2014/main" id="{C2B74FD0-8E8D-465C-99BF-AB4AD3B650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8713" y="5373688"/>
            <a:ext cx="1417638" cy="357188"/>
          </a:xfrm>
          <a:prstGeom prst="rect">
            <a:avLst/>
          </a:pr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8" name="Rectangle 48">
            <a:extLst>
              <a:ext uri="{FF2B5EF4-FFF2-40B4-BE49-F238E27FC236}">
                <a16:creationId xmlns:a16="http://schemas.microsoft.com/office/drawing/2014/main" id="{5CB8C27A-2C7B-4FA3-AE7C-6531845685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6351" y="5373688"/>
            <a:ext cx="531813" cy="357188"/>
          </a:xfrm>
          <a:prstGeom prst="rect">
            <a:avLst/>
          </a:pr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9" name="Rectangle 49">
            <a:extLst>
              <a:ext uri="{FF2B5EF4-FFF2-40B4-BE49-F238E27FC236}">
                <a16:creationId xmlns:a16="http://schemas.microsoft.com/office/drawing/2014/main" id="{2759DA53-DA08-4B26-874A-233339A1B4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8163" y="5373688"/>
            <a:ext cx="1416050" cy="357188"/>
          </a:xfrm>
          <a:prstGeom prst="rect">
            <a:avLst/>
          </a:pr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0" name="Rectangle 50">
            <a:extLst>
              <a:ext uri="{FF2B5EF4-FFF2-40B4-BE49-F238E27FC236}">
                <a16:creationId xmlns:a16="http://schemas.microsoft.com/office/drawing/2014/main" id="{DE3B1CEE-E589-45C0-B604-0A98C458BA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963" y="5730876"/>
            <a:ext cx="1995488" cy="355600"/>
          </a:xfrm>
          <a:prstGeom prst="rect">
            <a:avLst/>
          </a:pr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1" name="Rectangle 51">
            <a:extLst>
              <a:ext uri="{FF2B5EF4-FFF2-40B4-BE49-F238E27FC236}">
                <a16:creationId xmlns:a16="http://schemas.microsoft.com/office/drawing/2014/main" id="{68514F09-5D32-43BD-9C7E-041C689906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7451" y="5730876"/>
            <a:ext cx="1211263" cy="355600"/>
          </a:xfrm>
          <a:prstGeom prst="rect">
            <a:avLst/>
          </a:pr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2" name="Rectangle 52">
            <a:extLst>
              <a:ext uri="{FF2B5EF4-FFF2-40B4-BE49-F238E27FC236}">
                <a16:creationId xmlns:a16="http://schemas.microsoft.com/office/drawing/2014/main" id="{AC542F54-0BD7-4062-81E2-45A27D05F3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8713" y="5730876"/>
            <a:ext cx="1417638" cy="355600"/>
          </a:xfrm>
          <a:prstGeom prst="rect">
            <a:avLst/>
          </a:pr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3" name="Rectangle 53">
            <a:extLst>
              <a:ext uri="{FF2B5EF4-FFF2-40B4-BE49-F238E27FC236}">
                <a16:creationId xmlns:a16="http://schemas.microsoft.com/office/drawing/2014/main" id="{526DBBED-80BA-452A-A2B2-C0517F3E25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6351" y="5730876"/>
            <a:ext cx="531813" cy="355600"/>
          </a:xfrm>
          <a:prstGeom prst="rect">
            <a:avLst/>
          </a:pr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4" name="Rectangle 54">
            <a:extLst>
              <a:ext uri="{FF2B5EF4-FFF2-40B4-BE49-F238E27FC236}">
                <a16:creationId xmlns:a16="http://schemas.microsoft.com/office/drawing/2014/main" id="{54B207BC-224C-4D86-B141-9C82964D3D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8163" y="5730876"/>
            <a:ext cx="1416050" cy="355600"/>
          </a:xfrm>
          <a:prstGeom prst="rect">
            <a:avLst/>
          </a:pr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5" name="Rectangle 55">
            <a:extLst>
              <a:ext uri="{FF2B5EF4-FFF2-40B4-BE49-F238E27FC236}">
                <a16:creationId xmlns:a16="http://schemas.microsoft.com/office/drawing/2014/main" id="{04A2B8C1-4627-4EF7-935C-AE2B4942C2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963" y="6086476"/>
            <a:ext cx="1995488" cy="366713"/>
          </a:xfrm>
          <a:prstGeom prst="rect">
            <a:avLst/>
          </a:pr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6" name="Rectangle 56">
            <a:extLst>
              <a:ext uri="{FF2B5EF4-FFF2-40B4-BE49-F238E27FC236}">
                <a16:creationId xmlns:a16="http://schemas.microsoft.com/office/drawing/2014/main" id="{ED5007F0-A17F-4B8A-B5C0-BCBE66EA70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7451" y="6086476"/>
            <a:ext cx="1211263" cy="366713"/>
          </a:xfrm>
          <a:prstGeom prst="rect">
            <a:avLst/>
          </a:pr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7" name="Rectangle 57">
            <a:extLst>
              <a:ext uri="{FF2B5EF4-FFF2-40B4-BE49-F238E27FC236}">
                <a16:creationId xmlns:a16="http://schemas.microsoft.com/office/drawing/2014/main" id="{63F78033-ED09-4FCE-B92F-544C8938FD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8713" y="6086476"/>
            <a:ext cx="1417638" cy="366713"/>
          </a:xfrm>
          <a:prstGeom prst="rect">
            <a:avLst/>
          </a:pr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8" name="Rectangle 58">
            <a:extLst>
              <a:ext uri="{FF2B5EF4-FFF2-40B4-BE49-F238E27FC236}">
                <a16:creationId xmlns:a16="http://schemas.microsoft.com/office/drawing/2014/main" id="{2A7A42B7-13E7-4194-8BD9-0599B4D9BC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6351" y="6086476"/>
            <a:ext cx="531813" cy="366713"/>
          </a:xfrm>
          <a:prstGeom prst="rect">
            <a:avLst/>
          </a:pr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9" name="Rectangle 59">
            <a:extLst>
              <a:ext uri="{FF2B5EF4-FFF2-40B4-BE49-F238E27FC236}">
                <a16:creationId xmlns:a16="http://schemas.microsoft.com/office/drawing/2014/main" id="{3EF746DE-6149-4625-BA16-5A3EE8A8D0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8163" y="6086476"/>
            <a:ext cx="1416050" cy="366713"/>
          </a:xfrm>
          <a:prstGeom prst="rect">
            <a:avLst/>
          </a:pr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0" name="Line 60">
            <a:extLst>
              <a:ext uri="{FF2B5EF4-FFF2-40B4-BE49-F238E27FC236}">
                <a16:creationId xmlns:a16="http://schemas.microsoft.com/office/drawing/2014/main" id="{ED52DF82-5D5E-46F1-9E24-80D4F8AB5C84}"/>
              </a:ext>
            </a:extLst>
          </p:cNvPr>
          <p:cNvSpPr>
            <a:spLocks noChangeShapeType="1"/>
          </p:cNvSpPr>
          <p:nvPr/>
        </p:nvSpPr>
        <p:spPr bwMode="auto">
          <a:xfrm>
            <a:off x="2457451" y="2481263"/>
            <a:ext cx="0" cy="3981450"/>
          </a:xfrm>
          <a:prstGeom prst="line">
            <a:avLst/>
          </a:prstGeom>
          <a:noFill/>
          <a:ln w="9525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1" name="Line 61">
            <a:extLst>
              <a:ext uri="{FF2B5EF4-FFF2-40B4-BE49-F238E27FC236}">
                <a16:creationId xmlns:a16="http://schemas.microsoft.com/office/drawing/2014/main" id="{1A4921CE-5C21-4EF2-8BE5-04B2226F01E2}"/>
              </a:ext>
            </a:extLst>
          </p:cNvPr>
          <p:cNvSpPr>
            <a:spLocks noChangeShapeType="1"/>
          </p:cNvSpPr>
          <p:nvPr/>
        </p:nvSpPr>
        <p:spPr bwMode="auto">
          <a:xfrm>
            <a:off x="3668713" y="2481263"/>
            <a:ext cx="0" cy="3981450"/>
          </a:xfrm>
          <a:prstGeom prst="line">
            <a:avLst/>
          </a:prstGeom>
          <a:noFill/>
          <a:ln w="9525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2" name="Line 62">
            <a:extLst>
              <a:ext uri="{FF2B5EF4-FFF2-40B4-BE49-F238E27FC236}">
                <a16:creationId xmlns:a16="http://schemas.microsoft.com/office/drawing/2014/main" id="{C74D94A9-6815-41ED-B538-5AF0FF803F04}"/>
              </a:ext>
            </a:extLst>
          </p:cNvPr>
          <p:cNvSpPr>
            <a:spLocks noChangeShapeType="1"/>
          </p:cNvSpPr>
          <p:nvPr/>
        </p:nvSpPr>
        <p:spPr bwMode="auto">
          <a:xfrm>
            <a:off x="5086351" y="2481263"/>
            <a:ext cx="0" cy="3981450"/>
          </a:xfrm>
          <a:prstGeom prst="line">
            <a:avLst/>
          </a:prstGeom>
          <a:noFill/>
          <a:ln w="9525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3" name="Line 63">
            <a:extLst>
              <a:ext uri="{FF2B5EF4-FFF2-40B4-BE49-F238E27FC236}">
                <a16:creationId xmlns:a16="http://schemas.microsoft.com/office/drawing/2014/main" id="{EABB49A5-DAFA-48F3-BF7E-F358B5CCF608}"/>
              </a:ext>
            </a:extLst>
          </p:cNvPr>
          <p:cNvSpPr>
            <a:spLocks noChangeShapeType="1"/>
          </p:cNvSpPr>
          <p:nvPr/>
        </p:nvSpPr>
        <p:spPr bwMode="auto">
          <a:xfrm>
            <a:off x="5618163" y="2481263"/>
            <a:ext cx="0" cy="3981450"/>
          </a:xfrm>
          <a:prstGeom prst="line">
            <a:avLst/>
          </a:prstGeom>
          <a:noFill/>
          <a:ln w="9525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4" name="Line 64">
            <a:extLst>
              <a:ext uri="{FF2B5EF4-FFF2-40B4-BE49-F238E27FC236}">
                <a16:creationId xmlns:a16="http://schemas.microsoft.com/office/drawing/2014/main" id="{924CCA7E-2189-4CCD-A53E-5ED962973927}"/>
              </a:ext>
            </a:extLst>
          </p:cNvPr>
          <p:cNvSpPr>
            <a:spLocks noChangeShapeType="1"/>
          </p:cNvSpPr>
          <p:nvPr/>
        </p:nvSpPr>
        <p:spPr bwMode="auto">
          <a:xfrm>
            <a:off x="461963" y="2847976"/>
            <a:ext cx="6572250" cy="0"/>
          </a:xfrm>
          <a:prstGeom prst="line">
            <a:avLst/>
          </a:prstGeom>
          <a:noFill/>
          <a:ln w="36513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5" name="Line 65">
            <a:extLst>
              <a:ext uri="{FF2B5EF4-FFF2-40B4-BE49-F238E27FC236}">
                <a16:creationId xmlns:a16="http://schemas.microsoft.com/office/drawing/2014/main" id="{BF420248-7178-41A9-A793-8F8A38A2F92A}"/>
              </a:ext>
            </a:extLst>
          </p:cNvPr>
          <p:cNvSpPr>
            <a:spLocks noChangeShapeType="1"/>
          </p:cNvSpPr>
          <p:nvPr/>
        </p:nvSpPr>
        <p:spPr bwMode="auto">
          <a:xfrm>
            <a:off x="452910" y="3203576"/>
            <a:ext cx="6572250" cy="0"/>
          </a:xfrm>
          <a:prstGeom prst="line">
            <a:avLst/>
          </a:prstGeom>
          <a:noFill/>
          <a:ln w="9525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76" name="Line 66">
            <a:extLst>
              <a:ext uri="{FF2B5EF4-FFF2-40B4-BE49-F238E27FC236}">
                <a16:creationId xmlns:a16="http://schemas.microsoft.com/office/drawing/2014/main" id="{EFE6070E-514C-4708-9FB3-021FA385340C}"/>
              </a:ext>
            </a:extLst>
          </p:cNvPr>
          <p:cNvSpPr>
            <a:spLocks noChangeShapeType="1"/>
          </p:cNvSpPr>
          <p:nvPr/>
        </p:nvSpPr>
        <p:spPr bwMode="auto">
          <a:xfrm>
            <a:off x="461963" y="3570288"/>
            <a:ext cx="6572250" cy="0"/>
          </a:xfrm>
          <a:prstGeom prst="line">
            <a:avLst/>
          </a:prstGeom>
          <a:noFill/>
          <a:ln w="9525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7" name="Line 67">
            <a:extLst>
              <a:ext uri="{FF2B5EF4-FFF2-40B4-BE49-F238E27FC236}">
                <a16:creationId xmlns:a16="http://schemas.microsoft.com/office/drawing/2014/main" id="{5D206961-2820-4474-9E86-EBDEB2DC03FB}"/>
              </a:ext>
            </a:extLst>
          </p:cNvPr>
          <p:cNvSpPr>
            <a:spLocks noChangeShapeType="1"/>
          </p:cNvSpPr>
          <p:nvPr/>
        </p:nvSpPr>
        <p:spPr bwMode="auto">
          <a:xfrm>
            <a:off x="461963" y="3927476"/>
            <a:ext cx="6572250" cy="0"/>
          </a:xfrm>
          <a:prstGeom prst="line">
            <a:avLst/>
          </a:prstGeom>
          <a:noFill/>
          <a:ln w="9525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8" name="Line 68">
            <a:extLst>
              <a:ext uri="{FF2B5EF4-FFF2-40B4-BE49-F238E27FC236}">
                <a16:creationId xmlns:a16="http://schemas.microsoft.com/office/drawing/2014/main" id="{53856959-A906-4A45-A9A4-5F5EA65677F7}"/>
              </a:ext>
            </a:extLst>
          </p:cNvPr>
          <p:cNvSpPr>
            <a:spLocks noChangeShapeType="1"/>
          </p:cNvSpPr>
          <p:nvPr/>
        </p:nvSpPr>
        <p:spPr bwMode="auto">
          <a:xfrm>
            <a:off x="461963" y="4284663"/>
            <a:ext cx="6572250" cy="0"/>
          </a:xfrm>
          <a:prstGeom prst="line">
            <a:avLst/>
          </a:prstGeom>
          <a:noFill/>
          <a:ln w="9525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9" name="Line 69">
            <a:extLst>
              <a:ext uri="{FF2B5EF4-FFF2-40B4-BE49-F238E27FC236}">
                <a16:creationId xmlns:a16="http://schemas.microsoft.com/office/drawing/2014/main" id="{C451A2E4-4CB7-43F5-A21A-5648A1EDCFDF}"/>
              </a:ext>
            </a:extLst>
          </p:cNvPr>
          <p:cNvSpPr>
            <a:spLocks noChangeShapeType="1"/>
          </p:cNvSpPr>
          <p:nvPr/>
        </p:nvSpPr>
        <p:spPr bwMode="auto">
          <a:xfrm>
            <a:off x="461963" y="4649788"/>
            <a:ext cx="6572250" cy="0"/>
          </a:xfrm>
          <a:prstGeom prst="line">
            <a:avLst/>
          </a:prstGeom>
          <a:noFill/>
          <a:ln w="9525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0" name="Line 70">
            <a:extLst>
              <a:ext uri="{FF2B5EF4-FFF2-40B4-BE49-F238E27FC236}">
                <a16:creationId xmlns:a16="http://schemas.microsoft.com/office/drawing/2014/main" id="{60071E86-7E12-4B9E-80D8-AE75879FD48A}"/>
              </a:ext>
            </a:extLst>
          </p:cNvPr>
          <p:cNvSpPr>
            <a:spLocks noChangeShapeType="1"/>
          </p:cNvSpPr>
          <p:nvPr/>
        </p:nvSpPr>
        <p:spPr bwMode="auto">
          <a:xfrm>
            <a:off x="461963" y="5006976"/>
            <a:ext cx="6572250" cy="0"/>
          </a:xfrm>
          <a:prstGeom prst="line">
            <a:avLst/>
          </a:prstGeom>
          <a:noFill/>
          <a:ln w="9525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1" name="Line 71">
            <a:extLst>
              <a:ext uri="{FF2B5EF4-FFF2-40B4-BE49-F238E27FC236}">
                <a16:creationId xmlns:a16="http://schemas.microsoft.com/office/drawing/2014/main" id="{F64C332C-2427-44F1-9636-98D8C60F5839}"/>
              </a:ext>
            </a:extLst>
          </p:cNvPr>
          <p:cNvSpPr>
            <a:spLocks noChangeShapeType="1"/>
          </p:cNvSpPr>
          <p:nvPr/>
        </p:nvSpPr>
        <p:spPr bwMode="auto">
          <a:xfrm>
            <a:off x="461963" y="5373688"/>
            <a:ext cx="6572250" cy="0"/>
          </a:xfrm>
          <a:prstGeom prst="line">
            <a:avLst/>
          </a:prstGeom>
          <a:noFill/>
          <a:ln w="9525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2" name="Line 72">
            <a:extLst>
              <a:ext uri="{FF2B5EF4-FFF2-40B4-BE49-F238E27FC236}">
                <a16:creationId xmlns:a16="http://schemas.microsoft.com/office/drawing/2014/main" id="{D126D9BB-F85C-4803-88C9-53F0DDF9CA8A}"/>
              </a:ext>
            </a:extLst>
          </p:cNvPr>
          <p:cNvSpPr>
            <a:spLocks noChangeShapeType="1"/>
          </p:cNvSpPr>
          <p:nvPr/>
        </p:nvSpPr>
        <p:spPr bwMode="auto">
          <a:xfrm>
            <a:off x="461963" y="5730876"/>
            <a:ext cx="6572250" cy="0"/>
          </a:xfrm>
          <a:prstGeom prst="line">
            <a:avLst/>
          </a:prstGeom>
          <a:noFill/>
          <a:ln w="9525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3" name="Line 73">
            <a:extLst>
              <a:ext uri="{FF2B5EF4-FFF2-40B4-BE49-F238E27FC236}">
                <a16:creationId xmlns:a16="http://schemas.microsoft.com/office/drawing/2014/main" id="{8268B2ED-54A7-4062-BE7D-969D0C165FFA}"/>
              </a:ext>
            </a:extLst>
          </p:cNvPr>
          <p:cNvSpPr>
            <a:spLocks noChangeShapeType="1"/>
          </p:cNvSpPr>
          <p:nvPr/>
        </p:nvSpPr>
        <p:spPr bwMode="auto">
          <a:xfrm>
            <a:off x="461963" y="6086476"/>
            <a:ext cx="6572250" cy="0"/>
          </a:xfrm>
          <a:prstGeom prst="line">
            <a:avLst/>
          </a:prstGeom>
          <a:noFill/>
          <a:ln w="9525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4" name="Line 74">
            <a:extLst>
              <a:ext uri="{FF2B5EF4-FFF2-40B4-BE49-F238E27FC236}">
                <a16:creationId xmlns:a16="http://schemas.microsoft.com/office/drawing/2014/main" id="{7E235903-A22F-4F7A-BF64-1030F55B7FC9}"/>
              </a:ext>
            </a:extLst>
          </p:cNvPr>
          <p:cNvSpPr>
            <a:spLocks noChangeShapeType="1"/>
          </p:cNvSpPr>
          <p:nvPr/>
        </p:nvSpPr>
        <p:spPr bwMode="auto">
          <a:xfrm>
            <a:off x="461963" y="2481263"/>
            <a:ext cx="0" cy="3981450"/>
          </a:xfrm>
          <a:prstGeom prst="line">
            <a:avLst/>
          </a:prstGeom>
          <a:noFill/>
          <a:ln w="19050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5" name="Line 75">
            <a:extLst>
              <a:ext uri="{FF2B5EF4-FFF2-40B4-BE49-F238E27FC236}">
                <a16:creationId xmlns:a16="http://schemas.microsoft.com/office/drawing/2014/main" id="{23BB7840-2264-4174-BA3A-903DB313F3DA}"/>
              </a:ext>
            </a:extLst>
          </p:cNvPr>
          <p:cNvSpPr>
            <a:spLocks noChangeShapeType="1"/>
          </p:cNvSpPr>
          <p:nvPr/>
        </p:nvSpPr>
        <p:spPr bwMode="auto">
          <a:xfrm>
            <a:off x="7043266" y="2481263"/>
            <a:ext cx="0" cy="3981450"/>
          </a:xfrm>
          <a:prstGeom prst="line">
            <a:avLst/>
          </a:prstGeom>
          <a:noFill/>
          <a:ln w="19050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86" name="Line 76">
            <a:extLst>
              <a:ext uri="{FF2B5EF4-FFF2-40B4-BE49-F238E27FC236}">
                <a16:creationId xmlns:a16="http://schemas.microsoft.com/office/drawing/2014/main" id="{07CE3926-C906-42D2-8424-5F5FF474A2B2}"/>
              </a:ext>
            </a:extLst>
          </p:cNvPr>
          <p:cNvSpPr>
            <a:spLocks noChangeShapeType="1"/>
          </p:cNvSpPr>
          <p:nvPr/>
        </p:nvSpPr>
        <p:spPr bwMode="auto">
          <a:xfrm>
            <a:off x="461963" y="2481263"/>
            <a:ext cx="6572250" cy="0"/>
          </a:xfrm>
          <a:prstGeom prst="line">
            <a:avLst/>
          </a:prstGeom>
          <a:noFill/>
          <a:ln w="9525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7" name="Line 77">
            <a:extLst>
              <a:ext uri="{FF2B5EF4-FFF2-40B4-BE49-F238E27FC236}">
                <a16:creationId xmlns:a16="http://schemas.microsoft.com/office/drawing/2014/main" id="{F01EF34C-8F4F-4EED-85CD-E86D16113232}"/>
              </a:ext>
            </a:extLst>
          </p:cNvPr>
          <p:cNvSpPr>
            <a:spLocks noChangeShapeType="1"/>
          </p:cNvSpPr>
          <p:nvPr/>
        </p:nvSpPr>
        <p:spPr bwMode="auto">
          <a:xfrm>
            <a:off x="461963" y="6453188"/>
            <a:ext cx="6572250" cy="0"/>
          </a:xfrm>
          <a:prstGeom prst="line">
            <a:avLst/>
          </a:prstGeom>
          <a:noFill/>
          <a:ln w="19050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8" name="Rectangle 78">
            <a:extLst>
              <a:ext uri="{FF2B5EF4-FFF2-40B4-BE49-F238E27FC236}">
                <a16:creationId xmlns:a16="http://schemas.microsoft.com/office/drawing/2014/main" id="{9E3C039A-F157-4059-8BE5-B26F12E52E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4601" y="2613026"/>
            <a:ext cx="558800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서비스명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9" name="Rectangle 79">
            <a:extLst>
              <a:ext uri="{FF2B5EF4-FFF2-40B4-BE49-F238E27FC236}">
                <a16:creationId xmlns:a16="http://schemas.microsoft.com/office/drawing/2014/main" id="{A854E5E2-6A03-49B5-9F91-B03C4B3B67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1163" y="2613026"/>
            <a:ext cx="334963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용도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0" name="Rectangle 80">
            <a:extLst>
              <a:ext uri="{FF2B5EF4-FFF2-40B4-BE49-F238E27FC236}">
                <a16:creationId xmlns:a16="http://schemas.microsoft.com/office/drawing/2014/main" id="{6A540A5E-6985-43BB-93F8-A9691ED357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9576" y="2613026"/>
            <a:ext cx="447675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아이피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1" name="Rectangle 81">
            <a:extLst>
              <a:ext uri="{FF2B5EF4-FFF2-40B4-BE49-F238E27FC236}">
                <a16:creationId xmlns:a16="http://schemas.microsoft.com/office/drawing/2014/main" id="{9D32801B-49A8-4450-9980-7A6BA51AC2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45101" y="2613026"/>
            <a:ext cx="334963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포트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2" name="Rectangle 82">
            <a:extLst>
              <a:ext uri="{FF2B5EF4-FFF2-40B4-BE49-F238E27FC236}">
                <a16:creationId xmlns:a16="http://schemas.microsoft.com/office/drawing/2014/main" id="{39D473AC-8E88-41E4-9832-529BF2D32C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3476" y="2613026"/>
            <a:ext cx="334963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상태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3" name="Rectangle 83">
            <a:extLst>
              <a:ext uri="{FF2B5EF4-FFF2-40B4-BE49-F238E27FC236}">
                <a16:creationId xmlns:a16="http://schemas.microsoft.com/office/drawing/2014/main" id="{C21AB3BF-A5AC-499B-A2D4-874B6173E2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4301" y="2970213"/>
            <a:ext cx="242888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JTI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4" name="Rectangle 84">
            <a:extLst>
              <a:ext uri="{FF2B5EF4-FFF2-40B4-BE49-F238E27FC236}">
                <a16:creationId xmlns:a16="http://schemas.microsoft.com/office/drawing/2014/main" id="{2421C74B-8529-4E34-8A6F-F002C93A4A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9051" y="2970213"/>
            <a:ext cx="717550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어플리케이션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5" name="Rectangle 85">
            <a:extLst>
              <a:ext uri="{FF2B5EF4-FFF2-40B4-BE49-F238E27FC236}">
                <a16:creationId xmlns:a16="http://schemas.microsoft.com/office/drawing/2014/main" id="{C5D681C1-6567-457F-AA31-8574E028C4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5001" y="2970213"/>
            <a:ext cx="195263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+ 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6" name="Rectangle 86">
            <a:extLst>
              <a:ext uri="{FF2B5EF4-FFF2-40B4-BE49-F238E27FC236}">
                <a16:creationId xmlns:a16="http://schemas.microsoft.com/office/drawing/2014/main" id="{C54C73FF-93FE-45DD-A2B5-128A4002FF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59138" y="2970213"/>
            <a:ext cx="409575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맵서버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7" name="Rectangle 87">
            <a:extLst>
              <a:ext uri="{FF2B5EF4-FFF2-40B4-BE49-F238E27FC236}">
                <a16:creationId xmlns:a16="http://schemas.microsoft.com/office/drawing/2014/main" id="{F5112827-9F0A-45F9-A389-B4E48D8480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5738" y="2970213"/>
            <a:ext cx="866775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115.68.55.224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8" name="Rectangle 88">
            <a:extLst>
              <a:ext uri="{FF2B5EF4-FFF2-40B4-BE49-F238E27FC236}">
                <a16:creationId xmlns:a16="http://schemas.microsoft.com/office/drawing/2014/main" id="{6CD6261C-F75B-45CF-877E-5A74FDC350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6051" y="2970213"/>
            <a:ext cx="363538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8080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9" name="Rectangle 89">
            <a:extLst>
              <a:ext uri="{FF2B5EF4-FFF2-40B4-BE49-F238E27FC236}">
                <a16:creationId xmlns:a16="http://schemas.microsoft.com/office/drawing/2014/main" id="{506166BE-C9C2-4E6C-9CE2-555B6FA7C9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3001" y="2970213"/>
            <a:ext cx="205184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정상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0" name="Rectangle 90">
            <a:extLst>
              <a:ext uri="{FF2B5EF4-FFF2-40B4-BE49-F238E27FC236}">
                <a16:creationId xmlns:a16="http://schemas.microsoft.com/office/drawing/2014/main" id="{00DA065B-3DAE-4A2B-942C-74D8C12659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651" y="3335338"/>
            <a:ext cx="493713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AMORE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1" name="Rectangle 91">
            <a:extLst>
              <a:ext uri="{FF2B5EF4-FFF2-40B4-BE49-F238E27FC236}">
                <a16:creationId xmlns:a16="http://schemas.microsoft.com/office/drawing/2014/main" id="{E168C5A5-9EC9-462E-9050-AF1154E7CB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55901" y="3335338"/>
            <a:ext cx="717550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어플리케이션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2" name="Rectangle 92">
            <a:extLst>
              <a:ext uri="{FF2B5EF4-FFF2-40B4-BE49-F238E27FC236}">
                <a16:creationId xmlns:a16="http://schemas.microsoft.com/office/drawing/2014/main" id="{6C0AB4AC-8FF6-44BC-B57E-2F5426FA20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5738" y="3335338"/>
            <a:ext cx="866775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115.68.55.205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3" name="Rectangle 93">
            <a:extLst>
              <a:ext uri="{FF2B5EF4-FFF2-40B4-BE49-F238E27FC236}">
                <a16:creationId xmlns:a16="http://schemas.microsoft.com/office/drawing/2014/main" id="{1B233359-4325-4B8B-839E-1AC7170ADF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6051" y="3335338"/>
            <a:ext cx="363538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8080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4" name="Rectangle 94">
            <a:extLst>
              <a:ext uri="{FF2B5EF4-FFF2-40B4-BE49-F238E27FC236}">
                <a16:creationId xmlns:a16="http://schemas.microsoft.com/office/drawing/2014/main" id="{C6B37687-57A1-4D22-B849-C894013018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3001" y="3335338"/>
            <a:ext cx="307975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정상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5" name="Rectangle 95">
            <a:extLst>
              <a:ext uri="{FF2B5EF4-FFF2-40B4-BE49-F238E27FC236}">
                <a16:creationId xmlns:a16="http://schemas.microsoft.com/office/drawing/2014/main" id="{53157847-DCDC-4FE5-B018-F58F989091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651" y="3692526"/>
            <a:ext cx="493713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AMORE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6" name="Rectangle 96">
            <a:extLst>
              <a:ext uri="{FF2B5EF4-FFF2-40B4-BE49-F238E27FC236}">
                <a16:creationId xmlns:a16="http://schemas.microsoft.com/office/drawing/2014/main" id="{E1FEE469-6325-4CF6-B2A4-D8DD75FC4C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4651" y="3692526"/>
            <a:ext cx="409575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맵서버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7" name="Rectangle 97">
            <a:extLst>
              <a:ext uri="{FF2B5EF4-FFF2-40B4-BE49-F238E27FC236}">
                <a16:creationId xmlns:a16="http://schemas.microsoft.com/office/drawing/2014/main" id="{22CB09EC-924A-4D72-B544-31B23970DF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5738" y="3692526"/>
            <a:ext cx="866775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115.68.55.206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8" name="Rectangle 98">
            <a:extLst>
              <a:ext uri="{FF2B5EF4-FFF2-40B4-BE49-F238E27FC236}">
                <a16:creationId xmlns:a16="http://schemas.microsoft.com/office/drawing/2014/main" id="{F2783B76-DF8F-41B5-AB92-31DB7689EE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6051" y="3692526"/>
            <a:ext cx="363538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8090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9" name="Rectangle 99">
            <a:extLst>
              <a:ext uri="{FF2B5EF4-FFF2-40B4-BE49-F238E27FC236}">
                <a16:creationId xmlns:a16="http://schemas.microsoft.com/office/drawing/2014/main" id="{2BECC335-B459-4CBE-AD9A-E38DEA9D04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3001" y="3692526"/>
            <a:ext cx="307975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정상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0" name="Rectangle 100">
            <a:extLst>
              <a:ext uri="{FF2B5EF4-FFF2-40B4-BE49-F238E27FC236}">
                <a16:creationId xmlns:a16="http://schemas.microsoft.com/office/drawing/2014/main" id="{787790C4-DA70-47BF-8076-0F03DF2D3E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4126" y="4049713"/>
            <a:ext cx="503238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D.A.R.T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1" name="Rectangle 101">
            <a:extLst>
              <a:ext uri="{FF2B5EF4-FFF2-40B4-BE49-F238E27FC236}">
                <a16:creationId xmlns:a16="http://schemas.microsoft.com/office/drawing/2014/main" id="{26370AB4-454E-438E-8CD0-BFE66FF349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55901" y="4049713"/>
            <a:ext cx="717550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어플리케이션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2" name="Rectangle 102">
            <a:extLst>
              <a:ext uri="{FF2B5EF4-FFF2-40B4-BE49-F238E27FC236}">
                <a16:creationId xmlns:a16="http://schemas.microsoft.com/office/drawing/2014/main" id="{5F0A87B2-EECC-4CD6-9F89-6E0D53730C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5738" y="4049713"/>
            <a:ext cx="866775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115.68.55.207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3" name="Rectangle 103">
            <a:extLst>
              <a:ext uri="{FF2B5EF4-FFF2-40B4-BE49-F238E27FC236}">
                <a16:creationId xmlns:a16="http://schemas.microsoft.com/office/drawing/2014/main" id="{2C37EDCA-71AF-4324-939B-66A284D316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6051" y="4049713"/>
            <a:ext cx="363538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9080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4" name="Rectangle 104">
            <a:extLst>
              <a:ext uri="{FF2B5EF4-FFF2-40B4-BE49-F238E27FC236}">
                <a16:creationId xmlns:a16="http://schemas.microsoft.com/office/drawing/2014/main" id="{4F659018-1788-4A5B-B074-4B88C702DA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3001" y="4049713"/>
            <a:ext cx="307975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정상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5" name="Rectangle 105">
            <a:extLst>
              <a:ext uri="{FF2B5EF4-FFF2-40B4-BE49-F238E27FC236}">
                <a16:creationId xmlns:a16="http://schemas.microsoft.com/office/drawing/2014/main" id="{1BE6D489-56C5-4A7B-9F46-6C2D581687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4126" y="4416426"/>
            <a:ext cx="512763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홈페이지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6" name="Rectangle 106">
            <a:extLst>
              <a:ext uri="{FF2B5EF4-FFF2-40B4-BE49-F238E27FC236}">
                <a16:creationId xmlns:a16="http://schemas.microsoft.com/office/drawing/2014/main" id="{8A135538-1B82-416B-A3E5-77D5F1FD8E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55901" y="4416426"/>
            <a:ext cx="717550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어플리케이션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7" name="Rectangle 107">
            <a:extLst>
              <a:ext uri="{FF2B5EF4-FFF2-40B4-BE49-F238E27FC236}">
                <a16:creationId xmlns:a16="http://schemas.microsoft.com/office/drawing/2014/main" id="{C033234B-AA6A-4A8A-849F-7721A04834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5738" y="4416426"/>
            <a:ext cx="866775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115.68.55.218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8" name="Rectangle 108">
            <a:extLst>
              <a:ext uri="{FF2B5EF4-FFF2-40B4-BE49-F238E27FC236}">
                <a16:creationId xmlns:a16="http://schemas.microsoft.com/office/drawing/2014/main" id="{9A9861F2-051F-4916-8C15-0BDDF4DFBA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7951" y="4416426"/>
            <a:ext cx="428625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10080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9" name="Rectangle 109">
            <a:extLst>
              <a:ext uri="{FF2B5EF4-FFF2-40B4-BE49-F238E27FC236}">
                <a16:creationId xmlns:a16="http://schemas.microsoft.com/office/drawing/2014/main" id="{D8BDF7FB-C88C-4B29-9A12-E4E3B6199B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3001" y="4416426"/>
            <a:ext cx="205184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정상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0" name="Rectangle 110">
            <a:extLst>
              <a:ext uri="{FF2B5EF4-FFF2-40B4-BE49-F238E27FC236}">
                <a16:creationId xmlns:a16="http://schemas.microsoft.com/office/drawing/2014/main" id="{6CF36E54-843E-4686-B8BD-B1528579FF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5501" y="4772026"/>
            <a:ext cx="409575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중국인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1" name="Rectangle 111">
            <a:extLst>
              <a:ext uri="{FF2B5EF4-FFF2-40B4-BE49-F238E27FC236}">
                <a16:creationId xmlns:a16="http://schemas.microsoft.com/office/drawing/2014/main" id="{75080C3E-40A2-421B-B44C-418E670504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2526" y="4772026"/>
            <a:ext cx="512763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관광통계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2" name="Rectangle 112">
            <a:extLst>
              <a:ext uri="{FF2B5EF4-FFF2-40B4-BE49-F238E27FC236}">
                <a16:creationId xmlns:a16="http://schemas.microsoft.com/office/drawing/2014/main" id="{DE522264-48A3-4AF2-9D10-3A4ACA00AE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1151" y="4772026"/>
            <a:ext cx="615950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분석시스템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3" name="Rectangle 113">
            <a:extLst>
              <a:ext uri="{FF2B5EF4-FFF2-40B4-BE49-F238E27FC236}">
                <a16:creationId xmlns:a16="http://schemas.microsoft.com/office/drawing/2014/main" id="{4475F57C-1457-45CD-93A0-DED577F36A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55901" y="4772026"/>
            <a:ext cx="717550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어플리케이션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4" name="Rectangle 114">
            <a:extLst>
              <a:ext uri="{FF2B5EF4-FFF2-40B4-BE49-F238E27FC236}">
                <a16:creationId xmlns:a16="http://schemas.microsoft.com/office/drawing/2014/main" id="{E6C49FE1-2B83-4588-A5D7-8FD3ACC55A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5738" y="4772026"/>
            <a:ext cx="866775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115.68.55.208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5" name="Rectangle 115">
            <a:extLst>
              <a:ext uri="{FF2B5EF4-FFF2-40B4-BE49-F238E27FC236}">
                <a16:creationId xmlns:a16="http://schemas.microsoft.com/office/drawing/2014/main" id="{4E473B3F-B8DE-4DBD-B254-BA6C864174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6051" y="4772026"/>
            <a:ext cx="363538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9090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6" name="Rectangle 116">
            <a:extLst>
              <a:ext uri="{FF2B5EF4-FFF2-40B4-BE49-F238E27FC236}">
                <a16:creationId xmlns:a16="http://schemas.microsoft.com/office/drawing/2014/main" id="{88F0F06C-3181-48AF-9DBB-6CE4222DB0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3001" y="4772026"/>
            <a:ext cx="307975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정상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7" name="Rectangle 117">
            <a:extLst>
              <a:ext uri="{FF2B5EF4-FFF2-40B4-BE49-F238E27FC236}">
                <a16:creationId xmlns:a16="http://schemas.microsoft.com/office/drawing/2014/main" id="{DA1AAE3E-3814-4ED7-9C8E-EB124F0206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7613" y="5138738"/>
            <a:ext cx="307975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대한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8" name="Rectangle 118">
            <a:extLst>
              <a:ext uri="{FF2B5EF4-FFF2-40B4-BE49-F238E27FC236}">
                <a16:creationId xmlns:a16="http://schemas.microsoft.com/office/drawing/2014/main" id="{843FBC47-6126-4811-81E4-26DB61A616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1451" y="5138738"/>
            <a:ext cx="354013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A&amp;C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9" name="Rectangle 119">
            <a:extLst>
              <a:ext uri="{FF2B5EF4-FFF2-40B4-BE49-F238E27FC236}">
                <a16:creationId xmlns:a16="http://schemas.microsoft.com/office/drawing/2014/main" id="{FBF7F3AB-A5B0-40F6-9A1B-C4D8FE1F17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9526" y="5138738"/>
            <a:ext cx="717550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어플리케이션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0" name="Rectangle 120">
            <a:extLst>
              <a:ext uri="{FF2B5EF4-FFF2-40B4-BE49-F238E27FC236}">
                <a16:creationId xmlns:a16="http://schemas.microsoft.com/office/drawing/2014/main" id="{DABC3E4C-78DA-4985-8FA7-1596015653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4526" y="5138738"/>
            <a:ext cx="195263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+ 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1" name="Rectangle 121">
            <a:extLst>
              <a:ext uri="{FF2B5EF4-FFF2-40B4-BE49-F238E27FC236}">
                <a16:creationId xmlns:a16="http://schemas.microsoft.com/office/drawing/2014/main" id="{2C8FC8E1-CDAD-483D-A9B2-666FDE0C97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68663" y="5138738"/>
            <a:ext cx="409575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맵서버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2" name="Rectangle 122">
            <a:extLst>
              <a:ext uri="{FF2B5EF4-FFF2-40B4-BE49-F238E27FC236}">
                <a16:creationId xmlns:a16="http://schemas.microsoft.com/office/drawing/2014/main" id="{2339F399-DA3A-4E87-BEE5-E8F41D66D0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5738" y="5138738"/>
            <a:ext cx="866775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115.68.55.218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3" name="Rectangle 123">
            <a:extLst>
              <a:ext uri="{FF2B5EF4-FFF2-40B4-BE49-F238E27FC236}">
                <a16:creationId xmlns:a16="http://schemas.microsoft.com/office/drawing/2014/main" id="{B55B08C5-BD43-457D-A088-2C3A5E42BD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6051" y="5138738"/>
            <a:ext cx="363538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8080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4" name="Rectangle 124">
            <a:extLst>
              <a:ext uri="{FF2B5EF4-FFF2-40B4-BE49-F238E27FC236}">
                <a16:creationId xmlns:a16="http://schemas.microsoft.com/office/drawing/2014/main" id="{0A28B8E2-6839-4988-9F67-9E8108222D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3001" y="5138738"/>
            <a:ext cx="205184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정상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5" name="Rectangle 125">
            <a:extLst>
              <a:ext uri="{FF2B5EF4-FFF2-40B4-BE49-F238E27FC236}">
                <a16:creationId xmlns:a16="http://schemas.microsoft.com/office/drawing/2014/main" id="{DA9D8E86-BD7E-4B74-B947-C0A60A3F60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8263" y="5495926"/>
            <a:ext cx="334963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BBQ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6" name="Rectangle 126">
            <a:extLst>
              <a:ext uri="{FF2B5EF4-FFF2-40B4-BE49-F238E27FC236}">
                <a16:creationId xmlns:a16="http://schemas.microsoft.com/office/drawing/2014/main" id="{237DEEB2-1A5E-465B-8E7F-24C1C6A067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4651" y="5495926"/>
            <a:ext cx="409575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웹서버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7" name="Rectangle 127">
            <a:extLst>
              <a:ext uri="{FF2B5EF4-FFF2-40B4-BE49-F238E27FC236}">
                <a16:creationId xmlns:a16="http://schemas.microsoft.com/office/drawing/2014/main" id="{ACEF5FED-64DA-43EC-9D3D-2165190FC1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5738" y="5495926"/>
            <a:ext cx="866775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115.68.55.227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8" name="Rectangle 128">
            <a:extLst>
              <a:ext uri="{FF2B5EF4-FFF2-40B4-BE49-F238E27FC236}">
                <a16:creationId xmlns:a16="http://schemas.microsoft.com/office/drawing/2014/main" id="{B393AC6D-F9A5-4B2C-B218-C120734C9E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6051" y="5495926"/>
            <a:ext cx="363538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8080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9" name="Rectangle 129">
            <a:extLst>
              <a:ext uri="{FF2B5EF4-FFF2-40B4-BE49-F238E27FC236}">
                <a16:creationId xmlns:a16="http://schemas.microsoft.com/office/drawing/2014/main" id="{80449B65-349E-4D46-80CB-4D4C632587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3001" y="5495926"/>
            <a:ext cx="307975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정상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0" name="Rectangle 130">
            <a:extLst>
              <a:ext uri="{FF2B5EF4-FFF2-40B4-BE49-F238E27FC236}">
                <a16:creationId xmlns:a16="http://schemas.microsoft.com/office/drawing/2014/main" id="{C6A32C6C-B87F-4FFE-B583-23056A136D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8263" y="5853113"/>
            <a:ext cx="334963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BBQ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1" name="Rectangle 131">
            <a:extLst>
              <a:ext uri="{FF2B5EF4-FFF2-40B4-BE49-F238E27FC236}">
                <a16:creationId xmlns:a16="http://schemas.microsoft.com/office/drawing/2014/main" id="{30AB287B-A58B-4E64-B5F8-BAEFBA03D3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7151" y="5853113"/>
            <a:ext cx="512763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배경지도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2" name="Rectangle 132">
            <a:extLst>
              <a:ext uri="{FF2B5EF4-FFF2-40B4-BE49-F238E27FC236}">
                <a16:creationId xmlns:a16="http://schemas.microsoft.com/office/drawing/2014/main" id="{E7742DF6-E6A9-4E0A-859A-259C1B232C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25776" y="5853113"/>
            <a:ext cx="615950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타일맵서버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3" name="Rectangle 133">
            <a:extLst>
              <a:ext uri="{FF2B5EF4-FFF2-40B4-BE49-F238E27FC236}">
                <a16:creationId xmlns:a16="http://schemas.microsoft.com/office/drawing/2014/main" id="{5C190F10-F7DC-4349-8F64-4227B99A16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5738" y="5853113"/>
            <a:ext cx="866775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115.68.55.226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4" name="Rectangle 134">
            <a:extLst>
              <a:ext uri="{FF2B5EF4-FFF2-40B4-BE49-F238E27FC236}">
                <a16:creationId xmlns:a16="http://schemas.microsoft.com/office/drawing/2014/main" id="{A981C9FA-3B77-4D66-9347-A1A3E206D1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6051" y="5853113"/>
            <a:ext cx="363538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8090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5" name="Rectangle 135">
            <a:extLst>
              <a:ext uri="{FF2B5EF4-FFF2-40B4-BE49-F238E27FC236}">
                <a16:creationId xmlns:a16="http://schemas.microsoft.com/office/drawing/2014/main" id="{86D05B6E-66A6-4005-BD8B-4264483DA3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3001" y="5853113"/>
            <a:ext cx="307975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정상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6" name="Rectangle 136">
            <a:extLst>
              <a:ext uri="{FF2B5EF4-FFF2-40B4-BE49-F238E27FC236}">
                <a16:creationId xmlns:a16="http://schemas.microsoft.com/office/drawing/2014/main" id="{A5E3C734-B3DB-4794-AA12-E2100A8E48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7788" y="6218238"/>
            <a:ext cx="327025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......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7" name="Rectangle 137">
            <a:extLst>
              <a:ext uri="{FF2B5EF4-FFF2-40B4-BE49-F238E27FC236}">
                <a16:creationId xmlns:a16="http://schemas.microsoft.com/office/drawing/2014/main" id="{FD530CB0-919B-4E56-B9B1-751A6ABC28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1163" y="6218238"/>
            <a:ext cx="327025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......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8" name="Rectangle 138">
            <a:extLst>
              <a:ext uri="{FF2B5EF4-FFF2-40B4-BE49-F238E27FC236}">
                <a16:creationId xmlns:a16="http://schemas.microsoft.com/office/drawing/2014/main" id="{E23038D6-B34E-4CD6-BA85-F4E60D1D41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5613" y="6218238"/>
            <a:ext cx="327025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......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9" name="Rectangle 139">
            <a:extLst>
              <a:ext uri="{FF2B5EF4-FFF2-40B4-BE49-F238E27FC236}">
                <a16:creationId xmlns:a16="http://schemas.microsoft.com/office/drawing/2014/main" id="{BB108D79-6F2C-43B4-BA61-4280B100FA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45101" y="6218238"/>
            <a:ext cx="327025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......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0" name="Rectangle 140">
            <a:extLst>
              <a:ext uri="{FF2B5EF4-FFF2-40B4-BE49-F238E27FC236}">
                <a16:creationId xmlns:a16="http://schemas.microsoft.com/office/drawing/2014/main" id="{D0460E96-60E4-40AD-A00D-388A94EEF6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3476" y="6218238"/>
            <a:ext cx="327025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......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08100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그림 169">
            <a:extLst>
              <a:ext uri="{FF2B5EF4-FFF2-40B4-BE49-F238E27FC236}">
                <a16:creationId xmlns:a16="http://schemas.microsoft.com/office/drawing/2014/main" id="{28604ED3-4FA3-49A1-8473-8A8B1BA302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414" y="1708909"/>
            <a:ext cx="7410450" cy="5006216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Monitoring – </a:t>
            </a:r>
            <a:r>
              <a:rPr lang="ko-KR" altLang="en-US" dirty="0"/>
              <a:t>화면기획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FE239B-95DB-4DE0-BDD1-A9014688C0E6}" type="slidenum">
              <a:rPr lang="ko-KR" altLang="en-US" smtClean="0"/>
              <a:pPr>
                <a:defRPr/>
              </a:pPr>
              <a:t>4</a:t>
            </a:fld>
            <a:endParaRPr lang="ko-KR" alt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775494" y="1212850"/>
            <a:ext cx="287972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0" rIns="0" bIns="0" numCol="1" anchor="ctr" anchorCtr="0" compatLnSpc="1">
            <a:prstTxWarp prst="textNoShape">
              <a:avLst/>
            </a:prstTxWarp>
          </a:bodyPr>
          <a:lstStyle>
            <a:lvl1pPr marL="180975" indent="-180975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180975" indent="-180975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2"/>
                </a:solidFill>
                <a:latin typeface="돋움" pitchFamily="50" charset="-127"/>
                <a:ea typeface="돋움" pitchFamily="50" charset="-127"/>
              </a:defRPr>
            </a:lvl2pPr>
            <a:lvl3pPr marL="180975" indent="-180975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2"/>
                </a:solidFill>
                <a:latin typeface="돋움" pitchFamily="50" charset="-127"/>
                <a:ea typeface="돋움" pitchFamily="50" charset="-127"/>
              </a:defRPr>
            </a:lvl3pPr>
            <a:lvl4pPr marL="180975" indent="-180975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2"/>
                </a:solidFill>
                <a:latin typeface="돋움" pitchFamily="50" charset="-127"/>
                <a:ea typeface="돋움" pitchFamily="50" charset="-127"/>
              </a:defRPr>
            </a:lvl4pPr>
            <a:lvl5pPr marL="180975" indent="-180975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2"/>
                </a:solidFill>
                <a:latin typeface="돋움" pitchFamily="50" charset="-127"/>
                <a:ea typeface="돋움" pitchFamily="50" charset="-127"/>
              </a:defRPr>
            </a:lvl5pPr>
            <a:lvl6pPr marL="638175" indent="-180975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2"/>
                </a:solidFill>
                <a:latin typeface="돋움" pitchFamily="50" charset="-127"/>
                <a:ea typeface="돋움" pitchFamily="50" charset="-127"/>
              </a:defRPr>
            </a:lvl6pPr>
            <a:lvl7pPr marL="1095375" indent="-180975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2"/>
                </a:solidFill>
                <a:latin typeface="돋움" pitchFamily="50" charset="-127"/>
                <a:ea typeface="돋움" pitchFamily="50" charset="-127"/>
              </a:defRPr>
            </a:lvl7pPr>
            <a:lvl8pPr marL="1552575" indent="-180975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2"/>
                </a:solidFill>
                <a:latin typeface="돋움" pitchFamily="50" charset="-127"/>
                <a:ea typeface="돋움" pitchFamily="50" charset="-127"/>
              </a:defRPr>
            </a:lvl8pPr>
            <a:lvl9pPr marL="2009775" indent="-180975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2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marL="180975" marR="0" lvl="0" indent="-180975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900" b="1" i="0" u="none" strike="noStrike" kern="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돋움"/>
                <a:ea typeface="돋움"/>
                <a:cs typeface="+mj-cs"/>
              </a:rPr>
              <a:t>전체 서비스 상태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775494" y="1431925"/>
            <a:ext cx="287972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0" rIns="0" bIns="0" numCol="1" anchor="ctr" anchorCtr="0" compatLnSpc="1">
            <a:prstTxWarp prst="textNoShape">
              <a:avLst/>
            </a:prstTxWarp>
          </a:bodyPr>
          <a:lstStyle>
            <a:lvl1pPr marL="180975" indent="-180975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180975" indent="-180975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2"/>
                </a:solidFill>
                <a:latin typeface="돋움" pitchFamily="50" charset="-127"/>
                <a:ea typeface="돋움" pitchFamily="50" charset="-127"/>
              </a:defRPr>
            </a:lvl2pPr>
            <a:lvl3pPr marL="180975" indent="-180975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2"/>
                </a:solidFill>
                <a:latin typeface="돋움" pitchFamily="50" charset="-127"/>
                <a:ea typeface="돋움" pitchFamily="50" charset="-127"/>
              </a:defRPr>
            </a:lvl3pPr>
            <a:lvl4pPr marL="180975" indent="-180975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2"/>
                </a:solidFill>
                <a:latin typeface="돋움" pitchFamily="50" charset="-127"/>
                <a:ea typeface="돋움" pitchFamily="50" charset="-127"/>
              </a:defRPr>
            </a:lvl4pPr>
            <a:lvl5pPr marL="180975" indent="-180975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2"/>
                </a:solidFill>
                <a:latin typeface="돋움" pitchFamily="50" charset="-127"/>
                <a:ea typeface="돋움" pitchFamily="50" charset="-127"/>
              </a:defRPr>
            </a:lvl5pPr>
            <a:lvl6pPr marL="638175" indent="-180975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2"/>
                </a:solidFill>
                <a:latin typeface="돋움" pitchFamily="50" charset="-127"/>
                <a:ea typeface="돋움" pitchFamily="50" charset="-127"/>
              </a:defRPr>
            </a:lvl6pPr>
            <a:lvl7pPr marL="1095375" indent="-180975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2"/>
                </a:solidFill>
                <a:latin typeface="돋움" pitchFamily="50" charset="-127"/>
                <a:ea typeface="돋움" pitchFamily="50" charset="-127"/>
              </a:defRPr>
            </a:lvl7pPr>
            <a:lvl8pPr marL="1552575" indent="-180975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2"/>
                </a:solidFill>
                <a:latin typeface="돋움" pitchFamily="50" charset="-127"/>
                <a:ea typeface="돋움" pitchFamily="50" charset="-127"/>
              </a:defRPr>
            </a:lvl8pPr>
            <a:lvl9pPr marL="2009775" indent="-180975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2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lvl="0">
              <a:defRPr/>
            </a:pPr>
            <a:r>
              <a:rPr lang="ko-KR" altLang="en-US" kern="0" dirty="0">
                <a:solidFill>
                  <a:srgbClr val="333333"/>
                </a:solidFill>
                <a:latin typeface="돋움"/>
                <a:ea typeface="돋움"/>
              </a:rPr>
              <a:t>전체 서비스 정상상태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8290719" y="1212850"/>
            <a:ext cx="287972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0" rIns="0" bIns="0" numCol="1" anchor="ctr" anchorCtr="0" compatLnSpc="1">
            <a:prstTxWarp prst="textNoShape">
              <a:avLst/>
            </a:prstTxWarp>
          </a:bodyPr>
          <a:lstStyle>
            <a:lvl1pPr marL="180975" indent="-180975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180975" indent="-180975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2"/>
                </a:solidFill>
                <a:latin typeface="돋움" pitchFamily="50" charset="-127"/>
                <a:ea typeface="돋움" pitchFamily="50" charset="-127"/>
              </a:defRPr>
            </a:lvl2pPr>
            <a:lvl3pPr marL="180975" indent="-180975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2"/>
                </a:solidFill>
                <a:latin typeface="돋움" pitchFamily="50" charset="-127"/>
                <a:ea typeface="돋움" pitchFamily="50" charset="-127"/>
              </a:defRPr>
            </a:lvl3pPr>
            <a:lvl4pPr marL="180975" indent="-180975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2"/>
                </a:solidFill>
                <a:latin typeface="돋움" pitchFamily="50" charset="-127"/>
                <a:ea typeface="돋움" pitchFamily="50" charset="-127"/>
              </a:defRPr>
            </a:lvl4pPr>
            <a:lvl5pPr marL="180975" indent="-180975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2"/>
                </a:solidFill>
                <a:latin typeface="돋움" pitchFamily="50" charset="-127"/>
                <a:ea typeface="돋움" pitchFamily="50" charset="-127"/>
              </a:defRPr>
            </a:lvl5pPr>
            <a:lvl6pPr marL="638175" indent="-180975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2"/>
                </a:solidFill>
                <a:latin typeface="돋움" pitchFamily="50" charset="-127"/>
                <a:ea typeface="돋움" pitchFamily="50" charset="-127"/>
              </a:defRPr>
            </a:lvl6pPr>
            <a:lvl7pPr marL="1095375" indent="-180975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2"/>
                </a:solidFill>
                <a:latin typeface="돋움" pitchFamily="50" charset="-127"/>
                <a:ea typeface="돋움" pitchFamily="50" charset="-127"/>
              </a:defRPr>
            </a:lvl7pPr>
            <a:lvl8pPr marL="1552575" indent="-180975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2"/>
                </a:solidFill>
                <a:latin typeface="돋움" pitchFamily="50" charset="-127"/>
                <a:ea typeface="돋움" pitchFamily="50" charset="-127"/>
              </a:defRPr>
            </a:lvl8pPr>
            <a:lvl9pPr marL="2009775" indent="-180975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2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marL="180975" marR="0" lvl="0" indent="-180975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900" b="1" i="0" u="none" strike="noStrike" kern="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돋움"/>
                <a:ea typeface="돋움"/>
                <a:cs typeface="+mj-cs"/>
              </a:rPr>
              <a:t>김용현</a:t>
            </a:r>
          </a:p>
        </p:txBody>
      </p:sp>
      <p:graphicFrame>
        <p:nvGraphicFramePr>
          <p:cNvPr id="450" name="Group 128">
            <a:extLst>
              <a:ext uri="{FF2B5EF4-FFF2-40B4-BE49-F238E27FC236}">
                <a16:creationId xmlns:a16="http://schemas.microsoft.com/office/drawing/2014/main" id="{EE9845F9-F207-4B52-94C9-316E3333891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625477" y="1638681"/>
          <a:ext cx="2232025" cy="5140799"/>
        </p:xfrm>
        <a:graphic>
          <a:graphicData uri="http://schemas.openxmlformats.org/drawingml/2006/table">
            <a:tbl>
              <a:tblPr/>
              <a:tblGrid>
                <a:gridCol w="2232025">
                  <a:extLst>
                    <a:ext uri="{9D8B030D-6E8A-4147-A177-3AD203B41FA5}">
                      <a16:colId xmlns:a16="http://schemas.microsoft.com/office/drawing/2014/main" val="555983997"/>
                    </a:ext>
                  </a:extLst>
                </a:gridCol>
              </a:tblGrid>
              <a:tr h="202975">
                <a:tc>
                  <a:txBody>
                    <a:bodyPr/>
                    <a:lstStyle>
                      <a:lvl1pPr marL="0" algn="l" defTabSz="914400" rtl="0" eaLnBrk="1" latinLnBrk="1" hangingPunct="1">
                        <a:lnSpc>
                          <a:spcPct val="120000"/>
                        </a:lnSpc>
                        <a:spcAft>
                          <a:spcPct val="30000"/>
                        </a:spcAft>
                        <a:defRPr kumimoji="1" sz="700" kern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 marL="742950" indent="-285750" algn="l" defTabSz="914400" rtl="0" eaLnBrk="1" latinLnBrk="1" hangingPunct="1">
                        <a:lnSpc>
                          <a:spcPct val="120000"/>
                        </a:lnSpc>
                        <a:spcAft>
                          <a:spcPct val="30000"/>
                        </a:spcAft>
                        <a:defRPr kumimoji="1" sz="1000" kern="12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defTabSz="914400" rtl="0" eaLnBrk="1" latinLnBrk="1" hangingPunct="1">
                        <a:lnSpc>
                          <a:spcPct val="120000"/>
                        </a:lnSpc>
                        <a:spcAft>
                          <a:spcPct val="30000"/>
                        </a:spcAft>
                        <a:defRPr kumimoji="1" sz="1000" kern="12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defTabSz="914400" rtl="0" eaLnBrk="1" latinLnBrk="1" hangingPunct="1">
                        <a:lnSpc>
                          <a:spcPct val="120000"/>
                        </a:lnSpc>
                        <a:spcAft>
                          <a:spcPct val="30000"/>
                        </a:spcAft>
                        <a:defRPr kumimoji="1" sz="1000" kern="12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defTabSz="914400" rtl="0" eaLnBrk="1" latinLnBrk="1" hangingPunct="1">
                        <a:lnSpc>
                          <a:spcPct val="120000"/>
                        </a:lnSpc>
                        <a:spcAft>
                          <a:spcPct val="30000"/>
                        </a:spcAft>
                        <a:defRPr kumimoji="1" sz="1000" kern="12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defRPr kumimoji="1" sz="1000" kern="12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defRPr kumimoji="1" sz="1000" kern="12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defRPr kumimoji="1" sz="1000" kern="12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defRPr kumimoji="1" sz="1000" kern="12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Description</a:t>
                      </a:r>
                    </a:p>
                  </a:txBody>
                  <a:tcPr marL="72000" marR="72000" marT="36005" marB="36005" horzOverflow="overflow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8080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0761769"/>
                  </a:ext>
                </a:extLst>
              </a:tr>
              <a:tr h="3053057">
                <a:tc>
                  <a:txBody>
                    <a:bodyPr/>
                    <a:lstStyle>
                      <a:lvl1pPr marL="133350" indent="-133350" algn="l" defTabSz="914400" rtl="0" eaLnBrk="1" latinLnBrk="1" hangingPunct="1">
                        <a:lnSpc>
                          <a:spcPct val="120000"/>
                        </a:lnSpc>
                        <a:spcAft>
                          <a:spcPct val="30000"/>
                        </a:spcAft>
                        <a:defRPr kumimoji="1" sz="700" kern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 marL="742950" indent="-285750" algn="l" defTabSz="914400" rtl="0" eaLnBrk="1" latinLnBrk="1" hangingPunct="1">
                        <a:lnSpc>
                          <a:spcPct val="120000"/>
                        </a:lnSpc>
                        <a:spcAft>
                          <a:spcPct val="30000"/>
                        </a:spcAft>
                        <a:defRPr kumimoji="1" sz="1000" kern="12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defTabSz="914400" rtl="0" eaLnBrk="1" latinLnBrk="1" hangingPunct="1">
                        <a:lnSpc>
                          <a:spcPct val="120000"/>
                        </a:lnSpc>
                        <a:spcAft>
                          <a:spcPct val="30000"/>
                        </a:spcAft>
                        <a:defRPr kumimoji="1" sz="1000" kern="12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defTabSz="914400" rtl="0" eaLnBrk="1" latinLnBrk="1" hangingPunct="1">
                        <a:lnSpc>
                          <a:spcPct val="120000"/>
                        </a:lnSpc>
                        <a:spcAft>
                          <a:spcPct val="30000"/>
                        </a:spcAft>
                        <a:defRPr kumimoji="1" sz="1000" kern="12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defTabSz="914400" rtl="0" eaLnBrk="1" latinLnBrk="1" hangingPunct="1">
                        <a:lnSpc>
                          <a:spcPct val="120000"/>
                        </a:lnSpc>
                        <a:spcAft>
                          <a:spcPct val="30000"/>
                        </a:spcAft>
                        <a:defRPr kumimoji="1" sz="1000" kern="12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defRPr kumimoji="1" sz="1000" kern="12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defRPr kumimoji="1" sz="1000" kern="12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defRPr kumimoji="1" sz="1000" kern="12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defRPr kumimoji="1" sz="1000" kern="12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133350" marR="0" lvl="0" indent="-13335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모든 서비스의 상태를 보여줌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133350" marR="0" lvl="0" indent="-13335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서비스마다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서비스명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아이피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포트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장애서버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상태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Column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이 존재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133350" marR="0" lvl="0" indent="-13335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2000" marR="72000" marT="36005" marB="36005" horzOverflow="overflow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8951395"/>
                  </a:ext>
                </a:extLst>
              </a:tr>
              <a:tr h="202975">
                <a:tc>
                  <a:txBody>
                    <a:bodyPr/>
                    <a:lstStyle>
                      <a:lvl1pPr marL="0" algn="l" defTabSz="914400" rtl="0" eaLnBrk="1" latinLnBrk="1" hangingPunct="1">
                        <a:lnSpc>
                          <a:spcPct val="120000"/>
                        </a:lnSpc>
                        <a:spcAft>
                          <a:spcPct val="30000"/>
                        </a:spcAft>
                        <a:defRPr kumimoji="1" sz="700" kern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 marL="742950" indent="-285750" algn="l" defTabSz="914400" rtl="0" eaLnBrk="1" latinLnBrk="1" hangingPunct="1">
                        <a:lnSpc>
                          <a:spcPct val="120000"/>
                        </a:lnSpc>
                        <a:spcAft>
                          <a:spcPct val="30000"/>
                        </a:spcAft>
                        <a:defRPr kumimoji="1" sz="1000" kern="12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defTabSz="914400" rtl="0" eaLnBrk="1" latinLnBrk="1" hangingPunct="1">
                        <a:lnSpc>
                          <a:spcPct val="120000"/>
                        </a:lnSpc>
                        <a:spcAft>
                          <a:spcPct val="30000"/>
                        </a:spcAft>
                        <a:defRPr kumimoji="1" sz="1000" kern="12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defTabSz="914400" rtl="0" eaLnBrk="1" latinLnBrk="1" hangingPunct="1">
                        <a:lnSpc>
                          <a:spcPct val="120000"/>
                        </a:lnSpc>
                        <a:spcAft>
                          <a:spcPct val="30000"/>
                        </a:spcAft>
                        <a:defRPr kumimoji="1" sz="1000" kern="12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defTabSz="914400" rtl="0" eaLnBrk="1" latinLnBrk="1" hangingPunct="1">
                        <a:lnSpc>
                          <a:spcPct val="120000"/>
                        </a:lnSpc>
                        <a:spcAft>
                          <a:spcPct val="30000"/>
                        </a:spcAft>
                        <a:defRPr kumimoji="1" sz="1000" kern="12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defRPr kumimoji="1" sz="1000" kern="12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defRPr kumimoji="1" sz="1000" kern="12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defRPr kumimoji="1" sz="1000" kern="12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defRPr kumimoji="1" sz="1000" kern="12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Action</a:t>
                      </a:r>
                    </a:p>
                  </a:txBody>
                  <a:tcPr marL="72000" marR="72000" marT="36005" marB="36005" horzOverflow="overflow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8080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2205876"/>
                  </a:ext>
                </a:extLst>
              </a:tr>
              <a:tr h="1681792">
                <a:tc>
                  <a:txBody>
                    <a:bodyPr/>
                    <a:lstStyle>
                      <a:lvl1pPr marL="133350" indent="-133350" algn="l" defTabSz="914400" rtl="0" eaLnBrk="1" latinLnBrk="1" hangingPunct="1">
                        <a:lnSpc>
                          <a:spcPct val="120000"/>
                        </a:lnSpc>
                        <a:spcAft>
                          <a:spcPct val="30000"/>
                        </a:spcAft>
                        <a:defRPr kumimoji="1" sz="700" kern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 marL="742950" indent="-285750" algn="l" defTabSz="914400" rtl="0" eaLnBrk="1" latinLnBrk="1" hangingPunct="1">
                        <a:lnSpc>
                          <a:spcPct val="120000"/>
                        </a:lnSpc>
                        <a:spcAft>
                          <a:spcPct val="30000"/>
                        </a:spcAft>
                        <a:defRPr kumimoji="1" sz="1000" kern="12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defTabSz="914400" rtl="0" eaLnBrk="1" latinLnBrk="1" hangingPunct="1">
                        <a:lnSpc>
                          <a:spcPct val="120000"/>
                        </a:lnSpc>
                        <a:spcAft>
                          <a:spcPct val="30000"/>
                        </a:spcAft>
                        <a:defRPr kumimoji="1" sz="1000" kern="12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defTabSz="914400" rtl="0" eaLnBrk="1" latinLnBrk="1" hangingPunct="1">
                        <a:lnSpc>
                          <a:spcPct val="120000"/>
                        </a:lnSpc>
                        <a:spcAft>
                          <a:spcPct val="30000"/>
                        </a:spcAft>
                        <a:defRPr kumimoji="1" sz="1000" kern="12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defTabSz="914400" rtl="0" eaLnBrk="1" latinLnBrk="1" hangingPunct="1">
                        <a:lnSpc>
                          <a:spcPct val="120000"/>
                        </a:lnSpc>
                        <a:spcAft>
                          <a:spcPct val="30000"/>
                        </a:spcAft>
                        <a:defRPr kumimoji="1" sz="1000" kern="12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defRPr kumimoji="1" sz="1000" kern="12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defRPr kumimoji="1" sz="1000" kern="12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defRPr kumimoji="1" sz="1000" kern="12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defRPr kumimoji="1" sz="1000" kern="12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133350" marR="0" lvl="0" indent="-13335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AutoNum type="alphaUcPeriod"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로테이션으로 전체 서비스 상태 페이지와 서버 상태 페이지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10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초간격으로 전환</a:t>
                      </a:r>
                    </a:p>
                  </a:txBody>
                  <a:tcPr marL="72000" marR="72000" marT="36005" marB="36005" horzOverflow="overflow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68027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0329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C7DCE8-D527-43E7-8A8E-8C6FDA049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실제 서비스 흐름도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25E58CA-C92B-4FA0-AE32-B93CC08A164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FE239B-95DB-4DE0-BDD1-A9014688C0E6}" type="slidenum">
              <a:rPr lang="ko-KR" altLang="en-US" smtClean="0"/>
              <a:pPr>
                <a:defRPr/>
              </a:pPr>
              <a:t>5</a:t>
            </a:fld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772CB6A-5ECF-4888-BED7-2D17419669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0273" y="2216201"/>
            <a:ext cx="1115201" cy="1399805"/>
          </a:xfrm>
          <a:prstGeom prst="rect">
            <a:avLst/>
          </a:prstGeom>
        </p:spPr>
      </p:pic>
      <p:pic>
        <p:nvPicPr>
          <p:cNvPr id="6" name="그래픽 5" descr="모니터">
            <a:extLst>
              <a:ext uri="{FF2B5EF4-FFF2-40B4-BE49-F238E27FC236}">
                <a16:creationId xmlns:a16="http://schemas.microsoft.com/office/drawing/2014/main" id="{266C00C5-B7FA-463D-A8B0-B82CA63E87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7275" y="3273553"/>
            <a:ext cx="1399804" cy="139980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D192564-BB59-48D1-8AFB-482170A2DD1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8625" y="5076423"/>
            <a:ext cx="1232205" cy="1232205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3C05CF6C-FE49-4B84-8980-4615F9FFFBF4}"/>
              </a:ext>
            </a:extLst>
          </p:cNvPr>
          <p:cNvCxnSpPr/>
          <p:nvPr/>
        </p:nvCxnSpPr>
        <p:spPr>
          <a:xfrm>
            <a:off x="1727079" y="3758184"/>
            <a:ext cx="13270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1C77A16D-ECF9-4DB7-B30A-9935C4F7C662}"/>
              </a:ext>
            </a:extLst>
          </p:cNvPr>
          <p:cNvCxnSpPr>
            <a:cxnSpLocks/>
          </p:cNvCxnSpPr>
          <p:nvPr/>
        </p:nvCxnSpPr>
        <p:spPr>
          <a:xfrm>
            <a:off x="6446861" y="3667992"/>
            <a:ext cx="0" cy="941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1B3FA5D5-F23B-4D27-8E06-B1EEC1B96134}"/>
              </a:ext>
            </a:extLst>
          </p:cNvPr>
          <p:cNvCxnSpPr>
            <a:cxnSpLocks/>
          </p:cNvCxnSpPr>
          <p:nvPr/>
        </p:nvCxnSpPr>
        <p:spPr>
          <a:xfrm flipV="1">
            <a:off x="6792036" y="3640441"/>
            <a:ext cx="0" cy="968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D9A94C9D-AEE8-40EF-AE77-97BF93E5D0AD}"/>
              </a:ext>
            </a:extLst>
          </p:cNvPr>
          <p:cNvCxnSpPr>
            <a:cxnSpLocks/>
          </p:cNvCxnSpPr>
          <p:nvPr/>
        </p:nvCxnSpPr>
        <p:spPr>
          <a:xfrm flipH="1">
            <a:off x="1727080" y="4163568"/>
            <a:ext cx="13270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73A66F5-A107-46AE-9764-C2E67AF88F41}"/>
              </a:ext>
            </a:extLst>
          </p:cNvPr>
          <p:cNvSpPr txBox="1"/>
          <p:nvPr/>
        </p:nvSpPr>
        <p:spPr>
          <a:xfrm>
            <a:off x="2082650" y="3492576"/>
            <a:ext cx="6158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ea typeface="나눔고딕" panose="020D0604000000000000"/>
              </a:rPr>
              <a:t>Request</a:t>
            </a:r>
            <a:endParaRPr lang="ko-KR" altLang="en-US" sz="900" dirty="0">
              <a:ea typeface="나눔고딕" panose="020D060400000000000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AAA54BC-8647-4E67-82C7-226D3BA1B3B6}"/>
              </a:ext>
            </a:extLst>
          </p:cNvPr>
          <p:cNvSpPr txBox="1"/>
          <p:nvPr/>
        </p:nvSpPr>
        <p:spPr>
          <a:xfrm>
            <a:off x="5055584" y="3865042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rgbClr val="FF0000"/>
                </a:solidFill>
                <a:ea typeface="나눔고딕" panose="020D0604000000000000"/>
              </a:rPr>
              <a:t>Response</a:t>
            </a:r>
          </a:p>
          <a:p>
            <a:r>
              <a:rPr lang="ko-KR" altLang="en-US" sz="900" dirty="0">
                <a:solidFill>
                  <a:srgbClr val="FF0000"/>
                </a:solidFill>
                <a:ea typeface="나눔고딕" panose="020D0604000000000000"/>
              </a:rPr>
              <a:t>장애 및 경고발생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FA9426B-069F-478C-A33D-DF8A7192AF97}"/>
              </a:ext>
            </a:extLst>
          </p:cNvPr>
          <p:cNvSpPr txBox="1"/>
          <p:nvPr/>
        </p:nvSpPr>
        <p:spPr>
          <a:xfrm>
            <a:off x="6004907" y="1899408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ea typeface="나눔고딕" panose="020D0604000000000000"/>
              </a:rPr>
              <a:t>WAS(</a:t>
            </a:r>
            <a:r>
              <a:rPr lang="en-US" altLang="ko-KR" dirty="0" err="1">
                <a:ea typeface="나눔고딕" panose="020D0604000000000000"/>
              </a:rPr>
              <a:t>sc.jsp</a:t>
            </a:r>
            <a:r>
              <a:rPr lang="en-US" altLang="ko-KR" dirty="0">
                <a:ea typeface="나눔고딕" panose="020D0604000000000000"/>
              </a:rPr>
              <a:t>)</a:t>
            </a:r>
            <a:endParaRPr lang="ko-KR" altLang="en-US" dirty="0">
              <a:ea typeface="나눔고딕" panose="020D060400000000000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0E1D63C-2865-4E5E-8F51-87C2352D5B83}"/>
              </a:ext>
            </a:extLst>
          </p:cNvPr>
          <p:cNvSpPr txBox="1"/>
          <p:nvPr/>
        </p:nvSpPr>
        <p:spPr>
          <a:xfrm>
            <a:off x="6386902" y="4673357"/>
            <a:ext cx="495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ea typeface="나눔고딕" panose="020D0604000000000000"/>
              </a:rPr>
              <a:t>DB</a:t>
            </a:r>
            <a:endParaRPr lang="ko-KR" altLang="en-US" dirty="0">
              <a:ea typeface="나눔고딕" panose="020D060400000000000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B28CA56-8BA9-46BF-808C-ACB3B687D877}"/>
              </a:ext>
            </a:extLst>
          </p:cNvPr>
          <p:cNvSpPr txBox="1"/>
          <p:nvPr/>
        </p:nvSpPr>
        <p:spPr>
          <a:xfrm>
            <a:off x="613097" y="2988019"/>
            <a:ext cx="79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ea typeface="나눔고딕" panose="020D0604000000000000"/>
              </a:rPr>
              <a:t>Client</a:t>
            </a:r>
            <a:endParaRPr lang="ko-KR" altLang="en-US" dirty="0">
              <a:ea typeface="나눔고딕" panose="020D060400000000000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E21A88A-33C4-4BD7-965D-3A5641A8E046}"/>
              </a:ext>
            </a:extLst>
          </p:cNvPr>
          <p:cNvSpPr txBox="1"/>
          <p:nvPr/>
        </p:nvSpPr>
        <p:spPr>
          <a:xfrm>
            <a:off x="6194332" y="3985347"/>
            <a:ext cx="1047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ea typeface="나눔고딕" panose="020D0604000000000000"/>
              </a:rPr>
              <a:t>Connection </a:t>
            </a:r>
            <a:r>
              <a:rPr lang="ko-KR" altLang="en-US" sz="900" dirty="0">
                <a:ea typeface="나눔고딕" panose="020D0604000000000000"/>
              </a:rPr>
              <a:t>개수</a:t>
            </a:r>
          </a:p>
        </p:txBody>
      </p:sp>
      <p:graphicFrame>
        <p:nvGraphicFramePr>
          <p:cNvPr id="27" name="Group 128">
            <a:extLst>
              <a:ext uri="{FF2B5EF4-FFF2-40B4-BE49-F238E27FC236}">
                <a16:creationId xmlns:a16="http://schemas.microsoft.com/office/drawing/2014/main" id="{6BAD0DD9-CDB0-4C81-AF6B-E8B5D5D7D0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7911529"/>
              </p:ext>
            </p:extLst>
          </p:nvPr>
        </p:nvGraphicFramePr>
        <p:xfrm>
          <a:off x="7625366" y="1634237"/>
          <a:ext cx="2232025" cy="5140799"/>
        </p:xfrm>
        <a:graphic>
          <a:graphicData uri="http://schemas.openxmlformats.org/drawingml/2006/table">
            <a:tbl>
              <a:tblPr/>
              <a:tblGrid>
                <a:gridCol w="2232025">
                  <a:extLst>
                    <a:ext uri="{9D8B030D-6E8A-4147-A177-3AD203B41FA5}">
                      <a16:colId xmlns:a16="http://schemas.microsoft.com/office/drawing/2014/main" val="555983997"/>
                    </a:ext>
                  </a:extLst>
                </a:gridCol>
              </a:tblGrid>
              <a:tr h="202975">
                <a:tc>
                  <a:txBody>
                    <a:bodyPr/>
                    <a:lstStyle>
                      <a:lvl1pPr marL="0" algn="l" defTabSz="914400" rtl="0" eaLnBrk="1" latinLnBrk="1" hangingPunct="1">
                        <a:lnSpc>
                          <a:spcPct val="120000"/>
                        </a:lnSpc>
                        <a:spcAft>
                          <a:spcPct val="30000"/>
                        </a:spcAft>
                        <a:defRPr kumimoji="1" sz="700" kern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 marL="742950" indent="-285750" algn="l" defTabSz="914400" rtl="0" eaLnBrk="1" latinLnBrk="1" hangingPunct="1">
                        <a:lnSpc>
                          <a:spcPct val="120000"/>
                        </a:lnSpc>
                        <a:spcAft>
                          <a:spcPct val="30000"/>
                        </a:spcAft>
                        <a:defRPr kumimoji="1" sz="1000" kern="12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defTabSz="914400" rtl="0" eaLnBrk="1" latinLnBrk="1" hangingPunct="1">
                        <a:lnSpc>
                          <a:spcPct val="120000"/>
                        </a:lnSpc>
                        <a:spcAft>
                          <a:spcPct val="30000"/>
                        </a:spcAft>
                        <a:defRPr kumimoji="1" sz="1000" kern="12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defTabSz="914400" rtl="0" eaLnBrk="1" latinLnBrk="1" hangingPunct="1">
                        <a:lnSpc>
                          <a:spcPct val="120000"/>
                        </a:lnSpc>
                        <a:spcAft>
                          <a:spcPct val="30000"/>
                        </a:spcAft>
                        <a:defRPr kumimoji="1" sz="1000" kern="12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defTabSz="914400" rtl="0" eaLnBrk="1" latinLnBrk="1" hangingPunct="1">
                        <a:lnSpc>
                          <a:spcPct val="120000"/>
                        </a:lnSpc>
                        <a:spcAft>
                          <a:spcPct val="30000"/>
                        </a:spcAft>
                        <a:defRPr kumimoji="1" sz="1000" kern="12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defRPr kumimoji="1" sz="1000" kern="12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defRPr kumimoji="1" sz="1000" kern="12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defRPr kumimoji="1" sz="1000" kern="12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defRPr kumimoji="1" sz="1000" kern="12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Description</a:t>
                      </a:r>
                    </a:p>
                  </a:txBody>
                  <a:tcPr marL="72000" marR="72000" marT="36005" marB="36005" horzOverflow="overflow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8080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0761769"/>
                  </a:ext>
                </a:extLst>
              </a:tr>
              <a:tr h="3053057">
                <a:tc>
                  <a:txBody>
                    <a:bodyPr/>
                    <a:lstStyle>
                      <a:lvl1pPr marL="133350" indent="-133350" algn="l" defTabSz="914400" rtl="0" eaLnBrk="1" latinLnBrk="1" hangingPunct="1">
                        <a:lnSpc>
                          <a:spcPct val="120000"/>
                        </a:lnSpc>
                        <a:spcAft>
                          <a:spcPct val="30000"/>
                        </a:spcAft>
                        <a:defRPr kumimoji="1" sz="700" kern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 marL="742950" indent="-285750" algn="l" defTabSz="914400" rtl="0" eaLnBrk="1" latinLnBrk="1" hangingPunct="1">
                        <a:lnSpc>
                          <a:spcPct val="120000"/>
                        </a:lnSpc>
                        <a:spcAft>
                          <a:spcPct val="30000"/>
                        </a:spcAft>
                        <a:defRPr kumimoji="1" sz="1000" kern="12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defTabSz="914400" rtl="0" eaLnBrk="1" latinLnBrk="1" hangingPunct="1">
                        <a:lnSpc>
                          <a:spcPct val="120000"/>
                        </a:lnSpc>
                        <a:spcAft>
                          <a:spcPct val="30000"/>
                        </a:spcAft>
                        <a:defRPr kumimoji="1" sz="1000" kern="12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defTabSz="914400" rtl="0" eaLnBrk="1" latinLnBrk="1" hangingPunct="1">
                        <a:lnSpc>
                          <a:spcPct val="120000"/>
                        </a:lnSpc>
                        <a:spcAft>
                          <a:spcPct val="30000"/>
                        </a:spcAft>
                        <a:defRPr kumimoji="1" sz="1000" kern="12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defTabSz="914400" rtl="0" eaLnBrk="1" latinLnBrk="1" hangingPunct="1">
                        <a:lnSpc>
                          <a:spcPct val="120000"/>
                        </a:lnSpc>
                        <a:spcAft>
                          <a:spcPct val="30000"/>
                        </a:spcAft>
                        <a:defRPr kumimoji="1" sz="1000" kern="12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defRPr kumimoji="1" sz="1000" kern="12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defRPr kumimoji="1" sz="1000" kern="12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defRPr kumimoji="1" sz="1000" kern="12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defRPr kumimoji="1" sz="1000" kern="12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133350" marR="0" lvl="0" indent="-13335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서비스 서버가 장애 발생시 처리하는 흐름도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2000" marR="72000" marT="36005" marB="36005" horzOverflow="overflow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8951395"/>
                  </a:ext>
                </a:extLst>
              </a:tr>
              <a:tr h="202975">
                <a:tc>
                  <a:txBody>
                    <a:bodyPr/>
                    <a:lstStyle>
                      <a:lvl1pPr marL="0" algn="l" defTabSz="914400" rtl="0" eaLnBrk="1" latinLnBrk="1" hangingPunct="1">
                        <a:lnSpc>
                          <a:spcPct val="120000"/>
                        </a:lnSpc>
                        <a:spcAft>
                          <a:spcPct val="30000"/>
                        </a:spcAft>
                        <a:defRPr kumimoji="1" sz="700" kern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 marL="742950" indent="-285750" algn="l" defTabSz="914400" rtl="0" eaLnBrk="1" latinLnBrk="1" hangingPunct="1">
                        <a:lnSpc>
                          <a:spcPct val="120000"/>
                        </a:lnSpc>
                        <a:spcAft>
                          <a:spcPct val="30000"/>
                        </a:spcAft>
                        <a:defRPr kumimoji="1" sz="1000" kern="12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defTabSz="914400" rtl="0" eaLnBrk="1" latinLnBrk="1" hangingPunct="1">
                        <a:lnSpc>
                          <a:spcPct val="120000"/>
                        </a:lnSpc>
                        <a:spcAft>
                          <a:spcPct val="30000"/>
                        </a:spcAft>
                        <a:defRPr kumimoji="1" sz="1000" kern="12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defTabSz="914400" rtl="0" eaLnBrk="1" latinLnBrk="1" hangingPunct="1">
                        <a:lnSpc>
                          <a:spcPct val="120000"/>
                        </a:lnSpc>
                        <a:spcAft>
                          <a:spcPct val="30000"/>
                        </a:spcAft>
                        <a:defRPr kumimoji="1" sz="1000" kern="12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defTabSz="914400" rtl="0" eaLnBrk="1" latinLnBrk="1" hangingPunct="1">
                        <a:lnSpc>
                          <a:spcPct val="120000"/>
                        </a:lnSpc>
                        <a:spcAft>
                          <a:spcPct val="30000"/>
                        </a:spcAft>
                        <a:defRPr kumimoji="1" sz="1000" kern="12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defRPr kumimoji="1" sz="1000" kern="12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defRPr kumimoji="1" sz="1000" kern="12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defRPr kumimoji="1" sz="1000" kern="12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defRPr kumimoji="1" sz="1000" kern="12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Action</a:t>
                      </a:r>
                    </a:p>
                  </a:txBody>
                  <a:tcPr marL="72000" marR="72000" marT="36005" marB="36005" horzOverflow="overflow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8080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2205876"/>
                  </a:ext>
                </a:extLst>
              </a:tr>
              <a:tr h="1681792">
                <a:tc>
                  <a:txBody>
                    <a:bodyPr/>
                    <a:lstStyle>
                      <a:lvl1pPr marL="133350" indent="-133350" algn="l" defTabSz="914400" rtl="0" eaLnBrk="1" latinLnBrk="1" hangingPunct="1">
                        <a:lnSpc>
                          <a:spcPct val="120000"/>
                        </a:lnSpc>
                        <a:spcAft>
                          <a:spcPct val="30000"/>
                        </a:spcAft>
                        <a:defRPr kumimoji="1" sz="700" kern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 marL="742950" indent="-285750" algn="l" defTabSz="914400" rtl="0" eaLnBrk="1" latinLnBrk="1" hangingPunct="1">
                        <a:lnSpc>
                          <a:spcPct val="120000"/>
                        </a:lnSpc>
                        <a:spcAft>
                          <a:spcPct val="30000"/>
                        </a:spcAft>
                        <a:defRPr kumimoji="1" sz="1000" kern="12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defTabSz="914400" rtl="0" eaLnBrk="1" latinLnBrk="1" hangingPunct="1">
                        <a:lnSpc>
                          <a:spcPct val="120000"/>
                        </a:lnSpc>
                        <a:spcAft>
                          <a:spcPct val="30000"/>
                        </a:spcAft>
                        <a:defRPr kumimoji="1" sz="1000" kern="12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defTabSz="914400" rtl="0" eaLnBrk="1" latinLnBrk="1" hangingPunct="1">
                        <a:lnSpc>
                          <a:spcPct val="120000"/>
                        </a:lnSpc>
                        <a:spcAft>
                          <a:spcPct val="30000"/>
                        </a:spcAft>
                        <a:defRPr kumimoji="1" sz="1000" kern="12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defTabSz="914400" rtl="0" eaLnBrk="1" latinLnBrk="1" hangingPunct="1">
                        <a:lnSpc>
                          <a:spcPct val="120000"/>
                        </a:lnSpc>
                        <a:spcAft>
                          <a:spcPct val="30000"/>
                        </a:spcAft>
                        <a:defRPr kumimoji="1" sz="1000" kern="12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defRPr kumimoji="1" sz="1000" kern="12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defRPr kumimoji="1" sz="1000" kern="12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defRPr kumimoji="1" sz="1000" kern="12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defRPr kumimoji="1" sz="1000" kern="12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228600" marR="0" lvl="0" indent="-22860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서비스 서버가 살아있는지 모니터링 서버에서 주기적으로 통신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228600" marR="0" lvl="0" indent="-22860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장애발생시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Client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로 통신 실패하였다는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flag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값 리턴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228600" marR="0" lvl="0" indent="-22860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Client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는 통신실패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flag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값으로 장애발생시 화면처리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228600" marR="0" lvl="0" indent="-22860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동시에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Slack API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를 사용하여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Slack app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에 장애발생 메시지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푸쉬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2000" marR="72000" marT="36005" marB="36005" horzOverflow="overflow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6802729"/>
                  </a:ext>
                </a:extLst>
              </a:tr>
            </a:tbl>
          </a:graphicData>
        </a:graphic>
      </p:graphicFrame>
      <p:sp>
        <p:nvSpPr>
          <p:cNvPr id="28" name="Rectangle 3">
            <a:extLst>
              <a:ext uri="{FF2B5EF4-FFF2-40B4-BE49-F238E27FC236}">
                <a16:creationId xmlns:a16="http://schemas.microsoft.com/office/drawing/2014/main" id="{45A871AA-E0F5-4122-B948-3F6533BD38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5494" y="1212850"/>
            <a:ext cx="287972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0" rIns="0" bIns="0" numCol="1" anchor="ctr" anchorCtr="0" compatLnSpc="1">
            <a:prstTxWarp prst="textNoShape">
              <a:avLst/>
            </a:prstTxWarp>
          </a:bodyPr>
          <a:lstStyle>
            <a:lvl1pPr marL="180975" indent="-180975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180975" indent="-180975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2"/>
                </a:solidFill>
                <a:latin typeface="돋움" pitchFamily="50" charset="-127"/>
                <a:ea typeface="돋움" pitchFamily="50" charset="-127"/>
              </a:defRPr>
            </a:lvl2pPr>
            <a:lvl3pPr marL="180975" indent="-180975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2"/>
                </a:solidFill>
                <a:latin typeface="돋움" pitchFamily="50" charset="-127"/>
                <a:ea typeface="돋움" pitchFamily="50" charset="-127"/>
              </a:defRPr>
            </a:lvl3pPr>
            <a:lvl4pPr marL="180975" indent="-180975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2"/>
                </a:solidFill>
                <a:latin typeface="돋움" pitchFamily="50" charset="-127"/>
                <a:ea typeface="돋움" pitchFamily="50" charset="-127"/>
              </a:defRPr>
            </a:lvl4pPr>
            <a:lvl5pPr marL="180975" indent="-180975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2"/>
                </a:solidFill>
                <a:latin typeface="돋움" pitchFamily="50" charset="-127"/>
                <a:ea typeface="돋움" pitchFamily="50" charset="-127"/>
              </a:defRPr>
            </a:lvl5pPr>
            <a:lvl6pPr marL="638175" indent="-180975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2"/>
                </a:solidFill>
                <a:latin typeface="돋움" pitchFamily="50" charset="-127"/>
                <a:ea typeface="돋움" pitchFamily="50" charset="-127"/>
              </a:defRPr>
            </a:lvl6pPr>
            <a:lvl7pPr marL="1095375" indent="-180975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2"/>
                </a:solidFill>
                <a:latin typeface="돋움" pitchFamily="50" charset="-127"/>
                <a:ea typeface="돋움" pitchFamily="50" charset="-127"/>
              </a:defRPr>
            </a:lvl7pPr>
            <a:lvl8pPr marL="1552575" indent="-180975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2"/>
                </a:solidFill>
                <a:latin typeface="돋움" pitchFamily="50" charset="-127"/>
                <a:ea typeface="돋움" pitchFamily="50" charset="-127"/>
              </a:defRPr>
            </a:lvl8pPr>
            <a:lvl9pPr marL="2009775" indent="-180975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2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marL="180975" marR="0" lvl="0" indent="-180975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kern="0" dirty="0">
                <a:solidFill>
                  <a:srgbClr val="333333"/>
                </a:solidFill>
                <a:latin typeface="돋움"/>
                <a:ea typeface="돋움"/>
              </a:rPr>
              <a:t>실제 서비스 흐름도</a:t>
            </a:r>
            <a:endParaRPr kumimoji="1" lang="ko-KR" altLang="en-US" sz="900" b="1" i="0" u="none" strike="noStrike" kern="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돋움"/>
              <a:ea typeface="돋움"/>
              <a:cs typeface="+mj-cs"/>
            </a:endParaRPr>
          </a:p>
        </p:txBody>
      </p:sp>
      <p:sp>
        <p:nvSpPr>
          <p:cNvPr id="29" name="Rectangle 3">
            <a:extLst>
              <a:ext uri="{FF2B5EF4-FFF2-40B4-BE49-F238E27FC236}">
                <a16:creationId xmlns:a16="http://schemas.microsoft.com/office/drawing/2014/main" id="{094C5DA7-B5B2-43A0-8A77-98E8A6DA85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5494" y="1431925"/>
            <a:ext cx="287972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0" rIns="0" bIns="0" numCol="1" anchor="ctr" anchorCtr="0" compatLnSpc="1">
            <a:prstTxWarp prst="textNoShape">
              <a:avLst/>
            </a:prstTxWarp>
          </a:bodyPr>
          <a:lstStyle>
            <a:lvl1pPr marL="180975" indent="-180975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180975" indent="-180975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2"/>
                </a:solidFill>
                <a:latin typeface="돋움" pitchFamily="50" charset="-127"/>
                <a:ea typeface="돋움" pitchFamily="50" charset="-127"/>
              </a:defRPr>
            </a:lvl2pPr>
            <a:lvl3pPr marL="180975" indent="-180975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2"/>
                </a:solidFill>
                <a:latin typeface="돋움" pitchFamily="50" charset="-127"/>
                <a:ea typeface="돋움" pitchFamily="50" charset="-127"/>
              </a:defRPr>
            </a:lvl3pPr>
            <a:lvl4pPr marL="180975" indent="-180975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2"/>
                </a:solidFill>
                <a:latin typeface="돋움" pitchFamily="50" charset="-127"/>
                <a:ea typeface="돋움" pitchFamily="50" charset="-127"/>
              </a:defRPr>
            </a:lvl4pPr>
            <a:lvl5pPr marL="180975" indent="-180975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2"/>
                </a:solidFill>
                <a:latin typeface="돋움" pitchFamily="50" charset="-127"/>
                <a:ea typeface="돋움" pitchFamily="50" charset="-127"/>
              </a:defRPr>
            </a:lvl5pPr>
            <a:lvl6pPr marL="638175" indent="-180975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2"/>
                </a:solidFill>
                <a:latin typeface="돋움" pitchFamily="50" charset="-127"/>
                <a:ea typeface="돋움" pitchFamily="50" charset="-127"/>
              </a:defRPr>
            </a:lvl6pPr>
            <a:lvl7pPr marL="1095375" indent="-180975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2"/>
                </a:solidFill>
                <a:latin typeface="돋움" pitchFamily="50" charset="-127"/>
                <a:ea typeface="돋움" pitchFamily="50" charset="-127"/>
              </a:defRPr>
            </a:lvl7pPr>
            <a:lvl8pPr marL="1552575" indent="-180975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2"/>
                </a:solidFill>
                <a:latin typeface="돋움" pitchFamily="50" charset="-127"/>
                <a:ea typeface="돋움" pitchFamily="50" charset="-127"/>
              </a:defRPr>
            </a:lvl8pPr>
            <a:lvl9pPr marL="2009775" indent="-180975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2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lvl="0">
              <a:defRPr/>
            </a:pPr>
            <a:r>
              <a:rPr lang="ko-KR" altLang="en-US" sz="800" kern="0" dirty="0">
                <a:solidFill>
                  <a:srgbClr val="333333"/>
                </a:solidFill>
                <a:latin typeface="돋움"/>
                <a:ea typeface="돋움"/>
              </a:rPr>
              <a:t>실제 서비스 장애 흐름도</a:t>
            </a:r>
          </a:p>
        </p:txBody>
      </p:sp>
      <p:sp>
        <p:nvSpPr>
          <p:cNvPr id="30" name="Rectangle 3">
            <a:extLst>
              <a:ext uri="{FF2B5EF4-FFF2-40B4-BE49-F238E27FC236}">
                <a16:creationId xmlns:a16="http://schemas.microsoft.com/office/drawing/2014/main" id="{ABFED671-3B92-49E4-89BC-10E9C06BC8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90719" y="1212850"/>
            <a:ext cx="287972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0" rIns="0" bIns="0" numCol="1" anchor="ctr" anchorCtr="0" compatLnSpc="1">
            <a:prstTxWarp prst="textNoShape">
              <a:avLst/>
            </a:prstTxWarp>
          </a:bodyPr>
          <a:lstStyle>
            <a:lvl1pPr marL="180975" indent="-180975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180975" indent="-180975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2"/>
                </a:solidFill>
                <a:latin typeface="돋움" pitchFamily="50" charset="-127"/>
                <a:ea typeface="돋움" pitchFamily="50" charset="-127"/>
              </a:defRPr>
            </a:lvl2pPr>
            <a:lvl3pPr marL="180975" indent="-180975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2"/>
                </a:solidFill>
                <a:latin typeface="돋움" pitchFamily="50" charset="-127"/>
                <a:ea typeface="돋움" pitchFamily="50" charset="-127"/>
              </a:defRPr>
            </a:lvl3pPr>
            <a:lvl4pPr marL="180975" indent="-180975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2"/>
                </a:solidFill>
                <a:latin typeface="돋움" pitchFamily="50" charset="-127"/>
                <a:ea typeface="돋움" pitchFamily="50" charset="-127"/>
              </a:defRPr>
            </a:lvl4pPr>
            <a:lvl5pPr marL="180975" indent="-180975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2"/>
                </a:solidFill>
                <a:latin typeface="돋움" pitchFamily="50" charset="-127"/>
                <a:ea typeface="돋움" pitchFamily="50" charset="-127"/>
              </a:defRPr>
            </a:lvl5pPr>
            <a:lvl6pPr marL="638175" indent="-180975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2"/>
                </a:solidFill>
                <a:latin typeface="돋움" pitchFamily="50" charset="-127"/>
                <a:ea typeface="돋움" pitchFamily="50" charset="-127"/>
              </a:defRPr>
            </a:lvl6pPr>
            <a:lvl7pPr marL="1095375" indent="-180975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2"/>
                </a:solidFill>
                <a:latin typeface="돋움" pitchFamily="50" charset="-127"/>
                <a:ea typeface="돋움" pitchFamily="50" charset="-127"/>
              </a:defRPr>
            </a:lvl7pPr>
            <a:lvl8pPr marL="1552575" indent="-180975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2"/>
                </a:solidFill>
                <a:latin typeface="돋움" pitchFamily="50" charset="-127"/>
                <a:ea typeface="돋움" pitchFamily="50" charset="-127"/>
              </a:defRPr>
            </a:lvl8pPr>
            <a:lvl9pPr marL="2009775" indent="-180975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2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marL="180975" marR="0" lvl="0" indent="-180975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900" b="1" i="0" u="none" strike="noStrike" kern="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돋움"/>
                <a:ea typeface="돋움"/>
                <a:cs typeface="+mj-cs"/>
              </a:rPr>
              <a:t>김용현</a:t>
            </a: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335055DE-EB5F-41B3-AD33-736884A375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199" y="3273552"/>
            <a:ext cx="1115201" cy="1399805"/>
          </a:xfrm>
          <a:prstGeom prst="rect">
            <a:avLst/>
          </a:prstGeom>
        </p:spPr>
      </p:pic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A28463D5-84BF-4227-B68F-440897FBCE08}"/>
              </a:ext>
            </a:extLst>
          </p:cNvPr>
          <p:cNvCxnSpPr>
            <a:cxnSpLocks/>
          </p:cNvCxnSpPr>
          <p:nvPr/>
        </p:nvCxnSpPr>
        <p:spPr>
          <a:xfrm flipV="1">
            <a:off x="4642104" y="2816352"/>
            <a:ext cx="1225842" cy="9351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AD90179D-ED4E-44B8-ADCF-C4B4EB8461A6}"/>
              </a:ext>
            </a:extLst>
          </p:cNvPr>
          <p:cNvCxnSpPr>
            <a:cxnSpLocks/>
          </p:cNvCxnSpPr>
          <p:nvPr/>
        </p:nvCxnSpPr>
        <p:spPr>
          <a:xfrm flipH="1">
            <a:off x="4755190" y="3133098"/>
            <a:ext cx="1249717" cy="949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37F68A15-644B-4CE4-9B70-513494083B7F}"/>
              </a:ext>
            </a:extLst>
          </p:cNvPr>
          <p:cNvSpPr txBox="1"/>
          <p:nvPr/>
        </p:nvSpPr>
        <p:spPr>
          <a:xfrm>
            <a:off x="4764174" y="2974686"/>
            <a:ext cx="6158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ea typeface="나눔고딕" panose="020D0604000000000000"/>
              </a:rPr>
              <a:t>Request</a:t>
            </a:r>
            <a:endParaRPr lang="ko-KR" altLang="en-US" sz="900" dirty="0">
              <a:ea typeface="나눔고딕" panose="020D060400000000000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889B02A-3683-4DDF-B803-0E3B80ECAD5B}"/>
              </a:ext>
            </a:extLst>
          </p:cNvPr>
          <p:cNvSpPr txBox="1"/>
          <p:nvPr/>
        </p:nvSpPr>
        <p:spPr>
          <a:xfrm>
            <a:off x="3392667" y="2931652"/>
            <a:ext cx="976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ea typeface="나눔고딕" panose="020D0604000000000000"/>
              </a:rPr>
              <a:t>NodeJS</a:t>
            </a:r>
            <a:endParaRPr lang="ko-KR" altLang="en-US" dirty="0">
              <a:ea typeface="나눔고딕" panose="020D060400000000000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D651E40-7B67-4438-AB66-F8A9E74B993E}"/>
              </a:ext>
            </a:extLst>
          </p:cNvPr>
          <p:cNvSpPr txBox="1"/>
          <p:nvPr/>
        </p:nvSpPr>
        <p:spPr>
          <a:xfrm>
            <a:off x="2082079" y="4242816"/>
            <a:ext cx="69602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ea typeface="나눔고딕" panose="020D0604000000000000"/>
              </a:rPr>
              <a:t>Response</a:t>
            </a:r>
            <a:endParaRPr lang="ko-KR" altLang="en-US" sz="900" dirty="0">
              <a:ea typeface="나눔고딕" panose="020D060400000000000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80AA2FB-B467-4B34-BEEB-32FD5B0FE2D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22192" y="5444681"/>
            <a:ext cx="1181100" cy="847725"/>
          </a:xfrm>
          <a:prstGeom prst="rect">
            <a:avLst/>
          </a:prstGeom>
        </p:spPr>
      </p:pic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CE8D2508-4919-4BFF-9EE7-96E27464A2CF}"/>
              </a:ext>
            </a:extLst>
          </p:cNvPr>
          <p:cNvCxnSpPr>
            <a:cxnSpLocks/>
          </p:cNvCxnSpPr>
          <p:nvPr/>
        </p:nvCxnSpPr>
        <p:spPr>
          <a:xfrm flipH="1">
            <a:off x="2215356" y="4801542"/>
            <a:ext cx="1249717" cy="949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4209A7A3-4E11-498A-9708-567F5BC4EFE8}"/>
              </a:ext>
            </a:extLst>
          </p:cNvPr>
          <p:cNvSpPr txBox="1"/>
          <p:nvPr/>
        </p:nvSpPr>
        <p:spPr>
          <a:xfrm>
            <a:off x="1959449" y="5053146"/>
            <a:ext cx="94128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ea typeface="나눔고딕" panose="020D0604000000000000"/>
              </a:rPr>
              <a:t>Push Message</a:t>
            </a:r>
            <a:endParaRPr lang="ko-KR" altLang="en-US" sz="900" dirty="0">
              <a:ea typeface="나눔고딕" panose="020D0604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9525894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Monitoring – </a:t>
            </a:r>
            <a:r>
              <a:rPr lang="ko-KR" altLang="en-US" dirty="0"/>
              <a:t>화면기획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FE239B-95DB-4DE0-BDD1-A9014688C0E6}" type="slidenum">
              <a:rPr lang="ko-KR" altLang="en-US" smtClean="0"/>
              <a:pPr>
                <a:defRPr/>
              </a:pPr>
              <a:t>6</a:t>
            </a:fld>
            <a:endParaRPr lang="ko-KR" altLang="en-US" dirty="0"/>
          </a:p>
        </p:txBody>
      </p:sp>
      <p:graphicFrame>
        <p:nvGraphicFramePr>
          <p:cNvPr id="4" name="Group 1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8705331"/>
              </p:ext>
            </p:extLst>
          </p:nvPr>
        </p:nvGraphicFramePr>
        <p:xfrm>
          <a:off x="7617835" y="1638681"/>
          <a:ext cx="2232025" cy="5140799"/>
        </p:xfrm>
        <a:graphic>
          <a:graphicData uri="http://schemas.openxmlformats.org/drawingml/2006/table">
            <a:tbl>
              <a:tblPr/>
              <a:tblGrid>
                <a:gridCol w="2232025">
                  <a:extLst>
                    <a:ext uri="{9D8B030D-6E8A-4147-A177-3AD203B41FA5}">
                      <a16:colId xmlns:a16="http://schemas.microsoft.com/office/drawing/2014/main" val="555983997"/>
                    </a:ext>
                  </a:extLst>
                </a:gridCol>
              </a:tblGrid>
              <a:tr h="202975">
                <a:tc>
                  <a:txBody>
                    <a:bodyPr/>
                    <a:lstStyle>
                      <a:lvl1pPr marL="0" algn="l" defTabSz="914400" rtl="0" eaLnBrk="1" latinLnBrk="1" hangingPunct="1">
                        <a:lnSpc>
                          <a:spcPct val="120000"/>
                        </a:lnSpc>
                        <a:spcAft>
                          <a:spcPct val="30000"/>
                        </a:spcAft>
                        <a:defRPr kumimoji="1" sz="700" kern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 marL="742950" indent="-285750" algn="l" defTabSz="914400" rtl="0" eaLnBrk="1" latinLnBrk="1" hangingPunct="1">
                        <a:lnSpc>
                          <a:spcPct val="120000"/>
                        </a:lnSpc>
                        <a:spcAft>
                          <a:spcPct val="30000"/>
                        </a:spcAft>
                        <a:defRPr kumimoji="1" sz="1000" kern="12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defTabSz="914400" rtl="0" eaLnBrk="1" latinLnBrk="1" hangingPunct="1">
                        <a:lnSpc>
                          <a:spcPct val="120000"/>
                        </a:lnSpc>
                        <a:spcAft>
                          <a:spcPct val="30000"/>
                        </a:spcAft>
                        <a:defRPr kumimoji="1" sz="1000" kern="12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defTabSz="914400" rtl="0" eaLnBrk="1" latinLnBrk="1" hangingPunct="1">
                        <a:lnSpc>
                          <a:spcPct val="120000"/>
                        </a:lnSpc>
                        <a:spcAft>
                          <a:spcPct val="30000"/>
                        </a:spcAft>
                        <a:defRPr kumimoji="1" sz="1000" kern="12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defTabSz="914400" rtl="0" eaLnBrk="1" latinLnBrk="1" hangingPunct="1">
                        <a:lnSpc>
                          <a:spcPct val="120000"/>
                        </a:lnSpc>
                        <a:spcAft>
                          <a:spcPct val="30000"/>
                        </a:spcAft>
                        <a:defRPr kumimoji="1" sz="1000" kern="12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defRPr kumimoji="1" sz="1000" kern="12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defRPr kumimoji="1" sz="1000" kern="12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defRPr kumimoji="1" sz="1000" kern="12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defRPr kumimoji="1" sz="1000" kern="12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Description</a:t>
                      </a:r>
                    </a:p>
                  </a:txBody>
                  <a:tcPr marL="72000" marR="72000" marT="36005" marB="36005" horzOverflow="overflow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8080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0761769"/>
                  </a:ext>
                </a:extLst>
              </a:tr>
              <a:tr h="3053057">
                <a:tc>
                  <a:txBody>
                    <a:bodyPr/>
                    <a:lstStyle>
                      <a:lvl1pPr marL="133350" indent="-133350" algn="l" defTabSz="914400" rtl="0" eaLnBrk="1" latinLnBrk="1" hangingPunct="1">
                        <a:lnSpc>
                          <a:spcPct val="120000"/>
                        </a:lnSpc>
                        <a:spcAft>
                          <a:spcPct val="30000"/>
                        </a:spcAft>
                        <a:defRPr kumimoji="1" sz="700" kern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 marL="742950" indent="-285750" algn="l" defTabSz="914400" rtl="0" eaLnBrk="1" latinLnBrk="1" hangingPunct="1">
                        <a:lnSpc>
                          <a:spcPct val="120000"/>
                        </a:lnSpc>
                        <a:spcAft>
                          <a:spcPct val="30000"/>
                        </a:spcAft>
                        <a:defRPr kumimoji="1" sz="1000" kern="12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defTabSz="914400" rtl="0" eaLnBrk="1" latinLnBrk="1" hangingPunct="1">
                        <a:lnSpc>
                          <a:spcPct val="120000"/>
                        </a:lnSpc>
                        <a:spcAft>
                          <a:spcPct val="30000"/>
                        </a:spcAft>
                        <a:defRPr kumimoji="1" sz="1000" kern="12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defTabSz="914400" rtl="0" eaLnBrk="1" latinLnBrk="1" hangingPunct="1">
                        <a:lnSpc>
                          <a:spcPct val="120000"/>
                        </a:lnSpc>
                        <a:spcAft>
                          <a:spcPct val="30000"/>
                        </a:spcAft>
                        <a:defRPr kumimoji="1" sz="1000" kern="12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defTabSz="914400" rtl="0" eaLnBrk="1" latinLnBrk="1" hangingPunct="1">
                        <a:lnSpc>
                          <a:spcPct val="120000"/>
                        </a:lnSpc>
                        <a:spcAft>
                          <a:spcPct val="30000"/>
                        </a:spcAft>
                        <a:defRPr kumimoji="1" sz="1000" kern="12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defRPr kumimoji="1" sz="1000" kern="12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defRPr kumimoji="1" sz="1000" kern="12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defRPr kumimoji="1" sz="1000" kern="12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defRPr kumimoji="1" sz="1000" kern="12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133350" marR="0" lvl="0" indent="-13335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모든 서비스의 상태를 보여줌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133350" marR="0" lvl="0" indent="-13335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서비스마다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서비스명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아이피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포트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장애서버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상태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Column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이 존재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133350" marR="0" lvl="0" indent="-13335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모니터링 서버와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통신에러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발생시 장애처리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133350" marR="0" lvl="0" indent="-13335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서비스 서버의 시스템 자원 이용률이 기준치를 넘어갔을 경우 경고처리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2000" marR="72000" marT="36005" marB="36005" horzOverflow="overflow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8951395"/>
                  </a:ext>
                </a:extLst>
              </a:tr>
              <a:tr h="202975">
                <a:tc>
                  <a:txBody>
                    <a:bodyPr/>
                    <a:lstStyle>
                      <a:lvl1pPr marL="0" algn="l" defTabSz="914400" rtl="0" eaLnBrk="1" latinLnBrk="1" hangingPunct="1">
                        <a:lnSpc>
                          <a:spcPct val="120000"/>
                        </a:lnSpc>
                        <a:spcAft>
                          <a:spcPct val="30000"/>
                        </a:spcAft>
                        <a:defRPr kumimoji="1" sz="700" kern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 marL="742950" indent="-285750" algn="l" defTabSz="914400" rtl="0" eaLnBrk="1" latinLnBrk="1" hangingPunct="1">
                        <a:lnSpc>
                          <a:spcPct val="120000"/>
                        </a:lnSpc>
                        <a:spcAft>
                          <a:spcPct val="30000"/>
                        </a:spcAft>
                        <a:defRPr kumimoji="1" sz="1000" kern="12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defTabSz="914400" rtl="0" eaLnBrk="1" latinLnBrk="1" hangingPunct="1">
                        <a:lnSpc>
                          <a:spcPct val="120000"/>
                        </a:lnSpc>
                        <a:spcAft>
                          <a:spcPct val="30000"/>
                        </a:spcAft>
                        <a:defRPr kumimoji="1" sz="1000" kern="12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defTabSz="914400" rtl="0" eaLnBrk="1" latinLnBrk="1" hangingPunct="1">
                        <a:lnSpc>
                          <a:spcPct val="120000"/>
                        </a:lnSpc>
                        <a:spcAft>
                          <a:spcPct val="30000"/>
                        </a:spcAft>
                        <a:defRPr kumimoji="1" sz="1000" kern="12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defTabSz="914400" rtl="0" eaLnBrk="1" latinLnBrk="1" hangingPunct="1">
                        <a:lnSpc>
                          <a:spcPct val="120000"/>
                        </a:lnSpc>
                        <a:spcAft>
                          <a:spcPct val="30000"/>
                        </a:spcAft>
                        <a:defRPr kumimoji="1" sz="1000" kern="12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defRPr kumimoji="1" sz="1000" kern="12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defRPr kumimoji="1" sz="1000" kern="12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defRPr kumimoji="1" sz="1000" kern="12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defRPr kumimoji="1" sz="1000" kern="12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Action</a:t>
                      </a:r>
                    </a:p>
                  </a:txBody>
                  <a:tcPr marL="72000" marR="72000" marT="36005" marB="36005" horzOverflow="overflow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8080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2205876"/>
                  </a:ext>
                </a:extLst>
              </a:tr>
              <a:tr h="1681792">
                <a:tc>
                  <a:txBody>
                    <a:bodyPr/>
                    <a:lstStyle>
                      <a:lvl1pPr marL="133350" indent="-133350" algn="l" defTabSz="914400" rtl="0" eaLnBrk="1" latinLnBrk="1" hangingPunct="1">
                        <a:lnSpc>
                          <a:spcPct val="120000"/>
                        </a:lnSpc>
                        <a:spcAft>
                          <a:spcPct val="30000"/>
                        </a:spcAft>
                        <a:defRPr kumimoji="1" sz="700" kern="120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defRPr>
                      </a:lvl1pPr>
                      <a:lvl2pPr marL="742950" indent="-285750" algn="l" defTabSz="914400" rtl="0" eaLnBrk="1" latinLnBrk="1" hangingPunct="1">
                        <a:lnSpc>
                          <a:spcPct val="120000"/>
                        </a:lnSpc>
                        <a:spcAft>
                          <a:spcPct val="30000"/>
                        </a:spcAft>
                        <a:defRPr kumimoji="1" sz="1000" kern="12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defTabSz="914400" rtl="0" eaLnBrk="1" latinLnBrk="1" hangingPunct="1">
                        <a:lnSpc>
                          <a:spcPct val="120000"/>
                        </a:lnSpc>
                        <a:spcAft>
                          <a:spcPct val="30000"/>
                        </a:spcAft>
                        <a:defRPr kumimoji="1" sz="1000" kern="12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defTabSz="914400" rtl="0" eaLnBrk="1" latinLnBrk="1" hangingPunct="1">
                        <a:lnSpc>
                          <a:spcPct val="120000"/>
                        </a:lnSpc>
                        <a:spcAft>
                          <a:spcPct val="30000"/>
                        </a:spcAft>
                        <a:defRPr kumimoji="1" sz="1000" kern="12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defTabSz="914400" rtl="0" eaLnBrk="1" latinLnBrk="1" hangingPunct="1">
                        <a:lnSpc>
                          <a:spcPct val="120000"/>
                        </a:lnSpc>
                        <a:spcAft>
                          <a:spcPct val="30000"/>
                        </a:spcAft>
                        <a:defRPr kumimoji="1" sz="1000" kern="12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defRPr kumimoji="1" sz="1000" kern="12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defRPr kumimoji="1" sz="1000" kern="12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defRPr kumimoji="1" sz="1000" kern="12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defRPr kumimoji="1" sz="1000" kern="120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133350" marR="0" lvl="0" indent="-13335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AutoNum type="alphaUcPeriod"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전체 서비스 상태표로 고정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Slack app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에 메시지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푸쉬알람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133350" marR="0" lvl="0" indent="-13335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AutoNum type="alphaUcPeriod"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장애 발생 리스트를 빨간색으로 표현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깜빡깜빡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)</a:t>
                      </a:r>
                    </a:p>
                    <a:p>
                      <a:pPr marL="133350" marR="0" lvl="0" indent="-13335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AutoNum type="alphaUcPeriod"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경고 발생 리스트를 주황색으로 표현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깜빡깜빡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)</a:t>
                      </a:r>
                    </a:p>
                    <a:p>
                      <a:pPr marL="133350" marR="0" lvl="0" indent="-13335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AutoNum type="alphaUcPeriod"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리스트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클릭시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해당 서비스 서버 상태 페이지로 전환</a:t>
                      </a:r>
                    </a:p>
                  </a:txBody>
                  <a:tcPr marL="72000" marR="72000" marT="36005" marB="36005" horzOverflow="overflow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6802729"/>
                  </a:ext>
                </a:extLst>
              </a:tr>
            </a:tbl>
          </a:graphicData>
        </a:graphic>
      </p:graphicFrame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775494" y="1212850"/>
            <a:ext cx="287972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0" rIns="0" bIns="0" numCol="1" anchor="ctr" anchorCtr="0" compatLnSpc="1">
            <a:prstTxWarp prst="textNoShape">
              <a:avLst/>
            </a:prstTxWarp>
          </a:bodyPr>
          <a:lstStyle>
            <a:lvl1pPr marL="180975" indent="-180975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180975" indent="-180975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2"/>
                </a:solidFill>
                <a:latin typeface="돋움" pitchFamily="50" charset="-127"/>
                <a:ea typeface="돋움" pitchFamily="50" charset="-127"/>
              </a:defRPr>
            </a:lvl2pPr>
            <a:lvl3pPr marL="180975" indent="-180975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2"/>
                </a:solidFill>
                <a:latin typeface="돋움" pitchFamily="50" charset="-127"/>
                <a:ea typeface="돋움" pitchFamily="50" charset="-127"/>
              </a:defRPr>
            </a:lvl3pPr>
            <a:lvl4pPr marL="180975" indent="-180975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2"/>
                </a:solidFill>
                <a:latin typeface="돋움" pitchFamily="50" charset="-127"/>
                <a:ea typeface="돋움" pitchFamily="50" charset="-127"/>
              </a:defRPr>
            </a:lvl4pPr>
            <a:lvl5pPr marL="180975" indent="-180975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2"/>
                </a:solidFill>
                <a:latin typeface="돋움" pitchFamily="50" charset="-127"/>
                <a:ea typeface="돋움" pitchFamily="50" charset="-127"/>
              </a:defRPr>
            </a:lvl5pPr>
            <a:lvl6pPr marL="638175" indent="-180975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2"/>
                </a:solidFill>
                <a:latin typeface="돋움" pitchFamily="50" charset="-127"/>
                <a:ea typeface="돋움" pitchFamily="50" charset="-127"/>
              </a:defRPr>
            </a:lvl6pPr>
            <a:lvl7pPr marL="1095375" indent="-180975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2"/>
                </a:solidFill>
                <a:latin typeface="돋움" pitchFamily="50" charset="-127"/>
                <a:ea typeface="돋움" pitchFamily="50" charset="-127"/>
              </a:defRPr>
            </a:lvl7pPr>
            <a:lvl8pPr marL="1552575" indent="-180975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2"/>
                </a:solidFill>
                <a:latin typeface="돋움" pitchFamily="50" charset="-127"/>
                <a:ea typeface="돋움" pitchFamily="50" charset="-127"/>
              </a:defRPr>
            </a:lvl8pPr>
            <a:lvl9pPr marL="2009775" indent="-180975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2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marL="180975" marR="0" lvl="0" indent="-180975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900" b="1" i="0" u="none" strike="noStrike" kern="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돋움"/>
                <a:ea typeface="돋움"/>
                <a:cs typeface="+mj-cs"/>
              </a:rPr>
              <a:t>전체 서비스 상태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775494" y="1431925"/>
            <a:ext cx="287972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0" rIns="0" bIns="0" numCol="1" anchor="ctr" anchorCtr="0" compatLnSpc="1">
            <a:prstTxWarp prst="textNoShape">
              <a:avLst/>
            </a:prstTxWarp>
          </a:bodyPr>
          <a:lstStyle>
            <a:lvl1pPr marL="180975" indent="-180975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180975" indent="-180975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2"/>
                </a:solidFill>
                <a:latin typeface="돋움" pitchFamily="50" charset="-127"/>
                <a:ea typeface="돋움" pitchFamily="50" charset="-127"/>
              </a:defRPr>
            </a:lvl2pPr>
            <a:lvl3pPr marL="180975" indent="-180975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2"/>
                </a:solidFill>
                <a:latin typeface="돋움" pitchFamily="50" charset="-127"/>
                <a:ea typeface="돋움" pitchFamily="50" charset="-127"/>
              </a:defRPr>
            </a:lvl3pPr>
            <a:lvl4pPr marL="180975" indent="-180975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2"/>
                </a:solidFill>
                <a:latin typeface="돋움" pitchFamily="50" charset="-127"/>
                <a:ea typeface="돋움" pitchFamily="50" charset="-127"/>
              </a:defRPr>
            </a:lvl4pPr>
            <a:lvl5pPr marL="180975" indent="-180975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2"/>
                </a:solidFill>
                <a:latin typeface="돋움" pitchFamily="50" charset="-127"/>
                <a:ea typeface="돋움" pitchFamily="50" charset="-127"/>
              </a:defRPr>
            </a:lvl5pPr>
            <a:lvl6pPr marL="638175" indent="-180975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2"/>
                </a:solidFill>
                <a:latin typeface="돋움" pitchFamily="50" charset="-127"/>
                <a:ea typeface="돋움" pitchFamily="50" charset="-127"/>
              </a:defRPr>
            </a:lvl6pPr>
            <a:lvl7pPr marL="1095375" indent="-180975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2"/>
                </a:solidFill>
                <a:latin typeface="돋움" pitchFamily="50" charset="-127"/>
                <a:ea typeface="돋움" pitchFamily="50" charset="-127"/>
              </a:defRPr>
            </a:lvl7pPr>
            <a:lvl8pPr marL="1552575" indent="-180975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2"/>
                </a:solidFill>
                <a:latin typeface="돋움" pitchFamily="50" charset="-127"/>
                <a:ea typeface="돋움" pitchFamily="50" charset="-127"/>
              </a:defRPr>
            </a:lvl8pPr>
            <a:lvl9pPr marL="2009775" indent="-180975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2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lvl="0">
              <a:defRPr/>
            </a:pPr>
            <a:r>
              <a:rPr lang="ko-KR" altLang="en-US" kern="0" dirty="0">
                <a:solidFill>
                  <a:srgbClr val="333333"/>
                </a:solidFill>
                <a:latin typeface="돋움"/>
                <a:ea typeface="돋움"/>
              </a:rPr>
              <a:t>전체 서비스 장애상태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8290719" y="1212850"/>
            <a:ext cx="287972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0" rIns="0" bIns="0" numCol="1" anchor="ctr" anchorCtr="0" compatLnSpc="1">
            <a:prstTxWarp prst="textNoShape">
              <a:avLst/>
            </a:prstTxWarp>
          </a:bodyPr>
          <a:lstStyle>
            <a:lvl1pPr marL="180975" indent="-180975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180975" indent="-180975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2"/>
                </a:solidFill>
                <a:latin typeface="돋움" pitchFamily="50" charset="-127"/>
                <a:ea typeface="돋움" pitchFamily="50" charset="-127"/>
              </a:defRPr>
            </a:lvl2pPr>
            <a:lvl3pPr marL="180975" indent="-180975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2"/>
                </a:solidFill>
                <a:latin typeface="돋움" pitchFamily="50" charset="-127"/>
                <a:ea typeface="돋움" pitchFamily="50" charset="-127"/>
              </a:defRPr>
            </a:lvl3pPr>
            <a:lvl4pPr marL="180975" indent="-180975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2"/>
                </a:solidFill>
                <a:latin typeface="돋움" pitchFamily="50" charset="-127"/>
                <a:ea typeface="돋움" pitchFamily="50" charset="-127"/>
              </a:defRPr>
            </a:lvl4pPr>
            <a:lvl5pPr marL="180975" indent="-180975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2"/>
                </a:solidFill>
                <a:latin typeface="돋움" pitchFamily="50" charset="-127"/>
                <a:ea typeface="돋움" pitchFamily="50" charset="-127"/>
              </a:defRPr>
            </a:lvl5pPr>
            <a:lvl6pPr marL="638175" indent="-180975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2"/>
                </a:solidFill>
                <a:latin typeface="돋움" pitchFamily="50" charset="-127"/>
                <a:ea typeface="돋움" pitchFamily="50" charset="-127"/>
              </a:defRPr>
            </a:lvl6pPr>
            <a:lvl7pPr marL="1095375" indent="-180975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2"/>
                </a:solidFill>
                <a:latin typeface="돋움" pitchFamily="50" charset="-127"/>
                <a:ea typeface="돋움" pitchFamily="50" charset="-127"/>
              </a:defRPr>
            </a:lvl7pPr>
            <a:lvl8pPr marL="1552575" indent="-180975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2"/>
                </a:solidFill>
                <a:latin typeface="돋움" pitchFamily="50" charset="-127"/>
                <a:ea typeface="돋움" pitchFamily="50" charset="-127"/>
              </a:defRPr>
            </a:lvl8pPr>
            <a:lvl9pPr marL="2009775" indent="-180975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2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marL="180975" marR="0" lvl="0" indent="-180975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900" b="1" i="0" u="none" strike="noStrike" kern="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돋움"/>
                <a:ea typeface="돋움"/>
                <a:cs typeface="+mj-cs"/>
              </a:rPr>
              <a:t>김용현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23825" y="1696212"/>
            <a:ext cx="7410450" cy="5762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Text Box 76"/>
          <p:cNvSpPr txBox="1">
            <a:spLocks noChangeArrowheads="1"/>
          </p:cNvSpPr>
          <p:nvPr/>
        </p:nvSpPr>
        <p:spPr bwMode="auto">
          <a:xfrm>
            <a:off x="242888" y="1923534"/>
            <a:ext cx="1561325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>
            <a:lvl1pPr algn="r" latinLnBrk="1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algn="r" latinLnBrk="1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algn="r" latinLnBrk="1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algn="r" latinLnBrk="1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algn="r" latinLnBrk="1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marR="0" lvl="0" indent="0" algn="l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400" b="1" kern="0" dirty="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전체 서비스 </a:t>
            </a:r>
            <a:r>
              <a:rPr lang="ko-KR" altLang="en-US" sz="1400" b="1" kern="0" dirty="0" err="1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상태표</a:t>
            </a:r>
            <a:endParaRPr kumimoji="1" lang="ko-KR" altLang="en-US" sz="1400" b="1" i="0" u="none" strike="noStrike" kern="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393EF2E7-D583-4D86-AB05-703EAC6905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3554" y="2397921"/>
            <a:ext cx="323895" cy="4162677"/>
          </a:xfrm>
          <a:prstGeom prst="rect">
            <a:avLst/>
          </a:prstGeom>
        </p:spPr>
      </p:pic>
      <p:sp>
        <p:nvSpPr>
          <p:cNvPr id="11" name="AutoShape 3">
            <a:extLst>
              <a:ext uri="{FF2B5EF4-FFF2-40B4-BE49-F238E27FC236}">
                <a16:creationId xmlns:a16="http://schemas.microsoft.com/office/drawing/2014/main" id="{CBC145F3-1455-42B9-A138-3236AB4AADA5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461963" y="2481263"/>
            <a:ext cx="6591300" cy="39814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id="{ED6EEF57-33B9-473B-9395-422765DF9B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963" y="2481263"/>
            <a:ext cx="1995488" cy="366713"/>
          </a:xfrm>
          <a:prstGeom prst="rect">
            <a:avLst/>
          </a:prstGeom>
          <a:solidFill>
            <a:srgbClr val="00A9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5" name="Rectangle 6">
            <a:extLst>
              <a:ext uri="{FF2B5EF4-FFF2-40B4-BE49-F238E27FC236}">
                <a16:creationId xmlns:a16="http://schemas.microsoft.com/office/drawing/2014/main" id="{788E8E68-7A37-4BD7-966F-12B49B8D10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7451" y="2481263"/>
            <a:ext cx="1211263" cy="366713"/>
          </a:xfrm>
          <a:prstGeom prst="rect">
            <a:avLst/>
          </a:prstGeom>
          <a:solidFill>
            <a:srgbClr val="00A9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7" name="Rectangle 7">
            <a:extLst>
              <a:ext uri="{FF2B5EF4-FFF2-40B4-BE49-F238E27FC236}">
                <a16:creationId xmlns:a16="http://schemas.microsoft.com/office/drawing/2014/main" id="{0D0B6B26-ECEA-4338-A4EA-8D642833D5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8713" y="2481263"/>
            <a:ext cx="1417638" cy="366713"/>
          </a:xfrm>
          <a:prstGeom prst="rect">
            <a:avLst/>
          </a:prstGeom>
          <a:solidFill>
            <a:srgbClr val="00A9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8" name="Rectangle 8">
            <a:extLst>
              <a:ext uri="{FF2B5EF4-FFF2-40B4-BE49-F238E27FC236}">
                <a16:creationId xmlns:a16="http://schemas.microsoft.com/office/drawing/2014/main" id="{2A415632-2455-433E-B3A0-3515706468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6351" y="2481263"/>
            <a:ext cx="531813" cy="366713"/>
          </a:xfrm>
          <a:prstGeom prst="rect">
            <a:avLst/>
          </a:prstGeom>
          <a:solidFill>
            <a:srgbClr val="00A9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9" name="Rectangle 9">
            <a:extLst>
              <a:ext uri="{FF2B5EF4-FFF2-40B4-BE49-F238E27FC236}">
                <a16:creationId xmlns:a16="http://schemas.microsoft.com/office/drawing/2014/main" id="{40E6C792-93FE-433C-B82A-CBD9E9066A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8163" y="2481263"/>
            <a:ext cx="1416050" cy="366713"/>
          </a:xfrm>
          <a:prstGeom prst="rect">
            <a:avLst/>
          </a:prstGeom>
          <a:solidFill>
            <a:srgbClr val="00A9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151" name="그룹 150">
            <a:extLst>
              <a:ext uri="{FF2B5EF4-FFF2-40B4-BE49-F238E27FC236}">
                <a16:creationId xmlns:a16="http://schemas.microsoft.com/office/drawing/2014/main" id="{0B2679CA-D632-4FC4-90C6-20F309C775AF}"/>
              </a:ext>
            </a:extLst>
          </p:cNvPr>
          <p:cNvGrpSpPr/>
          <p:nvPr/>
        </p:nvGrpSpPr>
        <p:grpSpPr>
          <a:xfrm>
            <a:off x="461020" y="2848008"/>
            <a:ext cx="6572250" cy="355600"/>
            <a:chOff x="461963" y="2847976"/>
            <a:chExt cx="6572250" cy="355600"/>
          </a:xfrm>
        </p:grpSpPr>
        <p:sp>
          <p:nvSpPr>
            <p:cNvPr id="20" name="Rectangle 10">
              <a:extLst>
                <a:ext uri="{FF2B5EF4-FFF2-40B4-BE49-F238E27FC236}">
                  <a16:creationId xmlns:a16="http://schemas.microsoft.com/office/drawing/2014/main" id="{D897B06F-0E0B-44D3-AE59-7143D5C821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963" y="2847976"/>
              <a:ext cx="1995488" cy="3556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" name="Rectangle 11">
              <a:extLst>
                <a:ext uri="{FF2B5EF4-FFF2-40B4-BE49-F238E27FC236}">
                  <a16:creationId xmlns:a16="http://schemas.microsoft.com/office/drawing/2014/main" id="{ADF8A151-5705-4BBF-9688-FD5B4726C0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7451" y="2847976"/>
              <a:ext cx="1211263" cy="3556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" name="Rectangle 12">
              <a:extLst>
                <a:ext uri="{FF2B5EF4-FFF2-40B4-BE49-F238E27FC236}">
                  <a16:creationId xmlns:a16="http://schemas.microsoft.com/office/drawing/2014/main" id="{FC931542-2780-4557-B9A9-6B2E219A66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8713" y="2847976"/>
              <a:ext cx="1417638" cy="3556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" name="Rectangle 13">
              <a:extLst>
                <a:ext uri="{FF2B5EF4-FFF2-40B4-BE49-F238E27FC236}">
                  <a16:creationId xmlns:a16="http://schemas.microsoft.com/office/drawing/2014/main" id="{E8E07905-557E-49CE-8B99-23FF62ACB6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6351" y="2847976"/>
              <a:ext cx="531813" cy="3556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" name="Rectangle 14">
              <a:extLst>
                <a:ext uri="{FF2B5EF4-FFF2-40B4-BE49-F238E27FC236}">
                  <a16:creationId xmlns:a16="http://schemas.microsoft.com/office/drawing/2014/main" id="{4A9BDDA3-B6B4-4FE7-8B0C-B060036252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18163" y="2847976"/>
              <a:ext cx="1416050" cy="3556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</p:grpSp>
      <p:sp>
        <p:nvSpPr>
          <p:cNvPr id="25" name="Rectangle 15">
            <a:extLst>
              <a:ext uri="{FF2B5EF4-FFF2-40B4-BE49-F238E27FC236}">
                <a16:creationId xmlns:a16="http://schemas.microsoft.com/office/drawing/2014/main" id="{15036F36-3D8E-4B96-B9E3-9DC41AEF1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963" y="3203576"/>
            <a:ext cx="1995488" cy="366713"/>
          </a:xfrm>
          <a:prstGeom prst="rect">
            <a:avLst/>
          </a:pr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6" name="Rectangle 16">
            <a:extLst>
              <a:ext uri="{FF2B5EF4-FFF2-40B4-BE49-F238E27FC236}">
                <a16:creationId xmlns:a16="http://schemas.microsoft.com/office/drawing/2014/main" id="{6CF174BD-FAE5-436B-AED7-7DBC116FBF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7451" y="3203576"/>
            <a:ext cx="1211263" cy="366713"/>
          </a:xfrm>
          <a:prstGeom prst="rect">
            <a:avLst/>
          </a:pr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7" name="Rectangle 17">
            <a:extLst>
              <a:ext uri="{FF2B5EF4-FFF2-40B4-BE49-F238E27FC236}">
                <a16:creationId xmlns:a16="http://schemas.microsoft.com/office/drawing/2014/main" id="{D8AF081D-21C8-467A-8B92-950DD28410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8713" y="3203576"/>
            <a:ext cx="1417638" cy="366713"/>
          </a:xfrm>
          <a:prstGeom prst="rect">
            <a:avLst/>
          </a:pr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8" name="Rectangle 18">
            <a:extLst>
              <a:ext uri="{FF2B5EF4-FFF2-40B4-BE49-F238E27FC236}">
                <a16:creationId xmlns:a16="http://schemas.microsoft.com/office/drawing/2014/main" id="{D73694E5-5E61-4641-ACF9-9B974F2D0A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6351" y="3203576"/>
            <a:ext cx="531813" cy="366713"/>
          </a:xfrm>
          <a:prstGeom prst="rect">
            <a:avLst/>
          </a:pr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9" name="Rectangle 19">
            <a:extLst>
              <a:ext uri="{FF2B5EF4-FFF2-40B4-BE49-F238E27FC236}">
                <a16:creationId xmlns:a16="http://schemas.microsoft.com/office/drawing/2014/main" id="{A212AAE5-C5AC-440A-BF08-E1ED5934F5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8163" y="3203576"/>
            <a:ext cx="1416050" cy="366713"/>
          </a:xfrm>
          <a:prstGeom prst="rect">
            <a:avLst/>
          </a:pr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0" name="Rectangle 20">
            <a:extLst>
              <a:ext uri="{FF2B5EF4-FFF2-40B4-BE49-F238E27FC236}">
                <a16:creationId xmlns:a16="http://schemas.microsoft.com/office/drawing/2014/main" id="{6D4AD95F-4F19-46DB-BD67-213CC45AB9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963" y="3570288"/>
            <a:ext cx="1995488" cy="357188"/>
          </a:xfrm>
          <a:prstGeom prst="rect">
            <a:avLst/>
          </a:pr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1" name="Rectangle 21">
            <a:extLst>
              <a:ext uri="{FF2B5EF4-FFF2-40B4-BE49-F238E27FC236}">
                <a16:creationId xmlns:a16="http://schemas.microsoft.com/office/drawing/2014/main" id="{A8D59B18-B6DB-462B-BE62-27372A7F03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7451" y="3570288"/>
            <a:ext cx="1211263" cy="357188"/>
          </a:xfrm>
          <a:prstGeom prst="rect">
            <a:avLst/>
          </a:pr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2" name="Rectangle 22">
            <a:extLst>
              <a:ext uri="{FF2B5EF4-FFF2-40B4-BE49-F238E27FC236}">
                <a16:creationId xmlns:a16="http://schemas.microsoft.com/office/drawing/2014/main" id="{4BEDD044-453F-4421-AD06-0755C5254F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8713" y="3570288"/>
            <a:ext cx="1417638" cy="357188"/>
          </a:xfrm>
          <a:prstGeom prst="rect">
            <a:avLst/>
          </a:pr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3" name="Rectangle 23">
            <a:extLst>
              <a:ext uri="{FF2B5EF4-FFF2-40B4-BE49-F238E27FC236}">
                <a16:creationId xmlns:a16="http://schemas.microsoft.com/office/drawing/2014/main" id="{EE469E65-612F-43B0-BCD3-57813C765C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6351" y="3570288"/>
            <a:ext cx="531813" cy="357188"/>
          </a:xfrm>
          <a:prstGeom prst="rect">
            <a:avLst/>
          </a:pr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4" name="Rectangle 24">
            <a:extLst>
              <a:ext uri="{FF2B5EF4-FFF2-40B4-BE49-F238E27FC236}">
                <a16:creationId xmlns:a16="http://schemas.microsoft.com/office/drawing/2014/main" id="{45630A4E-C1F2-4285-A43E-D823062E83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8163" y="3570288"/>
            <a:ext cx="1416050" cy="357188"/>
          </a:xfrm>
          <a:prstGeom prst="rect">
            <a:avLst/>
          </a:pr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5" name="Rectangle 25">
            <a:extLst>
              <a:ext uri="{FF2B5EF4-FFF2-40B4-BE49-F238E27FC236}">
                <a16:creationId xmlns:a16="http://schemas.microsoft.com/office/drawing/2014/main" id="{9106A489-F8EE-43B4-B9C3-0529BF1F9C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963" y="3927476"/>
            <a:ext cx="1995488" cy="357188"/>
          </a:xfrm>
          <a:prstGeom prst="rect">
            <a:avLst/>
          </a:pr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6" name="Rectangle 26">
            <a:extLst>
              <a:ext uri="{FF2B5EF4-FFF2-40B4-BE49-F238E27FC236}">
                <a16:creationId xmlns:a16="http://schemas.microsoft.com/office/drawing/2014/main" id="{1BEBA2F2-42EF-4A3F-99AC-890B9198AC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7451" y="3927476"/>
            <a:ext cx="1211263" cy="357188"/>
          </a:xfrm>
          <a:prstGeom prst="rect">
            <a:avLst/>
          </a:pr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7" name="Rectangle 27">
            <a:extLst>
              <a:ext uri="{FF2B5EF4-FFF2-40B4-BE49-F238E27FC236}">
                <a16:creationId xmlns:a16="http://schemas.microsoft.com/office/drawing/2014/main" id="{48CC5FF2-C0FC-45B0-94A9-23ACEC19FB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8713" y="3927476"/>
            <a:ext cx="1417638" cy="357188"/>
          </a:xfrm>
          <a:prstGeom prst="rect">
            <a:avLst/>
          </a:pr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8" name="Rectangle 28">
            <a:extLst>
              <a:ext uri="{FF2B5EF4-FFF2-40B4-BE49-F238E27FC236}">
                <a16:creationId xmlns:a16="http://schemas.microsoft.com/office/drawing/2014/main" id="{EFA15711-2B73-4BE4-B802-954D5EF4B0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6351" y="3927476"/>
            <a:ext cx="531813" cy="357188"/>
          </a:xfrm>
          <a:prstGeom prst="rect">
            <a:avLst/>
          </a:pr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9" name="Rectangle 29">
            <a:extLst>
              <a:ext uri="{FF2B5EF4-FFF2-40B4-BE49-F238E27FC236}">
                <a16:creationId xmlns:a16="http://schemas.microsoft.com/office/drawing/2014/main" id="{78BE8482-C66D-4A5E-AF20-73A9FDE986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8163" y="3927476"/>
            <a:ext cx="1416050" cy="357188"/>
          </a:xfrm>
          <a:prstGeom prst="rect">
            <a:avLst/>
          </a:pr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159" name="그룹 158">
            <a:extLst>
              <a:ext uri="{FF2B5EF4-FFF2-40B4-BE49-F238E27FC236}">
                <a16:creationId xmlns:a16="http://schemas.microsoft.com/office/drawing/2014/main" id="{24B73150-5937-4D8C-B30E-F10EDD3016B0}"/>
              </a:ext>
            </a:extLst>
          </p:cNvPr>
          <p:cNvGrpSpPr/>
          <p:nvPr/>
        </p:nvGrpSpPr>
        <p:grpSpPr>
          <a:xfrm>
            <a:off x="461963" y="4284663"/>
            <a:ext cx="6572250" cy="365125"/>
            <a:chOff x="461963" y="4284663"/>
            <a:chExt cx="6572250" cy="365125"/>
          </a:xfrm>
        </p:grpSpPr>
        <p:sp>
          <p:nvSpPr>
            <p:cNvPr id="40" name="Rectangle 30">
              <a:extLst>
                <a:ext uri="{FF2B5EF4-FFF2-40B4-BE49-F238E27FC236}">
                  <a16:creationId xmlns:a16="http://schemas.microsoft.com/office/drawing/2014/main" id="{EFC29AAF-AE3D-4ADD-96C8-21259BCD06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963" y="4284663"/>
              <a:ext cx="1995488" cy="365125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" name="Rectangle 31">
              <a:extLst>
                <a:ext uri="{FF2B5EF4-FFF2-40B4-BE49-F238E27FC236}">
                  <a16:creationId xmlns:a16="http://schemas.microsoft.com/office/drawing/2014/main" id="{137F6760-41D8-4541-AD1E-24AFBC40D4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7451" y="4284663"/>
              <a:ext cx="1211263" cy="365125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" name="Rectangle 32">
              <a:extLst>
                <a:ext uri="{FF2B5EF4-FFF2-40B4-BE49-F238E27FC236}">
                  <a16:creationId xmlns:a16="http://schemas.microsoft.com/office/drawing/2014/main" id="{2581DC4C-36A1-4472-B06C-76DC4B59BE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8713" y="4284663"/>
              <a:ext cx="1417638" cy="365125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" name="Rectangle 33">
              <a:extLst>
                <a:ext uri="{FF2B5EF4-FFF2-40B4-BE49-F238E27FC236}">
                  <a16:creationId xmlns:a16="http://schemas.microsoft.com/office/drawing/2014/main" id="{0C70D726-3105-4D02-97AB-D0D7835192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6351" y="4284663"/>
              <a:ext cx="531813" cy="365125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" name="Rectangle 34">
              <a:extLst>
                <a:ext uri="{FF2B5EF4-FFF2-40B4-BE49-F238E27FC236}">
                  <a16:creationId xmlns:a16="http://schemas.microsoft.com/office/drawing/2014/main" id="{F70395BB-E704-41B2-A2AC-279C6C67D8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18163" y="4284663"/>
              <a:ext cx="1416050" cy="365125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45" name="Rectangle 35">
            <a:extLst>
              <a:ext uri="{FF2B5EF4-FFF2-40B4-BE49-F238E27FC236}">
                <a16:creationId xmlns:a16="http://schemas.microsoft.com/office/drawing/2014/main" id="{372D3279-F915-431C-9F46-A8C99B2E6C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963" y="4649788"/>
            <a:ext cx="1995488" cy="357188"/>
          </a:xfrm>
          <a:prstGeom prst="rect">
            <a:avLst/>
          </a:pr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6" name="Rectangle 36">
            <a:extLst>
              <a:ext uri="{FF2B5EF4-FFF2-40B4-BE49-F238E27FC236}">
                <a16:creationId xmlns:a16="http://schemas.microsoft.com/office/drawing/2014/main" id="{D14F1789-645F-4502-8CE4-2C0893319E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7451" y="4649788"/>
            <a:ext cx="1211263" cy="357188"/>
          </a:xfrm>
          <a:prstGeom prst="rect">
            <a:avLst/>
          </a:pr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7" name="Rectangle 37">
            <a:extLst>
              <a:ext uri="{FF2B5EF4-FFF2-40B4-BE49-F238E27FC236}">
                <a16:creationId xmlns:a16="http://schemas.microsoft.com/office/drawing/2014/main" id="{CFCD1FAC-AC0D-4876-81A3-B59FA84B09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8713" y="4649788"/>
            <a:ext cx="1417638" cy="357188"/>
          </a:xfrm>
          <a:prstGeom prst="rect">
            <a:avLst/>
          </a:pr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8" name="Rectangle 38">
            <a:extLst>
              <a:ext uri="{FF2B5EF4-FFF2-40B4-BE49-F238E27FC236}">
                <a16:creationId xmlns:a16="http://schemas.microsoft.com/office/drawing/2014/main" id="{705096A9-5FC6-457B-A285-3B48B6D78D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6351" y="4649788"/>
            <a:ext cx="531813" cy="357188"/>
          </a:xfrm>
          <a:prstGeom prst="rect">
            <a:avLst/>
          </a:pr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9" name="Rectangle 39">
            <a:extLst>
              <a:ext uri="{FF2B5EF4-FFF2-40B4-BE49-F238E27FC236}">
                <a16:creationId xmlns:a16="http://schemas.microsoft.com/office/drawing/2014/main" id="{6FD9670A-E449-4754-9E27-B7BBE2AEFE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8163" y="4649788"/>
            <a:ext cx="1416050" cy="357188"/>
          </a:xfrm>
          <a:prstGeom prst="rect">
            <a:avLst/>
          </a:pr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166" name="그룹 165">
            <a:extLst>
              <a:ext uri="{FF2B5EF4-FFF2-40B4-BE49-F238E27FC236}">
                <a16:creationId xmlns:a16="http://schemas.microsoft.com/office/drawing/2014/main" id="{43428083-10F1-4AE3-87C5-99DDBB48C68E}"/>
              </a:ext>
            </a:extLst>
          </p:cNvPr>
          <p:cNvGrpSpPr/>
          <p:nvPr/>
        </p:nvGrpSpPr>
        <p:grpSpPr>
          <a:xfrm>
            <a:off x="461963" y="5006976"/>
            <a:ext cx="6572250" cy="366713"/>
            <a:chOff x="461963" y="5006976"/>
            <a:chExt cx="6572250" cy="366713"/>
          </a:xfrm>
        </p:grpSpPr>
        <p:sp>
          <p:nvSpPr>
            <p:cNvPr id="50" name="Rectangle 40">
              <a:extLst>
                <a:ext uri="{FF2B5EF4-FFF2-40B4-BE49-F238E27FC236}">
                  <a16:creationId xmlns:a16="http://schemas.microsoft.com/office/drawing/2014/main" id="{ECF336B5-9789-49FB-8F03-68D7E8A8B4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963" y="5006976"/>
              <a:ext cx="1995488" cy="366713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BBB6B238-2143-4BCC-A70A-A5F7FA40AA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7451" y="5006976"/>
              <a:ext cx="1211263" cy="366713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" name="Rectangle 42">
              <a:extLst>
                <a:ext uri="{FF2B5EF4-FFF2-40B4-BE49-F238E27FC236}">
                  <a16:creationId xmlns:a16="http://schemas.microsoft.com/office/drawing/2014/main" id="{7C7C35F3-6323-4168-825A-A48D8B50F0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8713" y="5006976"/>
              <a:ext cx="1417638" cy="366713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" name="Rectangle 43">
              <a:extLst>
                <a:ext uri="{FF2B5EF4-FFF2-40B4-BE49-F238E27FC236}">
                  <a16:creationId xmlns:a16="http://schemas.microsoft.com/office/drawing/2014/main" id="{12D27FC0-45E0-4DFB-8E46-C6D0BF2E61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6351" y="5006976"/>
              <a:ext cx="531813" cy="366713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" name="Rectangle 44">
              <a:extLst>
                <a:ext uri="{FF2B5EF4-FFF2-40B4-BE49-F238E27FC236}">
                  <a16:creationId xmlns:a16="http://schemas.microsoft.com/office/drawing/2014/main" id="{5800FE34-A9C4-4863-B917-D62736B32D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18163" y="5006976"/>
              <a:ext cx="1416050" cy="366713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55" name="Rectangle 45">
            <a:extLst>
              <a:ext uri="{FF2B5EF4-FFF2-40B4-BE49-F238E27FC236}">
                <a16:creationId xmlns:a16="http://schemas.microsoft.com/office/drawing/2014/main" id="{CFD89AFD-93DA-477A-894B-1E9363908B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963" y="5373688"/>
            <a:ext cx="1995488" cy="357188"/>
          </a:xfrm>
          <a:prstGeom prst="rect">
            <a:avLst/>
          </a:pr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6" name="Rectangle 46">
            <a:extLst>
              <a:ext uri="{FF2B5EF4-FFF2-40B4-BE49-F238E27FC236}">
                <a16:creationId xmlns:a16="http://schemas.microsoft.com/office/drawing/2014/main" id="{96F5CCFC-3A94-4A25-A535-EB4D86BA99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7451" y="5373688"/>
            <a:ext cx="1211263" cy="357188"/>
          </a:xfrm>
          <a:prstGeom prst="rect">
            <a:avLst/>
          </a:pr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7" name="Rectangle 47">
            <a:extLst>
              <a:ext uri="{FF2B5EF4-FFF2-40B4-BE49-F238E27FC236}">
                <a16:creationId xmlns:a16="http://schemas.microsoft.com/office/drawing/2014/main" id="{C2B74FD0-8E8D-465C-99BF-AB4AD3B650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8713" y="5373688"/>
            <a:ext cx="1417638" cy="357188"/>
          </a:xfrm>
          <a:prstGeom prst="rect">
            <a:avLst/>
          </a:pr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8" name="Rectangle 48">
            <a:extLst>
              <a:ext uri="{FF2B5EF4-FFF2-40B4-BE49-F238E27FC236}">
                <a16:creationId xmlns:a16="http://schemas.microsoft.com/office/drawing/2014/main" id="{5CB8C27A-2C7B-4FA3-AE7C-6531845685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6351" y="5373688"/>
            <a:ext cx="531813" cy="357188"/>
          </a:xfrm>
          <a:prstGeom prst="rect">
            <a:avLst/>
          </a:pr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9" name="Rectangle 49">
            <a:extLst>
              <a:ext uri="{FF2B5EF4-FFF2-40B4-BE49-F238E27FC236}">
                <a16:creationId xmlns:a16="http://schemas.microsoft.com/office/drawing/2014/main" id="{2759DA53-DA08-4B26-874A-233339A1B4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8163" y="5373688"/>
            <a:ext cx="1416050" cy="357188"/>
          </a:xfrm>
          <a:prstGeom prst="rect">
            <a:avLst/>
          </a:pr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0" name="Rectangle 50">
            <a:extLst>
              <a:ext uri="{FF2B5EF4-FFF2-40B4-BE49-F238E27FC236}">
                <a16:creationId xmlns:a16="http://schemas.microsoft.com/office/drawing/2014/main" id="{DE3B1CEE-E589-45C0-B604-0A98C458BA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963" y="5730876"/>
            <a:ext cx="1995488" cy="355600"/>
          </a:xfrm>
          <a:prstGeom prst="rect">
            <a:avLst/>
          </a:pr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1" name="Rectangle 51">
            <a:extLst>
              <a:ext uri="{FF2B5EF4-FFF2-40B4-BE49-F238E27FC236}">
                <a16:creationId xmlns:a16="http://schemas.microsoft.com/office/drawing/2014/main" id="{68514F09-5D32-43BD-9C7E-041C689906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7451" y="5730876"/>
            <a:ext cx="1211263" cy="355600"/>
          </a:xfrm>
          <a:prstGeom prst="rect">
            <a:avLst/>
          </a:pr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2" name="Rectangle 52">
            <a:extLst>
              <a:ext uri="{FF2B5EF4-FFF2-40B4-BE49-F238E27FC236}">
                <a16:creationId xmlns:a16="http://schemas.microsoft.com/office/drawing/2014/main" id="{AC542F54-0BD7-4062-81E2-45A27D05F3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8713" y="5730876"/>
            <a:ext cx="1417638" cy="355600"/>
          </a:xfrm>
          <a:prstGeom prst="rect">
            <a:avLst/>
          </a:pr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3" name="Rectangle 53">
            <a:extLst>
              <a:ext uri="{FF2B5EF4-FFF2-40B4-BE49-F238E27FC236}">
                <a16:creationId xmlns:a16="http://schemas.microsoft.com/office/drawing/2014/main" id="{526DBBED-80BA-452A-A2B2-C0517F3E25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6351" y="5730876"/>
            <a:ext cx="531813" cy="355600"/>
          </a:xfrm>
          <a:prstGeom prst="rect">
            <a:avLst/>
          </a:pr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4" name="Rectangle 54">
            <a:extLst>
              <a:ext uri="{FF2B5EF4-FFF2-40B4-BE49-F238E27FC236}">
                <a16:creationId xmlns:a16="http://schemas.microsoft.com/office/drawing/2014/main" id="{54B207BC-224C-4D86-B141-9C82964D3D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8163" y="5730876"/>
            <a:ext cx="1416050" cy="355600"/>
          </a:xfrm>
          <a:prstGeom prst="rect">
            <a:avLst/>
          </a:pr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5" name="Rectangle 55">
            <a:extLst>
              <a:ext uri="{FF2B5EF4-FFF2-40B4-BE49-F238E27FC236}">
                <a16:creationId xmlns:a16="http://schemas.microsoft.com/office/drawing/2014/main" id="{04A2B8C1-4627-4EF7-935C-AE2B4942C2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963" y="6086476"/>
            <a:ext cx="1995488" cy="366713"/>
          </a:xfrm>
          <a:prstGeom prst="rect">
            <a:avLst/>
          </a:pr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6" name="Rectangle 56">
            <a:extLst>
              <a:ext uri="{FF2B5EF4-FFF2-40B4-BE49-F238E27FC236}">
                <a16:creationId xmlns:a16="http://schemas.microsoft.com/office/drawing/2014/main" id="{ED5007F0-A17F-4B8A-B5C0-BCBE66EA70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7451" y="6086476"/>
            <a:ext cx="1211263" cy="366713"/>
          </a:xfrm>
          <a:prstGeom prst="rect">
            <a:avLst/>
          </a:pr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7" name="Rectangle 57">
            <a:extLst>
              <a:ext uri="{FF2B5EF4-FFF2-40B4-BE49-F238E27FC236}">
                <a16:creationId xmlns:a16="http://schemas.microsoft.com/office/drawing/2014/main" id="{63F78033-ED09-4FCE-B92F-544C8938FD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8713" y="6086476"/>
            <a:ext cx="1417638" cy="366713"/>
          </a:xfrm>
          <a:prstGeom prst="rect">
            <a:avLst/>
          </a:pr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8" name="Rectangle 58">
            <a:extLst>
              <a:ext uri="{FF2B5EF4-FFF2-40B4-BE49-F238E27FC236}">
                <a16:creationId xmlns:a16="http://schemas.microsoft.com/office/drawing/2014/main" id="{2A7A42B7-13E7-4194-8BD9-0599B4D9BC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6351" y="6086476"/>
            <a:ext cx="531813" cy="366713"/>
          </a:xfrm>
          <a:prstGeom prst="rect">
            <a:avLst/>
          </a:pr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9" name="Rectangle 59">
            <a:extLst>
              <a:ext uri="{FF2B5EF4-FFF2-40B4-BE49-F238E27FC236}">
                <a16:creationId xmlns:a16="http://schemas.microsoft.com/office/drawing/2014/main" id="{3EF746DE-6149-4625-BA16-5A3EE8A8D0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8163" y="6086476"/>
            <a:ext cx="1416050" cy="366713"/>
          </a:xfrm>
          <a:prstGeom prst="rect">
            <a:avLst/>
          </a:pr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0" name="Line 60">
            <a:extLst>
              <a:ext uri="{FF2B5EF4-FFF2-40B4-BE49-F238E27FC236}">
                <a16:creationId xmlns:a16="http://schemas.microsoft.com/office/drawing/2014/main" id="{ED52DF82-5D5E-46F1-9E24-80D4F8AB5C84}"/>
              </a:ext>
            </a:extLst>
          </p:cNvPr>
          <p:cNvSpPr>
            <a:spLocks noChangeShapeType="1"/>
          </p:cNvSpPr>
          <p:nvPr/>
        </p:nvSpPr>
        <p:spPr bwMode="auto">
          <a:xfrm>
            <a:off x="2457451" y="2481263"/>
            <a:ext cx="0" cy="3981450"/>
          </a:xfrm>
          <a:prstGeom prst="line">
            <a:avLst/>
          </a:prstGeom>
          <a:noFill/>
          <a:ln w="9525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1" name="Line 61">
            <a:extLst>
              <a:ext uri="{FF2B5EF4-FFF2-40B4-BE49-F238E27FC236}">
                <a16:creationId xmlns:a16="http://schemas.microsoft.com/office/drawing/2014/main" id="{1A4921CE-5C21-4EF2-8BE5-04B2226F01E2}"/>
              </a:ext>
            </a:extLst>
          </p:cNvPr>
          <p:cNvSpPr>
            <a:spLocks noChangeShapeType="1"/>
          </p:cNvSpPr>
          <p:nvPr/>
        </p:nvSpPr>
        <p:spPr bwMode="auto">
          <a:xfrm>
            <a:off x="3668713" y="2481263"/>
            <a:ext cx="0" cy="3981450"/>
          </a:xfrm>
          <a:prstGeom prst="line">
            <a:avLst/>
          </a:prstGeom>
          <a:noFill/>
          <a:ln w="9525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2" name="Line 62">
            <a:extLst>
              <a:ext uri="{FF2B5EF4-FFF2-40B4-BE49-F238E27FC236}">
                <a16:creationId xmlns:a16="http://schemas.microsoft.com/office/drawing/2014/main" id="{C74D94A9-6815-41ED-B538-5AF0FF803F04}"/>
              </a:ext>
            </a:extLst>
          </p:cNvPr>
          <p:cNvSpPr>
            <a:spLocks noChangeShapeType="1"/>
          </p:cNvSpPr>
          <p:nvPr/>
        </p:nvSpPr>
        <p:spPr bwMode="auto">
          <a:xfrm>
            <a:off x="5086351" y="2481263"/>
            <a:ext cx="0" cy="3981450"/>
          </a:xfrm>
          <a:prstGeom prst="line">
            <a:avLst/>
          </a:prstGeom>
          <a:noFill/>
          <a:ln w="9525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3" name="Line 63">
            <a:extLst>
              <a:ext uri="{FF2B5EF4-FFF2-40B4-BE49-F238E27FC236}">
                <a16:creationId xmlns:a16="http://schemas.microsoft.com/office/drawing/2014/main" id="{EABB49A5-DAFA-48F3-BF7E-F358B5CCF608}"/>
              </a:ext>
            </a:extLst>
          </p:cNvPr>
          <p:cNvSpPr>
            <a:spLocks noChangeShapeType="1"/>
          </p:cNvSpPr>
          <p:nvPr/>
        </p:nvSpPr>
        <p:spPr bwMode="auto">
          <a:xfrm>
            <a:off x="5618163" y="2481263"/>
            <a:ext cx="0" cy="3981450"/>
          </a:xfrm>
          <a:prstGeom prst="line">
            <a:avLst/>
          </a:prstGeom>
          <a:noFill/>
          <a:ln w="9525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4" name="Line 64">
            <a:extLst>
              <a:ext uri="{FF2B5EF4-FFF2-40B4-BE49-F238E27FC236}">
                <a16:creationId xmlns:a16="http://schemas.microsoft.com/office/drawing/2014/main" id="{924CCA7E-2189-4CCD-A53E-5ED962973927}"/>
              </a:ext>
            </a:extLst>
          </p:cNvPr>
          <p:cNvSpPr>
            <a:spLocks noChangeShapeType="1"/>
          </p:cNvSpPr>
          <p:nvPr/>
        </p:nvSpPr>
        <p:spPr bwMode="auto">
          <a:xfrm>
            <a:off x="461963" y="2847976"/>
            <a:ext cx="6572250" cy="0"/>
          </a:xfrm>
          <a:prstGeom prst="line">
            <a:avLst/>
          </a:prstGeom>
          <a:noFill/>
          <a:ln w="36513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5" name="Line 65">
            <a:extLst>
              <a:ext uri="{FF2B5EF4-FFF2-40B4-BE49-F238E27FC236}">
                <a16:creationId xmlns:a16="http://schemas.microsoft.com/office/drawing/2014/main" id="{BF420248-7178-41A9-A793-8F8A38A2F92A}"/>
              </a:ext>
            </a:extLst>
          </p:cNvPr>
          <p:cNvSpPr>
            <a:spLocks noChangeShapeType="1"/>
          </p:cNvSpPr>
          <p:nvPr/>
        </p:nvSpPr>
        <p:spPr bwMode="auto">
          <a:xfrm>
            <a:off x="452910" y="3203576"/>
            <a:ext cx="6572250" cy="0"/>
          </a:xfrm>
          <a:prstGeom prst="line">
            <a:avLst/>
          </a:prstGeom>
          <a:noFill/>
          <a:ln w="9525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76" name="Line 66">
            <a:extLst>
              <a:ext uri="{FF2B5EF4-FFF2-40B4-BE49-F238E27FC236}">
                <a16:creationId xmlns:a16="http://schemas.microsoft.com/office/drawing/2014/main" id="{EFE6070E-514C-4708-9FB3-021FA385340C}"/>
              </a:ext>
            </a:extLst>
          </p:cNvPr>
          <p:cNvSpPr>
            <a:spLocks noChangeShapeType="1"/>
          </p:cNvSpPr>
          <p:nvPr/>
        </p:nvSpPr>
        <p:spPr bwMode="auto">
          <a:xfrm>
            <a:off x="461963" y="3570288"/>
            <a:ext cx="6572250" cy="0"/>
          </a:xfrm>
          <a:prstGeom prst="line">
            <a:avLst/>
          </a:prstGeom>
          <a:noFill/>
          <a:ln w="9525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153" name="그룹 152">
            <a:extLst>
              <a:ext uri="{FF2B5EF4-FFF2-40B4-BE49-F238E27FC236}">
                <a16:creationId xmlns:a16="http://schemas.microsoft.com/office/drawing/2014/main" id="{6179EF1F-03F5-435D-8594-4EE34705AA07}"/>
              </a:ext>
            </a:extLst>
          </p:cNvPr>
          <p:cNvGrpSpPr/>
          <p:nvPr/>
        </p:nvGrpSpPr>
        <p:grpSpPr>
          <a:xfrm>
            <a:off x="476333" y="5021657"/>
            <a:ext cx="6572250" cy="355600"/>
            <a:chOff x="461963" y="2847976"/>
            <a:chExt cx="6572250" cy="355600"/>
          </a:xfrm>
          <a:solidFill>
            <a:srgbClr val="FF0000"/>
          </a:solidFill>
        </p:grpSpPr>
        <p:sp>
          <p:nvSpPr>
            <p:cNvPr id="154" name="Rectangle 10">
              <a:extLst>
                <a:ext uri="{FF2B5EF4-FFF2-40B4-BE49-F238E27FC236}">
                  <a16:creationId xmlns:a16="http://schemas.microsoft.com/office/drawing/2014/main" id="{F1D59104-0320-4B8A-9F5B-0442113167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963" y="2847976"/>
              <a:ext cx="1995488" cy="3556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5" name="Rectangle 11">
              <a:extLst>
                <a:ext uri="{FF2B5EF4-FFF2-40B4-BE49-F238E27FC236}">
                  <a16:creationId xmlns:a16="http://schemas.microsoft.com/office/drawing/2014/main" id="{117EFFEF-F8A3-453B-ACB8-C752F9B13E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7451" y="2847976"/>
              <a:ext cx="1211263" cy="3556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6" name="Rectangle 12">
              <a:extLst>
                <a:ext uri="{FF2B5EF4-FFF2-40B4-BE49-F238E27FC236}">
                  <a16:creationId xmlns:a16="http://schemas.microsoft.com/office/drawing/2014/main" id="{8BC1D86A-09E2-4BD8-876A-05ADF6EC15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8713" y="2847976"/>
              <a:ext cx="1417638" cy="3556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7" name="Rectangle 13">
              <a:extLst>
                <a:ext uri="{FF2B5EF4-FFF2-40B4-BE49-F238E27FC236}">
                  <a16:creationId xmlns:a16="http://schemas.microsoft.com/office/drawing/2014/main" id="{4406317F-FB65-41BE-8CC8-D1583C95C4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6351" y="2847976"/>
              <a:ext cx="531813" cy="3556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8" name="Rectangle 14">
              <a:extLst>
                <a:ext uri="{FF2B5EF4-FFF2-40B4-BE49-F238E27FC236}">
                  <a16:creationId xmlns:a16="http://schemas.microsoft.com/office/drawing/2014/main" id="{1544BAF0-F862-4530-BF70-8345782549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18163" y="2847976"/>
              <a:ext cx="1416050" cy="3556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</p:grpSp>
      <p:sp>
        <p:nvSpPr>
          <p:cNvPr id="77" name="Line 67">
            <a:extLst>
              <a:ext uri="{FF2B5EF4-FFF2-40B4-BE49-F238E27FC236}">
                <a16:creationId xmlns:a16="http://schemas.microsoft.com/office/drawing/2014/main" id="{5D206961-2820-4474-9E86-EBDEB2DC03FB}"/>
              </a:ext>
            </a:extLst>
          </p:cNvPr>
          <p:cNvSpPr>
            <a:spLocks noChangeShapeType="1"/>
          </p:cNvSpPr>
          <p:nvPr/>
        </p:nvSpPr>
        <p:spPr bwMode="auto">
          <a:xfrm>
            <a:off x="461963" y="3927476"/>
            <a:ext cx="6572250" cy="0"/>
          </a:xfrm>
          <a:prstGeom prst="line">
            <a:avLst/>
          </a:prstGeom>
          <a:noFill/>
          <a:ln w="9525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8" name="Line 68">
            <a:extLst>
              <a:ext uri="{FF2B5EF4-FFF2-40B4-BE49-F238E27FC236}">
                <a16:creationId xmlns:a16="http://schemas.microsoft.com/office/drawing/2014/main" id="{53856959-A906-4A45-A9A4-5F5EA65677F7}"/>
              </a:ext>
            </a:extLst>
          </p:cNvPr>
          <p:cNvSpPr>
            <a:spLocks noChangeShapeType="1"/>
          </p:cNvSpPr>
          <p:nvPr/>
        </p:nvSpPr>
        <p:spPr bwMode="auto">
          <a:xfrm>
            <a:off x="461963" y="4284663"/>
            <a:ext cx="6572250" cy="0"/>
          </a:xfrm>
          <a:prstGeom prst="line">
            <a:avLst/>
          </a:prstGeom>
          <a:noFill/>
          <a:ln w="9525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9" name="Line 69">
            <a:extLst>
              <a:ext uri="{FF2B5EF4-FFF2-40B4-BE49-F238E27FC236}">
                <a16:creationId xmlns:a16="http://schemas.microsoft.com/office/drawing/2014/main" id="{C451A2E4-4CB7-43F5-A21A-5648A1EDCFDF}"/>
              </a:ext>
            </a:extLst>
          </p:cNvPr>
          <p:cNvSpPr>
            <a:spLocks noChangeShapeType="1"/>
          </p:cNvSpPr>
          <p:nvPr/>
        </p:nvSpPr>
        <p:spPr bwMode="auto">
          <a:xfrm>
            <a:off x="461963" y="4649788"/>
            <a:ext cx="6572250" cy="0"/>
          </a:xfrm>
          <a:prstGeom prst="line">
            <a:avLst/>
          </a:prstGeom>
          <a:noFill/>
          <a:ln w="9525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0" name="Line 70">
            <a:extLst>
              <a:ext uri="{FF2B5EF4-FFF2-40B4-BE49-F238E27FC236}">
                <a16:creationId xmlns:a16="http://schemas.microsoft.com/office/drawing/2014/main" id="{60071E86-7E12-4B9E-80D8-AE75879FD48A}"/>
              </a:ext>
            </a:extLst>
          </p:cNvPr>
          <p:cNvSpPr>
            <a:spLocks noChangeShapeType="1"/>
          </p:cNvSpPr>
          <p:nvPr/>
        </p:nvSpPr>
        <p:spPr bwMode="auto">
          <a:xfrm>
            <a:off x="461963" y="5006976"/>
            <a:ext cx="6572250" cy="0"/>
          </a:xfrm>
          <a:prstGeom prst="line">
            <a:avLst/>
          </a:prstGeom>
          <a:noFill/>
          <a:ln w="9525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1" name="Line 71">
            <a:extLst>
              <a:ext uri="{FF2B5EF4-FFF2-40B4-BE49-F238E27FC236}">
                <a16:creationId xmlns:a16="http://schemas.microsoft.com/office/drawing/2014/main" id="{F64C332C-2427-44F1-9636-98D8C60F5839}"/>
              </a:ext>
            </a:extLst>
          </p:cNvPr>
          <p:cNvSpPr>
            <a:spLocks noChangeShapeType="1"/>
          </p:cNvSpPr>
          <p:nvPr/>
        </p:nvSpPr>
        <p:spPr bwMode="auto">
          <a:xfrm>
            <a:off x="461963" y="5373688"/>
            <a:ext cx="6572250" cy="0"/>
          </a:xfrm>
          <a:prstGeom prst="line">
            <a:avLst/>
          </a:prstGeom>
          <a:noFill/>
          <a:ln w="9525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2" name="Line 72">
            <a:extLst>
              <a:ext uri="{FF2B5EF4-FFF2-40B4-BE49-F238E27FC236}">
                <a16:creationId xmlns:a16="http://schemas.microsoft.com/office/drawing/2014/main" id="{D126D9BB-F85C-4803-88C9-53F0DDF9CA8A}"/>
              </a:ext>
            </a:extLst>
          </p:cNvPr>
          <p:cNvSpPr>
            <a:spLocks noChangeShapeType="1"/>
          </p:cNvSpPr>
          <p:nvPr/>
        </p:nvSpPr>
        <p:spPr bwMode="auto">
          <a:xfrm>
            <a:off x="461963" y="5730876"/>
            <a:ext cx="6572250" cy="0"/>
          </a:xfrm>
          <a:prstGeom prst="line">
            <a:avLst/>
          </a:prstGeom>
          <a:noFill/>
          <a:ln w="9525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3" name="Line 73">
            <a:extLst>
              <a:ext uri="{FF2B5EF4-FFF2-40B4-BE49-F238E27FC236}">
                <a16:creationId xmlns:a16="http://schemas.microsoft.com/office/drawing/2014/main" id="{8268B2ED-54A7-4062-BE7D-969D0C165FFA}"/>
              </a:ext>
            </a:extLst>
          </p:cNvPr>
          <p:cNvSpPr>
            <a:spLocks noChangeShapeType="1"/>
          </p:cNvSpPr>
          <p:nvPr/>
        </p:nvSpPr>
        <p:spPr bwMode="auto">
          <a:xfrm>
            <a:off x="461963" y="6086476"/>
            <a:ext cx="6572250" cy="0"/>
          </a:xfrm>
          <a:prstGeom prst="line">
            <a:avLst/>
          </a:prstGeom>
          <a:noFill/>
          <a:ln w="9525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4" name="Line 74">
            <a:extLst>
              <a:ext uri="{FF2B5EF4-FFF2-40B4-BE49-F238E27FC236}">
                <a16:creationId xmlns:a16="http://schemas.microsoft.com/office/drawing/2014/main" id="{7E235903-A22F-4F7A-BF64-1030F55B7FC9}"/>
              </a:ext>
            </a:extLst>
          </p:cNvPr>
          <p:cNvSpPr>
            <a:spLocks noChangeShapeType="1"/>
          </p:cNvSpPr>
          <p:nvPr/>
        </p:nvSpPr>
        <p:spPr bwMode="auto">
          <a:xfrm>
            <a:off x="461963" y="2481263"/>
            <a:ext cx="0" cy="3981450"/>
          </a:xfrm>
          <a:prstGeom prst="line">
            <a:avLst/>
          </a:prstGeom>
          <a:noFill/>
          <a:ln w="19050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5" name="Line 75">
            <a:extLst>
              <a:ext uri="{FF2B5EF4-FFF2-40B4-BE49-F238E27FC236}">
                <a16:creationId xmlns:a16="http://schemas.microsoft.com/office/drawing/2014/main" id="{23BB7840-2264-4174-BA3A-903DB313F3DA}"/>
              </a:ext>
            </a:extLst>
          </p:cNvPr>
          <p:cNvSpPr>
            <a:spLocks noChangeShapeType="1"/>
          </p:cNvSpPr>
          <p:nvPr/>
        </p:nvSpPr>
        <p:spPr bwMode="auto">
          <a:xfrm>
            <a:off x="7043266" y="2481263"/>
            <a:ext cx="0" cy="3981450"/>
          </a:xfrm>
          <a:prstGeom prst="line">
            <a:avLst/>
          </a:prstGeom>
          <a:noFill/>
          <a:ln w="19050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86" name="Line 76">
            <a:extLst>
              <a:ext uri="{FF2B5EF4-FFF2-40B4-BE49-F238E27FC236}">
                <a16:creationId xmlns:a16="http://schemas.microsoft.com/office/drawing/2014/main" id="{07CE3926-C906-42D2-8424-5F5FF474A2B2}"/>
              </a:ext>
            </a:extLst>
          </p:cNvPr>
          <p:cNvSpPr>
            <a:spLocks noChangeShapeType="1"/>
          </p:cNvSpPr>
          <p:nvPr/>
        </p:nvSpPr>
        <p:spPr bwMode="auto">
          <a:xfrm>
            <a:off x="461963" y="2481263"/>
            <a:ext cx="6572250" cy="0"/>
          </a:xfrm>
          <a:prstGeom prst="line">
            <a:avLst/>
          </a:prstGeom>
          <a:noFill/>
          <a:ln w="9525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7" name="Line 77">
            <a:extLst>
              <a:ext uri="{FF2B5EF4-FFF2-40B4-BE49-F238E27FC236}">
                <a16:creationId xmlns:a16="http://schemas.microsoft.com/office/drawing/2014/main" id="{F01EF34C-8F4F-4EED-85CD-E86D16113232}"/>
              </a:ext>
            </a:extLst>
          </p:cNvPr>
          <p:cNvSpPr>
            <a:spLocks noChangeShapeType="1"/>
          </p:cNvSpPr>
          <p:nvPr/>
        </p:nvSpPr>
        <p:spPr bwMode="auto">
          <a:xfrm>
            <a:off x="461963" y="6453188"/>
            <a:ext cx="6572250" cy="0"/>
          </a:xfrm>
          <a:prstGeom prst="line">
            <a:avLst/>
          </a:prstGeom>
          <a:noFill/>
          <a:ln w="19050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8" name="Rectangle 78">
            <a:extLst>
              <a:ext uri="{FF2B5EF4-FFF2-40B4-BE49-F238E27FC236}">
                <a16:creationId xmlns:a16="http://schemas.microsoft.com/office/drawing/2014/main" id="{9E3C039A-F157-4059-8BE5-B26F12E52E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4601" y="2613026"/>
            <a:ext cx="558800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서비스명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9" name="Rectangle 79">
            <a:extLst>
              <a:ext uri="{FF2B5EF4-FFF2-40B4-BE49-F238E27FC236}">
                <a16:creationId xmlns:a16="http://schemas.microsoft.com/office/drawing/2014/main" id="{A854E5E2-6A03-49B5-9F91-B03C4B3B67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1163" y="2613026"/>
            <a:ext cx="334963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용도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0" name="Rectangle 80">
            <a:extLst>
              <a:ext uri="{FF2B5EF4-FFF2-40B4-BE49-F238E27FC236}">
                <a16:creationId xmlns:a16="http://schemas.microsoft.com/office/drawing/2014/main" id="{6A540A5E-6985-43BB-93F8-A9691ED357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9576" y="2613026"/>
            <a:ext cx="447675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아이피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1" name="Rectangle 81">
            <a:extLst>
              <a:ext uri="{FF2B5EF4-FFF2-40B4-BE49-F238E27FC236}">
                <a16:creationId xmlns:a16="http://schemas.microsoft.com/office/drawing/2014/main" id="{9D32801B-49A8-4450-9980-7A6BA51AC2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45101" y="2613026"/>
            <a:ext cx="334963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포트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167" name="그룹 166">
            <a:extLst>
              <a:ext uri="{FF2B5EF4-FFF2-40B4-BE49-F238E27FC236}">
                <a16:creationId xmlns:a16="http://schemas.microsoft.com/office/drawing/2014/main" id="{9C565B36-FFBC-4C60-A66F-BC4F44E9A7B9}"/>
              </a:ext>
            </a:extLst>
          </p:cNvPr>
          <p:cNvGrpSpPr/>
          <p:nvPr/>
        </p:nvGrpSpPr>
        <p:grpSpPr>
          <a:xfrm>
            <a:off x="478511" y="2848018"/>
            <a:ext cx="6572250" cy="355600"/>
            <a:chOff x="461963" y="2847976"/>
            <a:chExt cx="6572250" cy="355600"/>
          </a:xfrm>
          <a:solidFill>
            <a:srgbClr val="FF0000"/>
          </a:solidFill>
        </p:grpSpPr>
        <p:sp>
          <p:nvSpPr>
            <p:cNvPr id="170" name="Rectangle 10">
              <a:extLst>
                <a:ext uri="{FF2B5EF4-FFF2-40B4-BE49-F238E27FC236}">
                  <a16:creationId xmlns:a16="http://schemas.microsoft.com/office/drawing/2014/main" id="{57A4442D-094D-442A-A999-46D561C13F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963" y="2847976"/>
              <a:ext cx="1995488" cy="3556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1" name="Rectangle 11">
              <a:extLst>
                <a:ext uri="{FF2B5EF4-FFF2-40B4-BE49-F238E27FC236}">
                  <a16:creationId xmlns:a16="http://schemas.microsoft.com/office/drawing/2014/main" id="{97597197-B77A-4F28-BFF4-625BA9701F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7451" y="2847976"/>
              <a:ext cx="1211263" cy="3556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2" name="Rectangle 12">
              <a:extLst>
                <a:ext uri="{FF2B5EF4-FFF2-40B4-BE49-F238E27FC236}">
                  <a16:creationId xmlns:a16="http://schemas.microsoft.com/office/drawing/2014/main" id="{60044626-542C-483E-9645-A21FC3ED7F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8713" y="2847976"/>
              <a:ext cx="1417638" cy="3556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3" name="Rectangle 13">
              <a:extLst>
                <a:ext uri="{FF2B5EF4-FFF2-40B4-BE49-F238E27FC236}">
                  <a16:creationId xmlns:a16="http://schemas.microsoft.com/office/drawing/2014/main" id="{E72C513A-233E-4684-AFA7-DBFF2593AB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6351" y="2847976"/>
              <a:ext cx="531813" cy="3556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4" name="Rectangle 14">
              <a:extLst>
                <a:ext uri="{FF2B5EF4-FFF2-40B4-BE49-F238E27FC236}">
                  <a16:creationId xmlns:a16="http://schemas.microsoft.com/office/drawing/2014/main" id="{169D7306-8651-4C63-BC15-C23A02A9A3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18163" y="2847976"/>
              <a:ext cx="1416050" cy="3556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</p:grpSp>
      <p:sp>
        <p:nvSpPr>
          <p:cNvPr id="92" name="Rectangle 82">
            <a:extLst>
              <a:ext uri="{FF2B5EF4-FFF2-40B4-BE49-F238E27FC236}">
                <a16:creationId xmlns:a16="http://schemas.microsoft.com/office/drawing/2014/main" id="{39D473AC-8E88-41E4-9832-529BF2D32C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3476" y="2613026"/>
            <a:ext cx="334963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상태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3" name="Rectangle 83">
            <a:extLst>
              <a:ext uri="{FF2B5EF4-FFF2-40B4-BE49-F238E27FC236}">
                <a16:creationId xmlns:a16="http://schemas.microsoft.com/office/drawing/2014/main" id="{C21AB3BF-A5AC-499B-A2D4-874B6173E2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4301" y="2970213"/>
            <a:ext cx="242888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JTI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4" name="Rectangle 84">
            <a:extLst>
              <a:ext uri="{FF2B5EF4-FFF2-40B4-BE49-F238E27FC236}">
                <a16:creationId xmlns:a16="http://schemas.microsoft.com/office/drawing/2014/main" id="{2421C74B-8529-4E34-8A6F-F002C93A4A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9051" y="2970213"/>
            <a:ext cx="717550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어플리케이션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5" name="Rectangle 85">
            <a:extLst>
              <a:ext uri="{FF2B5EF4-FFF2-40B4-BE49-F238E27FC236}">
                <a16:creationId xmlns:a16="http://schemas.microsoft.com/office/drawing/2014/main" id="{C5D681C1-6567-457F-AA31-8574E028C4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5001" y="2970213"/>
            <a:ext cx="195263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+ 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6" name="Rectangle 86">
            <a:extLst>
              <a:ext uri="{FF2B5EF4-FFF2-40B4-BE49-F238E27FC236}">
                <a16:creationId xmlns:a16="http://schemas.microsoft.com/office/drawing/2014/main" id="{C54C73FF-93FE-45DD-A2B5-128A4002FF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59138" y="2970213"/>
            <a:ext cx="409575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맵서버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7" name="Rectangle 87">
            <a:extLst>
              <a:ext uri="{FF2B5EF4-FFF2-40B4-BE49-F238E27FC236}">
                <a16:creationId xmlns:a16="http://schemas.microsoft.com/office/drawing/2014/main" id="{F5112827-9F0A-45F9-A389-B4E48D8480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5738" y="2970213"/>
            <a:ext cx="866775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115.68.55.224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8" name="Rectangle 88">
            <a:extLst>
              <a:ext uri="{FF2B5EF4-FFF2-40B4-BE49-F238E27FC236}">
                <a16:creationId xmlns:a16="http://schemas.microsoft.com/office/drawing/2014/main" id="{6CD6261C-F75B-45CF-877E-5A74FDC350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6051" y="2970213"/>
            <a:ext cx="363538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8080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9" name="Rectangle 89">
            <a:extLst>
              <a:ext uri="{FF2B5EF4-FFF2-40B4-BE49-F238E27FC236}">
                <a16:creationId xmlns:a16="http://schemas.microsoft.com/office/drawing/2014/main" id="{506166BE-C9C2-4E6C-9CE2-555B6FA7C9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3001" y="2970213"/>
            <a:ext cx="307975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장애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0" name="Rectangle 90">
            <a:extLst>
              <a:ext uri="{FF2B5EF4-FFF2-40B4-BE49-F238E27FC236}">
                <a16:creationId xmlns:a16="http://schemas.microsoft.com/office/drawing/2014/main" id="{00DA065B-3DAE-4A2B-942C-74D8C12659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651" y="3335338"/>
            <a:ext cx="493713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AMORE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1" name="Rectangle 91">
            <a:extLst>
              <a:ext uri="{FF2B5EF4-FFF2-40B4-BE49-F238E27FC236}">
                <a16:creationId xmlns:a16="http://schemas.microsoft.com/office/drawing/2014/main" id="{E168C5A5-9EC9-462E-9050-AF1154E7CB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55901" y="3335338"/>
            <a:ext cx="717550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어플리케이션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2" name="Rectangle 92">
            <a:extLst>
              <a:ext uri="{FF2B5EF4-FFF2-40B4-BE49-F238E27FC236}">
                <a16:creationId xmlns:a16="http://schemas.microsoft.com/office/drawing/2014/main" id="{6C0AB4AC-8FF6-44BC-B57E-2F5426FA20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5738" y="3335338"/>
            <a:ext cx="866775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115.68.55.205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3" name="Rectangle 93">
            <a:extLst>
              <a:ext uri="{FF2B5EF4-FFF2-40B4-BE49-F238E27FC236}">
                <a16:creationId xmlns:a16="http://schemas.microsoft.com/office/drawing/2014/main" id="{1B233359-4325-4B8B-839E-1AC7170ADF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6051" y="3335338"/>
            <a:ext cx="363538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8080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175" name="그룹 174">
            <a:extLst>
              <a:ext uri="{FF2B5EF4-FFF2-40B4-BE49-F238E27FC236}">
                <a16:creationId xmlns:a16="http://schemas.microsoft.com/office/drawing/2014/main" id="{EDCFBF01-CA91-4BA7-BA8F-7699C1B937A4}"/>
              </a:ext>
            </a:extLst>
          </p:cNvPr>
          <p:cNvGrpSpPr/>
          <p:nvPr/>
        </p:nvGrpSpPr>
        <p:grpSpPr>
          <a:xfrm>
            <a:off x="475009" y="3575851"/>
            <a:ext cx="6572250" cy="355600"/>
            <a:chOff x="461963" y="2847976"/>
            <a:chExt cx="6572250" cy="355600"/>
          </a:xfrm>
          <a:solidFill>
            <a:srgbClr val="FFC000"/>
          </a:solidFill>
        </p:grpSpPr>
        <p:sp>
          <p:nvSpPr>
            <p:cNvPr id="176" name="Rectangle 10">
              <a:extLst>
                <a:ext uri="{FF2B5EF4-FFF2-40B4-BE49-F238E27FC236}">
                  <a16:creationId xmlns:a16="http://schemas.microsoft.com/office/drawing/2014/main" id="{9E7613C7-9825-4E63-A8C7-C42D90673D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963" y="2847976"/>
              <a:ext cx="1995488" cy="3556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7" name="Rectangle 11">
              <a:extLst>
                <a:ext uri="{FF2B5EF4-FFF2-40B4-BE49-F238E27FC236}">
                  <a16:creationId xmlns:a16="http://schemas.microsoft.com/office/drawing/2014/main" id="{6530D5C6-2CCD-46B1-8848-9A194C0DC0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7451" y="2847976"/>
              <a:ext cx="1211263" cy="3556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8" name="Rectangle 12">
              <a:extLst>
                <a:ext uri="{FF2B5EF4-FFF2-40B4-BE49-F238E27FC236}">
                  <a16:creationId xmlns:a16="http://schemas.microsoft.com/office/drawing/2014/main" id="{2E2E46ED-22A0-4B42-BF40-19DEAAECC8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8713" y="2847976"/>
              <a:ext cx="1417638" cy="3556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9" name="Rectangle 13">
              <a:extLst>
                <a:ext uri="{FF2B5EF4-FFF2-40B4-BE49-F238E27FC236}">
                  <a16:creationId xmlns:a16="http://schemas.microsoft.com/office/drawing/2014/main" id="{24C20850-1C54-4049-BFF4-03628731C8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6351" y="2847976"/>
              <a:ext cx="531813" cy="3556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0" name="Rectangle 14">
              <a:extLst>
                <a:ext uri="{FF2B5EF4-FFF2-40B4-BE49-F238E27FC236}">
                  <a16:creationId xmlns:a16="http://schemas.microsoft.com/office/drawing/2014/main" id="{B28ED574-EB68-4DA5-89A6-791F743BC0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18163" y="2847976"/>
              <a:ext cx="1416050" cy="3556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</p:grpSp>
      <p:sp>
        <p:nvSpPr>
          <p:cNvPr id="104" name="Rectangle 94">
            <a:extLst>
              <a:ext uri="{FF2B5EF4-FFF2-40B4-BE49-F238E27FC236}">
                <a16:creationId xmlns:a16="http://schemas.microsoft.com/office/drawing/2014/main" id="{C6B37687-57A1-4D22-B849-C894013018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3001" y="3335338"/>
            <a:ext cx="307975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정상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5" name="Rectangle 95">
            <a:extLst>
              <a:ext uri="{FF2B5EF4-FFF2-40B4-BE49-F238E27FC236}">
                <a16:creationId xmlns:a16="http://schemas.microsoft.com/office/drawing/2014/main" id="{53157847-DCDC-4FE5-B018-F58F989091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651" y="3692526"/>
            <a:ext cx="493713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AMORE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6" name="Rectangle 96">
            <a:extLst>
              <a:ext uri="{FF2B5EF4-FFF2-40B4-BE49-F238E27FC236}">
                <a16:creationId xmlns:a16="http://schemas.microsoft.com/office/drawing/2014/main" id="{E1FEE469-6325-4CF6-B2A4-D8DD75FC4C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4651" y="3692526"/>
            <a:ext cx="409575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맵서버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7" name="Rectangle 97">
            <a:extLst>
              <a:ext uri="{FF2B5EF4-FFF2-40B4-BE49-F238E27FC236}">
                <a16:creationId xmlns:a16="http://schemas.microsoft.com/office/drawing/2014/main" id="{22CB09EC-924A-4D72-B544-31B23970DF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5738" y="3692526"/>
            <a:ext cx="866775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115.68.55.206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8" name="Rectangle 98">
            <a:extLst>
              <a:ext uri="{FF2B5EF4-FFF2-40B4-BE49-F238E27FC236}">
                <a16:creationId xmlns:a16="http://schemas.microsoft.com/office/drawing/2014/main" id="{F2783B76-DF8F-41B5-AB92-31DB7689EE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6051" y="3692526"/>
            <a:ext cx="363538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8090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9" name="Rectangle 99">
            <a:extLst>
              <a:ext uri="{FF2B5EF4-FFF2-40B4-BE49-F238E27FC236}">
                <a16:creationId xmlns:a16="http://schemas.microsoft.com/office/drawing/2014/main" id="{2BECC335-B459-4CBE-AD9A-E38DEA9D04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3001" y="3692526"/>
            <a:ext cx="205184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900" dirty="0">
                <a:solidFill>
                  <a:srgbClr val="000000"/>
                </a:solidFill>
                <a:latin typeface="나눔바른고딕" panose="020B0603020101020101" pitchFamily="50" charset="-127"/>
              </a:rPr>
              <a:t>경고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0" name="Rectangle 100">
            <a:extLst>
              <a:ext uri="{FF2B5EF4-FFF2-40B4-BE49-F238E27FC236}">
                <a16:creationId xmlns:a16="http://schemas.microsoft.com/office/drawing/2014/main" id="{787790C4-DA70-47BF-8076-0F03DF2D3E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4126" y="4049713"/>
            <a:ext cx="503238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D.A.R.T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1" name="Rectangle 101">
            <a:extLst>
              <a:ext uri="{FF2B5EF4-FFF2-40B4-BE49-F238E27FC236}">
                <a16:creationId xmlns:a16="http://schemas.microsoft.com/office/drawing/2014/main" id="{26370AB4-454E-438E-8CD0-BFE66FF349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55901" y="4049713"/>
            <a:ext cx="717550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어플리케이션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2" name="Rectangle 102">
            <a:extLst>
              <a:ext uri="{FF2B5EF4-FFF2-40B4-BE49-F238E27FC236}">
                <a16:creationId xmlns:a16="http://schemas.microsoft.com/office/drawing/2014/main" id="{5F0A87B2-EECC-4CD6-9F89-6E0D53730C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5738" y="4049713"/>
            <a:ext cx="866775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115.68.55.207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3" name="Rectangle 103">
            <a:extLst>
              <a:ext uri="{FF2B5EF4-FFF2-40B4-BE49-F238E27FC236}">
                <a16:creationId xmlns:a16="http://schemas.microsoft.com/office/drawing/2014/main" id="{2C37EDCA-71AF-4324-939B-66A284D316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6051" y="4049713"/>
            <a:ext cx="363538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9080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4" name="Rectangle 104">
            <a:extLst>
              <a:ext uri="{FF2B5EF4-FFF2-40B4-BE49-F238E27FC236}">
                <a16:creationId xmlns:a16="http://schemas.microsoft.com/office/drawing/2014/main" id="{4F659018-1788-4A5B-B074-4B88C702DA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3001" y="4049713"/>
            <a:ext cx="307975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정상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160" name="그룹 159">
            <a:extLst>
              <a:ext uri="{FF2B5EF4-FFF2-40B4-BE49-F238E27FC236}">
                <a16:creationId xmlns:a16="http://schemas.microsoft.com/office/drawing/2014/main" id="{63DC49E2-BE1A-45DC-B46F-F819FFB2C64E}"/>
              </a:ext>
            </a:extLst>
          </p:cNvPr>
          <p:cNvGrpSpPr/>
          <p:nvPr/>
        </p:nvGrpSpPr>
        <p:grpSpPr>
          <a:xfrm>
            <a:off x="473792" y="4296575"/>
            <a:ext cx="6572250" cy="355600"/>
            <a:chOff x="461963" y="2847976"/>
            <a:chExt cx="6572250" cy="355600"/>
          </a:xfrm>
          <a:solidFill>
            <a:srgbClr val="FF0000"/>
          </a:solidFill>
        </p:grpSpPr>
        <p:sp>
          <p:nvSpPr>
            <p:cNvPr id="161" name="Rectangle 10">
              <a:extLst>
                <a:ext uri="{FF2B5EF4-FFF2-40B4-BE49-F238E27FC236}">
                  <a16:creationId xmlns:a16="http://schemas.microsoft.com/office/drawing/2014/main" id="{F8008E62-0CA4-44D8-8CD5-8FFC3EA9F2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963" y="2847976"/>
              <a:ext cx="1995488" cy="3556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2" name="Rectangle 11">
              <a:extLst>
                <a:ext uri="{FF2B5EF4-FFF2-40B4-BE49-F238E27FC236}">
                  <a16:creationId xmlns:a16="http://schemas.microsoft.com/office/drawing/2014/main" id="{A99B8C0A-A28C-430C-BC8B-A205ECA1A3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7451" y="2847976"/>
              <a:ext cx="1211263" cy="3556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3" name="Rectangle 12">
              <a:extLst>
                <a:ext uri="{FF2B5EF4-FFF2-40B4-BE49-F238E27FC236}">
                  <a16:creationId xmlns:a16="http://schemas.microsoft.com/office/drawing/2014/main" id="{6896C628-4ABC-43BC-8B99-8FEF7CB00B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8713" y="2847976"/>
              <a:ext cx="1417638" cy="3556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4" name="Rectangle 13">
              <a:extLst>
                <a:ext uri="{FF2B5EF4-FFF2-40B4-BE49-F238E27FC236}">
                  <a16:creationId xmlns:a16="http://schemas.microsoft.com/office/drawing/2014/main" id="{3127D504-8FAB-46BB-B2B3-15808F26AB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6351" y="2847976"/>
              <a:ext cx="531813" cy="3556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5" name="Rectangle 14">
              <a:extLst>
                <a:ext uri="{FF2B5EF4-FFF2-40B4-BE49-F238E27FC236}">
                  <a16:creationId xmlns:a16="http://schemas.microsoft.com/office/drawing/2014/main" id="{7646285C-8397-40A6-BD2B-9B42DC56B8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18163" y="2847976"/>
              <a:ext cx="1416050" cy="3556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</p:grpSp>
      <p:sp>
        <p:nvSpPr>
          <p:cNvPr id="115" name="Rectangle 105">
            <a:extLst>
              <a:ext uri="{FF2B5EF4-FFF2-40B4-BE49-F238E27FC236}">
                <a16:creationId xmlns:a16="http://schemas.microsoft.com/office/drawing/2014/main" id="{1BE6D489-56C5-4A7B-9F46-6C2D581687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4126" y="4416426"/>
            <a:ext cx="512763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홈페이지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6" name="Rectangle 106">
            <a:extLst>
              <a:ext uri="{FF2B5EF4-FFF2-40B4-BE49-F238E27FC236}">
                <a16:creationId xmlns:a16="http://schemas.microsoft.com/office/drawing/2014/main" id="{8A135538-1B82-416B-A3E5-77D5F1FD8E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55901" y="4416426"/>
            <a:ext cx="717550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어플리케이션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7" name="Rectangle 107">
            <a:extLst>
              <a:ext uri="{FF2B5EF4-FFF2-40B4-BE49-F238E27FC236}">
                <a16:creationId xmlns:a16="http://schemas.microsoft.com/office/drawing/2014/main" id="{C033234B-AA6A-4A8A-849F-7721A04834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5738" y="4416426"/>
            <a:ext cx="866775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115.68.55.218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8" name="Rectangle 108">
            <a:extLst>
              <a:ext uri="{FF2B5EF4-FFF2-40B4-BE49-F238E27FC236}">
                <a16:creationId xmlns:a16="http://schemas.microsoft.com/office/drawing/2014/main" id="{9A9861F2-051F-4916-8C15-0BDDF4DFBA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7951" y="4416426"/>
            <a:ext cx="428625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10080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9" name="Rectangle 109">
            <a:extLst>
              <a:ext uri="{FF2B5EF4-FFF2-40B4-BE49-F238E27FC236}">
                <a16:creationId xmlns:a16="http://schemas.microsoft.com/office/drawing/2014/main" id="{D8BDF7FB-C88C-4B29-9A12-E4E3B6199B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3001" y="4416426"/>
            <a:ext cx="307975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장애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0" name="Rectangle 110">
            <a:extLst>
              <a:ext uri="{FF2B5EF4-FFF2-40B4-BE49-F238E27FC236}">
                <a16:creationId xmlns:a16="http://schemas.microsoft.com/office/drawing/2014/main" id="{6CF36E54-843E-4686-B8BD-B1528579FF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5501" y="4772026"/>
            <a:ext cx="409575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중국인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1" name="Rectangle 111">
            <a:extLst>
              <a:ext uri="{FF2B5EF4-FFF2-40B4-BE49-F238E27FC236}">
                <a16:creationId xmlns:a16="http://schemas.microsoft.com/office/drawing/2014/main" id="{75080C3E-40A2-421B-B44C-418E670504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2526" y="4772026"/>
            <a:ext cx="512763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관광통계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2" name="Rectangle 112">
            <a:extLst>
              <a:ext uri="{FF2B5EF4-FFF2-40B4-BE49-F238E27FC236}">
                <a16:creationId xmlns:a16="http://schemas.microsoft.com/office/drawing/2014/main" id="{DE522264-48A3-4AF2-9D10-3A4ACA00AE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1151" y="4772026"/>
            <a:ext cx="615950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분석시스템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3" name="Rectangle 113">
            <a:extLst>
              <a:ext uri="{FF2B5EF4-FFF2-40B4-BE49-F238E27FC236}">
                <a16:creationId xmlns:a16="http://schemas.microsoft.com/office/drawing/2014/main" id="{4475F57C-1457-45CD-93A0-DED577F36A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55901" y="4772026"/>
            <a:ext cx="717550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어플리케이션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4" name="Rectangle 114">
            <a:extLst>
              <a:ext uri="{FF2B5EF4-FFF2-40B4-BE49-F238E27FC236}">
                <a16:creationId xmlns:a16="http://schemas.microsoft.com/office/drawing/2014/main" id="{E6C49FE1-2B83-4588-A5D7-8FD3ACC55A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5738" y="4772026"/>
            <a:ext cx="866775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115.68.55.208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5" name="Rectangle 115">
            <a:extLst>
              <a:ext uri="{FF2B5EF4-FFF2-40B4-BE49-F238E27FC236}">
                <a16:creationId xmlns:a16="http://schemas.microsoft.com/office/drawing/2014/main" id="{4E473B3F-B8DE-4DBD-B254-BA6C864174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6051" y="4772026"/>
            <a:ext cx="363538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9090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6" name="Rectangle 116">
            <a:extLst>
              <a:ext uri="{FF2B5EF4-FFF2-40B4-BE49-F238E27FC236}">
                <a16:creationId xmlns:a16="http://schemas.microsoft.com/office/drawing/2014/main" id="{88F0F06C-3181-48AF-9DBB-6CE4222DB0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3001" y="4772026"/>
            <a:ext cx="307975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정상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7" name="Rectangle 117">
            <a:extLst>
              <a:ext uri="{FF2B5EF4-FFF2-40B4-BE49-F238E27FC236}">
                <a16:creationId xmlns:a16="http://schemas.microsoft.com/office/drawing/2014/main" id="{DA1AAE3E-3814-4ED7-9C8E-EB124F0206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7613" y="5138738"/>
            <a:ext cx="307975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대한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8" name="Rectangle 118">
            <a:extLst>
              <a:ext uri="{FF2B5EF4-FFF2-40B4-BE49-F238E27FC236}">
                <a16:creationId xmlns:a16="http://schemas.microsoft.com/office/drawing/2014/main" id="{843FBC47-6126-4811-81E4-26DB61A616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1451" y="5138738"/>
            <a:ext cx="354013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A&amp;C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9" name="Rectangle 119">
            <a:extLst>
              <a:ext uri="{FF2B5EF4-FFF2-40B4-BE49-F238E27FC236}">
                <a16:creationId xmlns:a16="http://schemas.microsoft.com/office/drawing/2014/main" id="{FBF7F3AB-A5B0-40F6-9A1B-C4D8FE1F17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9526" y="5138738"/>
            <a:ext cx="717550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어플리케이션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0" name="Rectangle 120">
            <a:extLst>
              <a:ext uri="{FF2B5EF4-FFF2-40B4-BE49-F238E27FC236}">
                <a16:creationId xmlns:a16="http://schemas.microsoft.com/office/drawing/2014/main" id="{DABC3E4C-78DA-4985-8FA7-1596015653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4526" y="5138738"/>
            <a:ext cx="195263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+ 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1" name="Rectangle 121">
            <a:extLst>
              <a:ext uri="{FF2B5EF4-FFF2-40B4-BE49-F238E27FC236}">
                <a16:creationId xmlns:a16="http://schemas.microsoft.com/office/drawing/2014/main" id="{2C8FC8E1-CDAD-483D-A9B2-666FDE0C97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68663" y="5138738"/>
            <a:ext cx="409575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맵서버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2" name="Rectangle 122">
            <a:extLst>
              <a:ext uri="{FF2B5EF4-FFF2-40B4-BE49-F238E27FC236}">
                <a16:creationId xmlns:a16="http://schemas.microsoft.com/office/drawing/2014/main" id="{2339F399-DA3A-4E87-BEE5-E8F41D66D0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5738" y="5138738"/>
            <a:ext cx="866775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115.68.55.218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3" name="Rectangle 123">
            <a:extLst>
              <a:ext uri="{FF2B5EF4-FFF2-40B4-BE49-F238E27FC236}">
                <a16:creationId xmlns:a16="http://schemas.microsoft.com/office/drawing/2014/main" id="{B55B08C5-BD43-457D-A088-2C3A5E42BD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6051" y="5138738"/>
            <a:ext cx="363538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8080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4" name="Rectangle 124">
            <a:extLst>
              <a:ext uri="{FF2B5EF4-FFF2-40B4-BE49-F238E27FC236}">
                <a16:creationId xmlns:a16="http://schemas.microsoft.com/office/drawing/2014/main" id="{0A28B8E2-6839-4988-9F67-9E8108222D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3001" y="5138738"/>
            <a:ext cx="307975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장애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5" name="Rectangle 125">
            <a:extLst>
              <a:ext uri="{FF2B5EF4-FFF2-40B4-BE49-F238E27FC236}">
                <a16:creationId xmlns:a16="http://schemas.microsoft.com/office/drawing/2014/main" id="{DA9D8E86-BD7E-4B74-B947-C0A60A3F60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8263" y="5495926"/>
            <a:ext cx="334963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BBQ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6" name="Rectangle 126">
            <a:extLst>
              <a:ext uri="{FF2B5EF4-FFF2-40B4-BE49-F238E27FC236}">
                <a16:creationId xmlns:a16="http://schemas.microsoft.com/office/drawing/2014/main" id="{237DEEB2-1A5E-465B-8E7F-24C1C6A067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4651" y="5495926"/>
            <a:ext cx="409575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웹서버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7" name="Rectangle 127">
            <a:extLst>
              <a:ext uri="{FF2B5EF4-FFF2-40B4-BE49-F238E27FC236}">
                <a16:creationId xmlns:a16="http://schemas.microsoft.com/office/drawing/2014/main" id="{ACEF5FED-64DA-43EC-9D3D-2165190FC1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5738" y="5495926"/>
            <a:ext cx="866775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115.68.55.227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8" name="Rectangle 128">
            <a:extLst>
              <a:ext uri="{FF2B5EF4-FFF2-40B4-BE49-F238E27FC236}">
                <a16:creationId xmlns:a16="http://schemas.microsoft.com/office/drawing/2014/main" id="{B393AC6D-F9A5-4B2C-B218-C120734C9E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6051" y="5495926"/>
            <a:ext cx="363538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8080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9" name="Rectangle 129">
            <a:extLst>
              <a:ext uri="{FF2B5EF4-FFF2-40B4-BE49-F238E27FC236}">
                <a16:creationId xmlns:a16="http://schemas.microsoft.com/office/drawing/2014/main" id="{80449B65-349E-4D46-80CB-4D4C632587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3001" y="5495926"/>
            <a:ext cx="307975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정상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0" name="Rectangle 130">
            <a:extLst>
              <a:ext uri="{FF2B5EF4-FFF2-40B4-BE49-F238E27FC236}">
                <a16:creationId xmlns:a16="http://schemas.microsoft.com/office/drawing/2014/main" id="{C6A32C6C-B87F-4FFE-B583-23056A136D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8263" y="5853113"/>
            <a:ext cx="334963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BBQ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1" name="Rectangle 131">
            <a:extLst>
              <a:ext uri="{FF2B5EF4-FFF2-40B4-BE49-F238E27FC236}">
                <a16:creationId xmlns:a16="http://schemas.microsoft.com/office/drawing/2014/main" id="{30AB287B-A58B-4E64-B5F8-BAEFBA03D3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7151" y="5853113"/>
            <a:ext cx="512763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배경지도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2" name="Rectangle 132">
            <a:extLst>
              <a:ext uri="{FF2B5EF4-FFF2-40B4-BE49-F238E27FC236}">
                <a16:creationId xmlns:a16="http://schemas.microsoft.com/office/drawing/2014/main" id="{E7742DF6-E6A9-4E0A-859A-259C1B232C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25776" y="5853113"/>
            <a:ext cx="615950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타일맵서버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3" name="Rectangle 133">
            <a:extLst>
              <a:ext uri="{FF2B5EF4-FFF2-40B4-BE49-F238E27FC236}">
                <a16:creationId xmlns:a16="http://schemas.microsoft.com/office/drawing/2014/main" id="{5C190F10-F7DC-4349-8F64-4227B99A16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5738" y="5853113"/>
            <a:ext cx="866775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115.68.55.226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4" name="Rectangle 134">
            <a:extLst>
              <a:ext uri="{FF2B5EF4-FFF2-40B4-BE49-F238E27FC236}">
                <a16:creationId xmlns:a16="http://schemas.microsoft.com/office/drawing/2014/main" id="{A981C9FA-3B77-4D66-9347-A1A3E206D1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6051" y="5853113"/>
            <a:ext cx="363538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8090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5" name="Rectangle 135">
            <a:extLst>
              <a:ext uri="{FF2B5EF4-FFF2-40B4-BE49-F238E27FC236}">
                <a16:creationId xmlns:a16="http://schemas.microsoft.com/office/drawing/2014/main" id="{86D05B6E-66A6-4005-BD8B-4264483DA3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3001" y="5853113"/>
            <a:ext cx="307975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정상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6" name="Rectangle 136">
            <a:extLst>
              <a:ext uri="{FF2B5EF4-FFF2-40B4-BE49-F238E27FC236}">
                <a16:creationId xmlns:a16="http://schemas.microsoft.com/office/drawing/2014/main" id="{A5E3C734-B3DB-4794-AA12-E2100A8E48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7788" y="6218238"/>
            <a:ext cx="327025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......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7" name="Rectangle 137">
            <a:extLst>
              <a:ext uri="{FF2B5EF4-FFF2-40B4-BE49-F238E27FC236}">
                <a16:creationId xmlns:a16="http://schemas.microsoft.com/office/drawing/2014/main" id="{FD530CB0-919B-4E56-B9B1-751A6ABC28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1163" y="6218238"/>
            <a:ext cx="327025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......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8" name="Rectangle 138">
            <a:extLst>
              <a:ext uri="{FF2B5EF4-FFF2-40B4-BE49-F238E27FC236}">
                <a16:creationId xmlns:a16="http://schemas.microsoft.com/office/drawing/2014/main" id="{E23038D6-B34E-4CD6-BA85-F4E60D1D41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5613" y="6218238"/>
            <a:ext cx="327025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......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9" name="Rectangle 139">
            <a:extLst>
              <a:ext uri="{FF2B5EF4-FFF2-40B4-BE49-F238E27FC236}">
                <a16:creationId xmlns:a16="http://schemas.microsoft.com/office/drawing/2014/main" id="{BB108D79-6F2C-43B4-BA61-4280B100FA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45101" y="6218238"/>
            <a:ext cx="327025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......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0" name="Rectangle 140">
            <a:extLst>
              <a:ext uri="{FF2B5EF4-FFF2-40B4-BE49-F238E27FC236}">
                <a16:creationId xmlns:a16="http://schemas.microsoft.com/office/drawing/2014/main" id="{D0460E96-60E4-40AD-A00D-388A94EEF6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3476" y="6218238"/>
            <a:ext cx="327025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......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68" name="그림 167">
            <a:extLst>
              <a:ext uri="{FF2B5EF4-FFF2-40B4-BE49-F238E27FC236}">
                <a16:creationId xmlns:a16="http://schemas.microsoft.com/office/drawing/2014/main" id="{AC8BAA9A-6659-4CF0-B439-34DB71724C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747127" y="3001926"/>
            <a:ext cx="381774" cy="473111"/>
          </a:xfrm>
          <a:prstGeom prst="rect">
            <a:avLst/>
          </a:prstGeom>
        </p:spPr>
      </p:pic>
      <p:sp>
        <p:nvSpPr>
          <p:cNvPr id="169" name="TextBox 168">
            <a:extLst>
              <a:ext uri="{FF2B5EF4-FFF2-40B4-BE49-F238E27FC236}">
                <a16:creationId xmlns:a16="http://schemas.microsoft.com/office/drawing/2014/main" id="{3BA6980F-CCCD-4FB7-AA01-3FFC1CCFAD7D}"/>
              </a:ext>
            </a:extLst>
          </p:cNvPr>
          <p:cNvSpPr txBox="1"/>
          <p:nvPr/>
        </p:nvSpPr>
        <p:spPr>
          <a:xfrm>
            <a:off x="6836025" y="2757269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Click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8325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" dur="1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" dur="1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" dur="10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913A7B-D54F-44AC-8084-12A38051E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NodeJS </a:t>
            </a:r>
            <a:r>
              <a:rPr lang="ko-KR" altLang="en-US" dirty="0"/>
              <a:t>장단점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CD18DFA-0269-4C9E-8E03-94FC1A2739E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1D1BA9-26B5-4EAE-B5FF-FB783FA6AAA4}" type="slidenum">
              <a:rPr lang="ko-KR" altLang="en-US" smtClean="0"/>
              <a:pPr>
                <a:defRPr/>
              </a:pPr>
              <a:t>7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3D78D4-A8A2-46BE-8C78-9152001C2093}"/>
              </a:ext>
            </a:extLst>
          </p:cNvPr>
          <p:cNvSpPr txBox="1"/>
          <p:nvPr/>
        </p:nvSpPr>
        <p:spPr>
          <a:xfrm>
            <a:off x="242888" y="1593136"/>
            <a:ext cx="925696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개발 생산성</a:t>
            </a:r>
          </a:p>
          <a:p>
            <a:r>
              <a:rPr lang="ko-KR" altLang="en-US" dirty="0"/>
              <a:t>개발 생산성이 좋으면 개발 과정에 들어가는 비용과 노력을 줄일 수 있음</a:t>
            </a:r>
          </a:p>
          <a:p>
            <a:r>
              <a:rPr lang="en-US" altLang="ko-KR" dirty="0" err="1"/>
              <a:t>Javascript</a:t>
            </a:r>
            <a:r>
              <a:rPr lang="ko-KR" altLang="en-US" dirty="0"/>
              <a:t>를 기반으로 하는 </a:t>
            </a:r>
            <a:r>
              <a:rPr lang="en-US" altLang="ko-KR" dirty="0" err="1"/>
              <a:t>nodeJS</a:t>
            </a:r>
            <a:r>
              <a:rPr lang="ko-KR" altLang="en-US" dirty="0"/>
              <a:t>는 </a:t>
            </a:r>
            <a:r>
              <a:rPr lang="ko-KR" altLang="en-US" dirty="0" err="1"/>
              <a:t>풀스택개발</a:t>
            </a:r>
            <a:r>
              <a:rPr lang="en-US" altLang="ko-KR" dirty="0"/>
              <a:t>, JSON </a:t>
            </a:r>
            <a:r>
              <a:rPr lang="ko-KR" altLang="en-US" dirty="0"/>
              <a:t>사용</a:t>
            </a:r>
            <a:r>
              <a:rPr lang="en-US" altLang="ko-KR" dirty="0"/>
              <a:t>, </a:t>
            </a:r>
            <a:r>
              <a:rPr lang="ko-KR" altLang="en-US" dirty="0"/>
              <a:t>비동기 프로그래밍 등을 가능하게 해 개발 생산성을 높일 수 있음</a:t>
            </a:r>
          </a:p>
          <a:p>
            <a:br>
              <a:rPr lang="ko-KR" altLang="en-US" dirty="0"/>
            </a:br>
            <a:endParaRPr lang="ko-KR" altLang="en-US" dirty="0"/>
          </a:p>
          <a:p>
            <a:r>
              <a:rPr lang="ko-KR" altLang="en-US" b="1" dirty="0"/>
              <a:t>의사소통 비용을 줄이는 </a:t>
            </a:r>
            <a:r>
              <a:rPr lang="ko-KR" altLang="en-US" b="1" dirty="0" err="1"/>
              <a:t>풀스택</a:t>
            </a:r>
            <a:r>
              <a:rPr lang="ko-KR" altLang="en-US" b="1" dirty="0"/>
              <a:t> 개발</a:t>
            </a:r>
          </a:p>
          <a:p>
            <a:r>
              <a:rPr lang="ko-KR" altLang="en-US" dirty="0"/>
              <a:t>프론트</a:t>
            </a:r>
            <a:r>
              <a:rPr lang="en-US" altLang="ko-KR" dirty="0"/>
              <a:t>, </a:t>
            </a:r>
            <a:r>
              <a:rPr lang="ko-KR" altLang="en-US" dirty="0"/>
              <a:t>백 엔드 개발자가 다르면 서로 필요한 일</a:t>
            </a:r>
            <a:r>
              <a:rPr lang="en-US" altLang="ko-KR" dirty="0"/>
              <a:t>, </a:t>
            </a:r>
            <a:r>
              <a:rPr lang="ko-KR" altLang="en-US" dirty="0"/>
              <a:t>구현한 일을 공유할 때 의사소통 비용이 발생</a:t>
            </a:r>
          </a:p>
          <a:p>
            <a:r>
              <a:rPr lang="en-US" altLang="ko-KR" dirty="0" err="1"/>
              <a:t>nodeJS</a:t>
            </a:r>
            <a:r>
              <a:rPr lang="ko-KR" altLang="en-US" dirty="0"/>
              <a:t>를 사용하면 </a:t>
            </a:r>
            <a:r>
              <a:rPr lang="ko-KR" altLang="en-US" dirty="0" err="1"/>
              <a:t>프론트엔드</a:t>
            </a:r>
            <a:r>
              <a:rPr lang="ko-KR" altLang="en-US" dirty="0"/>
              <a:t> 개발자가 비교적 쉽게 </a:t>
            </a:r>
            <a:r>
              <a:rPr lang="ko-KR" altLang="en-US" dirty="0" err="1"/>
              <a:t>백엔드</a:t>
            </a:r>
            <a:r>
              <a:rPr lang="ko-KR" altLang="en-US" dirty="0"/>
              <a:t> 개발까지 할 수 있음</a:t>
            </a:r>
            <a:r>
              <a:rPr lang="en-US" altLang="ko-KR" dirty="0"/>
              <a:t>(only </a:t>
            </a:r>
            <a:r>
              <a:rPr lang="en-US" altLang="ko-KR" dirty="0" err="1"/>
              <a:t>javascript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 err="1"/>
              <a:t>프론트엔드</a:t>
            </a:r>
            <a:r>
              <a:rPr lang="ko-KR" altLang="en-US" dirty="0"/>
              <a:t> 개발자가 </a:t>
            </a:r>
            <a:r>
              <a:rPr lang="ko-KR" altLang="en-US" dirty="0" err="1"/>
              <a:t>백엔드를</a:t>
            </a:r>
            <a:r>
              <a:rPr lang="ko-KR" altLang="en-US" dirty="0"/>
              <a:t> 개발하면 전문성이 모자라 개발에 깊이가 없다는 우려도 있고</a:t>
            </a:r>
            <a:r>
              <a:rPr lang="en-US" altLang="ko-KR" dirty="0"/>
              <a:t>, </a:t>
            </a:r>
            <a:r>
              <a:rPr lang="ko-KR" altLang="en-US" dirty="0"/>
              <a:t>맞는 이야기일 수 있음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다만</a:t>
            </a:r>
            <a:r>
              <a:rPr lang="en-US" altLang="ko-KR" dirty="0"/>
              <a:t>, </a:t>
            </a:r>
            <a:r>
              <a:rPr lang="ko-KR" altLang="en-US" dirty="0"/>
              <a:t>요즘 요구하는 </a:t>
            </a:r>
            <a:r>
              <a:rPr lang="ko-KR" altLang="en-US" dirty="0" err="1"/>
              <a:t>백엔드</a:t>
            </a:r>
            <a:r>
              <a:rPr lang="ko-KR" altLang="en-US" dirty="0"/>
              <a:t> 개발에서 깊이는 이전과 다르고</a:t>
            </a:r>
            <a:r>
              <a:rPr lang="en-US" altLang="ko-KR" dirty="0"/>
              <a:t>, </a:t>
            </a:r>
            <a:r>
              <a:rPr lang="ko-KR" altLang="en-US" dirty="0"/>
              <a:t>많은 기능이 추상화 되어있어 이전보다 쉽게 </a:t>
            </a:r>
            <a:r>
              <a:rPr lang="ko-KR" altLang="en-US" dirty="0" err="1"/>
              <a:t>백엔드를</a:t>
            </a:r>
            <a:r>
              <a:rPr lang="ko-KR" altLang="en-US" dirty="0"/>
              <a:t> 구현할 수 있음</a:t>
            </a:r>
          </a:p>
        </p:txBody>
      </p:sp>
    </p:spTree>
    <p:extLst>
      <p:ext uri="{BB962C8B-B14F-4D97-AF65-F5344CB8AC3E}">
        <p14:creationId xmlns:p14="http://schemas.microsoft.com/office/powerpoint/2010/main" val="7309259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913A7B-D54F-44AC-8084-12A38051E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NodeJS </a:t>
            </a:r>
            <a:r>
              <a:rPr lang="ko-KR" altLang="en-US" dirty="0"/>
              <a:t>장단점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CD18DFA-0269-4C9E-8E03-94FC1A2739E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1D1BA9-26B5-4EAE-B5FF-FB783FA6AAA4}" type="slidenum">
              <a:rPr lang="ko-KR" altLang="en-US" smtClean="0"/>
              <a:pPr>
                <a:defRPr/>
              </a:pPr>
              <a:t>8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3D78D4-A8A2-46BE-8C78-9152001C2093}"/>
              </a:ext>
            </a:extLst>
          </p:cNvPr>
          <p:cNvSpPr txBox="1"/>
          <p:nvPr/>
        </p:nvSpPr>
        <p:spPr>
          <a:xfrm>
            <a:off x="242888" y="1593136"/>
            <a:ext cx="925696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코드의 양을 줄이는 </a:t>
            </a:r>
            <a:r>
              <a:rPr lang="en-US" altLang="ko-KR" b="1" dirty="0"/>
              <a:t>JSON </a:t>
            </a:r>
            <a:r>
              <a:rPr lang="ko-KR" altLang="en-US" b="1" dirty="0"/>
              <a:t>지원</a:t>
            </a:r>
          </a:p>
          <a:p>
            <a:r>
              <a:rPr lang="en-US" altLang="ko-KR" dirty="0" err="1"/>
              <a:t>nodeJS</a:t>
            </a:r>
            <a:r>
              <a:rPr lang="ko-KR" altLang="en-US" dirty="0"/>
              <a:t>는 </a:t>
            </a:r>
            <a:r>
              <a:rPr lang="en-US" altLang="ko-KR" dirty="0"/>
              <a:t>JSON</a:t>
            </a:r>
            <a:r>
              <a:rPr lang="ko-KR" altLang="en-US" dirty="0"/>
              <a:t>을 지원하기 때문에 비교적 코드의 양이 적음</a:t>
            </a:r>
          </a:p>
          <a:p>
            <a:r>
              <a:rPr lang="ko-KR" altLang="en-US" dirty="0"/>
              <a:t>응용 코드의 상당 부분이 데이터 처리임을 고려할 때 이는 </a:t>
            </a:r>
            <a:r>
              <a:rPr lang="en-US" altLang="ko-KR" dirty="0"/>
              <a:t>JSON</a:t>
            </a:r>
            <a:r>
              <a:rPr lang="ko-KR" altLang="en-US" dirty="0"/>
              <a:t>은 큰 장점</a:t>
            </a:r>
          </a:p>
          <a:p>
            <a:r>
              <a:rPr lang="ko-KR" altLang="en-US" dirty="0"/>
              <a:t>데이터 저장소로 </a:t>
            </a:r>
            <a:r>
              <a:rPr lang="en-US" altLang="ko-KR" dirty="0"/>
              <a:t>MongoDB</a:t>
            </a:r>
            <a:r>
              <a:rPr lang="ko-KR" altLang="en-US" dirty="0"/>
              <a:t>나 </a:t>
            </a:r>
            <a:r>
              <a:rPr lang="en-US" altLang="ko-KR" dirty="0"/>
              <a:t>Elasticsearch</a:t>
            </a:r>
            <a:r>
              <a:rPr lang="ko-KR" altLang="en-US" dirty="0"/>
              <a:t>를 사용하면 데이터의 저장부터 노출까지 모든 레이어에 걸쳐 </a:t>
            </a:r>
            <a:r>
              <a:rPr lang="en-US" altLang="ko-KR" dirty="0"/>
              <a:t>JSON </a:t>
            </a:r>
            <a:r>
              <a:rPr lang="ko-KR" altLang="en-US" dirty="0"/>
              <a:t>형식으로 데이터 표현이 통일됨</a:t>
            </a:r>
            <a:r>
              <a:rPr lang="en-US" altLang="ko-KR" dirty="0"/>
              <a:t>. </a:t>
            </a: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다른 플랫폼에서 필요한 </a:t>
            </a:r>
            <a:r>
              <a:rPr lang="en-US" altLang="ko-KR" dirty="0"/>
              <a:t>ORM</a:t>
            </a:r>
            <a:r>
              <a:rPr lang="ko-KR" altLang="en-US" dirty="0"/>
              <a:t>이나</a:t>
            </a:r>
            <a:r>
              <a:rPr lang="en-US" altLang="ko-KR" dirty="0"/>
              <a:t>, </a:t>
            </a:r>
            <a:r>
              <a:rPr lang="ko-KR" altLang="en-US" dirty="0"/>
              <a:t>객체와 </a:t>
            </a:r>
            <a:r>
              <a:rPr lang="en-US" altLang="ko-KR" dirty="0"/>
              <a:t>JSON </a:t>
            </a:r>
            <a:r>
              <a:rPr lang="ko-KR" altLang="en-US" dirty="0"/>
              <a:t>사이에 변환이 없어도 됨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b="1" dirty="0"/>
              <a:t>손쉬운 비동기 프로그래밍</a:t>
            </a:r>
          </a:p>
          <a:p>
            <a:r>
              <a:rPr lang="ko-KR" altLang="en-US" dirty="0" err="1"/>
              <a:t>멀티스레드에서</a:t>
            </a:r>
            <a:r>
              <a:rPr lang="ko-KR" altLang="en-US" dirty="0"/>
              <a:t> 골칫거리였던 동기화</a:t>
            </a:r>
            <a:r>
              <a:rPr lang="en-US" altLang="ko-KR" dirty="0"/>
              <a:t>, </a:t>
            </a:r>
            <a:r>
              <a:rPr lang="ko-KR" altLang="en-US" dirty="0"/>
              <a:t>교착상태에 대한 고민을 </a:t>
            </a:r>
            <a:r>
              <a:rPr lang="ko-KR" altLang="en-US" dirty="0" err="1"/>
              <a:t>없애줌</a:t>
            </a:r>
            <a:endParaRPr lang="ko-KR" altLang="en-US" dirty="0"/>
          </a:p>
          <a:p>
            <a:br>
              <a:rPr lang="ko-KR" altLang="en-US" dirty="0"/>
            </a:br>
            <a:endParaRPr lang="ko-KR" altLang="en-US" dirty="0"/>
          </a:p>
          <a:p>
            <a:r>
              <a:rPr lang="ko-KR" altLang="en-US" b="1" dirty="0"/>
              <a:t>개선된 </a:t>
            </a:r>
            <a:r>
              <a:rPr lang="en-US" altLang="ko-KR" b="1" dirty="0" err="1"/>
              <a:t>Javascript</a:t>
            </a:r>
            <a:r>
              <a:rPr lang="en-US" altLang="ko-KR" b="1" dirty="0"/>
              <a:t> </a:t>
            </a:r>
            <a:r>
              <a:rPr lang="ko-KR" altLang="en-US" b="1" dirty="0"/>
              <a:t>명세 적용</a:t>
            </a:r>
          </a:p>
          <a:p>
            <a:r>
              <a:rPr lang="en-US" altLang="ko-KR" dirty="0"/>
              <a:t>2016</a:t>
            </a:r>
            <a:r>
              <a:rPr lang="ko-KR" altLang="en-US" dirty="0"/>
              <a:t>년 기준으로 가장 최근 표준 명세인 </a:t>
            </a:r>
            <a:r>
              <a:rPr lang="en-US" altLang="ko-KR" dirty="0"/>
              <a:t>ECMAScript 2015</a:t>
            </a:r>
            <a:r>
              <a:rPr lang="ko-KR" altLang="en-US" dirty="0"/>
              <a:t>를 도입</a:t>
            </a:r>
          </a:p>
          <a:p>
            <a:r>
              <a:rPr lang="ko-KR" altLang="en-US" dirty="0"/>
              <a:t>하지만 </a:t>
            </a:r>
            <a:r>
              <a:rPr lang="en-US" altLang="ko-KR" dirty="0"/>
              <a:t>ECMAScript 2015</a:t>
            </a:r>
            <a:r>
              <a:rPr lang="ko-KR" altLang="en-US" dirty="0"/>
              <a:t>의 모든 기능을 지원하지 않으므로</a:t>
            </a:r>
            <a:r>
              <a:rPr lang="en-US" altLang="ko-KR" dirty="0"/>
              <a:t>, </a:t>
            </a:r>
            <a:r>
              <a:rPr lang="ko-KR" altLang="en-US" dirty="0" err="1"/>
              <a:t>트랜스파일러인</a:t>
            </a:r>
            <a:r>
              <a:rPr lang="ko-KR" altLang="en-US" dirty="0"/>
              <a:t> </a:t>
            </a:r>
            <a:r>
              <a:rPr lang="en-US" altLang="ko-KR" dirty="0"/>
              <a:t>Babel</a:t>
            </a:r>
            <a:r>
              <a:rPr lang="ko-KR" altLang="en-US" dirty="0"/>
              <a:t>을 같이 사용해야 함</a:t>
            </a:r>
          </a:p>
        </p:txBody>
      </p:sp>
    </p:spTree>
    <p:extLst>
      <p:ext uri="{BB962C8B-B14F-4D97-AF65-F5344CB8AC3E}">
        <p14:creationId xmlns:p14="http://schemas.microsoft.com/office/powerpoint/2010/main" val="21974197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나눔바른고딕"/>
        <a:ea typeface="나눔바른고딕"/>
        <a:cs typeface=""/>
      </a:majorFont>
      <a:minorFont>
        <a:latin typeface="나눔바른고딕"/>
        <a:ea typeface="나눔바른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EsriMapsInfo xmlns="ESRI.ArcGIS.Mapping.OfficeIntegration.PowerPointInfo">
  <Version>Version1</Version>
  <RequiresSignIn>False</RequiresSignIn>
</EsriMapsInfo>
</file>

<file path=customXml/item10.xml><?xml version="1.0" encoding="utf-8"?>
<EsriMapsInfo xmlns="ESRI.ArcGIS.Mapping.OfficeIntegration.PowerPointInfo">
  <Version>Version1</Version>
  <RequiresSignIn>False</RequiresSignIn>
</EsriMapsInfo>
</file>

<file path=customXml/item11.xml><?xml version="1.0" encoding="utf-8"?>
<EsriMapsInfo xmlns="ESRI.ArcGIS.Mapping.OfficeIntegration.PowerPointInfo">
  <Version>Version1</Version>
  <RequiresSignIn>False</RequiresSignIn>
</EsriMapsInfo>
</file>

<file path=customXml/item12.xml><?xml version="1.0" encoding="utf-8"?>
<EsriMapsInfo xmlns="ESRI.ArcGIS.Mapping.OfficeIntegration.PowerPointInfo">
  <Version>Version1</Version>
  <RequiresSignIn>False</RequiresSignIn>
</EsriMapsInfo>
</file>

<file path=customXml/item13.xml><?xml version="1.0" encoding="utf-8"?>
<EsriMapsInfo xmlns="ESRI.ArcGIS.Mapping.OfficeIntegration.PowerPointInfo">
  <Version>Version1</Version>
  <RequiresSignIn>False</RequiresSignIn>
</EsriMapsInfo>
</file>

<file path=customXml/item14.xml><?xml version="1.0" encoding="utf-8"?>
<EsriMapsInfo xmlns="ESRI.ArcGIS.Mapping.OfficeIntegration.PowerPointInfo">
  <Version>Version1</Version>
  <RequiresSignIn>False</RequiresSignIn>
</EsriMapsInfo>
</file>

<file path=customXml/item15.xml><?xml version="1.0" encoding="utf-8"?>
<EsriMapsInfo xmlns="ESRI.ArcGIS.Mapping.OfficeIntegration.PowerPointInfo">
  <Version>Version1</Version>
  <RequiresSignIn>False</RequiresSignIn>
</EsriMapsInfo>
</file>

<file path=customXml/item2.xml><?xml version="1.0" encoding="utf-8"?>
<EsriMapsInfo xmlns="ESRI.ArcGIS.Mapping.OfficeIntegration.PowerPointInfo">
  <Version>Version1</Version>
  <RequiresSignIn>False</RequiresSignIn>
</EsriMapsInfo>
</file>

<file path=customXml/item3.xml><?xml version="1.0" encoding="utf-8"?>
<EsriMapsInfo xmlns="ESRI.ArcGIS.Mapping.OfficeIntegration.PowerPointInfo">
  <Version>Version1</Version>
  <RequiresSignIn>False</RequiresSignIn>
</EsriMapsInfo>
</file>

<file path=customXml/item4.xml><?xml version="1.0" encoding="utf-8"?>
<EsriMapsInfo xmlns="ESRI.ArcGIS.Mapping.OfficeIntegration.PowerPointInfo">
  <Version>Version1</Version>
  <RequiresSignIn>False</RequiresSignIn>
</EsriMapsInfo>
</file>

<file path=customXml/item5.xml><?xml version="1.0" encoding="utf-8"?>
<EsriMapsInfo xmlns="ESRI.ArcGIS.Mapping.OfficeIntegration.PowerPointInfo">
  <Version>Version1</Version>
  <RequiresSignIn>False</RequiresSignIn>
</EsriMapsInfo>
</file>

<file path=customXml/item6.xml><?xml version="1.0" encoding="utf-8"?>
<EsriMapsInfo xmlns="ESRI.ArcGIS.Mapping.OfficeIntegration.PowerPointInfo">
  <Version>Version1</Version>
  <RequiresSignIn>False</RequiresSignIn>
</EsriMapsInfo>
</file>

<file path=customXml/item7.xml><?xml version="1.0" encoding="utf-8"?>
<EsriMapsInfo xmlns="ESRI.ArcGIS.Mapping.OfficeIntegration.PowerPointInfo">
  <Version>Version1</Version>
  <RequiresSignIn>False</RequiresSignIn>
</EsriMapsInfo>
</file>

<file path=customXml/item8.xml><?xml version="1.0" encoding="utf-8"?>
<EsriMapsInfo xmlns="ESRI.ArcGIS.Mapping.OfficeIntegration.PowerPointInfo">
  <Version>Version1</Version>
  <RequiresSignIn>False</RequiresSignIn>
</EsriMapsInfo>
</file>

<file path=customXml/item9.xml><?xml version="1.0" encoding="utf-8"?>
<EsriMapsInfo xmlns="ESRI.ArcGIS.Mapping.OfficeIntegration.PowerPointInfo">
  <Version>Version1</Version>
  <RequiresSignIn>False</RequiresSignIn>
</EsriMapsInfo>
</file>

<file path=customXml/itemProps1.xml><?xml version="1.0" encoding="utf-8"?>
<ds:datastoreItem xmlns:ds="http://schemas.openxmlformats.org/officeDocument/2006/customXml" ds:itemID="{6E6CB76A-3580-4C45-87C1-8F6D1E5ED75F}">
  <ds:schemaRefs>
    <ds:schemaRef ds:uri="ESRI.ArcGIS.Mapping.OfficeIntegration.PowerPointInfo"/>
  </ds:schemaRefs>
</ds:datastoreItem>
</file>

<file path=customXml/itemProps10.xml><?xml version="1.0" encoding="utf-8"?>
<ds:datastoreItem xmlns:ds="http://schemas.openxmlformats.org/officeDocument/2006/customXml" ds:itemID="{1496636D-F51A-4D9C-9BDB-4040D0F34D09}">
  <ds:schemaRefs>
    <ds:schemaRef ds:uri="ESRI.ArcGIS.Mapping.OfficeIntegration.PowerPointInfo"/>
  </ds:schemaRefs>
</ds:datastoreItem>
</file>

<file path=customXml/itemProps11.xml><?xml version="1.0" encoding="utf-8"?>
<ds:datastoreItem xmlns:ds="http://schemas.openxmlformats.org/officeDocument/2006/customXml" ds:itemID="{6A8027F6-2B07-4CB2-8F32-4B4840F3C16C}">
  <ds:schemaRefs>
    <ds:schemaRef ds:uri="ESRI.ArcGIS.Mapping.OfficeIntegration.PowerPointInfo"/>
  </ds:schemaRefs>
</ds:datastoreItem>
</file>

<file path=customXml/itemProps12.xml><?xml version="1.0" encoding="utf-8"?>
<ds:datastoreItem xmlns:ds="http://schemas.openxmlformats.org/officeDocument/2006/customXml" ds:itemID="{63BB1A18-621E-40A7-8241-5CB7FC165BB3}">
  <ds:schemaRefs>
    <ds:schemaRef ds:uri="ESRI.ArcGIS.Mapping.OfficeIntegration.PowerPointInfo"/>
  </ds:schemaRefs>
</ds:datastoreItem>
</file>

<file path=customXml/itemProps13.xml><?xml version="1.0" encoding="utf-8"?>
<ds:datastoreItem xmlns:ds="http://schemas.openxmlformats.org/officeDocument/2006/customXml" ds:itemID="{43574BD7-73B0-44D9-85F2-A1700CFEAC3A}">
  <ds:schemaRefs>
    <ds:schemaRef ds:uri="ESRI.ArcGIS.Mapping.OfficeIntegration.PowerPointInfo"/>
  </ds:schemaRefs>
</ds:datastoreItem>
</file>

<file path=customXml/itemProps14.xml><?xml version="1.0" encoding="utf-8"?>
<ds:datastoreItem xmlns:ds="http://schemas.openxmlformats.org/officeDocument/2006/customXml" ds:itemID="{CE5DFC29-C95E-4638-BFEA-22BB3BAE8908}">
  <ds:schemaRefs>
    <ds:schemaRef ds:uri="ESRI.ArcGIS.Mapping.OfficeIntegration.PowerPointInfo"/>
  </ds:schemaRefs>
</ds:datastoreItem>
</file>

<file path=customXml/itemProps15.xml><?xml version="1.0" encoding="utf-8"?>
<ds:datastoreItem xmlns:ds="http://schemas.openxmlformats.org/officeDocument/2006/customXml" ds:itemID="{8DE4787A-31B5-4140-ADD5-ADF685F4ACE9}">
  <ds:schemaRefs>
    <ds:schemaRef ds:uri="ESRI.ArcGIS.Mapping.OfficeIntegration.PowerPointInfo"/>
  </ds:schemaRefs>
</ds:datastoreItem>
</file>

<file path=customXml/itemProps2.xml><?xml version="1.0" encoding="utf-8"?>
<ds:datastoreItem xmlns:ds="http://schemas.openxmlformats.org/officeDocument/2006/customXml" ds:itemID="{EB941970-47E6-46D1-AF95-4F4AD1FB4D5E}">
  <ds:schemaRefs>
    <ds:schemaRef ds:uri="ESRI.ArcGIS.Mapping.OfficeIntegration.PowerPointInfo"/>
  </ds:schemaRefs>
</ds:datastoreItem>
</file>

<file path=customXml/itemProps3.xml><?xml version="1.0" encoding="utf-8"?>
<ds:datastoreItem xmlns:ds="http://schemas.openxmlformats.org/officeDocument/2006/customXml" ds:itemID="{D08EA54D-FCF2-4B15-B1D0-AC1136A22B26}">
  <ds:schemaRefs>
    <ds:schemaRef ds:uri="ESRI.ArcGIS.Mapping.OfficeIntegration.PowerPointInfo"/>
  </ds:schemaRefs>
</ds:datastoreItem>
</file>

<file path=customXml/itemProps4.xml><?xml version="1.0" encoding="utf-8"?>
<ds:datastoreItem xmlns:ds="http://schemas.openxmlformats.org/officeDocument/2006/customXml" ds:itemID="{A3B747BF-958B-42DA-A477-D9EAA5CE69D4}">
  <ds:schemaRefs>
    <ds:schemaRef ds:uri="ESRI.ArcGIS.Mapping.OfficeIntegration.PowerPointInfo"/>
  </ds:schemaRefs>
</ds:datastoreItem>
</file>

<file path=customXml/itemProps5.xml><?xml version="1.0" encoding="utf-8"?>
<ds:datastoreItem xmlns:ds="http://schemas.openxmlformats.org/officeDocument/2006/customXml" ds:itemID="{92252F83-16EA-42E0-A034-412598DEF62E}">
  <ds:schemaRefs>
    <ds:schemaRef ds:uri="ESRI.ArcGIS.Mapping.OfficeIntegration.PowerPointInfo"/>
  </ds:schemaRefs>
</ds:datastoreItem>
</file>

<file path=customXml/itemProps6.xml><?xml version="1.0" encoding="utf-8"?>
<ds:datastoreItem xmlns:ds="http://schemas.openxmlformats.org/officeDocument/2006/customXml" ds:itemID="{FBDF7C4C-C641-4A16-83AC-D905DD6476A6}">
  <ds:schemaRefs>
    <ds:schemaRef ds:uri="ESRI.ArcGIS.Mapping.OfficeIntegration.PowerPointInfo"/>
  </ds:schemaRefs>
</ds:datastoreItem>
</file>

<file path=customXml/itemProps7.xml><?xml version="1.0" encoding="utf-8"?>
<ds:datastoreItem xmlns:ds="http://schemas.openxmlformats.org/officeDocument/2006/customXml" ds:itemID="{A16B9E8E-4772-468B-BA70-9EE6109041D2}">
  <ds:schemaRefs>
    <ds:schemaRef ds:uri="ESRI.ArcGIS.Mapping.OfficeIntegration.PowerPointInfo"/>
  </ds:schemaRefs>
</ds:datastoreItem>
</file>

<file path=customXml/itemProps8.xml><?xml version="1.0" encoding="utf-8"?>
<ds:datastoreItem xmlns:ds="http://schemas.openxmlformats.org/officeDocument/2006/customXml" ds:itemID="{45788FBA-1FF5-4868-A875-AE4709524905}">
  <ds:schemaRefs>
    <ds:schemaRef ds:uri="ESRI.ArcGIS.Mapping.OfficeIntegration.PowerPointInfo"/>
  </ds:schemaRefs>
</ds:datastoreItem>
</file>

<file path=customXml/itemProps9.xml><?xml version="1.0" encoding="utf-8"?>
<ds:datastoreItem xmlns:ds="http://schemas.openxmlformats.org/officeDocument/2006/customXml" ds:itemID="{66A9695A-CAE6-41E2-BE17-343812C28DB7}">
  <ds:schemaRefs>
    <ds:schemaRef ds:uri="ESRI.ArcGIS.Mapping.OfficeIntegration.PowerPointInfo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7519</TotalTime>
  <Words>760</Words>
  <Application>Microsoft Office PowerPoint</Application>
  <PresentationFormat>A4 용지(210x297mm)</PresentationFormat>
  <Paragraphs>294</Paragraphs>
  <Slides>12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0" baseType="lpstr">
      <vt:lpstr>굴림</vt:lpstr>
      <vt:lpstr>나눔고딕</vt:lpstr>
      <vt:lpstr>나눔고딕 ExtraBold</vt:lpstr>
      <vt:lpstr>나눔바른고딕</vt:lpstr>
      <vt:lpstr>돋움</vt:lpstr>
      <vt:lpstr>Arial</vt:lpstr>
      <vt:lpstr>Wingdings 3</vt:lpstr>
      <vt:lpstr>Office 테마</vt:lpstr>
      <vt:lpstr>PowerPoint 프레젠테이션</vt:lpstr>
      <vt:lpstr>실제 서비스 흐름도</vt:lpstr>
      <vt:lpstr>Monitoring – 화면기획</vt:lpstr>
      <vt:lpstr>Monitoring – 화면기획</vt:lpstr>
      <vt:lpstr>Monitoring – 화면기획</vt:lpstr>
      <vt:lpstr>실제 서비스 흐름도</vt:lpstr>
      <vt:lpstr>Monitoring – 화면기획</vt:lpstr>
      <vt:lpstr>NodeJS 장단점</vt:lpstr>
      <vt:lpstr>NodeJS 장단점</vt:lpstr>
      <vt:lpstr>NodeJS 장단점</vt:lpstr>
      <vt:lpstr>개발환경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최연승</dc:creator>
  <cp:lastModifiedBy>김 용현</cp:lastModifiedBy>
  <cp:revision>345</cp:revision>
  <cp:lastPrinted>2015-04-21T00:22:53Z</cp:lastPrinted>
  <dcterms:created xsi:type="dcterms:W3CDTF">2015-04-16T06:29:01Z</dcterms:created>
  <dcterms:modified xsi:type="dcterms:W3CDTF">2018-08-07T07:09:48Z</dcterms:modified>
</cp:coreProperties>
</file>