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F2E1-CC3E-2877-9C14-FEC88DA43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E5FE-1CEC-E496-D599-3F7D11730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D2E6-E935-B8C0-ECC8-DBD41541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B96-93CB-1EA6-C5A3-9B0A3431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D16D-3BF5-15BF-F900-079144F4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3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31AA-7F05-0ED5-D2C0-BA4F985B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48819-45AE-ED90-07B2-21E9A597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5CBD-8EA0-1EBC-433E-1DF92669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26D7-4521-BDC1-BB99-20CE0381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B146-F5FC-7AA8-EAEE-D7920359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1D5CE-A2FD-C441-E826-74F00FBE5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37AE1-3F04-5D2C-BBB1-3DE9EA7B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6947-9ADC-811E-3C6F-8E36EA76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8A1E-34A5-5F47-5774-32FE7D2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0D8A-58C8-C8E1-6CEA-E035D3E2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513-E8E9-9CD8-6520-8549F1B4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17A5-CC04-F0FF-0BD2-F4486F6A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DBF1-506E-9687-5CAD-0539F6ED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2932-3CBE-4A14-54D0-66C798AD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042A-7532-213C-2366-85BEC992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60D3-3E95-15FA-11A3-A3B8A140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709B-75AF-62DF-BFEC-0B04E734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FD7-378D-CD1F-5DDB-62507FD2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CFF1-53C3-F35B-D83F-97344D49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8D44-22BC-4F79-37BB-ACA48ED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5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6F5B-977F-13FF-5868-055A57A8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228F-EF48-EA63-092F-5BE01F929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45AC7-C047-890E-B73E-F3EBC444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75F2F-6B5D-1626-C8CC-F8A8219A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28BB-8526-914E-D359-8A5CEBCA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ACC-FD56-2F12-68A9-713864B7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3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BF01-FC16-E807-6F73-7442EE1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4F86-162C-0016-E645-5B2DE88E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9B1A-8DAD-2F23-F432-78230503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8C9AA-FD8F-7204-3E75-859E88A29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EF1ED-FAFD-7AC6-9948-E28B58A4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E31A5-3C32-539E-C7EC-908CBDE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6E82F-399E-55C6-3113-DA4FD270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672C9-D2AD-7568-F1E4-B12C326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D596-79A7-5D4C-AF76-E052D9AF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2131D-46B8-6B00-96FC-936C4DE9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ADC0-1112-A924-D401-0FCBD058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3987A-0972-8DF1-CC57-E4C02D69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0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02E2D-DE81-53B0-5E79-C2AD39B5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525D-593A-AB09-E2F7-6AA5A46F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6CE4-1229-66BA-A4B9-6B5AB20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8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8383-3D15-77AA-F76A-3B1A1C4C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0071-3CA8-364F-23FD-4284310B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97851-E8F4-3570-7EE1-156FD3233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6DF0-B936-7869-C574-E1ACC645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0893-3432-591A-7F3B-EB7ABB90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AA3C3-0E5E-24EA-5240-C79ADD22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0E9D-A2AE-9A03-5EC7-665A65DE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65193-AF4A-7126-6F9E-142938F1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D369A-469B-D3DE-2B64-BEF2C32B1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8D3F2-B8CE-6C43-0D53-538DE06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2E94D-1F18-A049-90A7-6F80C2A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CC8AA-F702-6368-6959-4A041DA5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7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084DD-AC9A-D108-4B00-A0E22DC9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BB86-1432-1566-2FE7-CD9DFA4B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C1BE-AEDB-9FDB-4DCF-5BFF9A0D5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2A4-967B-4A73-9674-A85F0DCB06C6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AB97-BFAD-2515-1211-87F8B59E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4836-1A94-9006-633B-F86D0E66D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CB66-3A03-4542-B214-C45F624D1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64FA56-BE7F-12E4-19D1-51AE8E6BA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8438"/>
            <a:ext cx="9123070" cy="3410359"/>
          </a:xfrm>
        </p:spPr>
        <p:txBody>
          <a:bodyPr>
            <a:normAutofit lnSpcReduction="10000"/>
          </a:bodyPr>
          <a:lstStyle/>
          <a:p>
            <a:r>
              <a:rPr lang="en-GB" sz="3600" b="1" dirty="0">
                <a:solidFill>
                  <a:srgbClr val="000000"/>
                </a:solidFill>
                <a:effectLst/>
              </a:rPr>
              <a:t>School of Computer Science</a:t>
            </a:r>
          </a:p>
          <a:p>
            <a:r>
              <a:rPr lang="en-GB" sz="3600" b="1" dirty="0">
                <a:solidFill>
                  <a:srgbClr val="000000"/>
                </a:solidFill>
                <a:effectLst/>
              </a:rPr>
              <a:t>50th Anniversary Celebrations</a:t>
            </a:r>
          </a:p>
          <a:p>
            <a:r>
              <a:rPr lang="en-GB" b="1" dirty="0">
                <a:solidFill>
                  <a:srgbClr val="000000"/>
                </a:solidFill>
                <a:effectLst/>
              </a:rPr>
              <a:t>10th-11th May 2024</a:t>
            </a:r>
          </a:p>
          <a:p>
            <a:endParaRPr lang="en-GB" sz="1000" b="1" dirty="0">
              <a:solidFill>
                <a:srgbClr val="000000"/>
              </a:solidFill>
              <a:effectLst/>
            </a:endParaRPr>
          </a:p>
          <a:p>
            <a:r>
              <a:rPr lang="en-GB" b="1" dirty="0">
                <a:solidFill>
                  <a:srgbClr val="000000"/>
                </a:solidFill>
                <a:effectLst/>
              </a:rPr>
              <a:t>Three Thing Game, Robot Rugby, Retro Gaming, Welcome Party Redux</a:t>
            </a:r>
          </a:p>
          <a:p>
            <a:r>
              <a:rPr lang="en-GB" dirty="0"/>
              <a:t>As much fun as it sounds</a:t>
            </a:r>
          </a:p>
          <a:p>
            <a:r>
              <a:rPr lang="en-GB" sz="4000" dirty="0"/>
              <a:t>hullcs50.com</a:t>
            </a:r>
          </a:p>
          <a:p>
            <a:endParaRPr lang="en-GB" dirty="0"/>
          </a:p>
        </p:txBody>
      </p:sp>
      <p:pic>
        <p:nvPicPr>
          <p:cNvPr id="5" name="Picture 4" descr="A circle with text and objects around it&#10;&#10;Description automatically generated">
            <a:extLst>
              <a:ext uri="{FF2B5EF4-FFF2-40B4-BE49-F238E27FC236}">
                <a16:creationId xmlns:a16="http://schemas.microsoft.com/office/drawing/2014/main" id="{542738B8-88EA-3748-5874-DA11E5BC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11" y="168590"/>
            <a:ext cx="3029848" cy="3029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A6258-62DA-E6D6-7880-94535F18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152" y="1"/>
            <a:ext cx="3029848" cy="30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7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Miles</dc:creator>
  <cp:lastModifiedBy>Rob Miles</cp:lastModifiedBy>
  <cp:revision>1</cp:revision>
  <dcterms:created xsi:type="dcterms:W3CDTF">2024-02-09T16:42:36Z</dcterms:created>
  <dcterms:modified xsi:type="dcterms:W3CDTF">2024-02-09T16:52:11Z</dcterms:modified>
</cp:coreProperties>
</file>