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04" r:id="rId5"/>
    <p:sldId id="259" r:id="rId6"/>
    <p:sldId id="260" r:id="rId7"/>
    <p:sldId id="261" r:id="rId8"/>
    <p:sldId id="262" r:id="rId9"/>
    <p:sldId id="305" r:id="rId10"/>
    <p:sldId id="263" r:id="rId11"/>
    <p:sldId id="264" r:id="rId12"/>
    <p:sldId id="267" r:id="rId13"/>
    <p:sldId id="266" r:id="rId14"/>
    <p:sldId id="268" r:id="rId15"/>
    <p:sldId id="301" r:id="rId16"/>
    <p:sldId id="265" r:id="rId17"/>
    <p:sldId id="269" r:id="rId18"/>
    <p:sldId id="270" r:id="rId19"/>
    <p:sldId id="271" r:id="rId20"/>
    <p:sldId id="273" r:id="rId21"/>
    <p:sldId id="306" r:id="rId22"/>
    <p:sldId id="307" r:id="rId23"/>
    <p:sldId id="308" r:id="rId24"/>
    <p:sldId id="309" r:id="rId25"/>
    <p:sldId id="310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1" r:id="rId34"/>
    <p:sldId id="282" r:id="rId35"/>
    <p:sldId id="283" r:id="rId36"/>
    <p:sldId id="312" r:id="rId37"/>
    <p:sldId id="284" r:id="rId38"/>
    <p:sldId id="286" r:id="rId39"/>
    <p:sldId id="287" r:id="rId40"/>
    <p:sldId id="288" r:id="rId41"/>
    <p:sldId id="289" r:id="rId42"/>
    <p:sldId id="290" r:id="rId43"/>
    <p:sldId id="314" r:id="rId44"/>
    <p:sldId id="313" r:id="rId45"/>
    <p:sldId id="291" r:id="rId46"/>
    <p:sldId id="292" r:id="rId47"/>
    <p:sldId id="293" r:id="rId48"/>
    <p:sldId id="294" r:id="rId49"/>
    <p:sldId id="315" r:id="rId50"/>
    <p:sldId id="316" r:id="rId51"/>
    <p:sldId id="295" r:id="rId52"/>
    <p:sldId id="296" r:id="rId53"/>
    <p:sldId id="302" r:id="rId54"/>
    <p:sldId id="299" r:id="rId55"/>
    <p:sldId id="300" r:id="rId56"/>
    <p:sldId id="303" r:id="rId57"/>
    <p:sldId id="298" r:id="rId58"/>
    <p:sldId id="28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5D8BF-D150-4A88-A243-71898839FD82}" v="9" dt="2021-09-14T16:38:0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 varScale="1">
        <p:scale>
          <a:sx n="61" d="100"/>
          <a:sy n="61" d="100"/>
        </p:scale>
        <p:origin x="13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1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ackman" userId="e8436eaf-367f-45cb-ae33-eb5e32ce60ac" providerId="ADAL" clId="{F975D8BF-D150-4A88-A243-71898839FD82}"/>
    <pc:docChg chg="undo custSel modSld sldOrd">
      <pc:chgData name="Nathan Backman" userId="e8436eaf-367f-45cb-ae33-eb5e32ce60ac" providerId="ADAL" clId="{F975D8BF-D150-4A88-A243-71898839FD82}" dt="2021-09-23T17:06:30.301" v="158" actId="20577"/>
      <pc:docMkLst>
        <pc:docMk/>
      </pc:docMkLst>
      <pc:sldChg chg="modAnim">
        <pc:chgData name="Nathan Backman" userId="e8436eaf-367f-45cb-ae33-eb5e32ce60ac" providerId="ADAL" clId="{F975D8BF-D150-4A88-A243-71898839FD82}" dt="2021-09-14T16:19:25.943" v="1"/>
        <pc:sldMkLst>
          <pc:docMk/>
          <pc:sldMk cId="1608048429" sldId="260"/>
        </pc:sldMkLst>
      </pc:sldChg>
      <pc:sldChg chg="modSp mod">
        <pc:chgData name="Nathan Backman" userId="e8436eaf-367f-45cb-ae33-eb5e32ce60ac" providerId="ADAL" clId="{F975D8BF-D150-4A88-A243-71898839FD82}" dt="2021-09-14T16:20:01.756" v="7" actId="20577"/>
        <pc:sldMkLst>
          <pc:docMk/>
          <pc:sldMk cId="3235796192" sldId="261"/>
        </pc:sldMkLst>
        <pc:spChg chg="mod">
          <ac:chgData name="Nathan Backman" userId="e8436eaf-367f-45cb-ae33-eb5e32ce60ac" providerId="ADAL" clId="{F975D8BF-D150-4A88-A243-71898839FD82}" dt="2021-09-14T16:20:01.756" v="7" actId="20577"/>
          <ac:spMkLst>
            <pc:docMk/>
            <pc:sldMk cId="3235796192" sldId="261"/>
            <ac:spMk id="3" creationId="{00000000-0000-0000-0000-000000000000}"/>
          </ac:spMkLst>
        </pc:spChg>
      </pc:sldChg>
      <pc:sldChg chg="addSp delSp modSp mod">
        <pc:chgData name="Nathan Backman" userId="e8436eaf-367f-45cb-ae33-eb5e32ce60ac" providerId="ADAL" clId="{F975D8BF-D150-4A88-A243-71898839FD82}" dt="2021-09-14T16:36:19.075" v="62"/>
        <pc:sldMkLst>
          <pc:docMk/>
          <pc:sldMk cId="1312808151" sldId="263"/>
        </pc:sldMkLst>
        <pc:spChg chg="mod">
          <ac:chgData name="Nathan Backman" userId="e8436eaf-367f-45cb-ae33-eb5e32ce60ac" providerId="ADAL" clId="{F975D8BF-D150-4A88-A243-71898839FD82}" dt="2021-09-14T16:28:32.772" v="29" actId="20577"/>
          <ac:spMkLst>
            <pc:docMk/>
            <pc:sldMk cId="1312808151" sldId="263"/>
            <ac:spMk id="3" creationId="{00000000-0000-0000-0000-000000000000}"/>
          </ac:spMkLst>
        </pc:spChg>
        <pc:spChg chg="del">
          <ac:chgData name="Nathan Backman" userId="e8436eaf-367f-45cb-ae33-eb5e32ce60ac" providerId="ADAL" clId="{F975D8BF-D150-4A88-A243-71898839FD82}" dt="2021-09-14T16:36:18.485" v="61" actId="478"/>
          <ac:spMkLst>
            <pc:docMk/>
            <pc:sldMk cId="1312808151" sldId="263"/>
            <ac:spMk id="5" creationId="{00000000-0000-0000-0000-000000000000}"/>
          </ac:spMkLst>
        </pc:spChg>
        <pc:spChg chg="add mod">
          <ac:chgData name="Nathan Backman" userId="e8436eaf-367f-45cb-ae33-eb5e32ce60ac" providerId="ADAL" clId="{F975D8BF-D150-4A88-A243-71898839FD82}" dt="2021-09-14T16:36:19.075" v="62"/>
          <ac:spMkLst>
            <pc:docMk/>
            <pc:sldMk cId="1312808151" sldId="263"/>
            <ac:spMk id="8" creationId="{93436DE7-34E4-4F06-A023-A4C8F83E6E04}"/>
          </ac:spMkLst>
        </pc:spChg>
      </pc:sldChg>
      <pc:sldChg chg="modSp mod">
        <pc:chgData name="Nathan Backman" userId="e8436eaf-367f-45cb-ae33-eb5e32ce60ac" providerId="ADAL" clId="{F975D8BF-D150-4A88-A243-71898839FD82}" dt="2021-09-14T16:43:12.137" v="75" actId="20577"/>
        <pc:sldMkLst>
          <pc:docMk/>
          <pc:sldMk cId="724458001" sldId="265"/>
        </pc:sldMkLst>
        <pc:spChg chg="mod">
          <ac:chgData name="Nathan Backman" userId="e8436eaf-367f-45cb-ae33-eb5e32ce60ac" providerId="ADAL" clId="{F975D8BF-D150-4A88-A243-71898839FD82}" dt="2021-09-14T16:43:12.137" v="75" actId="20577"/>
          <ac:spMkLst>
            <pc:docMk/>
            <pc:sldMk cId="724458001" sldId="265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F975D8BF-D150-4A88-A243-71898839FD82}" dt="2021-09-14T16:38:06.523" v="69" actId="20577"/>
        <pc:sldMkLst>
          <pc:docMk/>
          <pc:sldMk cId="3560809553" sldId="267"/>
        </pc:sldMkLst>
        <pc:spChg chg="mod">
          <ac:chgData name="Nathan Backman" userId="e8436eaf-367f-45cb-ae33-eb5e32ce60ac" providerId="ADAL" clId="{F975D8BF-D150-4A88-A243-71898839FD82}" dt="2021-09-14T16:38:06.523" v="69" actId="20577"/>
          <ac:spMkLst>
            <pc:docMk/>
            <pc:sldMk cId="3560809553" sldId="267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14T15:57:43.556" v="0" actId="20577"/>
        <pc:sldMkLst>
          <pc:docMk/>
          <pc:sldMk cId="3174434625" sldId="271"/>
        </pc:sldMkLst>
        <pc:spChg chg="mod">
          <ac:chgData name="Nathan Backman" userId="e8436eaf-367f-45cb-ae33-eb5e32ce60ac" providerId="ADAL" clId="{F975D8BF-D150-4A88-A243-71898839FD82}" dt="2021-09-14T15:57:43.556" v="0" actId="20577"/>
          <ac:spMkLst>
            <pc:docMk/>
            <pc:sldMk cId="3174434625" sldId="271"/>
            <ac:spMk id="4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23T16:46:25.205" v="138" actId="20577"/>
        <pc:sldMkLst>
          <pc:docMk/>
          <pc:sldMk cId="4017294118" sldId="285"/>
        </pc:sldMkLst>
        <pc:spChg chg="mod">
          <ac:chgData name="Nathan Backman" userId="e8436eaf-367f-45cb-ae33-eb5e32ce60ac" providerId="ADAL" clId="{F975D8BF-D150-4A88-A243-71898839FD82}" dt="2021-09-23T16:46:25.205" v="138" actId="20577"/>
          <ac:spMkLst>
            <pc:docMk/>
            <pc:sldMk cId="4017294118" sldId="285"/>
            <ac:spMk id="4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21T16:32:35.978" v="97" actId="5793"/>
        <pc:sldMkLst>
          <pc:docMk/>
          <pc:sldMk cId="2633024041" sldId="286"/>
        </pc:sldMkLst>
        <pc:spChg chg="mod">
          <ac:chgData name="Nathan Backman" userId="e8436eaf-367f-45cb-ae33-eb5e32ce60ac" providerId="ADAL" clId="{F975D8BF-D150-4A88-A243-71898839FD82}" dt="2021-09-21T16:32:35.978" v="97" actId="5793"/>
          <ac:spMkLst>
            <pc:docMk/>
            <pc:sldMk cId="2633024041" sldId="286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23T17:06:30.301" v="158" actId="20577"/>
        <pc:sldMkLst>
          <pc:docMk/>
          <pc:sldMk cId="2995074569" sldId="291"/>
        </pc:sldMkLst>
        <pc:spChg chg="mod">
          <ac:chgData name="Nathan Backman" userId="e8436eaf-367f-45cb-ae33-eb5e32ce60ac" providerId="ADAL" clId="{F975D8BF-D150-4A88-A243-71898839FD82}" dt="2021-09-23T17:06:30.301" v="158" actId="20577"/>
          <ac:spMkLst>
            <pc:docMk/>
            <pc:sldMk cId="2995074569" sldId="291"/>
            <ac:spMk id="3" creationId="{00000000-0000-0000-0000-000000000000}"/>
          </ac:spMkLst>
        </pc:spChg>
      </pc:sldChg>
      <pc:sldChg chg="modSp mod ord">
        <pc:chgData name="Nathan Backman" userId="e8436eaf-367f-45cb-ae33-eb5e32ce60ac" providerId="ADAL" clId="{F975D8BF-D150-4A88-A243-71898839FD82}" dt="2021-09-14T16:44:26.241" v="88"/>
        <pc:sldMkLst>
          <pc:docMk/>
          <pc:sldMk cId="1447820345" sldId="301"/>
        </pc:sldMkLst>
        <pc:spChg chg="mod">
          <ac:chgData name="Nathan Backman" userId="e8436eaf-367f-45cb-ae33-eb5e32ce60ac" providerId="ADAL" clId="{F975D8BF-D150-4A88-A243-71898839FD82}" dt="2021-09-14T16:44:19.082" v="86" actId="20577"/>
          <ac:spMkLst>
            <pc:docMk/>
            <pc:sldMk cId="1447820345" sldId="301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14T16:36:09.307" v="60" actId="14100"/>
        <pc:sldMkLst>
          <pc:docMk/>
          <pc:sldMk cId="1652858270" sldId="305"/>
        </pc:sldMkLst>
        <pc:spChg chg="mod">
          <ac:chgData name="Nathan Backman" userId="e8436eaf-367f-45cb-ae33-eb5e32ce60ac" providerId="ADAL" clId="{F975D8BF-D150-4A88-A243-71898839FD82}" dt="2021-09-14T16:28:40.259" v="49" actId="20577"/>
          <ac:spMkLst>
            <pc:docMk/>
            <pc:sldMk cId="1652858270" sldId="305"/>
            <ac:spMk id="3" creationId="{00000000-0000-0000-0000-000000000000}"/>
          </ac:spMkLst>
        </pc:spChg>
        <pc:spChg chg="mod">
          <ac:chgData name="Nathan Backman" userId="e8436eaf-367f-45cb-ae33-eb5e32ce60ac" providerId="ADAL" clId="{F975D8BF-D150-4A88-A243-71898839FD82}" dt="2021-09-14T16:36:09.307" v="60" actId="14100"/>
          <ac:spMkLst>
            <pc:docMk/>
            <pc:sldMk cId="1652858270" sldId="305"/>
            <ac:spMk id="5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21T16:38:09.095" v="101" actId="20577"/>
        <pc:sldMkLst>
          <pc:docMk/>
          <pc:sldMk cId="2314891192" sldId="312"/>
        </pc:sldMkLst>
        <pc:spChg chg="mod">
          <ac:chgData name="Nathan Backman" userId="e8436eaf-367f-45cb-ae33-eb5e32ce60ac" providerId="ADAL" clId="{F975D8BF-D150-4A88-A243-71898839FD82}" dt="2021-09-21T16:38:09.095" v="101" actId="20577"/>
          <ac:spMkLst>
            <pc:docMk/>
            <pc:sldMk cId="2314891192" sldId="312"/>
            <ac:spMk id="4" creationId="{00000000-0000-0000-0000-000000000000}"/>
          </ac:spMkLst>
        </pc:spChg>
      </pc:sldChg>
      <pc:sldChg chg="modSp mod">
        <pc:chgData name="Nathan Backman" userId="e8436eaf-367f-45cb-ae33-eb5e32ce60ac" providerId="ADAL" clId="{F975D8BF-D150-4A88-A243-71898839FD82}" dt="2021-09-21T16:49:02.988" v="131" actId="20577"/>
        <pc:sldMkLst>
          <pc:docMk/>
          <pc:sldMk cId="1308574669" sldId="313"/>
        </pc:sldMkLst>
        <pc:spChg chg="mod">
          <ac:chgData name="Nathan Backman" userId="e8436eaf-367f-45cb-ae33-eb5e32ce60ac" providerId="ADAL" clId="{F975D8BF-D150-4A88-A243-71898839FD82}" dt="2021-09-21T16:48:51.762" v="116" actId="20577"/>
          <ac:spMkLst>
            <pc:docMk/>
            <pc:sldMk cId="1308574669" sldId="313"/>
            <ac:spMk id="4" creationId="{FA914F1A-23A4-4170-AD0E-0952860E864C}"/>
          </ac:spMkLst>
        </pc:spChg>
        <pc:spChg chg="mod">
          <ac:chgData name="Nathan Backman" userId="e8436eaf-367f-45cb-ae33-eb5e32ce60ac" providerId="ADAL" clId="{F975D8BF-D150-4A88-A243-71898839FD82}" dt="2021-09-21T16:48:56.416" v="121" actId="20577"/>
          <ac:spMkLst>
            <pc:docMk/>
            <pc:sldMk cId="1308574669" sldId="313"/>
            <ac:spMk id="11" creationId="{436333F1-18E6-4F99-9308-5400BB23DB9B}"/>
          </ac:spMkLst>
        </pc:spChg>
        <pc:spChg chg="mod">
          <ac:chgData name="Nathan Backman" userId="e8436eaf-367f-45cb-ae33-eb5e32ce60ac" providerId="ADAL" clId="{F975D8BF-D150-4A88-A243-71898839FD82}" dt="2021-09-21T16:49:02.988" v="131" actId="20577"/>
          <ac:spMkLst>
            <pc:docMk/>
            <pc:sldMk cId="1308574669" sldId="313"/>
            <ac:spMk id="12" creationId="{BAB66AE9-AF46-44AE-B666-B8BD5EDEAA20}"/>
          </ac:spMkLst>
        </pc:spChg>
      </pc:sldChg>
    </pc:docChg>
  </pc:docChgLst>
  <pc:docChgLst>
    <pc:chgData name="Nathan Backman" userId="e8436eaf-367f-45cb-ae33-eb5e32ce60ac" providerId="ADAL" clId="{85A2B6ED-1BBD-445D-A696-354D19C2EAB4}"/>
    <pc:docChg chg="undo custSel addSld delSld modSld sldOrd">
      <pc:chgData name="Nathan Backman" userId="e8436eaf-367f-45cb-ae33-eb5e32ce60ac" providerId="ADAL" clId="{85A2B6ED-1BBD-445D-A696-354D19C2EAB4}" dt="2019-09-17T20:13:16.472" v="1852" actId="20577"/>
      <pc:docMkLst>
        <pc:docMk/>
      </pc:docMkLst>
      <pc:sldChg chg="modSp">
        <pc:chgData name="Nathan Backman" userId="e8436eaf-367f-45cb-ae33-eb5e32ce60ac" providerId="ADAL" clId="{85A2B6ED-1BBD-445D-A696-354D19C2EAB4}" dt="2019-09-12T15:04:53.261" v="134" actId="14100"/>
        <pc:sldMkLst>
          <pc:docMk/>
          <pc:sldMk cId="724458001" sldId="265"/>
        </pc:sldMkLst>
        <pc:spChg chg="mod">
          <ac:chgData name="Nathan Backman" userId="e8436eaf-367f-45cb-ae33-eb5e32ce60ac" providerId="ADAL" clId="{85A2B6ED-1BBD-445D-A696-354D19C2EAB4}" dt="2019-09-12T15:04:53.261" v="134" actId="14100"/>
          <ac:spMkLst>
            <pc:docMk/>
            <pc:sldMk cId="724458001" sldId="265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0T02:55:44.793" v="11" actId="2711"/>
        <pc:sldMkLst>
          <pc:docMk/>
          <pc:sldMk cId="3560809553" sldId="267"/>
        </pc:sldMkLst>
        <pc:spChg chg="mod">
          <ac:chgData name="Nathan Backman" userId="e8436eaf-367f-45cb-ae33-eb5e32ce60ac" providerId="ADAL" clId="{85A2B6ED-1BBD-445D-A696-354D19C2EAB4}" dt="2019-09-10T02:55:44.793" v="11" actId="2711"/>
          <ac:spMkLst>
            <pc:docMk/>
            <pc:sldMk cId="3560809553" sldId="267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0T03:10:39.482" v="32" actId="20577"/>
        <pc:sldMkLst>
          <pc:docMk/>
          <pc:sldMk cId="2159587043" sldId="269"/>
        </pc:sldMkLst>
        <pc:spChg chg="mod">
          <ac:chgData name="Nathan Backman" userId="e8436eaf-367f-45cb-ae33-eb5e32ce60ac" providerId="ADAL" clId="{85A2B6ED-1BBD-445D-A696-354D19C2EAB4}" dt="2019-09-10T03:10:39.482" v="32" actId="20577"/>
          <ac:spMkLst>
            <pc:docMk/>
            <pc:sldMk cId="2159587043" sldId="269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0T03:11:44.601" v="34" actId="313"/>
        <pc:sldMkLst>
          <pc:docMk/>
          <pc:sldMk cId="3141487686" sldId="270"/>
        </pc:sldMkLst>
        <pc:spChg chg="mod">
          <ac:chgData name="Nathan Backman" userId="e8436eaf-367f-45cb-ae33-eb5e32ce60ac" providerId="ADAL" clId="{85A2B6ED-1BBD-445D-A696-354D19C2EAB4}" dt="2019-09-10T03:11:44.601" v="34" actId="313"/>
          <ac:spMkLst>
            <pc:docMk/>
            <pc:sldMk cId="3141487686" sldId="270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2T16:19:15.219" v="631" actId="114"/>
        <pc:sldMkLst>
          <pc:docMk/>
          <pc:sldMk cId="1324517469" sldId="278"/>
        </pc:sldMkLst>
        <pc:spChg chg="mod">
          <ac:chgData name="Nathan Backman" userId="e8436eaf-367f-45cb-ae33-eb5e32ce60ac" providerId="ADAL" clId="{85A2B6ED-1BBD-445D-A696-354D19C2EAB4}" dt="2019-09-12T16:19:15.219" v="631" actId="114"/>
          <ac:spMkLst>
            <pc:docMk/>
            <pc:sldMk cId="1324517469" sldId="278"/>
            <ac:spMk id="3" creationId="{00000000-0000-0000-0000-000000000000}"/>
          </ac:spMkLst>
        </pc:spChg>
      </pc:sldChg>
      <pc:sldChg chg="addSp modSp">
        <pc:chgData name="Nathan Backman" userId="e8436eaf-367f-45cb-ae33-eb5e32ce60ac" providerId="ADAL" clId="{85A2B6ED-1BBD-445D-A696-354D19C2EAB4}" dt="2019-09-12T16:25:40.515" v="683" actId="1036"/>
        <pc:sldMkLst>
          <pc:docMk/>
          <pc:sldMk cId="564075438" sldId="280"/>
        </pc:sldMkLst>
        <pc:spChg chg="mod">
          <ac:chgData name="Nathan Backman" userId="e8436eaf-367f-45cb-ae33-eb5e32ce60ac" providerId="ADAL" clId="{85A2B6ED-1BBD-445D-A696-354D19C2EAB4}" dt="2019-09-12T16:21:08.987" v="635" actId="113"/>
          <ac:spMkLst>
            <pc:docMk/>
            <pc:sldMk cId="564075438" sldId="280"/>
            <ac:spMk id="4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2T16:21:15.689" v="639" actId="113"/>
          <ac:spMkLst>
            <pc:docMk/>
            <pc:sldMk cId="564075438" sldId="280"/>
            <ac:spMk id="5" creationId="{00000000-0000-0000-0000-000000000000}"/>
          </ac:spMkLst>
        </pc:spChg>
        <pc:spChg chg="add mod ord">
          <ac:chgData name="Nathan Backman" userId="e8436eaf-367f-45cb-ae33-eb5e32ce60ac" providerId="ADAL" clId="{85A2B6ED-1BBD-445D-A696-354D19C2EAB4}" dt="2019-09-12T16:25:40.515" v="683" actId="1036"/>
          <ac:spMkLst>
            <pc:docMk/>
            <pc:sldMk cId="564075438" sldId="280"/>
            <ac:spMk id="6" creationId="{F850FB65-D291-4334-B173-F1CAA784DF16}"/>
          </ac:spMkLst>
        </pc:spChg>
        <pc:spChg chg="add mod ord">
          <ac:chgData name="Nathan Backman" userId="e8436eaf-367f-45cb-ae33-eb5e32ce60ac" providerId="ADAL" clId="{85A2B6ED-1BBD-445D-A696-354D19C2EAB4}" dt="2019-09-12T16:22:54.406" v="654" actId="1076"/>
          <ac:spMkLst>
            <pc:docMk/>
            <pc:sldMk cId="564075438" sldId="280"/>
            <ac:spMk id="7" creationId="{7968F38B-7248-4DEA-A48C-6155119D9D66}"/>
          </ac:spMkLst>
        </pc:spChg>
        <pc:spChg chg="add mod ord">
          <ac:chgData name="Nathan Backman" userId="e8436eaf-367f-45cb-ae33-eb5e32ce60ac" providerId="ADAL" clId="{85A2B6ED-1BBD-445D-A696-354D19C2EAB4}" dt="2019-09-12T16:23:09.540" v="658" actId="1076"/>
          <ac:spMkLst>
            <pc:docMk/>
            <pc:sldMk cId="564075438" sldId="280"/>
            <ac:spMk id="8" creationId="{BA8A639A-E9BC-4C46-B7B9-34B32D01D130}"/>
          </ac:spMkLst>
        </pc:spChg>
        <pc:spChg chg="add mod ord">
          <ac:chgData name="Nathan Backman" userId="e8436eaf-367f-45cb-ae33-eb5e32ce60ac" providerId="ADAL" clId="{85A2B6ED-1BBD-445D-A696-354D19C2EAB4}" dt="2019-09-12T16:23:21.900" v="661" actId="1076"/>
          <ac:spMkLst>
            <pc:docMk/>
            <pc:sldMk cId="564075438" sldId="280"/>
            <ac:spMk id="9" creationId="{5B546B24-724E-4FA7-BC38-9CF6E1AB1D91}"/>
          </ac:spMkLst>
        </pc:spChg>
        <pc:spChg chg="add mod ord">
          <ac:chgData name="Nathan Backman" userId="e8436eaf-367f-45cb-ae33-eb5e32ce60ac" providerId="ADAL" clId="{85A2B6ED-1BBD-445D-A696-354D19C2EAB4}" dt="2019-09-12T16:23:35.385" v="665" actId="1076"/>
          <ac:spMkLst>
            <pc:docMk/>
            <pc:sldMk cId="564075438" sldId="280"/>
            <ac:spMk id="10" creationId="{B5CBBE34-F0A5-4257-91B5-C6EFEFA70C3C}"/>
          </ac:spMkLst>
        </pc:spChg>
        <pc:spChg chg="add mod ord">
          <ac:chgData name="Nathan Backman" userId="e8436eaf-367f-45cb-ae33-eb5e32ce60ac" providerId="ADAL" clId="{85A2B6ED-1BBD-445D-A696-354D19C2EAB4}" dt="2019-09-12T16:23:43.712" v="668" actId="1076"/>
          <ac:spMkLst>
            <pc:docMk/>
            <pc:sldMk cId="564075438" sldId="280"/>
            <ac:spMk id="11" creationId="{969105BB-8C0E-45FB-BF8C-ED2CF93ACE1F}"/>
          </ac:spMkLst>
        </pc:spChg>
        <pc:spChg chg="add mod ord">
          <ac:chgData name="Nathan Backman" userId="e8436eaf-367f-45cb-ae33-eb5e32ce60ac" providerId="ADAL" clId="{85A2B6ED-1BBD-445D-A696-354D19C2EAB4}" dt="2019-09-12T16:23:56.658" v="672" actId="1076"/>
          <ac:spMkLst>
            <pc:docMk/>
            <pc:sldMk cId="564075438" sldId="280"/>
            <ac:spMk id="12" creationId="{4CE94526-9B9B-4A3A-A49A-A3EAC4F1BC9C}"/>
          </ac:spMkLst>
        </pc:spChg>
        <pc:spChg chg="add mod ord">
          <ac:chgData name="Nathan Backman" userId="e8436eaf-367f-45cb-ae33-eb5e32ce60ac" providerId="ADAL" clId="{85A2B6ED-1BBD-445D-A696-354D19C2EAB4}" dt="2019-09-12T16:24:06.721" v="675" actId="1076"/>
          <ac:spMkLst>
            <pc:docMk/>
            <pc:sldMk cId="564075438" sldId="280"/>
            <ac:spMk id="13" creationId="{59236C96-48C6-44A2-BD1D-45B1EE836813}"/>
          </ac:spMkLst>
        </pc:spChg>
      </pc:sldChg>
      <pc:sldChg chg="del">
        <pc:chgData name="Nathan Backman" userId="e8436eaf-367f-45cb-ae33-eb5e32ce60ac" providerId="ADAL" clId="{85A2B6ED-1BBD-445D-A696-354D19C2EAB4}" dt="2019-09-12T16:25:03.404" v="680" actId="2696"/>
        <pc:sldMkLst>
          <pc:docMk/>
          <pc:sldMk cId="1856727253" sldId="281"/>
        </pc:sldMkLst>
      </pc:sldChg>
      <pc:sldChg chg="addSp delSp modSp">
        <pc:chgData name="Nathan Backman" userId="e8436eaf-367f-45cb-ae33-eb5e32ce60ac" providerId="ADAL" clId="{85A2B6ED-1BBD-445D-A696-354D19C2EAB4}" dt="2019-09-12T16:27:22.203" v="697" actId="1076"/>
        <pc:sldMkLst>
          <pc:docMk/>
          <pc:sldMk cId="3280928987" sldId="282"/>
        </pc:sldMkLst>
        <pc:spChg chg="add ord">
          <ac:chgData name="Nathan Backman" userId="e8436eaf-367f-45cb-ae33-eb5e32ce60ac" providerId="ADAL" clId="{85A2B6ED-1BBD-445D-A696-354D19C2EAB4}" dt="2019-09-12T16:26:08.648" v="685" actId="167"/>
          <ac:spMkLst>
            <pc:docMk/>
            <pc:sldMk cId="3280928987" sldId="282"/>
            <ac:spMk id="6" creationId="{DC52B8B4-2648-43CD-A066-F42890F3A484}"/>
          </ac:spMkLst>
        </pc:spChg>
        <pc:spChg chg="add ord">
          <ac:chgData name="Nathan Backman" userId="e8436eaf-367f-45cb-ae33-eb5e32ce60ac" providerId="ADAL" clId="{85A2B6ED-1BBD-445D-A696-354D19C2EAB4}" dt="2019-09-12T16:26:08.648" v="685" actId="167"/>
          <ac:spMkLst>
            <pc:docMk/>
            <pc:sldMk cId="3280928987" sldId="282"/>
            <ac:spMk id="7" creationId="{87E62A29-AE18-4208-A57F-52AF005CE1FD}"/>
          </ac:spMkLst>
        </pc:spChg>
        <pc:spChg chg="add mod ord">
          <ac:chgData name="Nathan Backman" userId="e8436eaf-367f-45cb-ae33-eb5e32ce60ac" providerId="ADAL" clId="{85A2B6ED-1BBD-445D-A696-354D19C2EAB4}" dt="2019-09-12T16:26:33.711" v="688" actId="1076"/>
          <ac:spMkLst>
            <pc:docMk/>
            <pc:sldMk cId="3280928987" sldId="282"/>
            <ac:spMk id="8" creationId="{2D256C54-96C9-45F8-87FE-85CB8C2644A7}"/>
          </ac:spMkLst>
        </pc:spChg>
        <pc:spChg chg="add del ord">
          <ac:chgData name="Nathan Backman" userId="e8436eaf-367f-45cb-ae33-eb5e32ce60ac" providerId="ADAL" clId="{85A2B6ED-1BBD-445D-A696-354D19C2EAB4}" dt="2019-09-12T16:26:46.939" v="691" actId="478"/>
          <ac:spMkLst>
            <pc:docMk/>
            <pc:sldMk cId="3280928987" sldId="282"/>
            <ac:spMk id="9" creationId="{C7B1B9AB-00F0-4F4B-BA7D-1CF8BAEAF6DB}"/>
          </ac:spMkLst>
        </pc:spChg>
        <pc:spChg chg="add del ord">
          <ac:chgData name="Nathan Backman" userId="e8436eaf-367f-45cb-ae33-eb5e32ce60ac" providerId="ADAL" clId="{85A2B6ED-1BBD-445D-A696-354D19C2EAB4}" dt="2019-09-12T16:26:46.939" v="691" actId="478"/>
          <ac:spMkLst>
            <pc:docMk/>
            <pc:sldMk cId="3280928987" sldId="282"/>
            <ac:spMk id="10" creationId="{97584E21-D651-4F14-9114-D224BF147AE8}"/>
          </ac:spMkLst>
        </pc:spChg>
        <pc:spChg chg="add mod ord">
          <ac:chgData name="Nathan Backman" userId="e8436eaf-367f-45cb-ae33-eb5e32ce60ac" providerId="ADAL" clId="{85A2B6ED-1BBD-445D-A696-354D19C2EAB4}" dt="2019-09-12T16:26:44.227" v="690" actId="14100"/>
          <ac:spMkLst>
            <pc:docMk/>
            <pc:sldMk cId="3280928987" sldId="282"/>
            <ac:spMk id="11" creationId="{B866CA1E-DECA-4A5F-B959-0385E31FEC1A}"/>
          </ac:spMkLst>
        </pc:spChg>
        <pc:spChg chg="add ord">
          <ac:chgData name="Nathan Backman" userId="e8436eaf-367f-45cb-ae33-eb5e32ce60ac" providerId="ADAL" clId="{85A2B6ED-1BBD-445D-A696-354D19C2EAB4}" dt="2019-09-12T16:26:08.648" v="685" actId="167"/>
          <ac:spMkLst>
            <pc:docMk/>
            <pc:sldMk cId="3280928987" sldId="282"/>
            <ac:spMk id="12" creationId="{B6884F12-C580-45D4-881C-CC4CDD569271}"/>
          </ac:spMkLst>
        </pc:spChg>
        <pc:spChg chg="add ord">
          <ac:chgData name="Nathan Backman" userId="e8436eaf-367f-45cb-ae33-eb5e32ce60ac" providerId="ADAL" clId="{85A2B6ED-1BBD-445D-A696-354D19C2EAB4}" dt="2019-09-12T16:26:08.648" v="685" actId="167"/>
          <ac:spMkLst>
            <pc:docMk/>
            <pc:sldMk cId="3280928987" sldId="282"/>
            <ac:spMk id="13" creationId="{15E0BF9F-9FFE-45C0-BB00-27660BA29EB9}"/>
          </ac:spMkLst>
        </pc:spChg>
        <pc:spChg chg="add mod ord">
          <ac:chgData name="Nathan Backman" userId="e8436eaf-367f-45cb-ae33-eb5e32ce60ac" providerId="ADAL" clId="{85A2B6ED-1BBD-445D-A696-354D19C2EAB4}" dt="2019-09-12T16:27:13.384" v="696" actId="1076"/>
          <ac:spMkLst>
            <pc:docMk/>
            <pc:sldMk cId="3280928987" sldId="282"/>
            <ac:spMk id="14" creationId="{2BAC75BB-40BC-4080-938E-652364AF4148}"/>
          </ac:spMkLst>
        </pc:spChg>
        <pc:spChg chg="add mod ord">
          <ac:chgData name="Nathan Backman" userId="e8436eaf-367f-45cb-ae33-eb5e32ce60ac" providerId="ADAL" clId="{85A2B6ED-1BBD-445D-A696-354D19C2EAB4}" dt="2019-09-12T16:27:22.203" v="697" actId="1076"/>
          <ac:spMkLst>
            <pc:docMk/>
            <pc:sldMk cId="3280928987" sldId="282"/>
            <ac:spMk id="15" creationId="{EF694BFB-B062-4BFA-A4D1-C4BD33D31557}"/>
          </ac:spMkLst>
        </pc:spChg>
      </pc:sldChg>
      <pc:sldChg chg="modSp">
        <pc:chgData name="Nathan Backman" userId="e8436eaf-367f-45cb-ae33-eb5e32ce60ac" providerId="ADAL" clId="{85A2B6ED-1BBD-445D-A696-354D19C2EAB4}" dt="2019-09-12T16:40:24.543" v="1079" actId="20577"/>
        <pc:sldMkLst>
          <pc:docMk/>
          <pc:sldMk cId="3133621755" sldId="283"/>
        </pc:sldMkLst>
        <pc:spChg chg="mod">
          <ac:chgData name="Nathan Backman" userId="e8436eaf-367f-45cb-ae33-eb5e32ce60ac" providerId="ADAL" clId="{85A2B6ED-1BBD-445D-A696-354D19C2EAB4}" dt="2019-09-12T16:40:24.543" v="1079" actId="20577"/>
          <ac:spMkLst>
            <pc:docMk/>
            <pc:sldMk cId="3133621755" sldId="283"/>
            <ac:spMk id="3" creationId="{00000000-0000-0000-0000-000000000000}"/>
          </ac:spMkLst>
        </pc:spChg>
      </pc:sldChg>
      <pc:sldChg chg="ord">
        <pc:chgData name="Nathan Backman" userId="e8436eaf-367f-45cb-ae33-eb5e32ce60ac" providerId="ADAL" clId="{85A2B6ED-1BBD-445D-A696-354D19C2EAB4}" dt="2019-09-17T16:49:24.384" v="1823"/>
        <pc:sldMkLst>
          <pc:docMk/>
          <pc:sldMk cId="4017294118" sldId="285"/>
        </pc:sldMkLst>
      </pc:sldChg>
      <pc:sldChg chg="modSp">
        <pc:chgData name="Nathan Backman" userId="e8436eaf-367f-45cb-ae33-eb5e32ce60ac" providerId="ADAL" clId="{85A2B6ED-1BBD-445D-A696-354D19C2EAB4}" dt="2019-09-17T15:44:15.821" v="1086" actId="20577"/>
        <pc:sldMkLst>
          <pc:docMk/>
          <pc:sldMk cId="2744756728" sldId="290"/>
        </pc:sldMkLst>
        <pc:spChg chg="mod">
          <ac:chgData name="Nathan Backman" userId="e8436eaf-367f-45cb-ae33-eb5e32ce60ac" providerId="ADAL" clId="{85A2B6ED-1BBD-445D-A696-354D19C2EAB4}" dt="2019-09-17T15:44:15.821" v="1086" actId="20577"/>
          <ac:spMkLst>
            <pc:docMk/>
            <pc:sldMk cId="2744756728" sldId="290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7T16:02:38.447" v="1166" actId="20577"/>
        <pc:sldMkLst>
          <pc:docMk/>
          <pc:sldMk cId="2995074569" sldId="291"/>
        </pc:sldMkLst>
        <pc:spChg chg="mod">
          <ac:chgData name="Nathan Backman" userId="e8436eaf-367f-45cb-ae33-eb5e32ce60ac" providerId="ADAL" clId="{85A2B6ED-1BBD-445D-A696-354D19C2EAB4}" dt="2019-09-17T16:02:38.447" v="1166" actId="20577"/>
          <ac:spMkLst>
            <pc:docMk/>
            <pc:sldMk cId="2995074569" sldId="291"/>
            <ac:spMk id="2" creationId="{00000000-0000-0000-0000-000000000000}"/>
          </ac:spMkLst>
        </pc:spChg>
      </pc:sldChg>
      <pc:sldChg chg="modSp">
        <pc:chgData name="Nathan Backman" userId="e8436eaf-367f-45cb-ae33-eb5e32ce60ac" providerId="ADAL" clId="{85A2B6ED-1BBD-445D-A696-354D19C2EAB4}" dt="2019-09-17T16:15:13.583" v="1264" actId="20577"/>
        <pc:sldMkLst>
          <pc:docMk/>
          <pc:sldMk cId="3558601949" sldId="294"/>
        </pc:sldMkLst>
        <pc:spChg chg="mod">
          <ac:chgData name="Nathan Backman" userId="e8436eaf-367f-45cb-ae33-eb5e32ce60ac" providerId="ADAL" clId="{85A2B6ED-1BBD-445D-A696-354D19C2EAB4}" dt="2019-09-17T16:15:13.583" v="1264" actId="20577"/>
          <ac:spMkLst>
            <pc:docMk/>
            <pc:sldMk cId="3558601949" sldId="294"/>
            <ac:spMk id="3" creationId="{00000000-0000-0000-0000-000000000000}"/>
          </ac:spMkLst>
        </pc:spChg>
      </pc:sldChg>
      <pc:sldChg chg="addSp delSp modSp add delAnim modAnim">
        <pc:chgData name="Nathan Backman" userId="e8436eaf-367f-45cb-ae33-eb5e32ce60ac" providerId="ADAL" clId="{85A2B6ED-1BBD-445D-A696-354D19C2EAB4}" dt="2019-09-12T15:27:55.319" v="146"/>
        <pc:sldMkLst>
          <pc:docMk/>
          <pc:sldMk cId="2354867260" sldId="306"/>
        </pc:sldMkLst>
        <pc:spChg chg="mod">
          <ac:chgData name="Nathan Backman" userId="e8436eaf-367f-45cb-ae33-eb5e32ce60ac" providerId="ADAL" clId="{85A2B6ED-1BBD-445D-A696-354D19C2EAB4}" dt="2019-09-12T14:32:21.473" v="80" actId="20577"/>
          <ac:spMkLst>
            <pc:docMk/>
            <pc:sldMk cId="2354867260" sldId="306"/>
            <ac:spMk id="2" creationId="{00000000-0000-0000-0000-000000000000}"/>
          </ac:spMkLst>
        </pc:spChg>
        <pc:spChg chg="add mod">
          <ac:chgData name="Nathan Backman" userId="e8436eaf-367f-45cb-ae33-eb5e32ce60ac" providerId="ADAL" clId="{85A2B6ED-1BBD-445D-A696-354D19C2EAB4}" dt="2019-09-12T15:27:52.230" v="145" actId="164"/>
          <ac:spMkLst>
            <pc:docMk/>
            <pc:sldMk cId="2354867260" sldId="306"/>
            <ac:spMk id="3" creationId="{B2D31A11-B1A6-4A2D-ABB0-A7CEEA29B7CB}"/>
          </ac:spMkLst>
        </pc:spChg>
        <pc:spChg chg="mod">
          <ac:chgData name="Nathan Backman" userId="e8436eaf-367f-45cb-ae33-eb5e32ce60ac" providerId="ADAL" clId="{85A2B6ED-1BBD-445D-A696-354D19C2EAB4}" dt="2019-09-12T14:59:22.308" v="95" actId="1076"/>
          <ac:spMkLst>
            <pc:docMk/>
            <pc:sldMk cId="2354867260" sldId="306"/>
            <ac:spMk id="5" creationId="{00000000-0000-0000-0000-000000000000}"/>
          </ac:spMkLst>
        </pc:spChg>
        <pc:spChg chg="add mod ord">
          <ac:chgData name="Nathan Backman" userId="e8436eaf-367f-45cb-ae33-eb5e32ce60ac" providerId="ADAL" clId="{85A2B6ED-1BBD-445D-A696-354D19C2EAB4}" dt="2019-09-12T15:27:52.230" v="145" actId="164"/>
          <ac:spMkLst>
            <pc:docMk/>
            <pc:sldMk cId="2354867260" sldId="306"/>
            <ac:spMk id="12" creationId="{54B570F3-27E4-4EE7-A102-625340B47D98}"/>
          </ac:spMkLst>
        </pc:spChg>
        <pc:spChg chg="add mod ord">
          <ac:chgData name="Nathan Backman" userId="e8436eaf-367f-45cb-ae33-eb5e32ce60ac" providerId="ADAL" clId="{85A2B6ED-1BBD-445D-A696-354D19C2EAB4}" dt="2019-09-12T15:27:52.230" v="145" actId="164"/>
          <ac:spMkLst>
            <pc:docMk/>
            <pc:sldMk cId="2354867260" sldId="306"/>
            <ac:spMk id="13" creationId="{BB5B8A86-91D7-4F06-97FB-780BFC633F30}"/>
          </ac:spMkLst>
        </pc:spChg>
        <pc:grpChg chg="add mod">
          <ac:chgData name="Nathan Backman" userId="e8436eaf-367f-45cb-ae33-eb5e32ce60ac" providerId="ADAL" clId="{85A2B6ED-1BBD-445D-A696-354D19C2EAB4}" dt="2019-09-12T15:27:52.230" v="145" actId="164"/>
          <ac:grpSpMkLst>
            <pc:docMk/>
            <pc:sldMk cId="2354867260" sldId="306"/>
            <ac:grpSpMk id="4" creationId="{336E5DDB-2738-497C-AAF9-D04DBF7DD31A}"/>
          </ac:grpSpMkLst>
        </pc:grpChg>
        <pc:grpChg chg="del">
          <ac:chgData name="Nathan Backman" userId="e8436eaf-367f-45cb-ae33-eb5e32ce60ac" providerId="ADAL" clId="{85A2B6ED-1BBD-445D-A696-354D19C2EAB4}" dt="2019-09-12T14:35:47.401" v="81" actId="478"/>
          <ac:grpSpMkLst>
            <pc:docMk/>
            <pc:sldMk cId="2354867260" sldId="306"/>
            <ac:grpSpMk id="11" creationId="{00000000-0000-0000-0000-000000000000}"/>
          </ac:grpSpMkLst>
        </pc:grpChg>
      </pc:sldChg>
      <pc:sldChg chg="add del">
        <pc:chgData name="Nathan Backman" userId="e8436eaf-367f-45cb-ae33-eb5e32ce60ac" providerId="ADAL" clId="{85A2B6ED-1BBD-445D-A696-354D19C2EAB4}" dt="2019-09-12T14:31:39.791" v="36"/>
        <pc:sldMkLst>
          <pc:docMk/>
          <pc:sldMk cId="2512626267" sldId="306"/>
        </pc:sldMkLst>
      </pc:sldChg>
      <pc:sldChg chg="addSp delSp modSp add delAnim modAnim">
        <pc:chgData name="Nathan Backman" userId="e8436eaf-367f-45cb-ae33-eb5e32ce60ac" providerId="ADAL" clId="{85A2B6ED-1BBD-445D-A696-354D19C2EAB4}" dt="2019-09-12T16:02:45.647" v="507" actId="14100"/>
        <pc:sldMkLst>
          <pc:docMk/>
          <pc:sldMk cId="397659640" sldId="307"/>
        </pc:sldMkLst>
        <pc:spChg chg="mod">
          <ac:chgData name="Nathan Backman" userId="e8436eaf-367f-45cb-ae33-eb5e32ce60ac" providerId="ADAL" clId="{85A2B6ED-1BBD-445D-A696-354D19C2EAB4}" dt="2019-09-12T15:28:56.640" v="184" actId="20577"/>
          <ac:spMkLst>
            <pc:docMk/>
            <pc:sldMk cId="397659640" sldId="307"/>
            <ac:spMk id="2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2T15:29:01.851" v="185" actId="6549"/>
          <ac:spMkLst>
            <pc:docMk/>
            <pc:sldMk cId="397659640" sldId="307"/>
            <ac:spMk id="3" creationId="{B2D31A11-B1A6-4A2D-ABB0-A7CEEA29B7CB}"/>
          </ac:spMkLst>
        </pc:spChg>
        <pc:spChg chg="mod">
          <ac:chgData name="Nathan Backman" userId="e8436eaf-367f-45cb-ae33-eb5e32ce60ac" providerId="ADAL" clId="{85A2B6ED-1BBD-445D-A696-354D19C2EAB4}" dt="2019-09-12T15:47:33.881" v="375"/>
          <ac:spMkLst>
            <pc:docMk/>
            <pc:sldMk cId="397659640" sldId="307"/>
            <ac:spMk id="5" creationId="{00000000-0000-0000-0000-000000000000}"/>
          </ac:spMkLst>
        </pc:spChg>
        <pc:spChg chg="add mod">
          <ac:chgData name="Nathan Backman" userId="e8436eaf-367f-45cb-ae33-eb5e32ce60ac" providerId="ADAL" clId="{85A2B6ED-1BBD-445D-A696-354D19C2EAB4}" dt="2019-09-12T16:02:45.647" v="507" actId="14100"/>
          <ac:spMkLst>
            <pc:docMk/>
            <pc:sldMk cId="397659640" sldId="307"/>
            <ac:spMk id="6" creationId="{088F8899-7F7D-47D0-A80F-AFDEF28E8B3A}"/>
          </ac:spMkLst>
        </pc:spChg>
        <pc:spChg chg="add del mod">
          <ac:chgData name="Nathan Backman" userId="e8436eaf-367f-45cb-ae33-eb5e32ce60ac" providerId="ADAL" clId="{85A2B6ED-1BBD-445D-A696-354D19C2EAB4}" dt="2019-09-12T15:47:28.034" v="367"/>
          <ac:spMkLst>
            <pc:docMk/>
            <pc:sldMk cId="397659640" sldId="307"/>
            <ac:spMk id="7" creationId="{C9FAEB99-0CA6-4CDC-A623-9EE5B71056A2}"/>
          </ac:spMkLst>
        </pc:spChg>
        <pc:spChg chg="mod">
          <ac:chgData name="Nathan Backman" userId="e8436eaf-367f-45cb-ae33-eb5e32ce60ac" providerId="ADAL" clId="{85A2B6ED-1BBD-445D-A696-354D19C2EAB4}" dt="2019-09-12T15:35:39.513" v="291" actId="14100"/>
          <ac:spMkLst>
            <pc:docMk/>
            <pc:sldMk cId="397659640" sldId="307"/>
            <ac:spMk id="9" creationId="{7A874606-C8BE-4C73-B30C-1581FDB54D3F}"/>
          </ac:spMkLst>
        </pc:spChg>
        <pc:spChg chg="mod">
          <ac:chgData name="Nathan Backman" userId="e8436eaf-367f-45cb-ae33-eb5e32ce60ac" providerId="ADAL" clId="{85A2B6ED-1BBD-445D-A696-354D19C2EAB4}" dt="2019-09-12T15:35:24.309" v="287" actId="20577"/>
          <ac:spMkLst>
            <pc:docMk/>
            <pc:sldMk cId="397659640" sldId="307"/>
            <ac:spMk id="10" creationId="{5B9476FC-418D-4366-B9DB-33B28898BDAC}"/>
          </ac:spMkLst>
        </pc:spChg>
        <pc:spChg chg="mod">
          <ac:chgData name="Nathan Backman" userId="e8436eaf-367f-45cb-ae33-eb5e32ce60ac" providerId="ADAL" clId="{85A2B6ED-1BBD-445D-A696-354D19C2EAB4}" dt="2019-09-12T15:35:27.387" v="289" actId="20577"/>
          <ac:spMkLst>
            <pc:docMk/>
            <pc:sldMk cId="397659640" sldId="307"/>
            <ac:spMk id="11" creationId="{9F696199-A7EA-496E-853F-8504474F57FA}"/>
          </ac:spMkLst>
        </pc:spChg>
        <pc:grpChg chg="del">
          <ac:chgData name="Nathan Backman" userId="e8436eaf-367f-45cb-ae33-eb5e32ce60ac" providerId="ADAL" clId="{85A2B6ED-1BBD-445D-A696-354D19C2EAB4}" dt="2019-09-12T15:29:03.896" v="186" actId="478"/>
          <ac:grpSpMkLst>
            <pc:docMk/>
            <pc:sldMk cId="397659640" sldId="307"/>
            <ac:grpSpMk id="4" creationId="{336E5DDB-2738-497C-AAF9-D04DBF7DD31A}"/>
          </ac:grpSpMkLst>
        </pc:grpChg>
        <pc:grpChg chg="add mod">
          <ac:chgData name="Nathan Backman" userId="e8436eaf-367f-45cb-ae33-eb5e32ce60ac" providerId="ADAL" clId="{85A2B6ED-1BBD-445D-A696-354D19C2EAB4}" dt="2019-09-12T15:47:29.166" v="369" actId="1076"/>
          <ac:grpSpMkLst>
            <pc:docMk/>
            <pc:sldMk cId="397659640" sldId="307"/>
            <ac:grpSpMk id="8" creationId="{8FD57930-6BB3-4EDA-B470-334ABD490B1E}"/>
          </ac:grpSpMkLst>
        </pc:grpChg>
      </pc:sldChg>
      <pc:sldChg chg="addSp delSp modSp add ord">
        <pc:chgData name="Nathan Backman" userId="e8436eaf-367f-45cb-ae33-eb5e32ce60ac" providerId="ADAL" clId="{85A2B6ED-1BBD-445D-A696-354D19C2EAB4}" dt="2019-09-12T16:02:28.436" v="497" actId="14100"/>
        <pc:sldMkLst>
          <pc:docMk/>
          <pc:sldMk cId="2446133392" sldId="308"/>
        </pc:sldMkLst>
        <pc:spChg chg="add del mod">
          <ac:chgData name="Nathan Backman" userId="e8436eaf-367f-45cb-ae33-eb5e32ce60ac" providerId="ADAL" clId="{85A2B6ED-1BBD-445D-A696-354D19C2EAB4}" dt="2019-09-12T15:53:20.031" v="401"/>
          <ac:spMkLst>
            <pc:docMk/>
            <pc:sldMk cId="2446133392" sldId="308"/>
            <ac:spMk id="3" creationId="{56937498-5ED4-4AB9-9DDA-D3A5BBC9B9CF}"/>
          </ac:spMkLst>
        </pc:spChg>
        <pc:spChg chg="add mod">
          <ac:chgData name="Nathan Backman" userId="e8436eaf-367f-45cb-ae33-eb5e32ce60ac" providerId="ADAL" clId="{85A2B6ED-1BBD-445D-A696-354D19C2EAB4}" dt="2019-09-12T15:56:48.670" v="453" actId="1076"/>
          <ac:spMkLst>
            <pc:docMk/>
            <pc:sldMk cId="2446133392" sldId="308"/>
            <ac:spMk id="4" creationId="{39EED8F9-8702-4948-A44F-ACA4018101EA}"/>
          </ac:spMkLst>
        </pc:spChg>
        <pc:spChg chg="mod">
          <ac:chgData name="Nathan Backman" userId="e8436eaf-367f-45cb-ae33-eb5e32ce60ac" providerId="ADAL" clId="{85A2B6ED-1BBD-445D-A696-354D19C2EAB4}" dt="2019-09-12T15:56:36.008" v="450"/>
          <ac:spMkLst>
            <pc:docMk/>
            <pc:sldMk cId="2446133392" sldId="308"/>
            <ac:spMk id="5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2T16:02:28.436" v="497" actId="14100"/>
          <ac:spMkLst>
            <pc:docMk/>
            <pc:sldMk cId="2446133392" sldId="308"/>
            <ac:spMk id="6" creationId="{088F8899-7F7D-47D0-A80F-AFDEF28E8B3A}"/>
          </ac:spMkLst>
        </pc:spChg>
        <pc:spChg chg="del">
          <ac:chgData name="Nathan Backman" userId="e8436eaf-367f-45cb-ae33-eb5e32ce60ac" providerId="ADAL" clId="{85A2B6ED-1BBD-445D-A696-354D19C2EAB4}" dt="2019-09-12T15:48:54.465" v="386" actId="478"/>
          <ac:spMkLst>
            <pc:docMk/>
            <pc:sldMk cId="2446133392" sldId="308"/>
            <ac:spMk id="7" creationId="{C9FAEB99-0CA6-4CDC-A623-9EE5B71056A2}"/>
          </ac:spMkLst>
        </pc:spChg>
        <pc:spChg chg="mod">
          <ac:chgData name="Nathan Backman" userId="e8436eaf-367f-45cb-ae33-eb5e32ce60ac" providerId="ADAL" clId="{85A2B6ED-1BBD-445D-A696-354D19C2EAB4}" dt="2019-09-12T15:48:00.834" v="380" actId="20577"/>
          <ac:spMkLst>
            <pc:docMk/>
            <pc:sldMk cId="2446133392" sldId="308"/>
            <ac:spMk id="10" creationId="{5B9476FC-418D-4366-B9DB-33B28898BDAC}"/>
          </ac:spMkLst>
        </pc:spChg>
        <pc:spChg chg="mod">
          <ac:chgData name="Nathan Backman" userId="e8436eaf-367f-45cb-ae33-eb5e32ce60ac" providerId="ADAL" clId="{85A2B6ED-1BBD-445D-A696-354D19C2EAB4}" dt="2019-09-12T15:48:04.356" v="384" actId="20577"/>
          <ac:spMkLst>
            <pc:docMk/>
            <pc:sldMk cId="2446133392" sldId="308"/>
            <ac:spMk id="11" creationId="{9F696199-A7EA-496E-853F-8504474F57FA}"/>
          </ac:spMkLst>
        </pc:spChg>
        <pc:grpChg chg="mod">
          <ac:chgData name="Nathan Backman" userId="e8436eaf-367f-45cb-ae33-eb5e32ce60ac" providerId="ADAL" clId="{85A2B6ED-1BBD-445D-A696-354D19C2EAB4}" dt="2019-09-12T15:57:01.490" v="454" actId="1076"/>
          <ac:grpSpMkLst>
            <pc:docMk/>
            <pc:sldMk cId="2446133392" sldId="308"/>
            <ac:grpSpMk id="8" creationId="{8FD57930-6BB3-4EDA-B470-334ABD490B1E}"/>
          </ac:grpSpMkLst>
        </pc:grpChg>
      </pc:sldChg>
      <pc:sldChg chg="modSp add del">
        <pc:chgData name="Nathan Backman" userId="e8436eaf-367f-45cb-ae33-eb5e32ce60ac" providerId="ADAL" clId="{85A2B6ED-1BBD-445D-A696-354D19C2EAB4}" dt="2019-09-12T15:55:43.928" v="440" actId="2696"/>
        <pc:sldMkLst>
          <pc:docMk/>
          <pc:sldMk cId="1694275247" sldId="309"/>
        </pc:sldMkLst>
        <pc:spChg chg="mod">
          <ac:chgData name="Nathan Backman" userId="e8436eaf-367f-45cb-ae33-eb5e32ce60ac" providerId="ADAL" clId="{85A2B6ED-1BBD-445D-A696-354D19C2EAB4}" dt="2019-09-12T15:54:58.442" v="435" actId="20577"/>
          <ac:spMkLst>
            <pc:docMk/>
            <pc:sldMk cId="1694275247" sldId="309"/>
            <ac:spMk id="6" creationId="{088F8899-7F7D-47D0-A80F-AFDEF28E8B3A}"/>
          </ac:spMkLst>
        </pc:spChg>
      </pc:sldChg>
      <pc:sldChg chg="delSp modSp add">
        <pc:chgData name="Nathan Backman" userId="e8436eaf-367f-45cb-ae33-eb5e32ce60ac" providerId="ADAL" clId="{85A2B6ED-1BBD-445D-A696-354D19C2EAB4}" dt="2019-09-12T16:06:46.493" v="611" actId="20577"/>
        <pc:sldMkLst>
          <pc:docMk/>
          <pc:sldMk cId="3765737904" sldId="309"/>
        </pc:sldMkLst>
        <pc:spChg chg="del">
          <ac:chgData name="Nathan Backman" userId="e8436eaf-367f-45cb-ae33-eb5e32ce60ac" providerId="ADAL" clId="{85A2B6ED-1BBD-445D-A696-354D19C2EAB4}" dt="2019-09-12T16:00:42.416" v="456" actId="478"/>
          <ac:spMkLst>
            <pc:docMk/>
            <pc:sldMk cId="3765737904" sldId="309"/>
            <ac:spMk id="4" creationId="{39EED8F9-8702-4948-A44F-ACA4018101EA}"/>
          </ac:spMkLst>
        </pc:spChg>
        <pc:spChg chg="mod">
          <ac:chgData name="Nathan Backman" userId="e8436eaf-367f-45cb-ae33-eb5e32ce60ac" providerId="ADAL" clId="{85A2B6ED-1BBD-445D-A696-354D19C2EAB4}" dt="2019-09-12T16:06:30.464" v="603" actId="255"/>
          <ac:spMkLst>
            <pc:docMk/>
            <pc:sldMk cId="3765737904" sldId="309"/>
            <ac:spMk id="5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2T16:02:18.979" v="494" actId="115"/>
          <ac:spMkLst>
            <pc:docMk/>
            <pc:sldMk cId="3765737904" sldId="309"/>
            <ac:spMk id="6" creationId="{088F8899-7F7D-47D0-A80F-AFDEF28E8B3A}"/>
          </ac:spMkLst>
        </pc:spChg>
        <pc:spChg chg="mod">
          <ac:chgData name="Nathan Backman" userId="e8436eaf-367f-45cb-ae33-eb5e32ce60ac" providerId="ADAL" clId="{85A2B6ED-1BBD-445D-A696-354D19C2EAB4}" dt="2019-09-12T16:01:52.855" v="491" actId="1076"/>
          <ac:spMkLst>
            <pc:docMk/>
            <pc:sldMk cId="3765737904" sldId="309"/>
            <ac:spMk id="9" creationId="{7A874606-C8BE-4C73-B30C-1581FDB54D3F}"/>
          </ac:spMkLst>
        </pc:spChg>
        <pc:spChg chg="mod">
          <ac:chgData name="Nathan Backman" userId="e8436eaf-367f-45cb-ae33-eb5e32ce60ac" providerId="ADAL" clId="{85A2B6ED-1BBD-445D-A696-354D19C2EAB4}" dt="2019-09-12T16:06:42.577" v="607" actId="20577"/>
          <ac:spMkLst>
            <pc:docMk/>
            <pc:sldMk cId="3765737904" sldId="309"/>
            <ac:spMk id="10" creationId="{5B9476FC-418D-4366-B9DB-33B28898BDAC}"/>
          </ac:spMkLst>
        </pc:spChg>
        <pc:spChg chg="mod">
          <ac:chgData name="Nathan Backman" userId="e8436eaf-367f-45cb-ae33-eb5e32ce60ac" providerId="ADAL" clId="{85A2B6ED-1BBD-445D-A696-354D19C2EAB4}" dt="2019-09-12T16:06:46.493" v="611" actId="20577"/>
          <ac:spMkLst>
            <pc:docMk/>
            <pc:sldMk cId="3765737904" sldId="309"/>
            <ac:spMk id="11" creationId="{9F696199-A7EA-496E-853F-8504474F57FA}"/>
          </ac:spMkLst>
        </pc:spChg>
        <pc:grpChg chg="mod">
          <ac:chgData name="Nathan Backman" userId="e8436eaf-367f-45cb-ae33-eb5e32ce60ac" providerId="ADAL" clId="{85A2B6ED-1BBD-445D-A696-354D19C2EAB4}" dt="2019-09-12T16:02:00.366" v="492" actId="1076"/>
          <ac:grpSpMkLst>
            <pc:docMk/>
            <pc:sldMk cId="3765737904" sldId="309"/>
            <ac:grpSpMk id="8" creationId="{8FD57930-6BB3-4EDA-B470-334ABD490B1E}"/>
          </ac:grpSpMkLst>
        </pc:grpChg>
      </pc:sldChg>
      <pc:sldChg chg="modSp add">
        <pc:chgData name="Nathan Backman" userId="e8436eaf-367f-45cb-ae33-eb5e32ce60ac" providerId="ADAL" clId="{85A2B6ED-1BBD-445D-A696-354D19C2EAB4}" dt="2019-09-12T17:44:39.807" v="1081" actId="20577"/>
        <pc:sldMkLst>
          <pc:docMk/>
          <pc:sldMk cId="1267362234" sldId="310"/>
        </pc:sldMkLst>
        <pc:spChg chg="mod">
          <ac:chgData name="Nathan Backman" userId="e8436eaf-367f-45cb-ae33-eb5e32ce60ac" providerId="ADAL" clId="{85A2B6ED-1BBD-445D-A696-354D19C2EAB4}" dt="2019-09-12T17:44:39.807" v="1081" actId="20577"/>
          <ac:spMkLst>
            <pc:docMk/>
            <pc:sldMk cId="1267362234" sldId="310"/>
            <ac:spMk id="5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2T16:06:59.833" v="619" actId="20577"/>
          <ac:spMkLst>
            <pc:docMk/>
            <pc:sldMk cId="1267362234" sldId="310"/>
            <ac:spMk id="6" creationId="{088F8899-7F7D-47D0-A80F-AFDEF28E8B3A}"/>
          </ac:spMkLst>
        </pc:spChg>
        <pc:spChg chg="mod">
          <ac:chgData name="Nathan Backman" userId="e8436eaf-367f-45cb-ae33-eb5e32ce60ac" providerId="ADAL" clId="{85A2B6ED-1BBD-445D-A696-354D19C2EAB4}" dt="2019-09-12T16:08:48.103" v="624" actId="20577"/>
          <ac:spMkLst>
            <pc:docMk/>
            <pc:sldMk cId="1267362234" sldId="310"/>
            <ac:spMk id="10" creationId="{5B9476FC-418D-4366-B9DB-33B28898BDAC}"/>
          </ac:spMkLst>
        </pc:spChg>
        <pc:spChg chg="mod">
          <ac:chgData name="Nathan Backman" userId="e8436eaf-367f-45cb-ae33-eb5e32ce60ac" providerId="ADAL" clId="{85A2B6ED-1BBD-445D-A696-354D19C2EAB4}" dt="2019-09-12T16:08:52.561" v="628" actId="20577"/>
          <ac:spMkLst>
            <pc:docMk/>
            <pc:sldMk cId="1267362234" sldId="310"/>
            <ac:spMk id="11" creationId="{9F696199-A7EA-496E-853F-8504474F57FA}"/>
          </ac:spMkLst>
        </pc:spChg>
      </pc:sldChg>
      <pc:sldChg chg="addSp modSp add modAnim">
        <pc:chgData name="Nathan Backman" userId="e8436eaf-367f-45cb-ae33-eb5e32ce60ac" providerId="ADAL" clId="{85A2B6ED-1BBD-445D-A696-354D19C2EAB4}" dt="2019-09-12T16:24:54.687" v="679" actId="207"/>
        <pc:sldMkLst>
          <pc:docMk/>
          <pc:sldMk cId="1940325042" sldId="311"/>
        </pc:sldMkLst>
        <pc:spChg chg="mod">
          <ac:chgData name="Nathan Backman" userId="e8436eaf-367f-45cb-ae33-eb5e32ce60ac" providerId="ADAL" clId="{85A2B6ED-1BBD-445D-A696-354D19C2EAB4}" dt="2019-09-12T16:24:47.724" v="678" actId="13822"/>
          <ac:spMkLst>
            <pc:docMk/>
            <pc:sldMk cId="1940325042" sldId="311"/>
            <ac:spMk id="15" creationId="{BCA48A95-97B7-4FE0-961C-ED881686DD24}"/>
          </ac:spMkLst>
        </pc:spChg>
        <pc:spChg chg="mod">
          <ac:chgData name="Nathan Backman" userId="e8436eaf-367f-45cb-ae33-eb5e32ce60ac" providerId="ADAL" clId="{85A2B6ED-1BBD-445D-A696-354D19C2EAB4}" dt="2019-09-12T16:24:54.687" v="679" actId="207"/>
          <ac:spMkLst>
            <pc:docMk/>
            <pc:sldMk cId="1940325042" sldId="311"/>
            <ac:spMk id="16" creationId="{48AD5A44-F120-4C0E-ADEB-421485C20FD1}"/>
          </ac:spMkLst>
        </pc:spChg>
        <pc:grpChg chg="add">
          <ac:chgData name="Nathan Backman" userId="e8436eaf-367f-45cb-ae33-eb5e32ce60ac" providerId="ADAL" clId="{85A2B6ED-1BBD-445D-A696-354D19C2EAB4}" dt="2019-09-12T16:24:30.307" v="677"/>
          <ac:grpSpMkLst>
            <pc:docMk/>
            <pc:sldMk cId="1940325042" sldId="311"/>
            <ac:grpSpMk id="14" creationId="{1E2927FA-1818-4EE2-A7D1-535C4504138A}"/>
          </ac:grpSpMkLst>
        </pc:grpChg>
      </pc:sldChg>
      <pc:sldChg chg="add">
        <pc:chgData name="Nathan Backman" userId="e8436eaf-367f-45cb-ae33-eb5e32ce60ac" providerId="ADAL" clId="{85A2B6ED-1BBD-445D-A696-354D19C2EAB4}" dt="2019-09-12T16:48:26.199" v="1080"/>
        <pc:sldMkLst>
          <pc:docMk/>
          <pc:sldMk cId="2314891192" sldId="312"/>
        </pc:sldMkLst>
      </pc:sldChg>
      <pc:sldChg chg="addSp delSp modSp add delAnim modAnim">
        <pc:chgData name="Nathan Backman" userId="e8436eaf-367f-45cb-ae33-eb5e32ce60ac" providerId="ADAL" clId="{85A2B6ED-1BBD-445D-A696-354D19C2EAB4}" dt="2019-09-17T16:37:17.668" v="1807" actId="20577"/>
        <pc:sldMkLst>
          <pc:docMk/>
          <pc:sldMk cId="1308574669" sldId="313"/>
        </pc:sldMkLst>
        <pc:spChg chg="mod">
          <ac:chgData name="Nathan Backman" userId="e8436eaf-367f-45cb-ae33-eb5e32ce60ac" providerId="ADAL" clId="{85A2B6ED-1BBD-445D-A696-354D19C2EAB4}" dt="2019-09-17T16:37:17.668" v="1807" actId="20577"/>
          <ac:spMkLst>
            <pc:docMk/>
            <pc:sldMk cId="1308574669" sldId="313"/>
            <ac:spMk id="2" creationId="{26410B28-4F22-45A0-B1D6-BB4B506ABE7C}"/>
          </ac:spMkLst>
        </pc:spChg>
        <pc:spChg chg="del">
          <ac:chgData name="Nathan Backman" userId="e8436eaf-367f-45cb-ae33-eb5e32ce60ac" providerId="ADAL" clId="{85A2B6ED-1BBD-445D-A696-354D19C2EAB4}" dt="2019-09-17T15:58:48.374" v="1105" actId="478"/>
          <ac:spMkLst>
            <pc:docMk/>
            <pc:sldMk cId="1308574669" sldId="313"/>
            <ac:spMk id="3" creationId="{A1FBFD33-556B-49D5-8B1D-FC460474D249}"/>
          </ac:spMkLst>
        </pc:spChg>
        <pc:spChg chg="add mod">
          <ac:chgData name="Nathan Backman" userId="e8436eaf-367f-45cb-ae33-eb5e32ce60ac" providerId="ADAL" clId="{85A2B6ED-1BBD-445D-A696-354D19C2EAB4}" dt="2019-09-17T16:01:50.617" v="1165" actId="1076"/>
          <ac:spMkLst>
            <pc:docMk/>
            <pc:sldMk cId="1308574669" sldId="313"/>
            <ac:spMk id="4" creationId="{FA914F1A-23A4-4170-AD0E-0952860E864C}"/>
          </ac:spMkLst>
        </pc:spChg>
        <pc:spChg chg="mod">
          <ac:chgData name="Nathan Backman" userId="e8436eaf-367f-45cb-ae33-eb5e32ce60ac" providerId="ADAL" clId="{85A2B6ED-1BBD-445D-A696-354D19C2EAB4}" dt="2019-09-17T16:00:06.401" v="1145" actId="6549"/>
          <ac:spMkLst>
            <pc:docMk/>
            <pc:sldMk cId="1308574669" sldId="313"/>
            <ac:spMk id="7" creationId="{1B8FA63C-AF34-4979-9927-7F4D9183681A}"/>
          </ac:spMkLst>
        </pc:spChg>
        <pc:spChg chg="mod">
          <ac:chgData name="Nathan Backman" userId="e8436eaf-367f-45cb-ae33-eb5e32ce60ac" providerId="ADAL" clId="{85A2B6ED-1BBD-445D-A696-354D19C2EAB4}" dt="2019-09-17T16:00:33.337" v="1159" actId="20577"/>
          <ac:spMkLst>
            <pc:docMk/>
            <pc:sldMk cId="1308574669" sldId="313"/>
            <ac:spMk id="8" creationId="{FCEE4420-F66C-4BF7-BC74-21FBC5840DF3}"/>
          </ac:spMkLst>
        </pc:spChg>
        <pc:grpChg chg="add del mod">
          <ac:chgData name="Nathan Backman" userId="e8436eaf-367f-45cb-ae33-eb5e32ce60ac" providerId="ADAL" clId="{85A2B6ED-1BBD-445D-A696-354D19C2EAB4}" dt="2019-09-17T16:10:26.099" v="1247" actId="478"/>
          <ac:grpSpMkLst>
            <pc:docMk/>
            <pc:sldMk cId="1308574669" sldId="313"/>
            <ac:grpSpMk id="5" creationId="{A2CE8927-BE00-48A3-B9BB-CD2B745D4B58}"/>
          </ac:grpSpMkLst>
        </pc:grpChg>
        <pc:grpChg chg="add">
          <ac:chgData name="Nathan Backman" userId="e8436eaf-367f-45cb-ae33-eb5e32ce60ac" providerId="ADAL" clId="{85A2B6ED-1BBD-445D-A696-354D19C2EAB4}" dt="2019-09-17T16:10:30.967" v="1248"/>
          <ac:grpSpMkLst>
            <pc:docMk/>
            <pc:sldMk cId="1308574669" sldId="313"/>
            <ac:grpSpMk id="9" creationId="{CFC7DF3C-EFBD-44DB-8CF6-B26131DB0CE7}"/>
          </ac:grpSpMkLst>
        </pc:grpChg>
      </pc:sldChg>
      <pc:sldChg chg="delSp modSp add del ord">
        <pc:chgData name="Nathan Backman" userId="e8436eaf-367f-45cb-ae33-eb5e32ce60ac" providerId="ADAL" clId="{85A2B6ED-1BBD-445D-A696-354D19C2EAB4}" dt="2019-09-17T16:36:43.377" v="1752"/>
        <pc:sldMkLst>
          <pc:docMk/>
          <pc:sldMk cId="2600725812" sldId="314"/>
        </pc:sldMkLst>
        <pc:spChg chg="mod">
          <ac:chgData name="Nathan Backman" userId="e8436eaf-367f-45cb-ae33-eb5e32ce60ac" providerId="ADAL" clId="{85A2B6ED-1BBD-445D-A696-354D19C2EAB4}" dt="2019-09-17T16:35:51.819" v="1729" actId="20577"/>
          <ac:spMkLst>
            <pc:docMk/>
            <pc:sldMk cId="2600725812" sldId="314"/>
            <ac:spMk id="2" creationId="{26410B28-4F22-45A0-B1D6-BB4B506ABE7C}"/>
          </ac:spMkLst>
        </pc:spChg>
        <pc:spChg chg="mod">
          <ac:chgData name="Nathan Backman" userId="e8436eaf-367f-45cb-ae33-eb5e32ce60ac" providerId="ADAL" clId="{85A2B6ED-1BBD-445D-A696-354D19C2EAB4}" dt="2019-09-17T16:36:19.885" v="1737" actId="20577"/>
          <ac:spMkLst>
            <pc:docMk/>
            <pc:sldMk cId="2600725812" sldId="314"/>
            <ac:spMk id="4" creationId="{FA914F1A-23A4-4170-AD0E-0952860E864C}"/>
          </ac:spMkLst>
        </pc:spChg>
        <pc:spChg chg="mod">
          <ac:chgData name="Nathan Backman" userId="e8436eaf-367f-45cb-ae33-eb5e32ce60ac" providerId="ADAL" clId="{85A2B6ED-1BBD-445D-A696-354D19C2EAB4}" dt="2019-09-17T16:11:34.877" v="1256" actId="1076"/>
          <ac:spMkLst>
            <pc:docMk/>
            <pc:sldMk cId="2600725812" sldId="314"/>
            <ac:spMk id="6" creationId="{8AB109EE-281A-4F17-B7D7-545C23B7DC60}"/>
          </ac:spMkLst>
        </pc:spChg>
        <pc:spChg chg="del mod">
          <ac:chgData name="Nathan Backman" userId="e8436eaf-367f-45cb-ae33-eb5e32ce60ac" providerId="ADAL" clId="{85A2B6ED-1BBD-445D-A696-354D19C2EAB4}" dt="2019-09-17T16:10:59.046" v="1250" actId="478"/>
          <ac:spMkLst>
            <pc:docMk/>
            <pc:sldMk cId="2600725812" sldId="314"/>
            <ac:spMk id="7" creationId="{1B8FA63C-AF34-4979-9927-7F4D9183681A}"/>
          </ac:spMkLst>
        </pc:spChg>
        <pc:spChg chg="mod">
          <ac:chgData name="Nathan Backman" userId="e8436eaf-367f-45cb-ae33-eb5e32ce60ac" providerId="ADAL" clId="{85A2B6ED-1BBD-445D-A696-354D19C2EAB4}" dt="2019-09-17T16:36:43.377" v="1752"/>
          <ac:spMkLst>
            <pc:docMk/>
            <pc:sldMk cId="2600725812" sldId="314"/>
            <ac:spMk id="8" creationId="{FCEE4420-F66C-4BF7-BC74-21FBC5840DF3}"/>
          </ac:spMkLst>
        </pc:spChg>
        <pc:grpChg chg="mod">
          <ac:chgData name="Nathan Backman" userId="e8436eaf-367f-45cb-ae33-eb5e32ce60ac" providerId="ADAL" clId="{85A2B6ED-1BBD-445D-A696-354D19C2EAB4}" dt="2019-09-17T16:11:39.807" v="1257" actId="1076"/>
          <ac:grpSpMkLst>
            <pc:docMk/>
            <pc:sldMk cId="2600725812" sldId="314"/>
            <ac:grpSpMk id="5" creationId="{A2CE8927-BE00-48A3-B9BB-CD2B745D4B58}"/>
          </ac:grpSpMkLst>
        </pc:grpChg>
      </pc:sldChg>
      <pc:sldChg chg="modSp add">
        <pc:chgData name="Nathan Backman" userId="e8436eaf-367f-45cb-ae33-eb5e32ce60ac" providerId="ADAL" clId="{85A2B6ED-1BBD-445D-A696-354D19C2EAB4}" dt="2019-09-17T20:13:16.472" v="1852" actId="20577"/>
        <pc:sldMkLst>
          <pc:docMk/>
          <pc:sldMk cId="4007250383" sldId="315"/>
        </pc:sldMkLst>
        <pc:spChg chg="mod">
          <ac:chgData name="Nathan Backman" userId="e8436eaf-367f-45cb-ae33-eb5e32ce60ac" providerId="ADAL" clId="{85A2B6ED-1BBD-445D-A696-354D19C2EAB4}" dt="2019-09-17T16:25:40.095" v="1281" actId="20577"/>
          <ac:spMkLst>
            <pc:docMk/>
            <pc:sldMk cId="4007250383" sldId="315"/>
            <ac:spMk id="2" creationId="{00000000-0000-0000-0000-000000000000}"/>
          </ac:spMkLst>
        </pc:spChg>
        <pc:spChg chg="mod">
          <ac:chgData name="Nathan Backman" userId="e8436eaf-367f-45cb-ae33-eb5e32ce60ac" providerId="ADAL" clId="{85A2B6ED-1BBD-445D-A696-354D19C2EAB4}" dt="2019-09-17T20:13:16.472" v="1852" actId="20577"/>
          <ac:spMkLst>
            <pc:docMk/>
            <pc:sldMk cId="4007250383" sldId="315"/>
            <ac:spMk id="3" creationId="{00000000-0000-0000-0000-000000000000}"/>
          </ac:spMkLst>
        </pc:spChg>
      </pc:sldChg>
      <pc:sldChg chg="modSp add">
        <pc:chgData name="Nathan Backman" userId="e8436eaf-367f-45cb-ae33-eb5e32ce60ac" providerId="ADAL" clId="{85A2B6ED-1BBD-445D-A696-354D19C2EAB4}" dt="2019-09-17T16:39:35.622" v="1808" actId="1076"/>
        <pc:sldMkLst>
          <pc:docMk/>
          <pc:sldMk cId="3991898018" sldId="316"/>
        </pc:sldMkLst>
        <pc:spChg chg="mod">
          <ac:chgData name="Nathan Backman" userId="e8436eaf-367f-45cb-ae33-eb5e32ce60ac" providerId="ADAL" clId="{85A2B6ED-1BBD-445D-A696-354D19C2EAB4}" dt="2019-09-17T16:35:23.705" v="1707" actId="20577"/>
          <ac:spMkLst>
            <pc:docMk/>
            <pc:sldMk cId="3991898018" sldId="316"/>
            <ac:spMk id="2" creationId="{26410B28-4F22-45A0-B1D6-BB4B506ABE7C}"/>
          </ac:spMkLst>
        </pc:spChg>
        <pc:spChg chg="mod">
          <ac:chgData name="Nathan Backman" userId="e8436eaf-367f-45cb-ae33-eb5e32ce60ac" providerId="ADAL" clId="{85A2B6ED-1BBD-445D-A696-354D19C2EAB4}" dt="2019-09-17T16:32:41.025" v="1669" actId="14100"/>
          <ac:spMkLst>
            <pc:docMk/>
            <pc:sldMk cId="3991898018" sldId="316"/>
            <ac:spMk id="4" creationId="{FA914F1A-23A4-4170-AD0E-0952860E864C}"/>
          </ac:spMkLst>
        </pc:spChg>
        <pc:spChg chg="mod">
          <ac:chgData name="Nathan Backman" userId="e8436eaf-367f-45cb-ae33-eb5e32ce60ac" providerId="ADAL" clId="{85A2B6ED-1BBD-445D-A696-354D19C2EAB4}" dt="2019-09-17T16:33:14.406" v="1671" actId="14100"/>
          <ac:spMkLst>
            <pc:docMk/>
            <pc:sldMk cId="3991898018" sldId="316"/>
            <ac:spMk id="6" creationId="{8AB109EE-281A-4F17-B7D7-545C23B7DC60}"/>
          </ac:spMkLst>
        </pc:spChg>
        <pc:spChg chg="mod">
          <ac:chgData name="Nathan Backman" userId="e8436eaf-367f-45cb-ae33-eb5e32ce60ac" providerId="ADAL" clId="{85A2B6ED-1BBD-445D-A696-354D19C2EAB4}" dt="2019-09-17T16:33:03.477" v="1670"/>
          <ac:spMkLst>
            <pc:docMk/>
            <pc:sldMk cId="3991898018" sldId="316"/>
            <ac:spMk id="8" creationId="{FCEE4420-F66C-4BF7-BC74-21FBC5840DF3}"/>
          </ac:spMkLst>
        </pc:spChg>
        <pc:grpChg chg="mod">
          <ac:chgData name="Nathan Backman" userId="e8436eaf-367f-45cb-ae33-eb5e32ce60ac" providerId="ADAL" clId="{85A2B6ED-1BBD-445D-A696-354D19C2EAB4}" dt="2019-09-17T16:39:35.622" v="1808" actId="1076"/>
          <ac:grpSpMkLst>
            <pc:docMk/>
            <pc:sldMk cId="3991898018" sldId="316"/>
            <ac:grpSpMk id="5" creationId="{A2CE8927-BE00-48A3-B9BB-CD2B745D4B5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573E8-BA64-4630-B082-244F770549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000A2-CE63-40F7-A5A2-DD3796DA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00A2-CE63-40F7-A5A2-DD3796DABE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9689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</a:t>
            </a:r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7592"/>
            <a:ext cx="6400800" cy="50292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 4;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(&amp;(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]),  // thread ID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0,          // default attributes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// start routine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NULL);      // argument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sleep(1);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("Wasn't that fun?\n");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8006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this yourself!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846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(more than one thread!)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36DE7-34E4-4F06-A023-A4C8F83E6E04}"/>
              </a:ext>
            </a:extLst>
          </p:cNvPr>
          <p:cNvSpPr txBox="1"/>
          <p:nvPr/>
        </p:nvSpPr>
        <p:spPr>
          <a:xfrm>
            <a:off x="4038600" y="583590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Use: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prog.c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0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3 ways to do this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the thread’s function to finish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Have the thread terminate 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Have another thread kill it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pthread_cancel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4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thread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fork off a </a:t>
            </a:r>
            <a:r>
              <a:rPr lang="en-US" b="1" i="1" dirty="0"/>
              <a:t>process</a:t>
            </a:r>
            <a:r>
              <a:rPr lang="en-US" dirty="0"/>
              <a:t>, we can wait for that child process to finish by invoking </a:t>
            </a:r>
            <a:r>
              <a:rPr lang="en-US" dirty="0">
                <a:latin typeface="Consolas" panose="020B0609020204030204" pitchFamily="49" charset="0"/>
              </a:rPr>
              <a:t>wait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childID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!= wait(&amp;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) 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We have something similar in POSIX threads that allows us to wait on a </a:t>
            </a:r>
            <a:r>
              <a:rPr lang="en-US" i="1" u="sng" dirty="0"/>
              <a:t>specific</a:t>
            </a:r>
            <a:r>
              <a:rPr lang="en-US" dirty="0"/>
              <a:t> thread!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Nice and easy way to get return values back!</a:t>
            </a:r>
          </a:p>
        </p:txBody>
      </p:sp>
    </p:spTree>
    <p:extLst>
      <p:ext uri="{BB962C8B-B14F-4D97-AF65-F5344CB8AC3E}">
        <p14:creationId xmlns:p14="http://schemas.microsoft.com/office/powerpoint/2010/main" val="35608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tIns="0" rIns="0" bIns="0"/>
          <a:lstStyle/>
          <a:p>
            <a:r>
              <a:rPr lang="en-US" dirty="0"/>
              <a:t>Passing arguments to thread functions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6858000" cy="55626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void* threadFunc1(void*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("%s\n", (char*)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void* threadFunc2(void*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("%d\n", *(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tID1, tID2;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"Hello World";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(&amp;tID1, 0, threadFunc1,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(tID1, NULL);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 = 12;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(&amp;tID2, 0, threadFunc2, &amp;x);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(tID2, NULL);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4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tIns="0" rIns="0" bIns="0"/>
          <a:lstStyle/>
          <a:p>
            <a:r>
              <a:rPr lang="en-US" dirty="0"/>
              <a:t>Passing multiple arguments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858000" cy="53340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Point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float x;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float y;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Point *p =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Point*)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("(%.1f,  %.1f)\n", p-&gt;x, p-&gt;y);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Point p = {1.2, 5.9};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&amp;p);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6506" y="1734182"/>
            <a:ext cx="4495800" cy="707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You can only really “pass” one thing, so you need to use </a:t>
            </a:r>
            <a:r>
              <a:rPr lang="en-US" sz="2000" dirty="0" err="1"/>
              <a:t>structs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What’s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400800" cy="53340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*server(void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("Thread: %d!\n", *(int*)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start_servers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thread;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&amp;thread,   // thread ID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0,         // default attributes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server,    // start routine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&amp;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      // argument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82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What’s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6400800" cy="50292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*server(void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("Thread: %d!\n", (int)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start_servers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thread;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&amp;thread,   // thread ID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0,         // default attributes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server,    // start routine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(void*)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// argument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5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latin typeface="Impact" panose="020B0806030902050204" pitchFamily="34" charset="0"/>
              </a:rPr>
              <a:t>Dangerous</a:t>
            </a:r>
            <a:r>
              <a:rPr lang="en-US" dirty="0"/>
              <a:t> pitfalls of passing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 lIns="0" rIns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must be </a:t>
            </a:r>
            <a:r>
              <a:rPr lang="en-US" i="1" dirty="0"/>
              <a:t>extremely</a:t>
            </a:r>
            <a:r>
              <a:rPr lang="en-US" dirty="0"/>
              <a:t> aware of what you pass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Don’t pass things that go out of scope!</a:t>
            </a:r>
          </a:p>
          <a:p>
            <a:pPr lvl="1"/>
            <a:r>
              <a:rPr lang="en-US" dirty="0"/>
              <a:t>If you pass a reference of a stack variable to a thread and that variable’s stack frame gets popped off the stack, you are doomed!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Possible fixes: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Pass global/static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Pass dynamic (heap)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Pass references to local data that will stick around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Copy </a:t>
            </a:r>
            <a:r>
              <a:rPr lang="en-US" dirty="0" err="1"/>
              <a:t>args</a:t>
            </a:r>
            <a:r>
              <a:rPr lang="en-US" dirty="0"/>
              <a:t> to stack (not commonly supported)</a:t>
            </a:r>
          </a:p>
        </p:txBody>
      </p:sp>
    </p:spTree>
    <p:extLst>
      <p:ext uri="{BB962C8B-B14F-4D97-AF65-F5344CB8AC3E}">
        <p14:creationId xmlns:p14="http://schemas.microsoft.com/office/powerpoint/2010/main" val="215958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possible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876800"/>
          </a:xfrm>
        </p:spPr>
        <p:txBody>
          <a:bodyPr lIns="0" tIns="0" rIns="0" bIns="0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Pass global/static </a:t>
            </a:r>
            <a:r>
              <a:rPr lang="en-US" dirty="0" err="1"/>
              <a:t>args</a:t>
            </a:r>
            <a:endParaRPr lang="en-US" dirty="0"/>
          </a:p>
          <a:p>
            <a:pPr marL="914400" lvl="1" indent="-514350"/>
            <a:r>
              <a:rPr lang="en-US" dirty="0"/>
              <a:t>Does not support a dynamic number of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dynamic/heap data</a:t>
            </a:r>
          </a:p>
          <a:p>
            <a:pPr marL="914400" lvl="1" indent="-514350"/>
            <a:r>
              <a:rPr lang="en-US" dirty="0"/>
              <a:t>Who is responsible for freeing this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references to local variables that stick around</a:t>
            </a:r>
          </a:p>
          <a:p>
            <a:pPr marL="914400" lvl="1" indent="-514350"/>
            <a:r>
              <a:rPr lang="en-US" dirty="0"/>
              <a:t>Can you be sure the stack frame won’t pop off?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</a:t>
            </a:r>
            <a:r>
              <a:rPr lang="en-US" dirty="0" err="1"/>
              <a:t>args</a:t>
            </a:r>
            <a:r>
              <a:rPr lang="en-US" dirty="0"/>
              <a:t> to stack</a:t>
            </a:r>
          </a:p>
          <a:p>
            <a:pPr marL="914400" lvl="1" indent="-514350"/>
            <a:r>
              <a:rPr lang="en-US" dirty="0"/>
              <a:t>This </a:t>
            </a:r>
            <a:r>
              <a:rPr lang="en-US" i="1" dirty="0"/>
              <a:t>always</a:t>
            </a:r>
            <a:r>
              <a:rPr lang="en-US" dirty="0"/>
              <a:t> works, but isn’t supported in mainstream threading packages.</a:t>
            </a:r>
          </a:p>
        </p:txBody>
      </p:sp>
    </p:spTree>
    <p:extLst>
      <p:ext uri="{BB962C8B-B14F-4D97-AF65-F5344CB8AC3E}">
        <p14:creationId xmlns:p14="http://schemas.microsoft.com/office/powerpoint/2010/main" val="314148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209800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for Thursday</a:t>
            </a:r>
          </a:p>
          <a:p>
            <a:r>
              <a:rPr lang="en-US" sz="3200" dirty="0"/>
              <a:t>Sections 2.1 – 2.2.1.6</a:t>
            </a:r>
          </a:p>
          <a:p>
            <a:r>
              <a:rPr lang="en-US" sz="3200" dirty="0"/>
              <a:t>	      (pages 39-52)</a:t>
            </a:r>
          </a:p>
          <a:p>
            <a:r>
              <a:rPr lang="en-US" sz="3200" dirty="0"/>
              <a:t>Skip Win-32 portions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Threads are like light-weight processes.  They are scheduled independently but are more tightly coupled to the processes' address space.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Threads</a:t>
            </a:r>
          </a:p>
          <a:p>
            <a:pPr lvl="1"/>
            <a:r>
              <a:rPr lang="en-US" dirty="0"/>
              <a:t>Share the processes’ address space</a:t>
            </a:r>
          </a:p>
          <a:p>
            <a:pPr lvl="1"/>
            <a:r>
              <a:rPr lang="en-US" dirty="0"/>
              <a:t>Communicate cheaply</a:t>
            </a:r>
          </a:p>
          <a:p>
            <a:pPr lvl="1"/>
            <a:r>
              <a:rPr lang="en-US" dirty="0"/>
              <a:t>Context switch cheaply between each other</a:t>
            </a:r>
          </a:p>
          <a:p>
            <a:pPr lvl="1"/>
            <a:r>
              <a:rPr lang="en-US" dirty="0"/>
              <a:t>Enable more fine-grained management from parent processes</a:t>
            </a:r>
          </a:p>
        </p:txBody>
      </p:sp>
    </p:spTree>
    <p:extLst>
      <p:ext uri="{BB962C8B-B14F-4D97-AF65-F5344CB8AC3E}">
        <p14:creationId xmlns:p14="http://schemas.microsoft.com/office/powerpoint/2010/main" val="374249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  <a:br>
              <a:rPr lang="en-US" dirty="0"/>
            </a:br>
            <a:r>
              <a:rPr lang="en-US" sz="3200" dirty="0"/>
              <a:t>(part 2)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787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851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Refresher: Threading Hello World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66320"/>
            <a:ext cx="7543800" cy="5117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Hello World!\n"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thread[4];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4;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"All threads started.\n"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4;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"All threads finished.\n"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E5DDB-2738-497C-AAF9-D04DBF7DD31A}"/>
              </a:ext>
            </a:extLst>
          </p:cNvPr>
          <p:cNvGrpSpPr/>
          <p:nvPr/>
        </p:nvGrpSpPr>
        <p:grpSpPr>
          <a:xfrm>
            <a:off x="5447269" y="5103340"/>
            <a:ext cx="3659659" cy="1451919"/>
            <a:chOff x="5447269" y="5103340"/>
            <a:chExt cx="3659659" cy="14519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D31A11-B1A6-4A2D-ABB0-A7CEEA29B7CB}"/>
                </a:ext>
              </a:extLst>
            </p:cNvPr>
            <p:cNvSpPr/>
            <p:nvPr/>
          </p:nvSpPr>
          <p:spPr>
            <a:xfrm>
              <a:off x="5447269" y="5103340"/>
              <a:ext cx="3659659" cy="14519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570F3-27E4-4EE7-A102-625340B47D98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110799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All threads started.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All threads finished.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B8A86-91D7-4F06-97FB-780BFC633F30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110799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All threads started.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Hello World!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All threads finished.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8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Refresher: Passing </a:t>
            </a:r>
            <a:r>
              <a:rPr lang="en-US" dirty="0" err="1"/>
              <a:t>args</a:t>
            </a:r>
            <a:r>
              <a:rPr lang="en-US" dirty="0"/>
              <a:t> to 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1417638"/>
            <a:ext cx="7543800" cy="541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t1Arg = 1, t2Arg = 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"Thread %d reporting in!\n"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thread1, thread2;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(&amp;thread1,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&amp;t1Arg);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(&amp;thread2,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&amp;t2Arg);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(thread1,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(thread2,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57930-6BB3-4EDA-B470-334ABD490B1E}"/>
              </a:ext>
            </a:extLst>
          </p:cNvPr>
          <p:cNvGrpSpPr/>
          <p:nvPr/>
        </p:nvGrpSpPr>
        <p:grpSpPr>
          <a:xfrm>
            <a:off x="5181600" y="5562600"/>
            <a:ext cx="3659659" cy="766118"/>
            <a:chOff x="5447269" y="5103341"/>
            <a:chExt cx="3659659" cy="7661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74606-C8BE-4C73-B30C-1581FDB54D3F}"/>
                </a:ext>
              </a:extLst>
            </p:cNvPr>
            <p:cNvSpPr/>
            <p:nvPr/>
          </p:nvSpPr>
          <p:spPr>
            <a:xfrm>
              <a:off x="5447269" y="5103341"/>
              <a:ext cx="3659659" cy="7661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476FC-418D-4366-B9DB-33B28898BDAC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2 reporting in!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96199-A7EA-496E-853F-8504474F57FA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2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88F8899-7F7D-47D0-A80F-AFDEF28E8B3A}"/>
              </a:ext>
            </a:extLst>
          </p:cNvPr>
          <p:cNvSpPr/>
          <p:nvPr/>
        </p:nvSpPr>
        <p:spPr>
          <a:xfrm>
            <a:off x="5334000" y="1211600"/>
            <a:ext cx="33610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Approach #1</a:t>
            </a:r>
            <a:r>
              <a:rPr lang="en-US" sz="2400" dirty="0"/>
              <a:t>: Global </a:t>
            </a:r>
            <a:r>
              <a:rPr lang="en-US" sz="2400" dirty="0" err="1"/>
              <a:t>args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Refresher: Passing </a:t>
            </a:r>
            <a:r>
              <a:rPr lang="en-US" dirty="0" err="1"/>
              <a:t>args</a:t>
            </a:r>
            <a:r>
              <a:rPr lang="en-US" dirty="0"/>
              <a:t> to 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1417638"/>
            <a:ext cx="8115300" cy="515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"Thread %d reporting in!\n"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free(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57930-6BB3-4EDA-B470-334ABD490B1E}"/>
              </a:ext>
            </a:extLst>
          </p:cNvPr>
          <p:cNvGrpSpPr/>
          <p:nvPr/>
        </p:nvGrpSpPr>
        <p:grpSpPr>
          <a:xfrm>
            <a:off x="5334000" y="3143101"/>
            <a:ext cx="3659659" cy="766118"/>
            <a:chOff x="5447269" y="5103341"/>
            <a:chExt cx="3659659" cy="7661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74606-C8BE-4C73-B30C-1581FDB54D3F}"/>
                </a:ext>
              </a:extLst>
            </p:cNvPr>
            <p:cNvSpPr/>
            <p:nvPr/>
          </p:nvSpPr>
          <p:spPr>
            <a:xfrm>
              <a:off x="5447269" y="5103341"/>
              <a:ext cx="3659659" cy="7661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476FC-418D-4366-B9DB-33B28898BDAC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96199-A7EA-496E-853F-8504474F57FA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88F8899-7F7D-47D0-A80F-AFDEF28E8B3A}"/>
              </a:ext>
            </a:extLst>
          </p:cNvPr>
          <p:cNvSpPr/>
          <p:nvPr/>
        </p:nvSpPr>
        <p:spPr>
          <a:xfrm>
            <a:off x="5410200" y="1211600"/>
            <a:ext cx="32086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Approach #2</a:t>
            </a:r>
            <a:r>
              <a:rPr lang="en-US" sz="2400" dirty="0"/>
              <a:t>: Heap </a:t>
            </a:r>
            <a:r>
              <a:rPr lang="en-US" sz="2400" dirty="0" err="1"/>
              <a:t>args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D8F9-8702-4948-A44F-ACA4018101EA}"/>
              </a:ext>
            </a:extLst>
          </p:cNvPr>
          <p:cNvSpPr/>
          <p:nvPr/>
        </p:nvSpPr>
        <p:spPr>
          <a:xfrm rot="5400000">
            <a:off x="969177" y="649842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Refresher: Passing </a:t>
            </a:r>
            <a:r>
              <a:rPr lang="en-US" dirty="0" err="1"/>
              <a:t>args</a:t>
            </a:r>
            <a:r>
              <a:rPr lang="en-US" dirty="0"/>
              <a:t> to 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1417638"/>
            <a:ext cx="81153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"Thread %d reporting in!\n"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57930-6BB3-4EDA-B470-334ABD490B1E}"/>
              </a:ext>
            </a:extLst>
          </p:cNvPr>
          <p:cNvGrpSpPr/>
          <p:nvPr/>
        </p:nvGrpSpPr>
        <p:grpSpPr>
          <a:xfrm>
            <a:off x="5334000" y="5923371"/>
            <a:ext cx="3659659" cy="766118"/>
            <a:chOff x="5447269" y="5103341"/>
            <a:chExt cx="3659659" cy="7661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74606-C8BE-4C73-B30C-1581FDB54D3F}"/>
                </a:ext>
              </a:extLst>
            </p:cNvPr>
            <p:cNvSpPr/>
            <p:nvPr/>
          </p:nvSpPr>
          <p:spPr>
            <a:xfrm>
              <a:off x="5447269" y="5103341"/>
              <a:ext cx="3659659" cy="7661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476FC-418D-4366-B9DB-33B28898BDAC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96199-A7EA-496E-853F-8504474F57FA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88F8899-7F7D-47D0-A80F-AFDEF28E8B3A}"/>
              </a:ext>
            </a:extLst>
          </p:cNvPr>
          <p:cNvSpPr/>
          <p:nvPr/>
        </p:nvSpPr>
        <p:spPr>
          <a:xfrm>
            <a:off x="4530813" y="1212484"/>
            <a:ext cx="4423718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Approach #3</a:t>
            </a:r>
            <a:r>
              <a:rPr lang="en-US" sz="2400" dirty="0"/>
              <a:t>: Persistent stack </a:t>
            </a:r>
            <a:r>
              <a:rPr lang="en-US" sz="2400" dirty="0" err="1"/>
              <a:t>args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Refresher: Passing </a:t>
            </a:r>
            <a:r>
              <a:rPr lang="en-US" dirty="0" err="1"/>
              <a:t>args</a:t>
            </a:r>
            <a:r>
              <a:rPr lang="en-US" dirty="0"/>
              <a:t> to 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1417638"/>
            <a:ext cx="8115300" cy="5117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"Thread %d reporting in!\n"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NULL,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reportIn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numThreads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NULL);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57930-6BB3-4EDA-B470-334ABD490B1E}"/>
              </a:ext>
            </a:extLst>
          </p:cNvPr>
          <p:cNvGrpSpPr/>
          <p:nvPr/>
        </p:nvGrpSpPr>
        <p:grpSpPr>
          <a:xfrm>
            <a:off x="5334000" y="5923371"/>
            <a:ext cx="3659659" cy="766118"/>
            <a:chOff x="5447269" y="5103341"/>
            <a:chExt cx="3659659" cy="7661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74606-C8BE-4C73-B30C-1581FDB54D3F}"/>
                </a:ext>
              </a:extLst>
            </p:cNvPr>
            <p:cNvSpPr/>
            <p:nvPr/>
          </p:nvSpPr>
          <p:spPr>
            <a:xfrm>
              <a:off x="5447269" y="5103341"/>
              <a:ext cx="3659659" cy="7661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476FC-418D-4366-B9DB-33B28898BDAC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96199-A7EA-496E-853F-8504474F57FA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4308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 reporting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 reporting in!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88F8899-7F7D-47D0-A80F-AFDEF28E8B3A}"/>
              </a:ext>
            </a:extLst>
          </p:cNvPr>
          <p:cNvSpPr/>
          <p:nvPr/>
        </p:nvSpPr>
        <p:spPr>
          <a:xfrm>
            <a:off x="4530813" y="1212484"/>
            <a:ext cx="4423718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Approach #4</a:t>
            </a:r>
            <a:r>
              <a:rPr lang="en-US" sz="2400" dirty="0"/>
              <a:t>: Hacked stack </a:t>
            </a:r>
            <a:r>
              <a:rPr lang="en-US" sz="2400" dirty="0" err="1"/>
              <a:t>args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Controlling access to shared resources such that no two processes/threads will conflict with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Critical region</a:t>
            </a:r>
            <a:r>
              <a:rPr lang="en-US" dirty="0"/>
              <a:t>: a region in your code which does not support concurrent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threads in a critical region can cause big problems.</a:t>
            </a:r>
          </a:p>
        </p:txBody>
      </p:sp>
    </p:spTree>
    <p:extLst>
      <p:ext uri="{BB962C8B-B14F-4D97-AF65-F5344CB8AC3E}">
        <p14:creationId xmlns:p14="http://schemas.microsoft.com/office/powerpoint/2010/main" val="171176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What happens to x?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6781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 = x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thread1, thread2;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(&amp;thread1,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(&amp;thread2,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(thread1, NULL);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(thread2, NULL);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(“x: %d\n”, x)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88524" y="4866424"/>
            <a:ext cx="2279276" cy="1600200"/>
            <a:chOff x="5791200" y="5257800"/>
            <a:chExt cx="2057400" cy="1600200"/>
          </a:xfrm>
        </p:grpSpPr>
        <p:sp>
          <p:nvSpPr>
            <p:cNvPr id="6" name="TextBox 5"/>
            <p:cNvSpPr txBox="1"/>
            <p:nvPr/>
          </p:nvSpPr>
          <p:spPr>
            <a:xfrm>
              <a:off x="5791200" y="5257800"/>
              <a:ext cx="2057400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Possible outcomes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1200" y="5657910"/>
              <a:ext cx="2057400" cy="40011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x: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6457890"/>
              <a:ext cx="2057400" cy="40011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x: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6058020"/>
              <a:ext cx="205740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 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4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What happens to x?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924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 = x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(&amp;(thread[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(“x: %d\n”, x)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88524" y="4866424"/>
            <a:ext cx="2279276" cy="1600200"/>
            <a:chOff x="5791200" y="5257800"/>
            <a:chExt cx="2057400" cy="1600200"/>
          </a:xfrm>
        </p:grpSpPr>
        <p:sp>
          <p:nvSpPr>
            <p:cNvPr id="6" name="TextBox 5"/>
            <p:cNvSpPr txBox="1"/>
            <p:nvPr/>
          </p:nvSpPr>
          <p:spPr>
            <a:xfrm>
              <a:off x="5791200" y="5257800"/>
              <a:ext cx="2057400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Possible outcomes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1200" y="5657910"/>
              <a:ext cx="2057400" cy="40011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x: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6457890"/>
              <a:ext cx="2057400" cy="40011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x: 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6058020"/>
              <a:ext cx="205740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 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using POSIX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Mutex</a:t>
            </a:r>
          </a:p>
          <a:p>
            <a:pPr marL="0" indent="0">
              <a:buNone/>
            </a:pPr>
            <a:r>
              <a:rPr lang="en-US" dirty="0"/>
              <a:t>A POSIX data structure standing for “mutual exclusion” that is used to manage access to critical regions.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think of it like a “talking stick.”  Only the thread in possession of the mutex (the thread that has the mutex “locked”) should enter the critical region.</a:t>
            </a:r>
          </a:p>
        </p:txBody>
      </p:sp>
    </p:spTree>
    <p:extLst>
      <p:ext uri="{BB962C8B-B14F-4D97-AF65-F5344CB8AC3E}">
        <p14:creationId xmlns:p14="http://schemas.microsoft.com/office/powerpoint/2010/main" val="21060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The use of threads enables</a:t>
            </a:r>
          </a:p>
          <a:p>
            <a:pPr lvl="1"/>
            <a:r>
              <a:rPr lang="en-US" dirty="0"/>
              <a:t>Multiplexing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The use of multiple cores/processors</a:t>
            </a:r>
          </a:p>
          <a:p>
            <a:pPr lvl="1"/>
            <a:r>
              <a:rPr lang="en-US" dirty="0"/>
              <a:t>Ease of programming in many cases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3837"/>
            <a:ext cx="8991600" cy="4983163"/>
          </a:xfrm>
        </p:spPr>
        <p:txBody>
          <a:bodyPr lIns="0" rIns="0"/>
          <a:lstStyle/>
          <a:p>
            <a:pPr marL="0" indent="0">
              <a:buNone/>
            </a:pPr>
            <a:r>
              <a:rPr lang="en-US" b="1" u="sng" dirty="0"/>
              <a:t>The mutex data type: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m = PTHREAD_MUTEX_INITIALIZER;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u="sng" dirty="0"/>
              <a:t>Common functions: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*m);</a:t>
            </a:r>
          </a:p>
          <a:p>
            <a:pPr lvl="1"/>
            <a:r>
              <a:rPr lang="en-US" sz="2000" b="1" i="1" u="sng" dirty="0">
                <a:cs typeface="Consolas" panose="020B0609020204030204" pitchFamily="49" charset="0"/>
              </a:rPr>
              <a:t>Waits</a:t>
            </a:r>
            <a:r>
              <a:rPr lang="en-US" sz="2000" dirty="0">
                <a:cs typeface="Consolas" panose="020B0609020204030204" pitchFamily="49" charset="0"/>
              </a:rPr>
              <a:t> to acquire a lock on the provided mutex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*m);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Releases a lock on an already acquired (locked) mutex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pthread_mutex_trylock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*m);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Similar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*_lock</a:t>
            </a:r>
            <a:r>
              <a:rPr lang="en-US" sz="2000" dirty="0">
                <a:cs typeface="Consolas" panose="020B0609020204030204" pitchFamily="49" charset="0"/>
              </a:rPr>
              <a:t> but returns immediately 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cs typeface="Consolas" panose="020B0609020204030204" pitchFamily="49" charset="0"/>
              </a:rPr>
              <a:t> is already locked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Returns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EBUSY</a:t>
            </a:r>
            <a:r>
              <a:rPr lang="en-US" sz="2000" dirty="0">
                <a:cs typeface="Consolas" panose="020B0609020204030204" pitchFamily="49" charset="0"/>
              </a:rPr>
              <a:t> if the lock could not be acquired because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cs typeface="Consolas" panose="020B0609020204030204" pitchFamily="49" charset="0"/>
              </a:rPr>
              <a:t> was already locked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1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Including a Mutex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9248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xMutex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PTHREAD_MUTEX_INITIALIZER;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xMutex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x = x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xMutex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(&amp;(thread[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numThreads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(thread[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("x: %d\n", 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29400" y="5676780"/>
            <a:ext cx="2279276" cy="800220"/>
            <a:chOff x="6788524" y="5271016"/>
            <a:chExt cx="2279276" cy="800220"/>
          </a:xfrm>
        </p:grpSpPr>
        <p:sp>
          <p:nvSpPr>
            <p:cNvPr id="6" name="TextBox 5"/>
            <p:cNvSpPr txBox="1"/>
            <p:nvPr/>
          </p:nvSpPr>
          <p:spPr>
            <a:xfrm>
              <a:off x="6788524" y="5271016"/>
              <a:ext cx="227927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Only outcome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8524" y="5671126"/>
              <a:ext cx="2279276" cy="40011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x: 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9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236C96-48C6-44A2-BD1D-45B1EE836813}"/>
              </a:ext>
            </a:extLst>
          </p:cNvPr>
          <p:cNvSpPr/>
          <p:nvPr/>
        </p:nvSpPr>
        <p:spPr>
          <a:xfrm>
            <a:off x="3816178" y="5193957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94526-9B9B-4A3A-A49A-A3EAC4F1BC9C}"/>
              </a:ext>
            </a:extLst>
          </p:cNvPr>
          <p:cNvSpPr/>
          <p:nvPr/>
        </p:nvSpPr>
        <p:spPr>
          <a:xfrm>
            <a:off x="3564924" y="4633784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105BB-8C0E-45FB-BF8C-ED2CF93ACE1F}"/>
              </a:ext>
            </a:extLst>
          </p:cNvPr>
          <p:cNvSpPr/>
          <p:nvPr/>
        </p:nvSpPr>
        <p:spPr>
          <a:xfrm>
            <a:off x="7729031" y="3807941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BE34-F0A5-4257-91B5-C6EFEFA70C3C}"/>
              </a:ext>
            </a:extLst>
          </p:cNvPr>
          <p:cNvSpPr/>
          <p:nvPr/>
        </p:nvSpPr>
        <p:spPr>
          <a:xfrm>
            <a:off x="7984403" y="5731476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46B24-724E-4FA7-BC38-9CF6E1AB1D91}"/>
              </a:ext>
            </a:extLst>
          </p:cNvPr>
          <p:cNvSpPr/>
          <p:nvPr/>
        </p:nvSpPr>
        <p:spPr>
          <a:xfrm>
            <a:off x="7980284" y="5183660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A639A-E9BC-4C46-B7B9-34B32D01D130}"/>
              </a:ext>
            </a:extLst>
          </p:cNvPr>
          <p:cNvSpPr/>
          <p:nvPr/>
        </p:nvSpPr>
        <p:spPr>
          <a:xfrm>
            <a:off x="7729030" y="4629665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8F38B-7248-4DEA-A48C-6155119D9D66}"/>
              </a:ext>
            </a:extLst>
          </p:cNvPr>
          <p:cNvSpPr/>
          <p:nvPr/>
        </p:nvSpPr>
        <p:spPr>
          <a:xfrm>
            <a:off x="3820176" y="5737654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0FB65-D291-4334-B173-F1CAA784DF16}"/>
              </a:ext>
            </a:extLst>
          </p:cNvPr>
          <p:cNvSpPr/>
          <p:nvPr/>
        </p:nvSpPr>
        <p:spPr>
          <a:xfrm>
            <a:off x="3564924" y="3810000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</a:t>
            </a:r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 have two different critical resources and therefore two </a:t>
            </a:r>
            <a:r>
              <a:rPr lang="en-US" dirty="0" err="1"/>
              <a:t>mutexes</a:t>
            </a:r>
            <a:r>
              <a:rPr lang="en-US" dirty="0"/>
              <a:t> to control them.  What happens in the following case?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thread1_func()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1 */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1 &amp;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3706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thread2_func()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2 */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2 &amp; 1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075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236C96-48C6-44A2-BD1D-45B1EE836813}"/>
              </a:ext>
            </a:extLst>
          </p:cNvPr>
          <p:cNvSpPr/>
          <p:nvPr/>
        </p:nvSpPr>
        <p:spPr>
          <a:xfrm>
            <a:off x="3816178" y="5193957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94526-9B9B-4A3A-A49A-A3EAC4F1BC9C}"/>
              </a:ext>
            </a:extLst>
          </p:cNvPr>
          <p:cNvSpPr/>
          <p:nvPr/>
        </p:nvSpPr>
        <p:spPr>
          <a:xfrm>
            <a:off x="3564924" y="4633784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105BB-8C0E-45FB-BF8C-ED2CF93ACE1F}"/>
              </a:ext>
            </a:extLst>
          </p:cNvPr>
          <p:cNvSpPr/>
          <p:nvPr/>
        </p:nvSpPr>
        <p:spPr>
          <a:xfrm>
            <a:off x="7729031" y="3807941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BE34-F0A5-4257-91B5-C6EFEFA70C3C}"/>
              </a:ext>
            </a:extLst>
          </p:cNvPr>
          <p:cNvSpPr/>
          <p:nvPr/>
        </p:nvSpPr>
        <p:spPr>
          <a:xfrm>
            <a:off x="7984403" y="5731476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46B24-724E-4FA7-BC38-9CF6E1AB1D91}"/>
              </a:ext>
            </a:extLst>
          </p:cNvPr>
          <p:cNvSpPr/>
          <p:nvPr/>
        </p:nvSpPr>
        <p:spPr>
          <a:xfrm>
            <a:off x="7980284" y="5183660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A639A-E9BC-4C46-B7B9-34B32D01D130}"/>
              </a:ext>
            </a:extLst>
          </p:cNvPr>
          <p:cNvSpPr/>
          <p:nvPr/>
        </p:nvSpPr>
        <p:spPr>
          <a:xfrm>
            <a:off x="7729030" y="4629665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8F38B-7248-4DEA-A48C-6155119D9D66}"/>
              </a:ext>
            </a:extLst>
          </p:cNvPr>
          <p:cNvSpPr/>
          <p:nvPr/>
        </p:nvSpPr>
        <p:spPr>
          <a:xfrm>
            <a:off x="3820176" y="5737654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0FB65-D291-4334-B173-F1CAA784DF16}"/>
              </a:ext>
            </a:extLst>
          </p:cNvPr>
          <p:cNvSpPr/>
          <p:nvPr/>
        </p:nvSpPr>
        <p:spPr>
          <a:xfrm>
            <a:off x="3564924" y="3810000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</a:t>
            </a:r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 have two different critical resources and therefore two </a:t>
            </a:r>
            <a:r>
              <a:rPr lang="en-US" dirty="0" err="1"/>
              <a:t>mutexes</a:t>
            </a:r>
            <a:r>
              <a:rPr lang="en-US" dirty="0"/>
              <a:t> to control them.  What happens in the following case?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thread1_func()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1 */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1 &amp;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3706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thread2_func()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2 */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2 &amp; 1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2927FA-1818-4EE2-A7D1-535C4504138A}"/>
              </a:ext>
            </a:extLst>
          </p:cNvPr>
          <p:cNvGrpSpPr/>
          <p:nvPr/>
        </p:nvGrpSpPr>
        <p:grpSpPr>
          <a:xfrm>
            <a:off x="3048853" y="3276600"/>
            <a:ext cx="3352800" cy="2514600"/>
            <a:chOff x="4849659" y="2884025"/>
            <a:chExt cx="3352800" cy="2514600"/>
          </a:xfrm>
        </p:grpSpPr>
        <p:sp>
          <p:nvSpPr>
            <p:cNvPr id="15" name="Explosion 2 5">
              <a:extLst>
                <a:ext uri="{FF2B5EF4-FFF2-40B4-BE49-F238E27FC236}">
                  <a16:creationId xmlns:a16="http://schemas.microsoft.com/office/drawing/2014/main" id="{BCA48A95-97B7-4FE0-961C-ED881686DD24}"/>
                </a:ext>
              </a:extLst>
            </p:cNvPr>
            <p:cNvSpPr/>
            <p:nvPr/>
          </p:nvSpPr>
          <p:spPr>
            <a:xfrm rot="1860444">
              <a:off x="4849659" y="2884025"/>
              <a:ext cx="3352800" cy="2514600"/>
            </a:xfrm>
            <a:prstGeom prst="irregularSeal2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AD5A44-F120-4C0E-ADEB-421485C20FD1}"/>
                </a:ext>
              </a:extLst>
            </p:cNvPr>
            <p:cNvSpPr txBox="1"/>
            <p:nvPr/>
          </p:nvSpPr>
          <p:spPr>
            <a:xfrm>
              <a:off x="5209347" y="3753534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3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AC75BB-40BC-4080-938E-652364AF4148}"/>
              </a:ext>
            </a:extLst>
          </p:cNvPr>
          <p:cNvSpPr/>
          <p:nvPr/>
        </p:nvSpPr>
        <p:spPr>
          <a:xfrm>
            <a:off x="7980286" y="5502875"/>
            <a:ext cx="416011" cy="222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94BFB-B062-4BFA-A4D1-C4BD33D31557}"/>
              </a:ext>
            </a:extLst>
          </p:cNvPr>
          <p:cNvSpPr/>
          <p:nvPr/>
        </p:nvSpPr>
        <p:spPr>
          <a:xfrm>
            <a:off x="7980285" y="5770606"/>
            <a:ext cx="416011" cy="226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2B8B4-2648-43CD-A066-F42890F3A484}"/>
              </a:ext>
            </a:extLst>
          </p:cNvPr>
          <p:cNvSpPr/>
          <p:nvPr/>
        </p:nvSpPr>
        <p:spPr>
          <a:xfrm>
            <a:off x="3816178" y="5193957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62A29-AE18-4208-A57F-52AF005CE1FD}"/>
              </a:ext>
            </a:extLst>
          </p:cNvPr>
          <p:cNvSpPr/>
          <p:nvPr/>
        </p:nvSpPr>
        <p:spPr>
          <a:xfrm>
            <a:off x="3564924" y="4633784"/>
            <a:ext cx="41601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6C54-96C9-45F8-87FE-85CB8C2644A7}"/>
              </a:ext>
            </a:extLst>
          </p:cNvPr>
          <p:cNvSpPr/>
          <p:nvPr/>
        </p:nvSpPr>
        <p:spPr>
          <a:xfrm>
            <a:off x="7729031" y="4139513"/>
            <a:ext cx="416011" cy="222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6CA1E-DECA-4A5F-B959-0385E31FEC1A}"/>
              </a:ext>
            </a:extLst>
          </p:cNvPr>
          <p:cNvSpPr/>
          <p:nvPr/>
        </p:nvSpPr>
        <p:spPr>
          <a:xfrm>
            <a:off x="7729030" y="3863546"/>
            <a:ext cx="416011" cy="226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884F12-C580-45D4-881C-CC4CDD569271}"/>
              </a:ext>
            </a:extLst>
          </p:cNvPr>
          <p:cNvSpPr/>
          <p:nvPr/>
        </p:nvSpPr>
        <p:spPr>
          <a:xfrm>
            <a:off x="3820176" y="5737654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0BF9F-9FFE-45C0-BB00-27660BA29EB9}"/>
              </a:ext>
            </a:extLst>
          </p:cNvPr>
          <p:cNvSpPr/>
          <p:nvPr/>
        </p:nvSpPr>
        <p:spPr>
          <a:xfrm>
            <a:off x="3564924" y="3810000"/>
            <a:ext cx="416011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acquiring multiple locks, make sure that all threads do so in the same well-defined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thread1_func()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1 */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1 &amp;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(&amp;m2);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3706" y="35052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thread2_func()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(&amp;m2);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 2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cs typeface="Consolas" panose="020B0609020204030204" pitchFamily="49" charset="0"/>
              </a:rPr>
              <a:t>/* use variables 2 &amp; 1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92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program in C that creates 16 threads.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Part 1</a:t>
            </a:r>
            <a:r>
              <a:rPr lang="en-US" dirty="0"/>
              <a:t>) Make the thread function increment 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 (a global variable) while 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 is less than 1 million. Print the variable after all threads </a:t>
            </a:r>
            <a:r>
              <a:rPr lang="en-US"/>
              <a:t>have finished.</a:t>
            </a: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u="sng" dirty="0"/>
              <a:t>Part 2</a:t>
            </a:r>
            <a:r>
              <a:rPr lang="en-US" dirty="0"/>
              <a:t>) Add another global variable, </a:t>
            </a:r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incrementAttempts</a:t>
            </a:r>
            <a:r>
              <a:rPr lang="en-US" dirty="0"/>
              <a:t> that also increments once per loop. However, protect this global variable with a mutex.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Finally, print both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counter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incrementAttempts</a:t>
            </a:r>
            <a:r>
              <a:rPr lang="en-US" dirty="0"/>
              <a:t>.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313362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209800"/>
            <a:ext cx="4298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for Tuesday</a:t>
            </a:r>
          </a:p>
          <a:p>
            <a:r>
              <a:rPr lang="en-US" sz="3200" dirty="0"/>
              <a:t>Section 2.2.3.1</a:t>
            </a:r>
          </a:p>
          <a:p>
            <a:r>
              <a:rPr lang="en-US" sz="3200" dirty="0"/>
              <a:t>	      (pages 57-61)</a:t>
            </a:r>
          </a:p>
          <a:p>
            <a:endParaRPr lang="en-US" sz="3200" dirty="0"/>
          </a:p>
          <a:p>
            <a:r>
              <a:rPr lang="en-US" sz="3200" dirty="0"/>
              <a:t>There will be a quiz!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9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  <a:br>
              <a:rPr lang="en-US" dirty="0"/>
            </a:br>
            <a:r>
              <a:rPr lang="en-US" sz="3200" dirty="0"/>
              <a:t>(part 3)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787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Beyond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1571741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Mutual Exclusion</a:t>
            </a:r>
            <a:r>
              <a:rPr lang="en-US" dirty="0"/>
              <a:t> is a mechanism by which we ensure that no two threads of control have access to a critical region at the same time.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POSIX</a:t>
            </a:r>
          </a:p>
          <a:p>
            <a:pPr lvl="1"/>
            <a:r>
              <a:rPr lang="en-US" dirty="0"/>
              <a:t>struct </a:t>
            </a:r>
            <a:r>
              <a:rPr lang="en-US" dirty="0" err="1"/>
              <a:t>pthread_mutex_t</a:t>
            </a:r>
            <a:endParaRPr lang="en-US" dirty="0"/>
          </a:p>
          <a:p>
            <a:pPr lvl="1"/>
            <a:r>
              <a:rPr lang="en-US" dirty="0" err="1"/>
              <a:t>pthread_mutex_lock</a:t>
            </a:r>
            <a:r>
              <a:rPr lang="en-US" dirty="0"/>
              <a:t>( </a:t>
            </a:r>
            <a:r>
              <a:rPr lang="en-US" dirty="0" err="1"/>
              <a:t>pthread_mutex_t</a:t>
            </a:r>
            <a:r>
              <a:rPr lang="en-US" dirty="0"/>
              <a:t>* );</a:t>
            </a:r>
          </a:p>
          <a:p>
            <a:pPr lvl="1"/>
            <a:r>
              <a:rPr lang="en-US" dirty="0" err="1"/>
              <a:t>pthread_mutex_unlock</a:t>
            </a:r>
            <a:r>
              <a:rPr lang="en-US" dirty="0"/>
              <a:t>( </a:t>
            </a:r>
            <a:r>
              <a:rPr lang="en-US" dirty="0" err="1"/>
              <a:t>pthread_mutex_t</a:t>
            </a:r>
            <a:r>
              <a:rPr lang="en-US" dirty="0"/>
              <a:t>* );</a:t>
            </a:r>
          </a:p>
          <a:p>
            <a:pPr lvl="1"/>
            <a:r>
              <a:rPr lang="en-US" dirty="0" err="1"/>
              <a:t>pthread_mutex_trylock</a:t>
            </a:r>
            <a:r>
              <a:rPr lang="en-US" dirty="0"/>
              <a:t>( </a:t>
            </a:r>
            <a:r>
              <a:rPr lang="en-US" dirty="0" err="1"/>
              <a:t>pthread_mutex_t</a:t>
            </a:r>
            <a:r>
              <a:rPr lang="en-US" dirty="0"/>
              <a:t>* 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4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not the only 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18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rlogind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47800"/>
            <a:ext cx="5114925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76200" y="3962400"/>
            <a:ext cx="8763000" cy="2971800"/>
            <a:chOff x="-76200" y="3962400"/>
            <a:chExt cx="8763000" cy="2971800"/>
          </a:xfrm>
        </p:grpSpPr>
        <p:sp>
          <p:nvSpPr>
            <p:cNvPr id="8" name="Rectangle 7"/>
            <p:cNvSpPr/>
            <p:nvPr/>
          </p:nvSpPr>
          <p:spPr>
            <a:xfrm>
              <a:off x="3810000" y="3962400"/>
              <a:ext cx="4876800" cy="2971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76200" y="3962400"/>
              <a:ext cx="1600200" cy="2971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Client	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4648200"/>
              <a:ext cx="1371600" cy="1371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rlogind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4648200"/>
              <a:ext cx="1371600" cy="1371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onsolas" panose="020B0609020204030204" pitchFamily="49" charset="0"/>
                </a:rPr>
                <a:t>Pseudo Terminal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0" y="4828401"/>
            <a:ext cx="2819400" cy="276999"/>
            <a:chOff x="1524000" y="4828401"/>
            <a:chExt cx="2819400" cy="27699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524000" y="5105400"/>
              <a:ext cx="2819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24000" y="4828401"/>
              <a:ext cx="2285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remote connection input 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r_in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524000" y="5374517"/>
            <a:ext cx="2819400" cy="264283"/>
            <a:chOff x="1524000" y="5374517"/>
            <a:chExt cx="2819400" cy="264283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0" y="5638800"/>
              <a:ext cx="2819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24000" y="5374517"/>
              <a:ext cx="228599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/>
                <a:t>remote connection output 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r_out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4710197"/>
            <a:ext cx="1066800" cy="430887"/>
            <a:chOff x="5715000" y="4710197"/>
            <a:chExt cx="1066800" cy="43088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715000" y="5105400"/>
              <a:ext cx="10668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15000" y="4710197"/>
              <a:ext cx="1066800" cy="4308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/>
                <a:t>local output 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l_out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15000" y="5232856"/>
            <a:ext cx="1066800" cy="430887"/>
            <a:chOff x="5715000" y="5232856"/>
            <a:chExt cx="1066800" cy="430887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5715000" y="5638800"/>
              <a:ext cx="10668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715000" y="5232856"/>
              <a:ext cx="1066800" cy="4308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/>
                <a:t>local input</a:t>
              </a:r>
            </a:p>
            <a:p>
              <a:pPr algn="ctr"/>
              <a:r>
                <a:rPr lang="en-US" sz="1100" dirty="0"/>
                <a:t>(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l_in</a:t>
              </a:r>
              <a:r>
                <a:rPr lang="en-US" sz="1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7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rIns="0"/>
          <a:lstStyle/>
          <a:p>
            <a:r>
              <a:rPr lang="en-US" dirty="0"/>
              <a:t>Consider: </a:t>
            </a:r>
            <a:r>
              <a:rPr lang="en-US" sz="4000" dirty="0"/>
              <a:t>The 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 lIns="0" rIns="0"/>
          <a:lstStyle/>
          <a:p>
            <a:pPr marL="0" indent="0">
              <a:buNone/>
            </a:pPr>
            <a:r>
              <a:rPr lang="en-US" dirty="0"/>
              <a:t>Scenario:  There are many threads which read a shared resources and there are many threads that write to (modify) that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When is it not required to protect the resource?</a:t>
            </a:r>
          </a:p>
          <a:p>
            <a:pPr marL="0" indent="0">
              <a:buNone/>
            </a:pPr>
            <a:r>
              <a:rPr lang="en-US" dirty="0"/>
              <a:t>A: When only readers are accessing it.  Mutual exclusion is not necessary!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Q: When is it required to protect the resource?</a:t>
            </a:r>
          </a:p>
          <a:p>
            <a:pPr marL="0" indent="0">
              <a:buNone/>
            </a:pPr>
            <a:r>
              <a:rPr lang="en-US" dirty="0"/>
              <a:t>A: When any writer modifies the data</a:t>
            </a:r>
          </a:p>
        </p:txBody>
      </p:sp>
    </p:spTree>
    <p:extLst>
      <p:ext uri="{BB962C8B-B14F-4D97-AF65-F5344CB8AC3E}">
        <p14:creationId xmlns:p14="http://schemas.microsoft.com/office/powerpoint/2010/main" val="22436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lIns="0" rIns="0"/>
          <a:lstStyle/>
          <a:p>
            <a:r>
              <a:rPr lang="en-US" sz="4000" dirty="0"/>
              <a:t>Consider: The 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 lIns="0" rIns="0"/>
          <a:lstStyle/>
          <a:p>
            <a:pPr marL="0" indent="0">
              <a:buNone/>
            </a:pPr>
            <a:r>
              <a:rPr lang="en-US" dirty="0"/>
              <a:t>Scenario:  There is a shared buffer (queue) with one thread consuming data from the buffer and another producing data to the buffer.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334000"/>
            <a:ext cx="8229600" cy="1295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Q: Do we ever need mutex access?  When?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A: When the buffer becomes full/empty.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23950" y="3505200"/>
            <a:ext cx="6896100" cy="1295400"/>
            <a:chOff x="990600" y="3200400"/>
            <a:chExt cx="6896100" cy="12954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47900" y="4000500"/>
              <a:ext cx="4419599" cy="495300"/>
              <a:chOff x="3048000" y="3505200"/>
              <a:chExt cx="4419599" cy="4953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48000" y="3505200"/>
                <a:ext cx="4419599" cy="4953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14800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43400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72000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00601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1" y="3505200"/>
                <a:ext cx="228599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57801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86401" y="3505200"/>
                <a:ext cx="228599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15001" y="3505200"/>
                <a:ext cx="228600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1" y="3505200"/>
                <a:ext cx="228599" cy="4953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990600" y="3200400"/>
              <a:ext cx="2019300" cy="6477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867400" y="3200400"/>
              <a:ext cx="2019300" cy="6477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cxnSp>
          <p:nvCxnSpPr>
            <p:cNvPr id="19" name="Curved Connector 18"/>
            <p:cNvCxnSpPr>
              <a:stCxn id="6" idx="1"/>
              <a:endCxn id="16" idx="4"/>
            </p:cNvCxnSpPr>
            <p:nvPr/>
          </p:nvCxnSpPr>
          <p:spPr>
            <a:xfrm rot="10800000">
              <a:off x="2000250" y="3848100"/>
              <a:ext cx="1314450" cy="40005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7" idx="4"/>
              <a:endCxn id="14" idx="3"/>
            </p:cNvCxnSpPr>
            <p:nvPr/>
          </p:nvCxnSpPr>
          <p:spPr>
            <a:xfrm rot="5400000">
              <a:off x="5924550" y="3295650"/>
              <a:ext cx="400050" cy="150495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3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Consider: The Event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Scenario:  Many threads are blocked/sleeping and waiting to be activated.  The goal is to send them, collectively, back to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How might you implement this?</a:t>
            </a:r>
          </a:p>
          <a:p>
            <a:pPr marL="0" indent="0">
              <a:buNone/>
            </a:pPr>
            <a:r>
              <a:rPr lang="en-US" dirty="0"/>
              <a:t>Hint: Think of it as a many-reader, single-writer scenario.</a:t>
            </a:r>
          </a:p>
        </p:txBody>
      </p:sp>
      <p:pic>
        <p:nvPicPr>
          <p:cNvPr id="1026" name="Picture 2" descr="C:\Users\backman\AppData\Local\Microsoft\Windows\Temporary Internet Files\Content.IE5\ODGL5WF1\MC9001508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3581400"/>
            <a:ext cx="1008062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5948082" y="3222812"/>
            <a:ext cx="1219200" cy="609600"/>
          </a:xfrm>
          <a:prstGeom prst="wedgeEllipseCallout">
            <a:avLst>
              <a:gd name="adj1" fmla="val 55270"/>
              <a:gd name="adj2" fmla="val 38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b="1" dirty="0"/>
              <a:t>Wake Up!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9397" y="3213847"/>
            <a:ext cx="4233581" cy="1730187"/>
            <a:chOff x="979397" y="3213847"/>
            <a:chExt cx="4233581" cy="1730187"/>
          </a:xfrm>
        </p:grpSpPr>
        <p:sp>
          <p:nvSpPr>
            <p:cNvPr id="6" name="Freeform 5"/>
            <p:cNvSpPr/>
            <p:nvPr/>
          </p:nvSpPr>
          <p:spPr>
            <a:xfrm>
              <a:off x="2541356" y="3832411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Callout 6"/>
            <p:cNvSpPr/>
            <p:nvPr/>
          </p:nvSpPr>
          <p:spPr>
            <a:xfrm>
              <a:off x="2438401" y="3222812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227156" y="4016187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Callout 9"/>
            <p:cNvSpPr/>
            <p:nvPr/>
          </p:nvSpPr>
          <p:spPr>
            <a:xfrm>
              <a:off x="3124201" y="3406588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44333" y="3823446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Callout 13"/>
            <p:cNvSpPr/>
            <p:nvPr/>
          </p:nvSpPr>
          <p:spPr>
            <a:xfrm>
              <a:off x="3841378" y="3213847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630133" y="4007222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Callout 15"/>
            <p:cNvSpPr/>
            <p:nvPr/>
          </p:nvSpPr>
          <p:spPr>
            <a:xfrm>
              <a:off x="4527178" y="3397623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82352" y="3832411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loud Callout 17"/>
            <p:cNvSpPr/>
            <p:nvPr/>
          </p:nvSpPr>
          <p:spPr>
            <a:xfrm>
              <a:off x="979397" y="3222812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768152" y="4016187"/>
              <a:ext cx="181569" cy="927847"/>
            </a:xfrm>
            <a:custGeom>
              <a:avLst/>
              <a:gdLst>
                <a:gd name="connsiteX0" fmla="*/ 430374 w 458179"/>
                <a:gd name="connsiteY0" fmla="*/ 0 h 1452283"/>
                <a:gd name="connsiteX1" fmla="*/ 68 w 458179"/>
                <a:gd name="connsiteY1" fmla="*/ 443753 h 1452283"/>
                <a:gd name="connsiteX2" fmla="*/ 457268 w 458179"/>
                <a:gd name="connsiteY2" fmla="*/ 954742 h 1452283"/>
                <a:gd name="connsiteX3" fmla="*/ 94198 w 458179"/>
                <a:gd name="connsiteY3" fmla="*/ 1452283 h 145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179" h="1452283">
                  <a:moveTo>
                    <a:pt x="430374" y="0"/>
                  </a:moveTo>
                  <a:cubicBezTo>
                    <a:pt x="212980" y="142314"/>
                    <a:pt x="-4414" y="284629"/>
                    <a:pt x="68" y="443753"/>
                  </a:cubicBezTo>
                  <a:cubicBezTo>
                    <a:pt x="4550" y="602877"/>
                    <a:pt x="441580" y="786654"/>
                    <a:pt x="457268" y="954742"/>
                  </a:cubicBezTo>
                  <a:cubicBezTo>
                    <a:pt x="472956" y="1122830"/>
                    <a:pt x="283577" y="1287556"/>
                    <a:pt x="94198" y="1452283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Callout 19"/>
            <p:cNvSpPr/>
            <p:nvPr/>
          </p:nvSpPr>
          <p:spPr>
            <a:xfrm>
              <a:off x="1665197" y="3406588"/>
              <a:ext cx="685800" cy="434788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err="1"/>
                <a:t>zzz</a:t>
              </a:r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5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B28-4F22-45A0-B1D6-BB4B506A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Threads, Get to Work!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4F1A-23A4-4170-AD0E-0952860E864C}"/>
              </a:ext>
            </a:extLst>
          </p:cNvPr>
          <p:cNvSpPr/>
          <p:nvPr/>
        </p:nvSpPr>
        <p:spPr>
          <a:xfrm>
            <a:off x="838200" y="1180790"/>
            <a:ext cx="5409169" cy="5616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waiting = 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(waiting);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(thread %d) can work!\n"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Do work ...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thread[8];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8;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"On your marks...\n"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"Get set...\n"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waiting = 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CE8927-BE00-48A3-B9BB-CD2B745D4B58}"/>
              </a:ext>
            </a:extLst>
          </p:cNvPr>
          <p:cNvGrpSpPr/>
          <p:nvPr/>
        </p:nvGrpSpPr>
        <p:grpSpPr>
          <a:xfrm>
            <a:off x="6628369" y="2720771"/>
            <a:ext cx="1944130" cy="2339085"/>
            <a:chOff x="7218404" y="5103340"/>
            <a:chExt cx="1944130" cy="2339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109EE-281A-4F17-B7D7-545C23B7DC60}"/>
                </a:ext>
              </a:extLst>
            </p:cNvPr>
            <p:cNvSpPr/>
            <p:nvPr/>
          </p:nvSpPr>
          <p:spPr>
            <a:xfrm>
              <a:off x="7218404" y="5103340"/>
              <a:ext cx="1944130" cy="23390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EE4420-F66C-4BF7-BC74-21FBC5840DF3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195438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On your marks...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Get set...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Go!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1)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6)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2)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3)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5)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7)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4) can work!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0) can work!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7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B28-4F22-45A0-B1D6-BB4B506A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Race: On your marks, get set, go!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4F1A-23A4-4170-AD0E-0952860E864C}"/>
              </a:ext>
            </a:extLst>
          </p:cNvPr>
          <p:cNvSpPr/>
          <p:nvPr/>
        </p:nvSpPr>
        <p:spPr>
          <a:xfrm>
            <a:off x="838200" y="1180790"/>
            <a:ext cx="5409169" cy="5616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waiting = 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race(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(waiting);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(thread %d) am first!\n"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exit(0);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thread[8];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8;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race,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"On your marks...\n"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"Get set...\n"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waiting = 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sleep(1);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C7DF3C-EFBD-44DB-8CF6-B26131DB0CE7}"/>
              </a:ext>
            </a:extLst>
          </p:cNvPr>
          <p:cNvGrpSpPr/>
          <p:nvPr/>
        </p:nvGrpSpPr>
        <p:grpSpPr>
          <a:xfrm>
            <a:off x="5334000" y="2585083"/>
            <a:ext cx="3659659" cy="1276399"/>
            <a:chOff x="5447269" y="5103340"/>
            <a:chExt cx="3659659" cy="12763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104711-4734-4E76-A715-9276DC64C6C8}"/>
                </a:ext>
              </a:extLst>
            </p:cNvPr>
            <p:cNvSpPr/>
            <p:nvPr/>
          </p:nvSpPr>
          <p:spPr>
            <a:xfrm>
              <a:off x="5447269" y="5103340"/>
              <a:ext cx="3659659" cy="12763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6333F1-18E6-4F99-9308-5400BB23DB9B}"/>
                </a:ext>
              </a:extLst>
            </p:cNvPr>
            <p:cNvSpPr txBox="1"/>
            <p:nvPr/>
          </p:nvSpPr>
          <p:spPr>
            <a:xfrm>
              <a:off x="5486400" y="5391680"/>
              <a:ext cx="1752600" cy="76944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On your marks...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Get set...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Go!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3) am first!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B66AE9-AF46-44AE-B666-B8BD5EDEAA20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93871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On your marks...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Get set...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Go!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7) am first!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 (thread 2) am first!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5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quick thanks to 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What are they?  A structure represented as a non-negative integer with operations P and V.</a:t>
            </a:r>
          </a:p>
          <a:p>
            <a:pPr lvl="1"/>
            <a:r>
              <a:rPr lang="en-US" dirty="0"/>
              <a:t>V increase the value</a:t>
            </a:r>
          </a:p>
          <a:p>
            <a:pPr lvl="1"/>
            <a:r>
              <a:rPr lang="en-US" dirty="0"/>
              <a:t>P</a:t>
            </a:r>
            <a:r>
              <a:rPr lang="en-US"/>
              <a:t> </a:t>
            </a:r>
            <a:r>
              <a:rPr lang="en-US" dirty="0"/>
              <a:t>decrease the value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Semaphores allow us to control access to a number of resources </a:t>
            </a:r>
            <a:r>
              <a:rPr lang="en-US" i="1" dirty="0"/>
              <a:t>n</a:t>
            </a:r>
            <a:r>
              <a:rPr lang="en-US" dirty="0"/>
              <a:t> where </a:t>
            </a:r>
            <a:r>
              <a:rPr lang="en-US" i="1" dirty="0"/>
              <a:t>n</a:t>
            </a:r>
            <a:r>
              <a:rPr lang="en-US" dirty="0"/>
              <a:t> is used as the maximum value of the semaphore.</a:t>
            </a:r>
          </a:p>
        </p:txBody>
      </p:sp>
    </p:spTree>
    <p:extLst>
      <p:ext uri="{BB962C8B-B14F-4D97-AF65-F5344CB8AC3E}">
        <p14:creationId xmlns:p14="http://schemas.microsoft.com/office/powerpoint/2010/main" val="2995074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Semaphore</a:t>
            </a:r>
          </a:p>
          <a:p>
            <a:pPr marL="0" indent="0">
              <a:buNone/>
            </a:pPr>
            <a:r>
              <a:rPr lang="en-US" dirty="0"/>
              <a:t>In which a semaphore can only have the value of 0 or 1.  Equivalent to a mutex.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Counting Semaphore</a:t>
            </a:r>
          </a:p>
          <a:p>
            <a:pPr marL="0" indent="0">
              <a:buNone/>
            </a:pPr>
            <a:r>
              <a:rPr lang="en-US" dirty="0"/>
              <a:t>In which the semaphore is utilized up to a maximum value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7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Semaphore Operations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V: Increasing the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V(semaphore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[ s = s + 1 ]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P: Decreasing the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P(semaphore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when (s &gt; 0)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 = s –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]</a:t>
            </a:r>
          </a:p>
        </p:txBody>
      </p:sp>
    </p:spTree>
    <p:extLst>
      <p:ext uri="{BB962C8B-B14F-4D97-AF65-F5344CB8AC3E}">
        <p14:creationId xmlns:p14="http://schemas.microsoft.com/office/powerpoint/2010/main" val="29789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Semaphore Operations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V: Increasing the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V(semaphore s, integer 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[ s = s + n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P: Decreasing the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P(semaphore s, integer 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when (s &gt;= n)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 = s – 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]</a:t>
            </a:r>
          </a:p>
        </p:txBody>
      </p:sp>
    </p:spTree>
    <p:extLst>
      <p:ext uri="{BB962C8B-B14F-4D97-AF65-F5344CB8AC3E}">
        <p14:creationId xmlns:p14="http://schemas.microsoft.com/office/powerpoint/2010/main" val="3558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Linux </a:t>
            </a:r>
            <a:r>
              <a:rPr lang="en-US" dirty="0" err="1"/>
              <a:t>pthread</a:t>
            </a:r>
            <a:r>
              <a:rPr lang="en-US" dirty="0"/>
              <a:t> library, semaphores are increment/decrement only.</a:t>
            </a:r>
            <a:endParaRPr lang="en-US" u="sng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#include &lt;</a:t>
            </a:r>
            <a:r>
              <a:rPr lang="en-US" sz="2400" dirty="0" err="1">
                <a:latin typeface="Consolas" panose="020B0609020204030204" pitchFamily="49" charset="0"/>
              </a:rPr>
              <a:t>semaphore.h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/>
              <a:t>Semaphore Structure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sem_init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sem</a:t>
            </a:r>
            <a:r>
              <a:rPr lang="en-US" sz="2000" dirty="0">
                <a:latin typeface="Consolas" panose="020B0609020204030204" pitchFamily="49" charset="0"/>
              </a:rPr>
              <a:t>, int shared, unsigned int </a:t>
            </a: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sem_destroy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sem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sem_post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sem</a:t>
            </a:r>
            <a:r>
              <a:rPr lang="en-US" sz="2000" dirty="0">
                <a:latin typeface="Consolas" panose="020B0609020204030204" pitchFamily="49" charset="0"/>
              </a:rPr>
              <a:t>); // Increment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sem_wait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sem</a:t>
            </a:r>
            <a:r>
              <a:rPr lang="en-US" sz="2000" dirty="0">
                <a:latin typeface="Consolas" panose="020B0609020204030204" pitchFamily="49" charset="0"/>
              </a:rPr>
              <a:t>); // Decrement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sem_trywait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sem_t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sem</a:t>
            </a:r>
            <a:r>
              <a:rPr lang="en-US" sz="2000" dirty="0">
                <a:latin typeface="Consolas" panose="020B0609020204030204" pitchFamily="49" charset="0"/>
              </a:rPr>
              <a:t>); // Try to decrement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rlogind</a:t>
            </a:r>
            <a:r>
              <a:rPr lang="en-US" dirty="0"/>
              <a:t> – single 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267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rlogind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fd_set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in = 0, out;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[BSIZE],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[BSIZE];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fcntl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F_SETFL, O_NONBLOCK);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fcntl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F_SETFL, O_NONBLOCK);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fcntl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F_SETFL, O_NONBLOCK);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fcntl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F_SETFL, O_NONBLOCK);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while(!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FD_ZERO(&amp;in);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FD_ZERO(&amp;out);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FD_SET(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&amp;in);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FD_SET(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&amp;in);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FD_SET(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&amp;out);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FD_SET(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&amp;out);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select(MAXFD, &amp;in, &amp;out, 0, 0);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(FD_ISSET(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&amp;in))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BSIZE)) &gt; 0)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4478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(FD_ISSET(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&amp;in))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BSIZE)) &gt; 0)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(FD_ISSET(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&amp;out))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write(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 ==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&gt;= 0)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(FD_ISSET(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&amp;out))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write(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tbuf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 ==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want_l_read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want_r_write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&gt;= 0)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71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B28-4F22-45A0-B1D6-BB4B506A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3-Thread Playground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4F1A-23A4-4170-AD0E-0952860E864C}"/>
              </a:ext>
            </a:extLst>
          </p:cNvPr>
          <p:cNvSpPr/>
          <p:nvPr/>
        </p:nvSpPr>
        <p:spPr>
          <a:xfrm>
            <a:off x="838200" y="1180790"/>
            <a:ext cx="6096000" cy="607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semaphore.h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semaphore;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playInPlayground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sem_wait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(&amp;semaphore);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"Thread %d: I'm in!\n"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(rand() % 100000);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"Thread %d: I'm leaving.\n"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(&amp;semaphore);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sem_init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(&amp;semaphore, 0, 3);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thread[8];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8;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(&amp;(thread[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playInPlayground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8;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pthread_join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(thread[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sem_destroy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(&amp;semaphore);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CE8927-BE00-48A3-B9BB-CD2B745D4B58}"/>
              </a:ext>
            </a:extLst>
          </p:cNvPr>
          <p:cNvGrpSpPr/>
          <p:nvPr/>
        </p:nvGrpSpPr>
        <p:grpSpPr>
          <a:xfrm>
            <a:off x="6854911" y="2710881"/>
            <a:ext cx="1944130" cy="3198115"/>
            <a:chOff x="7218404" y="5103340"/>
            <a:chExt cx="1944130" cy="31981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109EE-281A-4F17-B7D7-545C23B7DC60}"/>
                </a:ext>
              </a:extLst>
            </p:cNvPr>
            <p:cNvSpPr/>
            <p:nvPr/>
          </p:nvSpPr>
          <p:spPr>
            <a:xfrm>
              <a:off x="7218404" y="5103340"/>
              <a:ext cx="1944130" cy="3198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/>
                <a:t>Possible 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EE4420-F66C-4BF7-BC74-21FBC5840DF3}"/>
                </a:ext>
              </a:extLst>
            </p:cNvPr>
            <p:cNvSpPr txBox="1"/>
            <p:nvPr/>
          </p:nvSpPr>
          <p:spPr>
            <a:xfrm>
              <a:off x="7315200" y="5391680"/>
              <a:ext cx="1752600" cy="280076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45720" r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2: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0: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3: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3: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4: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2: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5: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1: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6: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4: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7: I'm in!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5: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7: I'm leaving.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Thread 6: I'm leaving.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8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Multithreaded Programming</a:t>
            </a:r>
            <a:br>
              <a:rPr lang="en-US" dirty="0"/>
            </a:br>
            <a:r>
              <a:rPr lang="en-US" sz="3200" dirty="0"/>
              <a:t>(part 4)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787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553674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002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when (guard) [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statement 1;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statement n;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2087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happen all of the time (quite common)</a:t>
            </a:r>
          </a:p>
          <a:p>
            <a:pPr lvl="1"/>
            <a:r>
              <a:rPr lang="en-US" dirty="0"/>
              <a:t>Toggling a flag to allow threads to act</a:t>
            </a:r>
          </a:p>
          <a:p>
            <a:pPr lvl="1"/>
            <a:r>
              <a:rPr lang="en-US" dirty="0"/>
              <a:t>Flushing a buffer</a:t>
            </a:r>
          </a:p>
          <a:p>
            <a:pPr lvl="1"/>
            <a:r>
              <a:rPr lang="en-US" dirty="0"/>
              <a:t>P and V from semaphores</a:t>
            </a:r>
          </a:p>
        </p:txBody>
      </p:sp>
    </p:spTree>
    <p:extLst>
      <p:ext uri="{BB962C8B-B14F-4D97-AF65-F5344CB8AC3E}">
        <p14:creationId xmlns:p14="http://schemas.microsoft.com/office/powerpoint/2010/main" val="26018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Enter: 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7577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Condition variables</a:t>
            </a:r>
            <a:r>
              <a:rPr lang="en-US" dirty="0"/>
              <a:t> give programmers the tools needed to implement guarded commands. </a:t>
            </a:r>
            <a:br>
              <a:rPr lang="en-US" dirty="0"/>
            </a:br>
            <a:r>
              <a:rPr lang="en-US" i="1" dirty="0"/>
              <a:t>A condition variable is a queue of threads waiting for some sort of notification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POSIX</a:t>
            </a:r>
          </a:p>
          <a:p>
            <a:pPr marL="463550" lvl="1" indent="-238125"/>
            <a:r>
              <a:rPr lang="en-US" sz="2400" dirty="0" err="1"/>
              <a:t>pthread_cond_t</a:t>
            </a:r>
            <a:endParaRPr lang="en-US" sz="2400" dirty="0"/>
          </a:p>
          <a:p>
            <a:pPr marL="463550" lvl="1" indent="-238125"/>
            <a:r>
              <a:rPr lang="en-US" sz="2400" dirty="0" err="1"/>
              <a:t>pthread_cond_init</a:t>
            </a:r>
            <a:r>
              <a:rPr lang="en-US" sz="2400" dirty="0"/>
              <a:t>(</a:t>
            </a:r>
            <a:r>
              <a:rPr lang="en-US" sz="2400" dirty="0" err="1"/>
              <a:t>pthread_cont_t</a:t>
            </a:r>
            <a:r>
              <a:rPr lang="en-US" sz="2400" dirty="0"/>
              <a:t>*, </a:t>
            </a:r>
            <a:r>
              <a:rPr lang="en-US" sz="2400" dirty="0" err="1"/>
              <a:t>pthread_condattr_t</a:t>
            </a:r>
            <a:r>
              <a:rPr lang="en-US" sz="2400" dirty="0"/>
              <a:t>*);</a:t>
            </a:r>
          </a:p>
          <a:p>
            <a:pPr marL="463550" lvl="1" indent="-238125"/>
            <a:r>
              <a:rPr lang="en-US" sz="2400" dirty="0" err="1"/>
              <a:t>pthread_cond_destroy</a:t>
            </a:r>
            <a:r>
              <a:rPr lang="en-US" sz="2400" dirty="0"/>
              <a:t>(</a:t>
            </a:r>
            <a:r>
              <a:rPr lang="en-US" sz="2400" dirty="0" err="1"/>
              <a:t>pthread_cont_t</a:t>
            </a:r>
            <a:r>
              <a:rPr lang="en-US" sz="2400" dirty="0"/>
              <a:t>*);</a:t>
            </a:r>
          </a:p>
          <a:p>
            <a:pPr marL="463550" lvl="1" indent="-238125"/>
            <a:r>
              <a:rPr lang="en-US" sz="2400" dirty="0" err="1"/>
              <a:t>pthread_cond_wait</a:t>
            </a:r>
            <a:r>
              <a:rPr lang="en-US" sz="2400" dirty="0"/>
              <a:t>(</a:t>
            </a:r>
            <a:r>
              <a:rPr lang="en-US" sz="2400" dirty="0" err="1"/>
              <a:t>pthread_cond_t</a:t>
            </a:r>
            <a:r>
              <a:rPr lang="en-US" sz="2400" dirty="0"/>
              <a:t>*, </a:t>
            </a:r>
            <a:r>
              <a:rPr lang="en-US" sz="2400" dirty="0" err="1"/>
              <a:t>pthread_mutex_t</a:t>
            </a:r>
            <a:r>
              <a:rPr lang="en-US" sz="2400" dirty="0"/>
              <a:t>*);</a:t>
            </a:r>
          </a:p>
          <a:p>
            <a:pPr marL="463550" lvl="1" indent="-238125"/>
            <a:r>
              <a:rPr lang="en-US" sz="2400" dirty="0" err="1"/>
              <a:t>pthread_cond_signal</a:t>
            </a:r>
            <a:r>
              <a:rPr lang="en-US" sz="2400" dirty="0"/>
              <a:t>(</a:t>
            </a:r>
            <a:r>
              <a:rPr lang="en-US" sz="2400" dirty="0" err="1"/>
              <a:t>pthread_cond_t</a:t>
            </a:r>
            <a:r>
              <a:rPr lang="en-US" sz="2400" dirty="0"/>
              <a:t>*);</a:t>
            </a:r>
          </a:p>
          <a:p>
            <a:pPr marL="463550" lvl="1" indent="-238125"/>
            <a:r>
              <a:rPr lang="en-US" sz="2400" dirty="0" err="1"/>
              <a:t>pthread_cond_broadcast</a:t>
            </a:r>
            <a:r>
              <a:rPr lang="en-US" sz="2400" dirty="0"/>
              <a:t>(</a:t>
            </a:r>
            <a:r>
              <a:rPr lang="en-US" sz="2400" dirty="0" err="1"/>
              <a:t>pthread_cond_t</a:t>
            </a:r>
            <a:r>
              <a:rPr lang="en-US" sz="2400" dirty="0"/>
              <a:t>*);</a:t>
            </a:r>
          </a:p>
        </p:txBody>
      </p:sp>
    </p:spTree>
    <p:extLst>
      <p:ext uri="{BB962C8B-B14F-4D97-AF65-F5344CB8AC3E}">
        <p14:creationId xmlns:p14="http://schemas.microsoft.com/office/powerpoint/2010/main" val="178342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0306" y="1905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Consolas" panose="020B0609020204030204" pitchFamily="49" charset="0"/>
                <a:cs typeface="Consolas" panose="020B0609020204030204" pitchFamily="49" charset="0"/>
              </a:rPr>
              <a:t>POSIX Implementation</a:t>
            </a:r>
          </a:p>
          <a:p>
            <a:endParaRPr lang="en-US" sz="16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// Set the guard: guard = true;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cs typeface="Consolas" panose="020B0609020204030204" pitchFamily="49" charset="0"/>
              </a:rPr>
              <a:t>* That’s easy enough!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Toggling the Guard</a:t>
            </a:r>
          </a:p>
        </p:txBody>
      </p:sp>
    </p:spTree>
    <p:extLst>
      <p:ext uri="{BB962C8B-B14F-4D97-AF65-F5344CB8AC3E}">
        <p14:creationId xmlns:p14="http://schemas.microsoft.com/office/powerpoint/2010/main" val="1934927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0306" y="1905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Consolas" panose="020B0609020204030204" pitchFamily="49" charset="0"/>
                <a:cs typeface="Consolas" panose="020B0609020204030204" pitchFamily="49" charset="0"/>
              </a:rPr>
              <a:t>POSIX Implementation</a:t>
            </a:r>
          </a:p>
          <a:p>
            <a:endParaRPr lang="en-US" sz="16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// Set the guard: guard = true;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pthread_cond_broadcast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cond_var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cs typeface="Consolas" panose="020B0609020204030204" pitchFamily="49" charset="0"/>
              </a:rPr>
              <a:t>* And now we wake the sleeping threads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Toggling the Guard</a:t>
            </a:r>
          </a:p>
        </p:txBody>
      </p:sp>
    </p:spTree>
    <p:extLst>
      <p:ext uri="{BB962C8B-B14F-4D97-AF65-F5344CB8AC3E}">
        <p14:creationId xmlns:p14="http://schemas.microsoft.com/office/powerpoint/2010/main" val="3826687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0513" y="3946249"/>
            <a:ext cx="6705600" cy="489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306" y="1905000"/>
            <a:ext cx="8534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Consolas" panose="020B0609020204030204" pitchFamily="49" charset="0"/>
                <a:cs typeface="Consolas" panose="020B0609020204030204" pitchFamily="49" charset="0"/>
              </a:rPr>
              <a:t>POSIX Implementation</a:t>
            </a:r>
          </a:p>
          <a:p>
            <a:endParaRPr lang="en-US" sz="16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// Set the guard: guard = true;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pthread_cond_broadcast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cond_var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Toggling the Guard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6294" y="4953000"/>
            <a:ext cx="2106706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Question: Should this</a:t>
            </a:r>
            <a:br>
              <a:rPr lang="en-US" dirty="0"/>
            </a:br>
            <a:r>
              <a:rPr lang="en-US" dirty="0"/>
              <a:t>             go here</a:t>
            </a:r>
          </a:p>
        </p:txBody>
      </p:sp>
      <p:cxnSp>
        <p:nvCxnSpPr>
          <p:cNvPr id="5" name="Curved Connector 4"/>
          <p:cNvCxnSpPr/>
          <p:nvPr/>
        </p:nvCxnSpPr>
        <p:spPr>
          <a:xfrm flipH="1" flipV="1">
            <a:off x="7162800" y="4191000"/>
            <a:ext cx="1600200" cy="952500"/>
          </a:xfrm>
          <a:prstGeom prst="curvedConnector3">
            <a:avLst>
              <a:gd name="adj1" fmla="val -142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flipH="1">
            <a:off x="4114800" y="5448300"/>
            <a:ext cx="4648200" cy="647700"/>
          </a:xfrm>
          <a:prstGeom prst="curvedConnector3">
            <a:avLst>
              <a:gd name="adj1" fmla="val -4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31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200" y="100363"/>
            <a:ext cx="3581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cs typeface="Consolas" panose="020B0609020204030204" pitchFamily="49" charset="0"/>
              </a:rPr>
              <a:t>Guarded Command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when (guard) [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statement 1;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statement n;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88" y="2749927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Consolas" panose="020B0609020204030204" pitchFamily="49" charset="0"/>
                <a:cs typeface="Consolas" panose="020B0609020204030204" pitchFamily="49" charset="0"/>
              </a:rPr>
              <a:t>POSIX Implementation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while(!guard)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pthread_cond_wait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cond_var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statement 1;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statement n;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guard_m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0123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209800"/>
            <a:ext cx="42985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</a:t>
            </a:r>
          </a:p>
          <a:p>
            <a:r>
              <a:rPr lang="en-US" sz="3200" dirty="0"/>
              <a:t>Sections 2.2.3.2</a:t>
            </a:r>
          </a:p>
          <a:p>
            <a:r>
              <a:rPr lang="en-US" sz="3200" dirty="0"/>
              <a:t>	      (pages 61-70)</a:t>
            </a:r>
          </a:p>
          <a:p>
            <a:r>
              <a:rPr lang="en-US" sz="3200" dirty="0"/>
              <a:t>Stop at “Win-32 events”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rlogind</a:t>
            </a:r>
            <a:r>
              <a:rPr lang="en-US" dirty="0"/>
              <a:t> – multithreaded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267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incoming(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[BSIZE];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read(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r_in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BSIZE);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(size &lt;= 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(write(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l_out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size) &lt;= 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outgoing(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[BSIZE];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read(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l_in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BSIZE);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(size &lt;= 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(write(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r_out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size) &lt;= 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9" b="26187"/>
          <a:stretch/>
        </p:blipFill>
        <p:spPr>
          <a:xfrm>
            <a:off x="0" y="4572000"/>
            <a:ext cx="87119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Options</a:t>
            </a:r>
          </a:p>
          <a:p>
            <a:pPr lvl="1"/>
            <a:r>
              <a:rPr lang="en-US" dirty="0"/>
              <a:t>POSIX Threads</a:t>
            </a:r>
          </a:p>
          <a:p>
            <a:pPr lvl="1"/>
            <a:r>
              <a:rPr lang="en-US" dirty="0"/>
              <a:t>Win-32 Threads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do they do?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a thread context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Pass the thread input parameters (data)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Execute the thread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Terminate the thread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Give back a return value (similar to an exit code)</a:t>
            </a:r>
          </a:p>
        </p:txBody>
      </p:sp>
    </p:spTree>
    <p:extLst>
      <p:ext uri="{BB962C8B-B14F-4D97-AF65-F5344CB8AC3E}">
        <p14:creationId xmlns:p14="http://schemas.microsoft.com/office/powerpoint/2010/main" val="32357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Creating a POSIX Thread</a:t>
            </a:r>
            <a:br>
              <a:rPr lang="en-US" dirty="0"/>
            </a:br>
            <a:r>
              <a:rPr lang="en-US" sz="3600" dirty="0" err="1"/>
              <a:t>pthread_create</a:t>
            </a:r>
            <a:r>
              <a:rPr lang="en-US" sz="3600" dirty="0"/>
              <a:t>   in   &lt;</a:t>
            </a:r>
            <a:r>
              <a:rPr lang="en-US" sz="3600" dirty="0" err="1"/>
              <a:t>pthread.h</a:t>
            </a:r>
            <a:r>
              <a:rPr lang="en-US" sz="3600" dirty="0"/>
              <a:t>&gt; </a:t>
            </a:r>
            <a:r>
              <a:rPr lang="en-US" sz="3200" dirty="0"/>
              <a:t>w/ -</a:t>
            </a:r>
            <a:r>
              <a:rPr lang="en-US" sz="3200" dirty="0" err="1"/>
              <a:t>lpthread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839200" cy="3840163"/>
          </a:xfrm>
        </p:spPr>
        <p:txBody>
          <a:bodyPr wrap="none" lIns="0" tIns="0" rIns="0" bIns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pthread_attr_t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void *(*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(void *),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void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Creates a new thread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Inputs:</a:t>
            </a:r>
          </a:p>
          <a:p>
            <a:pPr lvl="2"/>
            <a:r>
              <a:rPr lang="en-US" sz="1600" b="1" dirty="0" err="1">
                <a:cs typeface="Consolas" panose="020B0609020204030204" pitchFamily="49" charset="0"/>
              </a:rPr>
              <a:t>threadID</a:t>
            </a:r>
            <a:r>
              <a:rPr lang="en-US" sz="1600" b="1" dirty="0">
                <a:cs typeface="Consolas" panose="020B0609020204030204" pitchFamily="49" charset="0"/>
              </a:rPr>
              <a:t>:</a:t>
            </a:r>
            <a:r>
              <a:rPr lang="en-US" sz="1600" dirty="0">
                <a:cs typeface="Consolas" panose="020B0609020204030204" pitchFamily="49" charset="0"/>
              </a:rPr>
              <a:t> a pointer to a variable that will be modified to contain the ID of the thread</a:t>
            </a:r>
            <a:endParaRPr lang="en-US" sz="1600" b="1" dirty="0">
              <a:cs typeface="Consolas" panose="020B0609020204030204" pitchFamily="49" charset="0"/>
            </a:endParaRPr>
          </a:p>
          <a:p>
            <a:pPr lvl="2"/>
            <a:r>
              <a:rPr lang="en-US" sz="1600" b="1" dirty="0" err="1">
                <a:cs typeface="Consolas" panose="020B0609020204030204" pitchFamily="49" charset="0"/>
              </a:rPr>
              <a:t>attr</a:t>
            </a:r>
            <a:r>
              <a:rPr lang="en-US" sz="1600" b="1" dirty="0">
                <a:cs typeface="Consolas" panose="020B0609020204030204" pitchFamily="49" charset="0"/>
              </a:rPr>
              <a:t>:</a:t>
            </a:r>
            <a:r>
              <a:rPr lang="en-US" sz="1600" dirty="0">
                <a:cs typeface="Consolas" panose="020B0609020204030204" pitchFamily="49" charset="0"/>
              </a:rPr>
              <a:t> flags that define thread operation</a:t>
            </a:r>
          </a:p>
          <a:p>
            <a:pPr lvl="2"/>
            <a:r>
              <a:rPr lang="en-US" sz="1600" b="1" dirty="0" err="1">
                <a:cs typeface="Consolas" panose="020B0609020204030204" pitchFamily="49" charset="0"/>
              </a:rPr>
              <a:t>start_routine</a:t>
            </a:r>
            <a:r>
              <a:rPr lang="en-US" sz="1600" b="1" dirty="0">
                <a:cs typeface="Consolas" panose="020B0609020204030204" pitchFamily="49" charset="0"/>
              </a:rPr>
              <a:t>:</a:t>
            </a:r>
            <a:r>
              <a:rPr lang="en-US" sz="1600" dirty="0">
                <a:cs typeface="Consolas" panose="020B0609020204030204" pitchFamily="49" charset="0"/>
              </a:rPr>
              <a:t> a pointer to a function that the thread will begin execution at</a:t>
            </a:r>
          </a:p>
          <a:p>
            <a:pPr lvl="2"/>
            <a:r>
              <a:rPr lang="en-US" sz="1600" b="1" dirty="0" err="1">
                <a:cs typeface="Consolas" panose="020B0609020204030204" pitchFamily="49" charset="0"/>
              </a:rPr>
              <a:t>arg</a:t>
            </a:r>
            <a:r>
              <a:rPr lang="en-US" sz="1600" b="1" dirty="0">
                <a:cs typeface="Consolas" panose="020B0609020204030204" pitchFamily="49" charset="0"/>
              </a:rPr>
              <a:t>:</a:t>
            </a:r>
            <a:r>
              <a:rPr lang="en-US" sz="1600" dirty="0">
                <a:cs typeface="Consolas" panose="020B0609020204030204" pitchFamily="49" charset="0"/>
              </a:rPr>
              <a:t> a pointer to the argument that will be passed to the </a:t>
            </a:r>
            <a:r>
              <a:rPr lang="en-US" sz="1600" b="1" dirty="0" err="1">
                <a:cs typeface="Consolas" panose="020B0609020204030204" pitchFamily="49" charset="0"/>
              </a:rPr>
              <a:t>start_routine</a:t>
            </a:r>
            <a:r>
              <a:rPr lang="en-US" sz="1600" dirty="0">
                <a:cs typeface="Consolas" panose="020B0609020204030204" pitchFamily="49" charset="0"/>
              </a:rPr>
              <a:t> function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Return Value</a:t>
            </a:r>
          </a:p>
          <a:p>
            <a:pPr lvl="2"/>
            <a:r>
              <a:rPr lang="en-US" sz="1600" dirty="0">
                <a:cs typeface="Consolas" panose="020B0609020204030204" pitchFamily="49" charset="0"/>
              </a:rPr>
              <a:t>On Success: 0</a:t>
            </a:r>
          </a:p>
          <a:p>
            <a:pPr lvl="2"/>
            <a:r>
              <a:rPr lang="en-US" sz="1600" dirty="0">
                <a:cs typeface="Consolas" panose="020B0609020204030204" pitchFamily="49" charset="0"/>
              </a:rPr>
              <a:t>On Failure: EAGAIN, EINVAL, EPERM</a:t>
            </a:r>
          </a:p>
        </p:txBody>
      </p:sp>
    </p:spTree>
    <p:extLst>
      <p:ext uri="{BB962C8B-B14F-4D97-AF65-F5344CB8AC3E}">
        <p14:creationId xmlns:p14="http://schemas.microsoft.com/office/powerpoint/2010/main" val="21210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</a:t>
            </a:r>
            <a:r>
              <a:rPr lang="en-US" dirty="0" err="1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1528"/>
            <a:ext cx="6400800" cy="5029200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      // thread ID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0,          // default attributes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threadFunc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// start routine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NULL);      // argument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sleep(1);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("Wasn't that fun?\n");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8006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this yourself!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83590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Use: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prog.c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846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(just one thread!)</a:t>
            </a:r>
          </a:p>
        </p:txBody>
      </p:sp>
    </p:spTree>
    <p:extLst>
      <p:ext uri="{BB962C8B-B14F-4D97-AF65-F5344CB8AC3E}">
        <p14:creationId xmlns:p14="http://schemas.microsoft.com/office/powerpoint/2010/main" val="16528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5714</Words>
  <Application>Microsoft Office PowerPoint</Application>
  <PresentationFormat>On-screen Show (4:3)</PresentationFormat>
  <Paragraphs>898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Impact</vt:lpstr>
      <vt:lpstr>Office Theme</vt:lpstr>
      <vt:lpstr>Multithreaded Programming</vt:lpstr>
      <vt:lpstr>Threads</vt:lpstr>
      <vt:lpstr>Why Threads?</vt:lpstr>
      <vt:lpstr>Case Study: rlogind</vt:lpstr>
      <vt:lpstr>Example: rlogind – single threaded</vt:lpstr>
      <vt:lpstr>Example: rlogind – multithreaded</vt:lpstr>
      <vt:lpstr>Thread Packages</vt:lpstr>
      <vt:lpstr>Creating a POSIX Thread pthread_create   in   &lt;pthread.h&gt; w/ -lpthread</vt:lpstr>
      <vt:lpstr>Example usage of pthread_create</vt:lpstr>
      <vt:lpstr>Example usage of pthread_create</vt:lpstr>
      <vt:lpstr>Terminating threads</vt:lpstr>
      <vt:lpstr>Waiting for thread completion</vt:lpstr>
      <vt:lpstr>Passing arguments to thread functions</vt:lpstr>
      <vt:lpstr>Passing multiple arguments</vt:lpstr>
      <vt:lpstr>Question: What’s going on here?</vt:lpstr>
      <vt:lpstr>Question: What’s going on here?</vt:lpstr>
      <vt:lpstr>Dangerous pitfalls of passing args</vt:lpstr>
      <vt:lpstr>A closer look at the possible fixes</vt:lpstr>
      <vt:lpstr>PowerPoint Presentation</vt:lpstr>
      <vt:lpstr>Multithreaded Programming (part 2)</vt:lpstr>
      <vt:lpstr>Refresher: Threading Hello World</vt:lpstr>
      <vt:lpstr>Refresher: Passing args to threads</vt:lpstr>
      <vt:lpstr>Refresher: Passing args to threads</vt:lpstr>
      <vt:lpstr>Refresher: Passing args to threads</vt:lpstr>
      <vt:lpstr>Refresher: Passing args to threads</vt:lpstr>
      <vt:lpstr>Mutual Exclusion</vt:lpstr>
      <vt:lpstr>Example 1:  What happens to x?</vt:lpstr>
      <vt:lpstr>Example 2:  What happens to x?</vt:lpstr>
      <vt:lpstr>Solutions using POSIX Threads</vt:lpstr>
      <vt:lpstr>Mutex Facilities</vt:lpstr>
      <vt:lpstr>Example 3:  Including a Mutex</vt:lpstr>
      <vt:lpstr>Using Multiple Mutexes</vt:lpstr>
      <vt:lpstr>Using Multiple Mutexes</vt:lpstr>
      <vt:lpstr>Addressing Deadlock</vt:lpstr>
      <vt:lpstr>Exercise Time</vt:lpstr>
      <vt:lpstr>PowerPoint Presentation</vt:lpstr>
      <vt:lpstr>Multithreaded Programming (part 3)</vt:lpstr>
      <vt:lpstr>A Reminder</vt:lpstr>
      <vt:lpstr>Mutexes are not the only way!</vt:lpstr>
      <vt:lpstr>Consider: The Readers-Writers Problem</vt:lpstr>
      <vt:lpstr>Consider: The Producer-Consumer Problem</vt:lpstr>
      <vt:lpstr>Consider: The Event Problem</vt:lpstr>
      <vt:lpstr>Threads, Get to Work!</vt:lpstr>
      <vt:lpstr>A Race: On your marks, get set, go!</vt:lpstr>
      <vt:lpstr>Semaphores</vt:lpstr>
      <vt:lpstr>Semaphore Types</vt:lpstr>
      <vt:lpstr>Semaphore Operations in Detail</vt:lpstr>
      <vt:lpstr>Semaphore Operations in General</vt:lpstr>
      <vt:lpstr>POSIX Semaphores</vt:lpstr>
      <vt:lpstr>Simulating a 3-Thread Playground</vt:lpstr>
      <vt:lpstr>Multithreaded Programming (part 4)</vt:lpstr>
      <vt:lpstr>Guarded Commands</vt:lpstr>
      <vt:lpstr>Enter: Condition Variables</vt:lpstr>
      <vt:lpstr>Toggling the Guard</vt:lpstr>
      <vt:lpstr>Toggling the Guard</vt:lpstr>
      <vt:lpstr>Toggling the Guard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</dc:title>
  <dc:creator>Nathan Backman</dc:creator>
  <cp:lastModifiedBy>Nathan Backman</cp:lastModifiedBy>
  <cp:revision>68</cp:revision>
  <dcterms:created xsi:type="dcterms:W3CDTF">2006-08-16T00:00:00Z</dcterms:created>
  <dcterms:modified xsi:type="dcterms:W3CDTF">2021-09-23T17:06:54Z</dcterms:modified>
</cp:coreProperties>
</file>