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2" r:id="rId3"/>
    <p:sldId id="320" r:id="rId4"/>
    <p:sldId id="284" r:id="rId5"/>
    <p:sldId id="287" r:id="rId6"/>
    <p:sldId id="288" r:id="rId7"/>
    <p:sldId id="286" r:id="rId8"/>
    <p:sldId id="285" r:id="rId9"/>
    <p:sldId id="311" r:id="rId10"/>
    <p:sldId id="290" r:id="rId11"/>
    <p:sldId id="316" r:id="rId12"/>
    <p:sldId id="312" r:id="rId13"/>
    <p:sldId id="313" r:id="rId14"/>
    <p:sldId id="317" r:id="rId15"/>
    <p:sldId id="314" r:id="rId16"/>
    <p:sldId id="318" r:id="rId17"/>
    <p:sldId id="319" r:id="rId18"/>
    <p:sldId id="289" r:id="rId19"/>
    <p:sldId id="291" r:id="rId20"/>
    <p:sldId id="292" r:id="rId21"/>
    <p:sldId id="293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4" r:id="rId30"/>
    <p:sldId id="305" r:id="rId31"/>
    <p:sldId id="32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E2B18-8E58-4DE0-84E7-25C01F43E852}" v="2" dt="2021-09-23T16:47:14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12" autoAdjust="0"/>
  </p:normalViewPr>
  <p:slideViewPr>
    <p:cSldViewPr snapToGrid="0"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ackman" userId="e8436eaf-367f-45cb-ae33-eb5e32ce60ac" providerId="ADAL" clId="{22131BC4-76BA-4104-8B2D-C5B0F2CC2990}"/>
    <pc:docChg chg="undo custSel addSld delSld modSld sldOrd">
      <pc:chgData name="Nathan Backman" userId="e8436eaf-367f-45cb-ae33-eb5e32ce60ac" providerId="ADAL" clId="{22131BC4-76BA-4104-8B2D-C5B0F2CC2990}" dt="2019-09-24T16:51:16.981" v="4542"/>
      <pc:docMkLst>
        <pc:docMk/>
      </pc:docMkLst>
      <pc:sldChg chg="addSp delSp modSp modAnim">
        <pc:chgData name="Nathan Backman" userId="e8436eaf-367f-45cb-ae33-eb5e32ce60ac" providerId="ADAL" clId="{22131BC4-76BA-4104-8B2D-C5B0F2CC2990}" dt="2019-09-19T15:22:24.701" v="3231" actId="20577"/>
        <pc:sldMkLst>
          <pc:docMk/>
          <pc:sldMk cId="3236885976" sldId="262"/>
        </pc:sldMkLst>
        <pc:spChg chg="mod">
          <ac:chgData name="Nathan Backman" userId="e8436eaf-367f-45cb-ae33-eb5e32ce60ac" providerId="ADAL" clId="{22131BC4-76BA-4104-8B2D-C5B0F2CC2990}" dt="2019-09-19T15:06:14.547" v="2876" actId="20577"/>
          <ac:spMkLst>
            <pc:docMk/>
            <pc:sldMk cId="3236885976" sldId="262"/>
            <ac:spMk id="3" creationId="{00000000-0000-0000-0000-000000000000}"/>
          </ac:spMkLst>
        </pc:spChg>
        <pc:spChg chg="add mod">
          <ac:chgData name="Nathan Backman" userId="e8436eaf-367f-45cb-ae33-eb5e32ce60ac" providerId="ADAL" clId="{22131BC4-76BA-4104-8B2D-C5B0F2CC2990}" dt="2019-09-19T15:17:42.961" v="2961" actId="120"/>
          <ac:spMkLst>
            <pc:docMk/>
            <pc:sldMk cId="3236885976" sldId="262"/>
            <ac:spMk id="4" creationId="{6C6A50FF-636F-45EA-95A7-A06930BDF41A}"/>
          </ac:spMkLst>
        </pc:spChg>
        <pc:spChg chg="add mod">
          <ac:chgData name="Nathan Backman" userId="e8436eaf-367f-45cb-ae33-eb5e32ce60ac" providerId="ADAL" clId="{22131BC4-76BA-4104-8B2D-C5B0F2CC2990}" dt="2019-09-19T15:19:24.993" v="3018" actId="1076"/>
          <ac:spMkLst>
            <pc:docMk/>
            <pc:sldMk cId="3236885976" sldId="262"/>
            <ac:spMk id="5" creationId="{79DF761C-474E-44F4-ADE4-F3842AC20D17}"/>
          </ac:spMkLst>
        </pc:spChg>
        <pc:spChg chg="add mod">
          <ac:chgData name="Nathan Backman" userId="e8436eaf-367f-45cb-ae33-eb5e32ce60ac" providerId="ADAL" clId="{22131BC4-76BA-4104-8B2D-C5B0F2CC2990}" dt="2019-09-19T15:19:01.209" v="3011" actId="1076"/>
          <ac:spMkLst>
            <pc:docMk/>
            <pc:sldMk cId="3236885976" sldId="262"/>
            <ac:spMk id="6" creationId="{53CBAAA8-E75C-4643-A38C-FA26AFAE4000}"/>
          </ac:spMkLst>
        </pc:spChg>
        <pc:spChg chg="add del">
          <ac:chgData name="Nathan Backman" userId="e8436eaf-367f-45cb-ae33-eb5e32ce60ac" providerId="ADAL" clId="{22131BC4-76BA-4104-8B2D-C5B0F2CC2990}" dt="2019-09-19T15:19:41.757" v="3020" actId="478"/>
          <ac:spMkLst>
            <pc:docMk/>
            <pc:sldMk cId="3236885976" sldId="262"/>
            <ac:spMk id="7" creationId="{671B3C3F-3EAA-4CF3-BA2D-76211D1FE7C9}"/>
          </ac:spMkLst>
        </pc:spChg>
        <pc:spChg chg="add mod">
          <ac:chgData name="Nathan Backman" userId="e8436eaf-367f-45cb-ae33-eb5e32ce60ac" providerId="ADAL" clId="{22131BC4-76BA-4104-8B2D-C5B0F2CC2990}" dt="2019-09-19T15:22:24.701" v="3231" actId="20577"/>
          <ac:spMkLst>
            <pc:docMk/>
            <pc:sldMk cId="3236885976" sldId="262"/>
            <ac:spMk id="8" creationId="{454D0704-1F51-46EC-A8E0-067503AF3CB3}"/>
          </ac:spMkLst>
        </pc:spChg>
      </pc:sldChg>
      <pc:sldChg chg="del">
        <pc:chgData name="Nathan Backman" userId="e8436eaf-367f-45cb-ae33-eb5e32ce60ac" providerId="ADAL" clId="{22131BC4-76BA-4104-8B2D-C5B0F2CC2990}" dt="2019-09-19T16:43:43.015" v="3343" actId="2696"/>
        <pc:sldMkLst>
          <pc:docMk/>
          <pc:sldMk cId="3285375761" sldId="263"/>
        </pc:sldMkLst>
      </pc:sldChg>
      <pc:sldChg chg="modSp">
        <pc:chgData name="Nathan Backman" userId="e8436eaf-367f-45cb-ae33-eb5e32ce60ac" providerId="ADAL" clId="{22131BC4-76BA-4104-8B2D-C5B0F2CC2990}" dt="2019-09-24T16:51:06.965" v="4540" actId="20577"/>
        <pc:sldMkLst>
          <pc:docMk/>
          <pc:sldMk cId="3147992257" sldId="273"/>
        </pc:sldMkLst>
        <pc:spChg chg="mod">
          <ac:chgData name="Nathan Backman" userId="e8436eaf-367f-45cb-ae33-eb5e32ce60ac" providerId="ADAL" clId="{22131BC4-76BA-4104-8B2D-C5B0F2CC2990}" dt="2019-09-24T16:51:06.965" v="4540" actId="20577"/>
          <ac:spMkLst>
            <pc:docMk/>
            <pc:sldMk cId="3147992257" sldId="273"/>
            <ac:spMk id="3" creationId="{00000000-0000-0000-0000-000000000000}"/>
          </ac:spMkLst>
        </pc:spChg>
      </pc:sldChg>
      <pc:sldChg chg="modSp del">
        <pc:chgData name="Nathan Backman" userId="e8436eaf-367f-45cb-ae33-eb5e32ce60ac" providerId="ADAL" clId="{22131BC4-76BA-4104-8B2D-C5B0F2CC2990}" dt="2019-09-19T06:38:51.202" v="2187" actId="2696"/>
        <pc:sldMkLst>
          <pc:docMk/>
          <pc:sldMk cId="1859222256" sldId="280"/>
        </pc:sldMkLst>
        <pc:spChg chg="mod">
          <ac:chgData name="Nathan Backman" userId="e8436eaf-367f-45cb-ae33-eb5e32ce60ac" providerId="ADAL" clId="{22131BC4-76BA-4104-8B2D-C5B0F2CC2990}" dt="2019-09-19T06:35:25.884" v="2151"/>
          <ac:spMkLst>
            <pc:docMk/>
            <pc:sldMk cId="1859222256" sldId="280"/>
            <ac:spMk id="4" creationId="{00000000-0000-0000-0000-000000000000}"/>
          </ac:spMkLst>
        </pc:spChg>
      </pc:sldChg>
      <pc:sldChg chg="modSp modAnim">
        <pc:chgData name="Nathan Backman" userId="e8436eaf-367f-45cb-ae33-eb5e32ce60ac" providerId="ADAL" clId="{22131BC4-76BA-4104-8B2D-C5B0F2CC2990}" dt="2019-09-19T06:39:06.444" v="2207" actId="20577"/>
        <pc:sldMkLst>
          <pc:docMk/>
          <pc:sldMk cId="1533893117" sldId="282"/>
        </pc:sldMkLst>
        <pc:spChg chg="mod">
          <ac:chgData name="Nathan Backman" userId="e8436eaf-367f-45cb-ae33-eb5e32ce60ac" providerId="ADAL" clId="{22131BC4-76BA-4104-8B2D-C5B0F2CC2990}" dt="2019-09-19T06:39:06.444" v="2207" actId="20577"/>
          <ac:spMkLst>
            <pc:docMk/>
            <pc:sldMk cId="1533893117" sldId="282"/>
            <ac:spMk id="5" creationId="{00000000-0000-0000-0000-000000000000}"/>
          </ac:spMkLst>
        </pc:spChg>
        <pc:spChg chg="mod">
          <ac:chgData name="Nathan Backman" userId="e8436eaf-367f-45cb-ae33-eb5e32ce60ac" providerId="ADAL" clId="{22131BC4-76BA-4104-8B2D-C5B0F2CC2990}" dt="2019-09-19T02:37:46.260" v="53" actId="20577"/>
          <ac:spMkLst>
            <pc:docMk/>
            <pc:sldMk cId="1533893117" sldId="282"/>
            <ac:spMk id="7" creationId="{00000000-0000-0000-0000-000000000000}"/>
          </ac:spMkLst>
        </pc:spChg>
      </pc:sldChg>
      <pc:sldChg chg="addSp delSp modSp">
        <pc:chgData name="Nathan Backman" userId="e8436eaf-367f-45cb-ae33-eb5e32ce60ac" providerId="ADAL" clId="{22131BC4-76BA-4104-8B2D-C5B0F2CC2990}" dt="2019-09-19T06:39:21.874" v="2227" actId="20577"/>
        <pc:sldMkLst>
          <pc:docMk/>
          <pc:sldMk cId="1419912793" sldId="284"/>
        </pc:sldMkLst>
        <pc:spChg chg="del">
          <ac:chgData name="Nathan Backman" userId="e8436eaf-367f-45cb-ae33-eb5e32ce60ac" providerId="ADAL" clId="{22131BC4-76BA-4104-8B2D-C5B0F2CC2990}" dt="2019-09-19T06:33:19.116" v="2125" actId="478"/>
          <ac:spMkLst>
            <pc:docMk/>
            <pc:sldMk cId="1419912793" sldId="284"/>
            <ac:spMk id="7" creationId="{00000000-0000-0000-0000-000000000000}"/>
          </ac:spMkLst>
        </pc:spChg>
        <pc:spChg chg="add mod">
          <ac:chgData name="Nathan Backman" userId="e8436eaf-367f-45cb-ae33-eb5e32ce60ac" providerId="ADAL" clId="{22131BC4-76BA-4104-8B2D-C5B0F2CC2990}" dt="2019-09-19T06:39:21.874" v="2227" actId="20577"/>
          <ac:spMkLst>
            <pc:docMk/>
            <pc:sldMk cId="1419912793" sldId="284"/>
            <ac:spMk id="13" creationId="{028A1A5C-AE8E-4CAA-90E7-9E8F9A61F688}"/>
          </ac:spMkLst>
        </pc:spChg>
      </pc:sldChg>
      <pc:sldChg chg="modSp modAnim">
        <pc:chgData name="Nathan Backman" userId="e8436eaf-367f-45cb-ae33-eb5e32ce60ac" providerId="ADAL" clId="{22131BC4-76BA-4104-8B2D-C5B0F2CC2990}" dt="2019-09-19T06:39:51.503" v="2267" actId="20577"/>
        <pc:sldMkLst>
          <pc:docMk/>
          <pc:sldMk cId="2698038617" sldId="285"/>
        </pc:sldMkLst>
        <pc:spChg chg="mod">
          <ac:chgData name="Nathan Backman" userId="e8436eaf-367f-45cb-ae33-eb5e32ce60ac" providerId="ADAL" clId="{22131BC4-76BA-4104-8B2D-C5B0F2CC2990}" dt="2019-09-19T06:39:51.503" v="2267" actId="20577"/>
          <ac:spMkLst>
            <pc:docMk/>
            <pc:sldMk cId="2698038617" sldId="285"/>
            <ac:spMk id="7" creationId="{00000000-0000-0000-0000-000000000000}"/>
          </ac:spMkLst>
        </pc:spChg>
      </pc:sldChg>
      <pc:sldChg chg="addSp delSp modSp">
        <pc:chgData name="Nathan Backman" userId="e8436eaf-367f-45cb-ae33-eb5e32ce60ac" providerId="ADAL" clId="{22131BC4-76BA-4104-8B2D-C5B0F2CC2990}" dt="2019-09-19T06:39:42.462" v="2247" actId="20577"/>
        <pc:sldMkLst>
          <pc:docMk/>
          <pc:sldMk cId="2333964909" sldId="286"/>
        </pc:sldMkLst>
        <pc:spChg chg="del">
          <ac:chgData name="Nathan Backman" userId="e8436eaf-367f-45cb-ae33-eb5e32ce60ac" providerId="ADAL" clId="{22131BC4-76BA-4104-8B2D-C5B0F2CC2990}" dt="2019-09-19T06:33:03.570" v="2123" actId="478"/>
          <ac:spMkLst>
            <pc:docMk/>
            <pc:sldMk cId="2333964909" sldId="286"/>
            <ac:spMk id="7" creationId="{00000000-0000-0000-0000-000000000000}"/>
          </ac:spMkLst>
        </pc:spChg>
        <pc:spChg chg="add mod">
          <ac:chgData name="Nathan Backman" userId="e8436eaf-367f-45cb-ae33-eb5e32ce60ac" providerId="ADAL" clId="{22131BC4-76BA-4104-8B2D-C5B0F2CC2990}" dt="2019-09-19T06:39:42.462" v="2247" actId="20577"/>
          <ac:spMkLst>
            <pc:docMk/>
            <pc:sldMk cId="2333964909" sldId="286"/>
            <ac:spMk id="13" creationId="{A4D99087-B576-4046-92CE-89ED795996F7}"/>
          </ac:spMkLst>
        </pc:spChg>
      </pc:sldChg>
      <pc:sldChg chg="modSp">
        <pc:chgData name="Nathan Backman" userId="e8436eaf-367f-45cb-ae33-eb5e32ce60ac" providerId="ADAL" clId="{22131BC4-76BA-4104-8B2D-C5B0F2CC2990}" dt="2019-09-19T05:13:14.167" v="631" actId="20577"/>
        <pc:sldMkLst>
          <pc:docMk/>
          <pc:sldMk cId="2779086740" sldId="287"/>
        </pc:sldMkLst>
        <pc:spChg chg="mod">
          <ac:chgData name="Nathan Backman" userId="e8436eaf-367f-45cb-ae33-eb5e32ce60ac" providerId="ADAL" clId="{22131BC4-76BA-4104-8B2D-C5B0F2CC2990}" dt="2019-09-19T05:13:14.167" v="631" actId="20577"/>
          <ac:spMkLst>
            <pc:docMk/>
            <pc:sldMk cId="2779086740" sldId="287"/>
            <ac:spMk id="3" creationId="{00000000-0000-0000-0000-000000000000}"/>
          </ac:spMkLst>
        </pc:spChg>
      </pc:sldChg>
      <pc:sldChg chg="modSp ord">
        <pc:chgData name="Nathan Backman" userId="e8436eaf-367f-45cb-ae33-eb5e32ce60ac" providerId="ADAL" clId="{22131BC4-76BA-4104-8B2D-C5B0F2CC2990}" dt="2019-09-19T16:30:59.941" v="3305" actId="20577"/>
        <pc:sldMkLst>
          <pc:docMk/>
          <pc:sldMk cId="1023081781" sldId="288"/>
        </pc:sldMkLst>
        <pc:spChg chg="mod">
          <ac:chgData name="Nathan Backman" userId="e8436eaf-367f-45cb-ae33-eb5e32ce60ac" providerId="ADAL" clId="{22131BC4-76BA-4104-8B2D-C5B0F2CC2990}" dt="2019-09-19T16:30:59.941" v="3305" actId="20577"/>
          <ac:spMkLst>
            <pc:docMk/>
            <pc:sldMk cId="1023081781" sldId="288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22131BC4-76BA-4104-8B2D-C5B0F2CC2990}" dt="2019-09-19T04:22:33.555" v="619" actId="2711"/>
        <pc:sldMkLst>
          <pc:docMk/>
          <pc:sldMk cId="3006001188" sldId="290"/>
        </pc:sldMkLst>
        <pc:spChg chg="mod">
          <ac:chgData name="Nathan Backman" userId="e8436eaf-367f-45cb-ae33-eb5e32ce60ac" providerId="ADAL" clId="{22131BC4-76BA-4104-8B2D-C5B0F2CC2990}" dt="2019-09-19T04:22:33.555" v="619" actId="2711"/>
          <ac:spMkLst>
            <pc:docMk/>
            <pc:sldMk cId="3006001188" sldId="290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22131BC4-76BA-4104-8B2D-C5B0F2CC2990}" dt="2019-09-19T06:22:05.132" v="2045" actId="20577"/>
        <pc:sldMkLst>
          <pc:docMk/>
          <pc:sldMk cId="2285005709" sldId="292"/>
        </pc:sldMkLst>
        <pc:spChg chg="mod">
          <ac:chgData name="Nathan Backman" userId="e8436eaf-367f-45cb-ae33-eb5e32ce60ac" providerId="ADAL" clId="{22131BC4-76BA-4104-8B2D-C5B0F2CC2990}" dt="2019-09-19T06:22:05.132" v="2045" actId="20577"/>
          <ac:spMkLst>
            <pc:docMk/>
            <pc:sldMk cId="2285005709" sldId="292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22131BC4-76BA-4104-8B2D-C5B0F2CC2990}" dt="2019-09-19T06:23:58.610" v="2092" actId="1076"/>
        <pc:sldMkLst>
          <pc:docMk/>
          <pc:sldMk cId="3666635005" sldId="296"/>
        </pc:sldMkLst>
        <pc:spChg chg="mod">
          <ac:chgData name="Nathan Backman" userId="e8436eaf-367f-45cb-ae33-eb5e32ce60ac" providerId="ADAL" clId="{22131BC4-76BA-4104-8B2D-C5B0F2CC2990}" dt="2019-09-19T06:23:58.610" v="2092" actId="1076"/>
          <ac:spMkLst>
            <pc:docMk/>
            <pc:sldMk cId="3666635005" sldId="296"/>
            <ac:spMk id="4" creationId="{00000000-0000-0000-0000-000000000000}"/>
          </ac:spMkLst>
        </pc:spChg>
      </pc:sldChg>
      <pc:sldChg chg="modSp">
        <pc:chgData name="Nathan Backman" userId="e8436eaf-367f-45cb-ae33-eb5e32ce60ac" providerId="ADAL" clId="{22131BC4-76BA-4104-8B2D-C5B0F2CC2990}" dt="2019-09-19T16:06:05.546" v="3232" actId="33524"/>
        <pc:sldMkLst>
          <pc:docMk/>
          <pc:sldMk cId="3784423892" sldId="306"/>
        </pc:sldMkLst>
        <pc:spChg chg="mod">
          <ac:chgData name="Nathan Backman" userId="e8436eaf-367f-45cb-ae33-eb5e32ce60ac" providerId="ADAL" clId="{22131BC4-76BA-4104-8B2D-C5B0F2CC2990}" dt="2019-09-19T16:06:05.546" v="3232" actId="33524"/>
          <ac:spMkLst>
            <pc:docMk/>
            <pc:sldMk cId="3784423892" sldId="306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22131BC4-76BA-4104-8B2D-C5B0F2CC2990}" dt="2019-09-19T16:40:29.830" v="3307" actId="20577"/>
        <pc:sldMkLst>
          <pc:docMk/>
          <pc:sldMk cId="4125321190" sldId="307"/>
        </pc:sldMkLst>
        <pc:spChg chg="mod">
          <ac:chgData name="Nathan Backman" userId="e8436eaf-367f-45cb-ae33-eb5e32ce60ac" providerId="ADAL" clId="{22131BC4-76BA-4104-8B2D-C5B0F2CC2990}" dt="2019-09-19T16:40:29.830" v="3307" actId="20577"/>
          <ac:spMkLst>
            <pc:docMk/>
            <pc:sldMk cId="4125321190" sldId="307"/>
            <ac:spMk id="4" creationId="{00000000-0000-0000-0000-000000000000}"/>
          </ac:spMkLst>
        </pc:spChg>
      </pc:sldChg>
      <pc:sldChg chg="addSp delSp modSp add del delAnim modAnim">
        <pc:chgData name="Nathan Backman" userId="e8436eaf-367f-45cb-ae33-eb5e32ce60ac" providerId="ADAL" clId="{22131BC4-76BA-4104-8B2D-C5B0F2CC2990}" dt="2019-09-19T04:14:42.049" v="518" actId="2696"/>
        <pc:sldMkLst>
          <pc:docMk/>
          <pc:sldMk cId="4199144113" sldId="309"/>
        </pc:sldMkLst>
        <pc:spChg chg="mod">
          <ac:chgData name="Nathan Backman" userId="e8436eaf-367f-45cb-ae33-eb5e32ce60ac" providerId="ADAL" clId="{22131BC4-76BA-4104-8B2D-C5B0F2CC2990}" dt="2019-09-19T03:32:55.494" v="176" actId="20577"/>
          <ac:spMkLst>
            <pc:docMk/>
            <pc:sldMk cId="4199144113" sldId="309"/>
            <ac:spMk id="2" creationId="{00000000-0000-0000-0000-000000000000}"/>
          </ac:spMkLst>
        </pc:spChg>
        <pc:spChg chg="mod">
          <ac:chgData name="Nathan Backman" userId="e8436eaf-367f-45cb-ae33-eb5e32ce60ac" providerId="ADAL" clId="{22131BC4-76BA-4104-8B2D-C5B0F2CC2990}" dt="2019-09-19T04:03:48.726" v="406" actId="948"/>
          <ac:spMkLst>
            <pc:docMk/>
            <pc:sldMk cId="4199144113" sldId="309"/>
            <ac:spMk id="3" creationId="{00000000-0000-0000-0000-000000000000}"/>
          </ac:spMkLst>
        </pc:spChg>
        <pc:spChg chg="del">
          <ac:chgData name="Nathan Backman" userId="e8436eaf-367f-45cb-ae33-eb5e32ce60ac" providerId="ADAL" clId="{22131BC4-76BA-4104-8B2D-C5B0F2CC2990}" dt="2019-09-19T03:32:20.540" v="91" actId="478"/>
          <ac:spMkLst>
            <pc:docMk/>
            <pc:sldMk cId="4199144113" sldId="309"/>
            <ac:spMk id="4" creationId="{00000000-0000-0000-0000-000000000000}"/>
          </ac:spMkLst>
        </pc:spChg>
        <pc:spChg chg="del">
          <ac:chgData name="Nathan Backman" userId="e8436eaf-367f-45cb-ae33-eb5e32ce60ac" providerId="ADAL" clId="{22131BC4-76BA-4104-8B2D-C5B0F2CC2990}" dt="2019-09-19T03:32:20.540" v="91" actId="478"/>
          <ac:spMkLst>
            <pc:docMk/>
            <pc:sldMk cId="4199144113" sldId="309"/>
            <ac:spMk id="5" creationId="{00000000-0000-0000-0000-000000000000}"/>
          </ac:spMkLst>
        </pc:spChg>
        <pc:spChg chg="del">
          <ac:chgData name="Nathan Backman" userId="e8436eaf-367f-45cb-ae33-eb5e32ce60ac" providerId="ADAL" clId="{22131BC4-76BA-4104-8B2D-C5B0F2CC2990}" dt="2019-09-19T03:32:20.540" v="91" actId="478"/>
          <ac:spMkLst>
            <pc:docMk/>
            <pc:sldMk cId="4199144113" sldId="309"/>
            <ac:spMk id="6" creationId="{00000000-0000-0000-0000-000000000000}"/>
          </ac:spMkLst>
        </pc:spChg>
        <pc:spChg chg="add mod">
          <ac:chgData name="Nathan Backman" userId="e8436eaf-367f-45cb-ae33-eb5e32ce60ac" providerId="ADAL" clId="{22131BC4-76BA-4104-8B2D-C5B0F2CC2990}" dt="2019-09-19T03:44:46.399" v="319" actId="164"/>
          <ac:spMkLst>
            <pc:docMk/>
            <pc:sldMk cId="4199144113" sldId="309"/>
            <ac:spMk id="7" creationId="{237FDD3D-4EC3-4C72-870E-907401AFEB1E}"/>
          </ac:spMkLst>
        </pc:spChg>
        <pc:spChg chg="del">
          <ac:chgData name="Nathan Backman" userId="e8436eaf-367f-45cb-ae33-eb5e32ce60ac" providerId="ADAL" clId="{22131BC4-76BA-4104-8B2D-C5B0F2CC2990}" dt="2019-09-19T03:32:20.540" v="91" actId="478"/>
          <ac:spMkLst>
            <pc:docMk/>
            <pc:sldMk cId="4199144113" sldId="309"/>
            <ac:spMk id="8" creationId="{00000000-0000-0000-0000-000000000000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9" creationId="{7DFA3F59-36AD-4117-BBA2-10F4CE28C1E2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10" creationId="{6125F8A5-B0D9-487A-955C-B13C5158AC41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11" creationId="{CB462182-3506-4E1B-8D2F-F446C9654E3B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12" creationId="{C6A20834-48D2-45DC-BEB5-0346169D9253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13" creationId="{42A86617-9FBC-411D-A757-7FD7AB654692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14" creationId="{195E2FF4-9097-4DB9-85D5-03149511848A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15" creationId="{AF88608D-4376-41DD-A571-6E3DD18340FB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16" creationId="{D12EFBC3-9AC7-49E7-B1FA-0A7B39FEBFBA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17" creationId="{BFC3DA1B-8DBD-4ED6-83F5-EB47127A711B}"/>
          </ac:spMkLst>
        </pc:spChg>
        <pc:spChg chg="add del mod">
          <ac:chgData name="Nathan Backman" userId="e8436eaf-367f-45cb-ae33-eb5e32ce60ac" providerId="ADAL" clId="{22131BC4-76BA-4104-8B2D-C5B0F2CC2990}" dt="2019-09-19T03:37:25.199" v="186" actId="478"/>
          <ac:spMkLst>
            <pc:docMk/>
            <pc:sldMk cId="4199144113" sldId="309"/>
            <ac:spMk id="18" creationId="{FE4250A7-4A70-4F6F-B4D9-BEEE53C7A001}"/>
          </ac:spMkLst>
        </pc:spChg>
        <pc:spChg chg="add del mod">
          <ac:chgData name="Nathan Backman" userId="e8436eaf-367f-45cb-ae33-eb5e32ce60ac" providerId="ADAL" clId="{22131BC4-76BA-4104-8B2D-C5B0F2CC2990}" dt="2019-09-19T03:39:15.618" v="240" actId="478"/>
          <ac:spMkLst>
            <pc:docMk/>
            <pc:sldMk cId="4199144113" sldId="309"/>
            <ac:spMk id="19" creationId="{75E93DC9-B58C-45B6-A1AE-59AF9C6EE2C6}"/>
          </ac:spMkLst>
        </pc:spChg>
        <pc:spChg chg="add del mod">
          <ac:chgData name="Nathan Backman" userId="e8436eaf-367f-45cb-ae33-eb5e32ce60ac" providerId="ADAL" clId="{22131BC4-76BA-4104-8B2D-C5B0F2CC2990}" dt="2019-09-19T03:39:15.618" v="240" actId="478"/>
          <ac:spMkLst>
            <pc:docMk/>
            <pc:sldMk cId="4199144113" sldId="309"/>
            <ac:spMk id="20" creationId="{07EA5164-D5F3-4CF6-8278-57D1127509BE}"/>
          </ac:spMkLst>
        </pc:spChg>
        <pc:spChg chg="add mod">
          <ac:chgData name="Nathan Backman" userId="e8436eaf-367f-45cb-ae33-eb5e32ce60ac" providerId="ADAL" clId="{22131BC4-76BA-4104-8B2D-C5B0F2CC2990}" dt="2019-09-19T03:44:46.399" v="319" actId="164"/>
          <ac:spMkLst>
            <pc:docMk/>
            <pc:sldMk cId="4199144113" sldId="309"/>
            <ac:spMk id="22" creationId="{9F80EDD5-9BE7-40D8-8A11-E31A2FF0D00F}"/>
          </ac:spMkLst>
        </pc:spChg>
        <pc:spChg chg="add del mod">
          <ac:chgData name="Nathan Backman" userId="e8436eaf-367f-45cb-ae33-eb5e32ce60ac" providerId="ADAL" clId="{22131BC4-76BA-4104-8B2D-C5B0F2CC2990}" dt="2019-09-19T03:39:41.215" v="249" actId="478"/>
          <ac:spMkLst>
            <pc:docMk/>
            <pc:sldMk cId="4199144113" sldId="309"/>
            <ac:spMk id="23" creationId="{0200CA94-A53A-4495-919E-DC1C2D6FC5D0}"/>
          </ac:spMkLst>
        </pc:spChg>
        <pc:spChg chg="add mod">
          <ac:chgData name="Nathan Backman" userId="e8436eaf-367f-45cb-ae33-eb5e32ce60ac" providerId="ADAL" clId="{22131BC4-76BA-4104-8B2D-C5B0F2CC2990}" dt="2019-09-19T03:44:46.399" v="319" actId="164"/>
          <ac:spMkLst>
            <pc:docMk/>
            <pc:sldMk cId="4199144113" sldId="309"/>
            <ac:spMk id="24" creationId="{9D34DC71-5C5F-4A32-90C3-F9CAF811F92E}"/>
          </ac:spMkLst>
        </pc:spChg>
        <pc:spChg chg="add mod">
          <ac:chgData name="Nathan Backman" userId="e8436eaf-367f-45cb-ae33-eb5e32ce60ac" providerId="ADAL" clId="{22131BC4-76BA-4104-8B2D-C5B0F2CC2990}" dt="2019-09-19T03:44:46.399" v="319" actId="164"/>
          <ac:spMkLst>
            <pc:docMk/>
            <pc:sldMk cId="4199144113" sldId="309"/>
            <ac:spMk id="25" creationId="{EF4081E7-41A8-40A7-843C-185F3D0BEF1F}"/>
          </ac:spMkLst>
        </pc:spChg>
        <pc:spChg chg="add mod">
          <ac:chgData name="Nathan Backman" userId="e8436eaf-367f-45cb-ae33-eb5e32ce60ac" providerId="ADAL" clId="{22131BC4-76BA-4104-8B2D-C5B0F2CC2990}" dt="2019-09-19T03:44:46.399" v="319" actId="164"/>
          <ac:spMkLst>
            <pc:docMk/>
            <pc:sldMk cId="4199144113" sldId="309"/>
            <ac:spMk id="26" creationId="{F0E69127-A309-48A5-8E65-D1D6F774F54A}"/>
          </ac:spMkLst>
        </pc:spChg>
        <pc:spChg chg="add mod ord">
          <ac:chgData name="Nathan Backman" userId="e8436eaf-367f-45cb-ae33-eb5e32ce60ac" providerId="ADAL" clId="{22131BC4-76BA-4104-8B2D-C5B0F2CC2990}" dt="2019-09-19T03:44:46.399" v="319" actId="164"/>
          <ac:spMkLst>
            <pc:docMk/>
            <pc:sldMk cId="4199144113" sldId="309"/>
            <ac:spMk id="27" creationId="{5D120CF5-BF87-4AB3-AEEC-AFEF9019FCCC}"/>
          </ac:spMkLst>
        </pc:spChg>
        <pc:spChg chg="add mod ord">
          <ac:chgData name="Nathan Backman" userId="e8436eaf-367f-45cb-ae33-eb5e32ce60ac" providerId="ADAL" clId="{22131BC4-76BA-4104-8B2D-C5B0F2CC2990}" dt="2019-09-19T03:44:46.399" v="319" actId="164"/>
          <ac:spMkLst>
            <pc:docMk/>
            <pc:sldMk cId="4199144113" sldId="309"/>
            <ac:spMk id="28" creationId="{A8EB6A5E-5ECC-46D6-A59A-7BE721BCE7B2}"/>
          </ac:spMkLst>
        </pc:spChg>
        <pc:spChg chg="add mod ord">
          <ac:chgData name="Nathan Backman" userId="e8436eaf-367f-45cb-ae33-eb5e32ce60ac" providerId="ADAL" clId="{22131BC4-76BA-4104-8B2D-C5B0F2CC2990}" dt="2019-09-19T03:44:46.399" v="319" actId="164"/>
          <ac:spMkLst>
            <pc:docMk/>
            <pc:sldMk cId="4199144113" sldId="309"/>
            <ac:spMk id="29" creationId="{96510E53-B969-4F56-843C-F331C5FA0154}"/>
          </ac:spMkLst>
        </pc:spChg>
        <pc:spChg chg="add mod">
          <ac:chgData name="Nathan Backman" userId="e8436eaf-367f-45cb-ae33-eb5e32ce60ac" providerId="ADAL" clId="{22131BC4-76BA-4104-8B2D-C5B0F2CC2990}" dt="2019-09-19T03:44:46.399" v="319" actId="164"/>
          <ac:spMkLst>
            <pc:docMk/>
            <pc:sldMk cId="4199144113" sldId="309"/>
            <ac:spMk id="30" creationId="{EDC710BE-35F3-4CEB-9337-1C195C89D2DF}"/>
          </ac:spMkLst>
        </pc:spChg>
        <pc:spChg chg="add mod">
          <ac:chgData name="Nathan Backman" userId="e8436eaf-367f-45cb-ae33-eb5e32ce60ac" providerId="ADAL" clId="{22131BC4-76BA-4104-8B2D-C5B0F2CC2990}" dt="2019-09-19T03:56:32.555" v="381" actId="3064"/>
          <ac:spMkLst>
            <pc:docMk/>
            <pc:sldMk cId="4199144113" sldId="309"/>
            <ac:spMk id="31" creationId="{1B25C279-3ABD-4F5B-8DA0-81ECA7FEC301}"/>
          </ac:spMkLst>
        </pc:spChg>
        <pc:spChg chg="add mod">
          <ac:chgData name="Nathan Backman" userId="e8436eaf-367f-45cb-ae33-eb5e32ce60ac" providerId="ADAL" clId="{22131BC4-76BA-4104-8B2D-C5B0F2CC2990}" dt="2019-09-19T03:59:36.697" v="382" actId="120"/>
          <ac:spMkLst>
            <pc:docMk/>
            <pc:sldMk cId="4199144113" sldId="309"/>
            <ac:spMk id="34" creationId="{7B43BD7C-7031-450F-9F9A-B8F47240B305}"/>
          </ac:spMkLst>
        </pc:spChg>
        <pc:spChg chg="add mod">
          <ac:chgData name="Nathan Backman" userId="e8436eaf-367f-45cb-ae33-eb5e32ce60ac" providerId="ADAL" clId="{22131BC4-76BA-4104-8B2D-C5B0F2CC2990}" dt="2019-09-19T03:55:21.238" v="361" actId="12789"/>
          <ac:spMkLst>
            <pc:docMk/>
            <pc:sldMk cId="4199144113" sldId="309"/>
            <ac:spMk id="35" creationId="{753CFE89-38CA-4854-BC88-5D968892C6DE}"/>
          </ac:spMkLst>
        </pc:spChg>
        <pc:spChg chg="add mod">
          <ac:chgData name="Nathan Backman" userId="e8436eaf-367f-45cb-ae33-eb5e32ce60ac" providerId="ADAL" clId="{22131BC4-76BA-4104-8B2D-C5B0F2CC2990}" dt="2019-09-19T03:59:36.697" v="382" actId="120"/>
          <ac:spMkLst>
            <pc:docMk/>
            <pc:sldMk cId="4199144113" sldId="309"/>
            <ac:spMk id="36" creationId="{7B373062-A703-438C-B0FD-F5B0174BC65D}"/>
          </ac:spMkLst>
        </pc:spChg>
        <pc:spChg chg="add mod">
          <ac:chgData name="Nathan Backman" userId="e8436eaf-367f-45cb-ae33-eb5e32ce60ac" providerId="ADAL" clId="{22131BC4-76BA-4104-8B2D-C5B0F2CC2990}" dt="2019-09-19T03:55:58.103" v="366" actId="1076"/>
          <ac:spMkLst>
            <pc:docMk/>
            <pc:sldMk cId="4199144113" sldId="309"/>
            <ac:spMk id="37" creationId="{AA87ACF9-A381-4241-A2A9-5FD828698704}"/>
          </ac:spMkLst>
        </pc:spChg>
        <pc:spChg chg="add mod">
          <ac:chgData name="Nathan Backman" userId="e8436eaf-367f-45cb-ae33-eb5e32ce60ac" providerId="ADAL" clId="{22131BC4-76BA-4104-8B2D-C5B0F2CC2990}" dt="2019-09-19T03:59:36.697" v="382" actId="120"/>
          <ac:spMkLst>
            <pc:docMk/>
            <pc:sldMk cId="4199144113" sldId="309"/>
            <ac:spMk id="38" creationId="{6CB098D9-940D-48A3-BEC3-2BA7BAD4B074}"/>
          </ac:spMkLst>
        </pc:spChg>
        <pc:spChg chg="add del mod">
          <ac:chgData name="Nathan Backman" userId="e8436eaf-367f-45cb-ae33-eb5e32ce60ac" providerId="ADAL" clId="{22131BC4-76BA-4104-8B2D-C5B0F2CC2990}" dt="2019-09-19T04:02:00.298" v="398" actId="478"/>
          <ac:spMkLst>
            <pc:docMk/>
            <pc:sldMk cId="4199144113" sldId="309"/>
            <ac:spMk id="47" creationId="{9C33D8BD-CD61-47DA-BA68-520E3EE69C60}"/>
          </ac:spMkLst>
        </pc:spChg>
        <pc:spChg chg="add mod">
          <ac:chgData name="Nathan Backman" userId="e8436eaf-367f-45cb-ae33-eb5e32ce60ac" providerId="ADAL" clId="{22131BC4-76BA-4104-8B2D-C5B0F2CC2990}" dt="2019-09-19T03:55:41.312" v="363" actId="1076"/>
          <ac:spMkLst>
            <pc:docMk/>
            <pc:sldMk cId="4199144113" sldId="309"/>
            <ac:spMk id="1024" creationId="{DFBD8A1F-AD99-41AF-A002-80CA0F01ED62}"/>
          </ac:spMkLst>
        </pc:spChg>
        <pc:grpChg chg="add mod">
          <ac:chgData name="Nathan Backman" userId="e8436eaf-367f-45cb-ae33-eb5e32ce60ac" providerId="ADAL" clId="{22131BC4-76BA-4104-8B2D-C5B0F2CC2990}" dt="2019-09-19T03:44:52.958" v="320" actId="1076"/>
          <ac:grpSpMkLst>
            <pc:docMk/>
            <pc:sldMk cId="4199144113" sldId="309"/>
            <ac:grpSpMk id="21" creationId="{3077BB36-8D40-49E6-8B40-5598C36AA5B7}"/>
          </ac:grpSpMkLst>
        </pc:grpChg>
        <pc:picChg chg="del">
          <ac:chgData name="Nathan Backman" userId="e8436eaf-367f-45cb-ae33-eb5e32ce60ac" providerId="ADAL" clId="{22131BC4-76BA-4104-8B2D-C5B0F2CC2990}" dt="2019-09-19T03:32:20.540" v="91" actId="478"/>
          <ac:picMkLst>
            <pc:docMk/>
            <pc:sldMk cId="4199144113" sldId="309"/>
            <ac:picMk id="1026" creationId="{00000000-0000-0000-0000-000000000000}"/>
          </ac:picMkLst>
        </pc:picChg>
        <pc:cxnChg chg="add mod">
          <ac:chgData name="Nathan Backman" userId="e8436eaf-367f-45cb-ae33-eb5e32ce60ac" providerId="ADAL" clId="{22131BC4-76BA-4104-8B2D-C5B0F2CC2990}" dt="2019-09-19T04:02:00.298" v="398" actId="478"/>
          <ac:cxnSpMkLst>
            <pc:docMk/>
            <pc:sldMk cId="4199144113" sldId="309"/>
            <ac:cxnSpMk id="41" creationId="{A9DD5027-3674-4AAA-B970-BE4257712B51}"/>
          </ac:cxnSpMkLst>
        </pc:cxnChg>
        <pc:cxnChg chg="add mod">
          <ac:chgData name="Nathan Backman" userId="e8436eaf-367f-45cb-ae33-eb5e32ce60ac" providerId="ADAL" clId="{22131BC4-76BA-4104-8B2D-C5B0F2CC2990}" dt="2019-09-19T04:02:23.744" v="401" actId="14100"/>
          <ac:cxnSpMkLst>
            <pc:docMk/>
            <pc:sldMk cId="4199144113" sldId="309"/>
            <ac:cxnSpMk id="52" creationId="{33A50E18-4A39-460F-B295-85A1D5D22225}"/>
          </ac:cxnSpMkLst>
        </pc:cxnChg>
        <pc:cxnChg chg="add mod">
          <ac:chgData name="Nathan Backman" userId="e8436eaf-367f-45cb-ae33-eb5e32ce60ac" providerId="ADAL" clId="{22131BC4-76BA-4104-8B2D-C5B0F2CC2990}" dt="2019-09-19T04:00:13.246" v="384" actId="13822"/>
          <ac:cxnSpMkLst>
            <pc:docMk/>
            <pc:sldMk cId="4199144113" sldId="309"/>
            <ac:cxnSpMk id="1027" creationId="{4E036B68-249B-41B9-8D3A-F674C0BCC106}"/>
          </ac:cxnSpMkLst>
        </pc:cxnChg>
      </pc:sldChg>
      <pc:sldChg chg="addSp delSp modSp add del">
        <pc:chgData name="Nathan Backman" userId="e8436eaf-367f-45cb-ae33-eb5e32ce60ac" providerId="ADAL" clId="{22131BC4-76BA-4104-8B2D-C5B0F2CC2990}" dt="2019-09-19T04:20:41.232" v="568" actId="2696"/>
        <pc:sldMkLst>
          <pc:docMk/>
          <pc:sldMk cId="1890822630" sldId="310"/>
        </pc:sldMkLst>
        <pc:spChg chg="mod">
          <ac:chgData name="Nathan Backman" userId="e8436eaf-367f-45cb-ae33-eb5e32ce60ac" providerId="ADAL" clId="{22131BC4-76BA-4104-8B2D-C5B0F2CC2990}" dt="2019-09-19T04:14:23.340" v="517" actId="14100"/>
          <ac:spMkLst>
            <pc:docMk/>
            <pc:sldMk cId="1890822630" sldId="310"/>
            <ac:spMk id="3" creationId="{00000000-0000-0000-0000-000000000000}"/>
          </ac:spMkLst>
        </pc:spChg>
        <pc:spChg chg="add mod">
          <ac:chgData name="Nathan Backman" userId="e8436eaf-367f-45cb-ae33-eb5e32ce60ac" providerId="ADAL" clId="{22131BC4-76BA-4104-8B2D-C5B0F2CC2990}" dt="2019-09-19T04:10:55.003" v="513" actId="1036"/>
          <ac:spMkLst>
            <pc:docMk/>
            <pc:sldMk cId="1890822630" sldId="310"/>
            <ac:spMk id="4" creationId="{81B14F59-62F1-415E-BE3E-72A68D007731}"/>
          </ac:spMkLst>
        </pc:spChg>
        <pc:spChg chg="del">
          <ac:chgData name="Nathan Backman" userId="e8436eaf-367f-45cb-ae33-eb5e32ce60ac" providerId="ADAL" clId="{22131BC4-76BA-4104-8B2D-C5B0F2CC2990}" dt="2019-09-19T04:05:15.052" v="408" actId="478"/>
          <ac:spMkLst>
            <pc:docMk/>
            <pc:sldMk cId="1890822630" sldId="310"/>
            <ac:spMk id="31" creationId="{1B25C279-3ABD-4F5B-8DA0-81ECA7FEC301}"/>
          </ac:spMkLst>
        </pc:spChg>
        <pc:spChg chg="mod">
          <ac:chgData name="Nathan Backman" userId="e8436eaf-367f-45cb-ae33-eb5e32ce60ac" providerId="ADAL" clId="{22131BC4-76BA-4104-8B2D-C5B0F2CC2990}" dt="2019-09-19T04:15:14.166" v="519"/>
          <ac:spMkLst>
            <pc:docMk/>
            <pc:sldMk cId="1890822630" sldId="310"/>
            <ac:spMk id="35" creationId="{753CFE89-38CA-4854-BC88-5D968892C6DE}"/>
          </ac:spMkLst>
        </pc:spChg>
        <pc:spChg chg="mod">
          <ac:chgData name="Nathan Backman" userId="e8436eaf-367f-45cb-ae33-eb5e32ce60ac" providerId="ADAL" clId="{22131BC4-76BA-4104-8B2D-C5B0F2CC2990}" dt="2019-09-19T04:15:30.929" v="522" actId="20577"/>
          <ac:spMkLst>
            <pc:docMk/>
            <pc:sldMk cId="1890822630" sldId="310"/>
            <ac:spMk id="37" creationId="{AA87ACF9-A381-4241-A2A9-5FD828698704}"/>
          </ac:spMkLst>
        </pc:spChg>
        <pc:picChg chg="add mod">
          <ac:chgData name="Nathan Backman" userId="e8436eaf-367f-45cb-ae33-eb5e32ce60ac" providerId="ADAL" clId="{22131BC4-76BA-4104-8B2D-C5B0F2CC2990}" dt="2019-09-19T04:07:04.463" v="422" actId="732"/>
          <ac:picMkLst>
            <pc:docMk/>
            <pc:sldMk cId="1890822630" sldId="310"/>
            <ac:picMk id="1026" creationId="{D9139776-7D65-4294-B536-08BE18F9DEC5}"/>
          </ac:picMkLst>
        </pc:picChg>
      </pc:sldChg>
      <pc:sldChg chg="addSp modSp add ord modAnim">
        <pc:chgData name="Nathan Backman" userId="e8436eaf-367f-45cb-ae33-eb5e32ce60ac" providerId="ADAL" clId="{22131BC4-76BA-4104-8B2D-C5B0F2CC2990}" dt="2019-09-19T05:12:22.888" v="620"/>
        <pc:sldMkLst>
          <pc:docMk/>
          <pc:sldMk cId="2458105753" sldId="311"/>
        </pc:sldMkLst>
        <pc:spChg chg="mod">
          <ac:chgData name="Nathan Backman" userId="e8436eaf-367f-45cb-ae33-eb5e32ce60ac" providerId="ADAL" clId="{22131BC4-76BA-4104-8B2D-C5B0F2CC2990}" dt="2019-09-19T04:18:10.609" v="527" actId="164"/>
          <ac:spMkLst>
            <pc:docMk/>
            <pc:sldMk cId="2458105753" sldId="311"/>
            <ac:spMk id="34" creationId="{7B43BD7C-7031-450F-9F9A-B8F47240B305}"/>
          </ac:spMkLst>
        </pc:spChg>
        <pc:spChg chg="mod">
          <ac:chgData name="Nathan Backman" userId="e8436eaf-367f-45cb-ae33-eb5e32ce60ac" providerId="ADAL" clId="{22131BC4-76BA-4104-8B2D-C5B0F2CC2990}" dt="2019-09-19T04:18:15.361" v="528" actId="164"/>
          <ac:spMkLst>
            <pc:docMk/>
            <pc:sldMk cId="2458105753" sldId="311"/>
            <ac:spMk id="35" creationId="{753CFE89-38CA-4854-BC88-5D968892C6DE}"/>
          </ac:spMkLst>
        </pc:spChg>
        <pc:spChg chg="mod">
          <ac:chgData name="Nathan Backman" userId="e8436eaf-367f-45cb-ae33-eb5e32ce60ac" providerId="ADAL" clId="{22131BC4-76BA-4104-8B2D-C5B0F2CC2990}" dt="2019-09-19T04:18:15.361" v="528" actId="164"/>
          <ac:spMkLst>
            <pc:docMk/>
            <pc:sldMk cId="2458105753" sldId="311"/>
            <ac:spMk id="36" creationId="{7B373062-A703-438C-B0FD-F5B0174BC65D}"/>
          </ac:spMkLst>
        </pc:spChg>
        <pc:spChg chg="mod">
          <ac:chgData name="Nathan Backman" userId="e8436eaf-367f-45cb-ae33-eb5e32ce60ac" providerId="ADAL" clId="{22131BC4-76BA-4104-8B2D-C5B0F2CC2990}" dt="2019-09-19T04:18:20.347" v="529" actId="164"/>
          <ac:spMkLst>
            <pc:docMk/>
            <pc:sldMk cId="2458105753" sldId="311"/>
            <ac:spMk id="37" creationId="{AA87ACF9-A381-4241-A2A9-5FD828698704}"/>
          </ac:spMkLst>
        </pc:spChg>
        <pc:spChg chg="mod">
          <ac:chgData name="Nathan Backman" userId="e8436eaf-367f-45cb-ae33-eb5e32ce60ac" providerId="ADAL" clId="{22131BC4-76BA-4104-8B2D-C5B0F2CC2990}" dt="2019-09-19T04:18:20.347" v="529" actId="164"/>
          <ac:spMkLst>
            <pc:docMk/>
            <pc:sldMk cId="2458105753" sldId="311"/>
            <ac:spMk id="38" creationId="{6CB098D9-940D-48A3-BEC3-2BA7BAD4B074}"/>
          </ac:spMkLst>
        </pc:spChg>
        <pc:spChg chg="mod">
          <ac:chgData name="Nathan Backman" userId="e8436eaf-367f-45cb-ae33-eb5e32ce60ac" providerId="ADAL" clId="{22131BC4-76BA-4104-8B2D-C5B0F2CC2990}" dt="2019-09-19T04:18:10.609" v="527" actId="164"/>
          <ac:spMkLst>
            <pc:docMk/>
            <pc:sldMk cId="2458105753" sldId="311"/>
            <ac:spMk id="1024" creationId="{DFBD8A1F-AD99-41AF-A002-80CA0F01ED62}"/>
          </ac:spMkLst>
        </pc:spChg>
        <pc:grpChg chg="add mod">
          <ac:chgData name="Nathan Backman" userId="e8436eaf-367f-45cb-ae33-eb5e32ce60ac" providerId="ADAL" clId="{22131BC4-76BA-4104-8B2D-C5B0F2CC2990}" dt="2019-09-19T04:18:10.609" v="527" actId="164"/>
          <ac:grpSpMkLst>
            <pc:docMk/>
            <pc:sldMk cId="2458105753" sldId="311"/>
            <ac:grpSpMk id="5" creationId="{4F64042B-F0D1-488E-AF2C-A13A2FC5A2BF}"/>
          </ac:grpSpMkLst>
        </pc:grpChg>
        <pc:grpChg chg="add mod">
          <ac:chgData name="Nathan Backman" userId="e8436eaf-367f-45cb-ae33-eb5e32ce60ac" providerId="ADAL" clId="{22131BC4-76BA-4104-8B2D-C5B0F2CC2990}" dt="2019-09-19T04:18:15.361" v="528" actId="164"/>
          <ac:grpSpMkLst>
            <pc:docMk/>
            <pc:sldMk cId="2458105753" sldId="311"/>
            <ac:grpSpMk id="6" creationId="{C1EBA7F9-1528-4296-8C5D-F3A2253B0302}"/>
          </ac:grpSpMkLst>
        </pc:grpChg>
        <pc:grpChg chg="add mod">
          <ac:chgData name="Nathan Backman" userId="e8436eaf-367f-45cb-ae33-eb5e32ce60ac" providerId="ADAL" clId="{22131BC4-76BA-4104-8B2D-C5B0F2CC2990}" dt="2019-09-19T04:18:20.347" v="529" actId="164"/>
          <ac:grpSpMkLst>
            <pc:docMk/>
            <pc:sldMk cId="2458105753" sldId="311"/>
            <ac:grpSpMk id="8" creationId="{A18D2C92-6262-4145-BD1E-39AB3B33BD2E}"/>
          </ac:grpSpMkLst>
        </pc:grpChg>
      </pc:sldChg>
      <pc:sldChg chg="addSp delSp modSp add modAnim">
        <pc:chgData name="Nathan Backman" userId="e8436eaf-367f-45cb-ae33-eb5e32ce60ac" providerId="ADAL" clId="{22131BC4-76BA-4104-8B2D-C5B0F2CC2990}" dt="2019-09-19T05:56:52.637" v="1468" actId="20577"/>
        <pc:sldMkLst>
          <pc:docMk/>
          <pc:sldMk cId="861943482" sldId="312"/>
        </pc:sldMkLst>
        <pc:spChg chg="mod">
          <ac:chgData name="Nathan Backman" userId="e8436eaf-367f-45cb-ae33-eb5e32ce60ac" providerId="ADAL" clId="{22131BC4-76BA-4104-8B2D-C5B0F2CC2990}" dt="2019-09-19T05:56:52.637" v="1468" actId="20577"/>
          <ac:spMkLst>
            <pc:docMk/>
            <pc:sldMk cId="861943482" sldId="312"/>
            <ac:spMk id="2" creationId="{DD574252-6735-4D6A-B8E7-C6C0BA1BA250}"/>
          </ac:spMkLst>
        </pc:spChg>
        <pc:spChg chg="mod">
          <ac:chgData name="Nathan Backman" userId="e8436eaf-367f-45cb-ae33-eb5e32ce60ac" providerId="ADAL" clId="{22131BC4-76BA-4104-8B2D-C5B0F2CC2990}" dt="2019-09-19T05:31:11.692" v="1149" actId="20577"/>
          <ac:spMkLst>
            <pc:docMk/>
            <pc:sldMk cId="861943482" sldId="312"/>
            <ac:spMk id="3" creationId="{4AE0400A-537E-445A-B7C4-BB5C80731524}"/>
          </ac:spMkLst>
        </pc:spChg>
        <pc:spChg chg="add mod">
          <ac:chgData name="Nathan Backman" userId="e8436eaf-367f-45cb-ae33-eb5e32ce60ac" providerId="ADAL" clId="{22131BC4-76BA-4104-8B2D-C5B0F2CC2990}" dt="2019-09-19T05:54:58.497" v="1449" actId="114"/>
          <ac:spMkLst>
            <pc:docMk/>
            <pc:sldMk cId="861943482" sldId="312"/>
            <ac:spMk id="4" creationId="{2A6A5C88-245D-4745-B9E4-0F4A0CA0BD0E}"/>
          </ac:spMkLst>
        </pc:spChg>
        <pc:spChg chg="add mod">
          <ac:chgData name="Nathan Backman" userId="e8436eaf-367f-45cb-ae33-eb5e32ce60ac" providerId="ADAL" clId="{22131BC4-76BA-4104-8B2D-C5B0F2CC2990}" dt="2019-09-19T05:25:41.004" v="1112" actId="14100"/>
          <ac:spMkLst>
            <pc:docMk/>
            <pc:sldMk cId="861943482" sldId="312"/>
            <ac:spMk id="5" creationId="{7026526D-E167-4ABB-AB9D-2F564D249F51}"/>
          </ac:spMkLst>
        </pc:spChg>
        <pc:spChg chg="add del mod">
          <ac:chgData name="Nathan Backman" userId="e8436eaf-367f-45cb-ae33-eb5e32ce60ac" providerId="ADAL" clId="{22131BC4-76BA-4104-8B2D-C5B0F2CC2990}" dt="2019-09-19T05:24:56.548" v="1104" actId="478"/>
          <ac:spMkLst>
            <pc:docMk/>
            <pc:sldMk cId="861943482" sldId="312"/>
            <ac:spMk id="6" creationId="{96837FED-B29C-46AC-BFBF-540091072905}"/>
          </ac:spMkLst>
        </pc:spChg>
        <pc:spChg chg="add del mod">
          <ac:chgData name="Nathan Backman" userId="e8436eaf-367f-45cb-ae33-eb5e32ce60ac" providerId="ADAL" clId="{22131BC4-76BA-4104-8B2D-C5B0F2CC2990}" dt="2019-09-19T05:25:05.746" v="1107" actId="478"/>
          <ac:spMkLst>
            <pc:docMk/>
            <pc:sldMk cId="861943482" sldId="312"/>
            <ac:spMk id="7" creationId="{FD11D101-46AF-4C0A-AEC9-23A3CB9BE734}"/>
          </ac:spMkLst>
        </pc:spChg>
        <pc:spChg chg="mod topLvl">
          <ac:chgData name="Nathan Backman" userId="e8436eaf-367f-45cb-ae33-eb5e32ce60ac" providerId="ADAL" clId="{22131BC4-76BA-4104-8B2D-C5B0F2CC2990}" dt="2019-09-19T05:25:49.366" v="1114" actId="14100"/>
          <ac:spMkLst>
            <pc:docMk/>
            <pc:sldMk cId="861943482" sldId="312"/>
            <ac:spMk id="9" creationId="{5C031EF5-21B4-4A43-ABD3-69398A58C681}"/>
          </ac:spMkLst>
        </pc:spChg>
        <pc:spChg chg="del mod topLvl">
          <ac:chgData name="Nathan Backman" userId="e8436eaf-367f-45cb-ae33-eb5e32ce60ac" providerId="ADAL" clId="{22131BC4-76BA-4104-8B2D-C5B0F2CC2990}" dt="2019-09-19T05:25:00.119" v="1105" actId="478"/>
          <ac:spMkLst>
            <pc:docMk/>
            <pc:sldMk cId="861943482" sldId="312"/>
            <ac:spMk id="10" creationId="{E89671AC-1EE2-43E2-868F-7161FC70BFEF}"/>
          </ac:spMkLst>
        </pc:spChg>
        <pc:spChg chg="del mod topLvl">
          <ac:chgData name="Nathan Backman" userId="e8436eaf-367f-45cb-ae33-eb5e32ce60ac" providerId="ADAL" clId="{22131BC4-76BA-4104-8B2D-C5B0F2CC2990}" dt="2019-09-19T05:26:17.374" v="1115" actId="478"/>
          <ac:spMkLst>
            <pc:docMk/>
            <pc:sldMk cId="861943482" sldId="312"/>
            <ac:spMk id="12" creationId="{1DC6863C-7148-402A-8EF9-C322B9C97D3D}"/>
          </ac:spMkLst>
        </pc:spChg>
        <pc:spChg chg="del mod topLvl">
          <ac:chgData name="Nathan Backman" userId="e8436eaf-367f-45cb-ae33-eb5e32ce60ac" providerId="ADAL" clId="{22131BC4-76BA-4104-8B2D-C5B0F2CC2990}" dt="2019-09-19T05:25:03.261" v="1106" actId="478"/>
          <ac:spMkLst>
            <pc:docMk/>
            <pc:sldMk cId="861943482" sldId="312"/>
            <ac:spMk id="13" creationId="{3A4BF166-97FC-4604-A845-C8370C424468}"/>
          </ac:spMkLst>
        </pc:spChg>
        <pc:spChg chg="add mod">
          <ac:chgData name="Nathan Backman" userId="e8436eaf-367f-45cb-ae33-eb5e32ce60ac" providerId="ADAL" clId="{22131BC4-76BA-4104-8B2D-C5B0F2CC2990}" dt="2019-09-19T05:26:43.162" v="1118" actId="164"/>
          <ac:spMkLst>
            <pc:docMk/>
            <pc:sldMk cId="861943482" sldId="312"/>
            <ac:spMk id="14" creationId="{D5C57D0B-57F7-448F-AF40-193B28B04906}"/>
          </ac:spMkLst>
        </pc:spChg>
        <pc:spChg chg="add mod">
          <ac:chgData name="Nathan Backman" userId="e8436eaf-367f-45cb-ae33-eb5e32ce60ac" providerId="ADAL" clId="{22131BC4-76BA-4104-8B2D-C5B0F2CC2990}" dt="2019-09-19T05:26:43.162" v="1118" actId="164"/>
          <ac:spMkLst>
            <pc:docMk/>
            <pc:sldMk cId="861943482" sldId="312"/>
            <ac:spMk id="15" creationId="{26381CF4-D053-464A-8C12-B5847387866A}"/>
          </ac:spMkLst>
        </pc:spChg>
        <pc:spChg chg="add mod">
          <ac:chgData name="Nathan Backman" userId="e8436eaf-367f-45cb-ae33-eb5e32ce60ac" providerId="ADAL" clId="{22131BC4-76BA-4104-8B2D-C5B0F2CC2990}" dt="2019-09-19T05:29:58.162" v="1132" actId="2711"/>
          <ac:spMkLst>
            <pc:docMk/>
            <pc:sldMk cId="861943482" sldId="312"/>
            <ac:spMk id="17" creationId="{1236BA7E-3AC2-44AD-A0B1-177C076438E9}"/>
          </ac:spMkLst>
        </pc:spChg>
        <pc:spChg chg="add del mod">
          <ac:chgData name="Nathan Backman" userId="e8436eaf-367f-45cb-ae33-eb5e32ce60ac" providerId="ADAL" clId="{22131BC4-76BA-4104-8B2D-C5B0F2CC2990}" dt="2019-09-19T05:48:34.313" v="1412"/>
          <ac:spMkLst>
            <pc:docMk/>
            <pc:sldMk cId="861943482" sldId="312"/>
            <ac:spMk id="18" creationId="{7258C215-E9A2-469C-BBA0-C5A089100CEA}"/>
          </ac:spMkLst>
        </pc:spChg>
        <pc:spChg chg="add mod ord">
          <ac:chgData name="Nathan Backman" userId="e8436eaf-367f-45cb-ae33-eb5e32ce60ac" providerId="ADAL" clId="{22131BC4-76BA-4104-8B2D-C5B0F2CC2990}" dt="2019-09-19T05:41:19.002" v="1403" actId="164"/>
          <ac:spMkLst>
            <pc:docMk/>
            <pc:sldMk cId="861943482" sldId="312"/>
            <ac:spMk id="19" creationId="{45F1B990-985A-4ACC-A038-A4BE0CEC36FF}"/>
          </ac:spMkLst>
        </pc:spChg>
        <pc:spChg chg="add mod ord">
          <ac:chgData name="Nathan Backman" userId="e8436eaf-367f-45cb-ae33-eb5e32ce60ac" providerId="ADAL" clId="{22131BC4-76BA-4104-8B2D-C5B0F2CC2990}" dt="2019-09-19T05:41:19.002" v="1403" actId="164"/>
          <ac:spMkLst>
            <pc:docMk/>
            <pc:sldMk cId="861943482" sldId="312"/>
            <ac:spMk id="20" creationId="{6AEB33F3-1925-4C4E-8681-2C43A68B9B26}"/>
          </ac:spMkLst>
        </pc:spChg>
        <pc:spChg chg="add del mod">
          <ac:chgData name="Nathan Backman" userId="e8436eaf-367f-45cb-ae33-eb5e32ce60ac" providerId="ADAL" clId="{22131BC4-76BA-4104-8B2D-C5B0F2CC2990}" dt="2019-09-19T05:48:11.952" v="1409"/>
          <ac:spMkLst>
            <pc:docMk/>
            <pc:sldMk cId="861943482" sldId="312"/>
            <ac:spMk id="21" creationId="{DFF78C52-19EE-4C70-A6C4-BCC7F58EFEB4}"/>
          </ac:spMkLst>
        </pc:spChg>
        <pc:grpChg chg="add del mod">
          <ac:chgData name="Nathan Backman" userId="e8436eaf-367f-45cb-ae33-eb5e32ce60ac" providerId="ADAL" clId="{22131BC4-76BA-4104-8B2D-C5B0F2CC2990}" dt="2019-09-19T05:24:51.230" v="1103" actId="165"/>
          <ac:grpSpMkLst>
            <pc:docMk/>
            <pc:sldMk cId="861943482" sldId="312"/>
            <ac:grpSpMk id="8" creationId="{5649FF60-B7BA-4A1C-8213-5B94402F4D35}"/>
          </ac:grpSpMkLst>
        </pc:grpChg>
        <pc:grpChg chg="add del mod">
          <ac:chgData name="Nathan Backman" userId="e8436eaf-367f-45cb-ae33-eb5e32ce60ac" providerId="ADAL" clId="{22131BC4-76BA-4104-8B2D-C5B0F2CC2990}" dt="2019-09-19T05:24:51.230" v="1103" actId="165"/>
          <ac:grpSpMkLst>
            <pc:docMk/>
            <pc:sldMk cId="861943482" sldId="312"/>
            <ac:grpSpMk id="11" creationId="{87E25BC7-22DC-4277-81A0-001E52F5657F}"/>
          </ac:grpSpMkLst>
        </pc:grpChg>
        <pc:grpChg chg="add mod">
          <ac:chgData name="Nathan Backman" userId="e8436eaf-367f-45cb-ae33-eb5e32ce60ac" providerId="ADAL" clId="{22131BC4-76BA-4104-8B2D-C5B0F2CC2990}" dt="2019-09-19T05:26:43.162" v="1118" actId="164"/>
          <ac:grpSpMkLst>
            <pc:docMk/>
            <pc:sldMk cId="861943482" sldId="312"/>
            <ac:grpSpMk id="16" creationId="{11908BA8-7388-4E7E-B37A-EBB9DBE78FDD}"/>
          </ac:grpSpMkLst>
        </pc:grpChg>
        <pc:grpChg chg="add del mod">
          <ac:chgData name="Nathan Backman" userId="e8436eaf-367f-45cb-ae33-eb5e32ce60ac" providerId="ADAL" clId="{22131BC4-76BA-4104-8B2D-C5B0F2CC2990}" dt="2019-09-19T05:48:04.108" v="1407"/>
          <ac:grpSpMkLst>
            <pc:docMk/>
            <pc:sldMk cId="861943482" sldId="312"/>
            <ac:grpSpMk id="22" creationId="{46112112-F9C1-4505-9AAD-7EB4C34618F6}"/>
          </ac:grpSpMkLst>
        </pc:grpChg>
      </pc:sldChg>
      <pc:sldChg chg="addSp delSp modSp modAnim">
        <pc:chgData name="Nathan Backman" userId="e8436eaf-367f-45cb-ae33-eb5e32ce60ac" providerId="ADAL" clId="{22131BC4-76BA-4104-8B2D-C5B0F2CC2990}" dt="2019-09-19T05:57:48.368" v="1483"/>
        <pc:sldMkLst>
          <pc:docMk/>
          <pc:sldMk cId="2780613433" sldId="313"/>
        </pc:sldMkLst>
        <pc:spChg chg="del mod">
          <ac:chgData name="Nathan Backman" userId="e8436eaf-367f-45cb-ae33-eb5e32ce60ac" providerId="ADAL" clId="{22131BC4-76BA-4104-8B2D-C5B0F2CC2990}" dt="2019-09-19T05:57:37.948" v="1481" actId="478"/>
          <ac:spMkLst>
            <pc:docMk/>
            <pc:sldMk cId="2780613433" sldId="313"/>
            <ac:spMk id="2" creationId="{DD574252-6735-4D6A-B8E7-C6C0BA1BA250}"/>
          </ac:spMkLst>
        </pc:spChg>
        <pc:spChg chg="mod">
          <ac:chgData name="Nathan Backman" userId="e8436eaf-367f-45cb-ae33-eb5e32ce60ac" providerId="ADAL" clId="{22131BC4-76BA-4104-8B2D-C5B0F2CC2990}" dt="2019-09-19T05:32:10.349" v="1214" actId="20577"/>
          <ac:spMkLst>
            <pc:docMk/>
            <pc:sldMk cId="2780613433" sldId="313"/>
            <ac:spMk id="3" creationId="{4AE0400A-537E-445A-B7C4-BB5C80731524}"/>
          </ac:spMkLst>
        </pc:spChg>
        <pc:spChg chg="mod">
          <ac:chgData name="Nathan Backman" userId="e8436eaf-367f-45cb-ae33-eb5e32ce60ac" providerId="ADAL" clId="{22131BC4-76BA-4104-8B2D-C5B0F2CC2990}" dt="2019-09-19T05:55:55.366" v="1457" actId="14100"/>
          <ac:spMkLst>
            <pc:docMk/>
            <pc:sldMk cId="2780613433" sldId="313"/>
            <ac:spMk id="4" creationId="{2A6A5C88-245D-4745-B9E4-0F4A0CA0BD0E}"/>
          </ac:spMkLst>
        </pc:spChg>
        <pc:spChg chg="add del mod">
          <ac:chgData name="Nathan Backman" userId="e8436eaf-367f-45cb-ae33-eb5e32ce60ac" providerId="ADAL" clId="{22131BC4-76BA-4104-8B2D-C5B0F2CC2990}" dt="2019-09-19T05:57:42.614" v="1482" actId="478"/>
          <ac:spMkLst>
            <pc:docMk/>
            <pc:sldMk cId="2780613433" sldId="313"/>
            <ac:spMk id="7" creationId="{CD2B11CB-4049-46FB-9AE0-07CDE9D2DDA1}"/>
          </ac:spMkLst>
        </pc:spChg>
        <pc:spChg chg="add mod">
          <ac:chgData name="Nathan Backman" userId="e8436eaf-367f-45cb-ae33-eb5e32ce60ac" providerId="ADAL" clId="{22131BC4-76BA-4104-8B2D-C5B0F2CC2990}" dt="2019-09-19T05:35:58.514" v="1389" actId="2711"/>
          <ac:spMkLst>
            <pc:docMk/>
            <pc:sldMk cId="2780613433" sldId="313"/>
            <ac:spMk id="11" creationId="{2A164EA3-F88A-4022-B042-4F0FB174022B}"/>
          </ac:spMkLst>
        </pc:spChg>
        <pc:spChg chg="mod">
          <ac:chgData name="Nathan Backman" userId="e8436eaf-367f-45cb-ae33-eb5e32ce60ac" providerId="ADAL" clId="{22131BC4-76BA-4104-8B2D-C5B0F2CC2990}" dt="2019-09-19T05:53:18.749" v="1440" actId="207"/>
          <ac:spMkLst>
            <pc:docMk/>
            <pc:sldMk cId="2780613433" sldId="313"/>
            <ac:spMk id="13" creationId="{647AE9F3-0D2B-46E8-AE75-DF66C6A6B86F}"/>
          </ac:spMkLst>
        </pc:spChg>
        <pc:spChg chg="mod">
          <ac:chgData name="Nathan Backman" userId="e8436eaf-367f-45cb-ae33-eb5e32ce60ac" providerId="ADAL" clId="{22131BC4-76BA-4104-8B2D-C5B0F2CC2990}" dt="2019-09-19T05:53:23.588" v="1441" actId="207"/>
          <ac:spMkLst>
            <pc:docMk/>
            <pc:sldMk cId="2780613433" sldId="313"/>
            <ac:spMk id="18" creationId="{86FDE5BB-69D4-460C-B9BB-EF7736875FC0}"/>
          </ac:spMkLst>
        </pc:spChg>
        <pc:spChg chg="add mod">
          <ac:chgData name="Nathan Backman" userId="e8436eaf-367f-45cb-ae33-eb5e32ce60ac" providerId="ADAL" clId="{22131BC4-76BA-4104-8B2D-C5B0F2CC2990}" dt="2019-09-19T05:52:22.235" v="1435" actId="1076"/>
          <ac:spMkLst>
            <pc:docMk/>
            <pc:sldMk cId="2780613433" sldId="313"/>
            <ac:spMk id="19" creationId="{DD7B0C99-8D1F-451B-985A-946AEFE05739}"/>
          </ac:spMkLst>
        </pc:spChg>
        <pc:spChg chg="add mod">
          <ac:chgData name="Nathan Backman" userId="e8436eaf-367f-45cb-ae33-eb5e32ce60ac" providerId="ADAL" clId="{22131BC4-76BA-4104-8B2D-C5B0F2CC2990}" dt="2019-09-19T05:51:36.115" v="1428" actId="1076"/>
          <ac:spMkLst>
            <pc:docMk/>
            <pc:sldMk cId="2780613433" sldId="313"/>
            <ac:spMk id="20" creationId="{2560DEFE-388C-469F-9BE5-1105FD40F905}"/>
          </ac:spMkLst>
        </pc:spChg>
        <pc:spChg chg="add">
          <ac:chgData name="Nathan Backman" userId="e8436eaf-367f-45cb-ae33-eb5e32ce60ac" providerId="ADAL" clId="{22131BC4-76BA-4104-8B2D-C5B0F2CC2990}" dt="2019-09-19T05:57:48.368" v="1483"/>
          <ac:spMkLst>
            <pc:docMk/>
            <pc:sldMk cId="2780613433" sldId="313"/>
            <ac:spMk id="21" creationId="{E4B15CF2-486D-4CF5-813F-7AAF5078CA99}"/>
          </ac:spMkLst>
        </pc:spChg>
        <pc:grpChg chg="add mod ord">
          <ac:chgData name="Nathan Backman" userId="e8436eaf-367f-45cb-ae33-eb5e32ce60ac" providerId="ADAL" clId="{22131BC4-76BA-4104-8B2D-C5B0F2CC2990}" dt="2019-09-19T05:52:53.779" v="1437" actId="1076"/>
          <ac:grpSpMkLst>
            <pc:docMk/>
            <pc:sldMk cId="2780613433" sldId="313"/>
            <ac:grpSpMk id="12" creationId="{90B5ADCE-896C-4191-9590-7A6479C12F3E}"/>
          </ac:grpSpMkLst>
        </pc:grpChg>
      </pc:sldChg>
      <pc:sldChg chg="delSp modSp add delAnim modAnim">
        <pc:chgData name="Nathan Backman" userId="e8436eaf-367f-45cb-ae33-eb5e32ce60ac" providerId="ADAL" clId="{22131BC4-76BA-4104-8B2D-C5B0F2CC2990}" dt="2019-09-19T06:12:55.545" v="1942" actId="20577"/>
        <pc:sldMkLst>
          <pc:docMk/>
          <pc:sldMk cId="671565657" sldId="314"/>
        </pc:sldMkLst>
        <pc:spChg chg="mod">
          <ac:chgData name="Nathan Backman" userId="e8436eaf-367f-45cb-ae33-eb5e32ce60ac" providerId="ADAL" clId="{22131BC4-76BA-4104-8B2D-C5B0F2CC2990}" dt="2019-09-19T05:59:41.647" v="1522" actId="20577"/>
          <ac:spMkLst>
            <pc:docMk/>
            <pc:sldMk cId="671565657" sldId="314"/>
            <ac:spMk id="3" creationId="{4AE0400A-537E-445A-B7C4-BB5C80731524}"/>
          </ac:spMkLst>
        </pc:spChg>
        <pc:spChg chg="mod">
          <ac:chgData name="Nathan Backman" userId="e8436eaf-367f-45cb-ae33-eb5e32ce60ac" providerId="ADAL" clId="{22131BC4-76BA-4104-8B2D-C5B0F2CC2990}" dt="2019-09-19T06:12:55.545" v="1942" actId="20577"/>
          <ac:spMkLst>
            <pc:docMk/>
            <pc:sldMk cId="671565657" sldId="314"/>
            <ac:spMk id="4" creationId="{2A6A5C88-245D-4745-B9E4-0F4A0CA0BD0E}"/>
          </ac:spMkLst>
        </pc:spChg>
        <pc:spChg chg="mod">
          <ac:chgData name="Nathan Backman" userId="e8436eaf-367f-45cb-ae33-eb5e32ce60ac" providerId="ADAL" clId="{22131BC4-76BA-4104-8B2D-C5B0F2CC2990}" dt="2019-09-19T06:02:21.800" v="1656" actId="207"/>
          <ac:spMkLst>
            <pc:docMk/>
            <pc:sldMk cId="671565657" sldId="314"/>
            <ac:spMk id="13" creationId="{647AE9F3-0D2B-46E8-AE75-DF66C6A6B86F}"/>
          </ac:spMkLst>
        </pc:spChg>
        <pc:spChg chg="mod">
          <ac:chgData name="Nathan Backman" userId="e8436eaf-367f-45cb-ae33-eb5e32ce60ac" providerId="ADAL" clId="{22131BC4-76BA-4104-8B2D-C5B0F2CC2990}" dt="2019-09-19T06:02:25.418" v="1657" actId="207"/>
          <ac:spMkLst>
            <pc:docMk/>
            <pc:sldMk cId="671565657" sldId="314"/>
            <ac:spMk id="18" creationId="{86FDE5BB-69D4-460C-B9BB-EF7736875FC0}"/>
          </ac:spMkLst>
        </pc:spChg>
        <pc:spChg chg="del">
          <ac:chgData name="Nathan Backman" userId="e8436eaf-367f-45cb-ae33-eb5e32ce60ac" providerId="ADAL" clId="{22131BC4-76BA-4104-8B2D-C5B0F2CC2990}" dt="2019-09-19T06:02:30.710" v="1659" actId="478"/>
          <ac:spMkLst>
            <pc:docMk/>
            <pc:sldMk cId="671565657" sldId="314"/>
            <ac:spMk id="19" creationId="{DD7B0C99-8D1F-451B-985A-946AEFE05739}"/>
          </ac:spMkLst>
        </pc:spChg>
        <pc:spChg chg="mod">
          <ac:chgData name="Nathan Backman" userId="e8436eaf-367f-45cb-ae33-eb5e32ce60ac" providerId="ADAL" clId="{22131BC4-76BA-4104-8B2D-C5B0F2CC2990}" dt="2019-09-19T05:59:23.478" v="1506" actId="14100"/>
          <ac:spMkLst>
            <pc:docMk/>
            <pc:sldMk cId="671565657" sldId="314"/>
            <ac:spMk id="21" creationId="{E4B15CF2-486D-4CF5-813F-7AAF5078CA99}"/>
          </ac:spMkLst>
        </pc:spChg>
        <pc:grpChg chg="mod">
          <ac:chgData name="Nathan Backman" userId="e8436eaf-367f-45cb-ae33-eb5e32ce60ac" providerId="ADAL" clId="{22131BC4-76BA-4104-8B2D-C5B0F2CC2990}" dt="2019-09-19T06:02:40.667" v="1660" actId="1076"/>
          <ac:grpSpMkLst>
            <pc:docMk/>
            <pc:sldMk cId="671565657" sldId="314"/>
            <ac:grpSpMk id="12" creationId="{90B5ADCE-896C-4191-9590-7A6479C12F3E}"/>
          </ac:grpSpMkLst>
        </pc:grpChg>
      </pc:sldChg>
      <pc:sldChg chg="add del">
        <pc:chgData name="Nathan Backman" userId="e8436eaf-367f-45cb-ae33-eb5e32ce60ac" providerId="ADAL" clId="{22131BC4-76BA-4104-8B2D-C5B0F2CC2990}" dt="2019-09-19T06:00:22.576" v="1538" actId="2696"/>
        <pc:sldMkLst>
          <pc:docMk/>
          <pc:sldMk cId="1462405877" sldId="315"/>
        </pc:sldMkLst>
      </pc:sldChg>
      <pc:sldChg chg="modSp add">
        <pc:chgData name="Nathan Backman" userId="e8436eaf-367f-45cb-ae33-eb5e32ce60ac" providerId="ADAL" clId="{22131BC4-76BA-4104-8B2D-C5B0F2CC2990}" dt="2019-09-19T06:00:42.557" v="1583" actId="12789"/>
        <pc:sldMkLst>
          <pc:docMk/>
          <pc:sldMk cId="1861195644" sldId="316"/>
        </pc:sldMkLst>
        <pc:spChg chg="mod">
          <ac:chgData name="Nathan Backman" userId="e8436eaf-367f-45cb-ae33-eb5e32ce60ac" providerId="ADAL" clId="{22131BC4-76BA-4104-8B2D-C5B0F2CC2990}" dt="2019-09-19T06:00:42.557" v="1583" actId="12789"/>
          <ac:spMkLst>
            <pc:docMk/>
            <pc:sldMk cId="1861195644" sldId="316"/>
            <ac:spMk id="2" creationId="{96DE9B94-6DB1-4800-A6A6-D66A5DBB9244}"/>
          </ac:spMkLst>
        </pc:spChg>
      </pc:sldChg>
      <pc:sldChg chg="modSp add">
        <pc:chgData name="Nathan Backman" userId="e8436eaf-367f-45cb-ae33-eb5e32ce60ac" providerId="ADAL" clId="{22131BC4-76BA-4104-8B2D-C5B0F2CC2990}" dt="2019-09-19T06:01:04.807" v="1596" actId="20577"/>
        <pc:sldMkLst>
          <pc:docMk/>
          <pc:sldMk cId="529607325" sldId="317"/>
        </pc:sldMkLst>
        <pc:spChg chg="mod">
          <ac:chgData name="Nathan Backman" userId="e8436eaf-367f-45cb-ae33-eb5e32ce60ac" providerId="ADAL" clId="{22131BC4-76BA-4104-8B2D-C5B0F2CC2990}" dt="2019-09-19T06:01:04.807" v="1596" actId="20577"/>
          <ac:spMkLst>
            <pc:docMk/>
            <pc:sldMk cId="529607325" sldId="317"/>
            <ac:spMk id="2" creationId="{96DE9B94-6DB1-4800-A6A6-D66A5DBB9244}"/>
          </ac:spMkLst>
        </pc:spChg>
      </pc:sldChg>
      <pc:sldChg chg="delSp modSp add modAnim">
        <pc:chgData name="Nathan Backman" userId="e8436eaf-367f-45cb-ae33-eb5e32ce60ac" providerId="ADAL" clId="{22131BC4-76BA-4104-8B2D-C5B0F2CC2990}" dt="2019-09-19T06:13:46.857" v="1949"/>
        <pc:sldMkLst>
          <pc:docMk/>
          <pc:sldMk cId="19113452" sldId="318"/>
        </pc:sldMkLst>
        <pc:spChg chg="mod">
          <ac:chgData name="Nathan Backman" userId="e8436eaf-367f-45cb-ae33-eb5e32ce60ac" providerId="ADAL" clId="{22131BC4-76BA-4104-8B2D-C5B0F2CC2990}" dt="2019-09-19T06:13:10.933" v="1945" actId="1036"/>
          <ac:spMkLst>
            <pc:docMk/>
            <pc:sldMk cId="19113452" sldId="318"/>
            <ac:spMk id="4" creationId="{2A6A5C88-245D-4745-B9E4-0F4A0CA0BD0E}"/>
          </ac:spMkLst>
        </pc:spChg>
        <pc:spChg chg="del">
          <ac:chgData name="Nathan Backman" userId="e8436eaf-367f-45cb-ae33-eb5e32ce60ac" providerId="ADAL" clId="{22131BC4-76BA-4104-8B2D-C5B0F2CC2990}" dt="2019-09-19T06:13:40.240" v="1948" actId="478"/>
          <ac:spMkLst>
            <pc:docMk/>
            <pc:sldMk cId="19113452" sldId="318"/>
            <ac:spMk id="11" creationId="{2A164EA3-F88A-4022-B042-4F0FB174022B}"/>
          </ac:spMkLst>
        </pc:spChg>
        <pc:spChg chg="del">
          <ac:chgData name="Nathan Backman" userId="e8436eaf-367f-45cb-ae33-eb5e32ce60ac" providerId="ADAL" clId="{22131BC4-76BA-4104-8B2D-C5B0F2CC2990}" dt="2019-09-19T06:13:40.240" v="1948" actId="478"/>
          <ac:spMkLst>
            <pc:docMk/>
            <pc:sldMk cId="19113452" sldId="318"/>
            <ac:spMk id="17" creationId="{1236BA7E-3AC2-44AD-A0B1-177C076438E9}"/>
          </ac:spMkLst>
        </pc:spChg>
        <pc:spChg chg="del">
          <ac:chgData name="Nathan Backman" userId="e8436eaf-367f-45cb-ae33-eb5e32ce60ac" providerId="ADAL" clId="{22131BC4-76BA-4104-8B2D-C5B0F2CC2990}" dt="2019-09-19T06:13:40.240" v="1948" actId="478"/>
          <ac:spMkLst>
            <pc:docMk/>
            <pc:sldMk cId="19113452" sldId="318"/>
            <ac:spMk id="20" creationId="{2560DEFE-388C-469F-9BE5-1105FD40F905}"/>
          </ac:spMkLst>
        </pc:spChg>
        <pc:grpChg chg="del">
          <ac:chgData name="Nathan Backman" userId="e8436eaf-367f-45cb-ae33-eb5e32ce60ac" providerId="ADAL" clId="{22131BC4-76BA-4104-8B2D-C5B0F2CC2990}" dt="2019-09-19T06:13:40.240" v="1948" actId="478"/>
          <ac:grpSpMkLst>
            <pc:docMk/>
            <pc:sldMk cId="19113452" sldId="318"/>
            <ac:grpSpMk id="12" creationId="{90B5ADCE-896C-4191-9590-7A6479C12F3E}"/>
          </ac:grpSpMkLst>
        </pc:grpChg>
      </pc:sldChg>
      <pc:sldChg chg="addSp delSp modSp add delAnim">
        <pc:chgData name="Nathan Backman" userId="e8436eaf-367f-45cb-ae33-eb5e32ce60ac" providerId="ADAL" clId="{22131BC4-76BA-4104-8B2D-C5B0F2CC2990}" dt="2019-09-19T06:40:10.093" v="2287" actId="20577"/>
        <pc:sldMkLst>
          <pc:docMk/>
          <pc:sldMk cId="2587781853" sldId="319"/>
        </pc:sldMkLst>
        <pc:spChg chg="mod">
          <ac:chgData name="Nathan Backman" userId="e8436eaf-367f-45cb-ae33-eb5e32ce60ac" providerId="ADAL" clId="{22131BC4-76BA-4104-8B2D-C5B0F2CC2990}" dt="2019-09-19T06:20:52.388" v="2031" actId="1035"/>
          <ac:spMkLst>
            <pc:docMk/>
            <pc:sldMk cId="2587781853" sldId="319"/>
            <ac:spMk id="2" creationId="{00000000-0000-0000-0000-000000000000}"/>
          </ac:spMkLst>
        </pc:spChg>
        <pc:spChg chg="del">
          <ac:chgData name="Nathan Backman" userId="e8436eaf-367f-45cb-ae33-eb5e32ce60ac" providerId="ADAL" clId="{22131BC4-76BA-4104-8B2D-C5B0F2CC2990}" dt="2019-09-19T06:15:58.862" v="2007" actId="478"/>
          <ac:spMkLst>
            <pc:docMk/>
            <pc:sldMk cId="2587781853" sldId="319"/>
            <ac:spMk id="3" creationId="{00000000-0000-0000-0000-000000000000}"/>
          </ac:spMkLst>
        </pc:spChg>
        <pc:spChg chg="add mod">
          <ac:chgData name="Nathan Backman" userId="e8436eaf-367f-45cb-ae33-eb5e32ce60ac" providerId="ADAL" clId="{22131BC4-76BA-4104-8B2D-C5B0F2CC2990}" dt="2019-09-19T06:40:10.093" v="2287" actId="20577"/>
          <ac:spMkLst>
            <pc:docMk/>
            <pc:sldMk cId="2587781853" sldId="319"/>
            <ac:spMk id="4" creationId="{21103FC8-4996-4E74-8851-096558D5D94A}"/>
          </ac:spMkLst>
        </pc:spChg>
        <pc:spChg chg="mod">
          <ac:chgData name="Nathan Backman" userId="e8436eaf-367f-45cb-ae33-eb5e32ce60ac" providerId="ADAL" clId="{22131BC4-76BA-4104-8B2D-C5B0F2CC2990}" dt="2019-09-19T06:20:41.895" v="2025" actId="12789"/>
          <ac:spMkLst>
            <pc:docMk/>
            <pc:sldMk cId="2587781853" sldId="319"/>
            <ac:spMk id="5" creationId="{00000000-0000-0000-0000-000000000000}"/>
          </ac:spMkLst>
        </pc:spChg>
        <pc:spChg chg="del">
          <ac:chgData name="Nathan Backman" userId="e8436eaf-367f-45cb-ae33-eb5e32ce60ac" providerId="ADAL" clId="{22131BC4-76BA-4104-8B2D-C5B0F2CC2990}" dt="2019-09-19T06:15:26.210" v="1999" actId="478"/>
          <ac:spMkLst>
            <pc:docMk/>
            <pc:sldMk cId="2587781853" sldId="319"/>
            <ac:spMk id="6" creationId="{00000000-0000-0000-0000-000000000000}"/>
          </ac:spMkLst>
        </pc:spChg>
        <pc:spChg chg="del">
          <ac:chgData name="Nathan Backman" userId="e8436eaf-367f-45cb-ae33-eb5e32ce60ac" providerId="ADAL" clId="{22131BC4-76BA-4104-8B2D-C5B0F2CC2990}" dt="2019-09-19T06:15:32.060" v="2000" actId="478"/>
          <ac:spMkLst>
            <pc:docMk/>
            <pc:sldMk cId="2587781853" sldId="319"/>
            <ac:spMk id="7" creationId="{00000000-0000-0000-0000-000000000000}"/>
          </ac:spMkLst>
        </pc:spChg>
        <pc:spChg chg="add del mod">
          <ac:chgData name="Nathan Backman" userId="e8436eaf-367f-45cb-ae33-eb5e32ce60ac" providerId="ADAL" clId="{22131BC4-76BA-4104-8B2D-C5B0F2CC2990}" dt="2019-09-19T06:16:05.301" v="2008" actId="478"/>
          <ac:spMkLst>
            <pc:docMk/>
            <pc:sldMk cId="2587781853" sldId="319"/>
            <ac:spMk id="9" creationId="{FF74FB31-F521-4A83-AA93-0D5975445F59}"/>
          </ac:spMkLst>
        </pc:spChg>
      </pc:sldChg>
      <pc:sldChg chg="modSp add">
        <pc:chgData name="Nathan Backman" userId="e8436eaf-367f-45cb-ae33-eb5e32ce60ac" providerId="ADAL" clId="{22131BC4-76BA-4104-8B2D-C5B0F2CC2990}" dt="2019-09-19T06:37:52.734" v="2186" actId="20577"/>
        <pc:sldMkLst>
          <pc:docMk/>
          <pc:sldMk cId="3980657640" sldId="320"/>
        </pc:sldMkLst>
        <pc:spChg chg="mod">
          <ac:chgData name="Nathan Backman" userId="e8436eaf-367f-45cb-ae33-eb5e32ce60ac" providerId="ADAL" clId="{22131BC4-76BA-4104-8B2D-C5B0F2CC2990}" dt="2019-09-19T06:37:52.734" v="2186" actId="20577"/>
          <ac:spMkLst>
            <pc:docMk/>
            <pc:sldMk cId="3980657640" sldId="320"/>
            <ac:spMk id="4" creationId="{00000000-0000-0000-0000-000000000000}"/>
          </ac:spMkLst>
        </pc:spChg>
      </pc:sldChg>
      <pc:sldChg chg="addSp delSp modSp add modAnim">
        <pc:chgData name="Nathan Backman" userId="e8436eaf-367f-45cb-ae33-eb5e32ce60ac" providerId="ADAL" clId="{22131BC4-76BA-4104-8B2D-C5B0F2CC2990}" dt="2019-09-19T14:59:34.067" v="2832"/>
        <pc:sldMkLst>
          <pc:docMk/>
          <pc:sldMk cId="29993134" sldId="321"/>
        </pc:sldMkLst>
        <pc:spChg chg="mod">
          <ac:chgData name="Nathan Backman" userId="e8436eaf-367f-45cb-ae33-eb5e32ce60ac" providerId="ADAL" clId="{22131BC4-76BA-4104-8B2D-C5B0F2CC2990}" dt="2019-09-19T13:21:33.902" v="2494" actId="1076"/>
          <ac:spMkLst>
            <pc:docMk/>
            <pc:sldMk cId="29993134" sldId="321"/>
            <ac:spMk id="3" creationId="{00000000-0000-0000-0000-000000000000}"/>
          </ac:spMkLst>
        </pc:spChg>
        <pc:spChg chg="add del mod">
          <ac:chgData name="Nathan Backman" userId="e8436eaf-367f-45cb-ae33-eb5e32ce60ac" providerId="ADAL" clId="{22131BC4-76BA-4104-8B2D-C5B0F2CC2990}" dt="2019-09-19T13:09:04.827" v="2377" actId="478"/>
          <ac:spMkLst>
            <pc:docMk/>
            <pc:sldMk cId="29993134" sldId="321"/>
            <ac:spMk id="4" creationId="{6BEBDD91-8413-4244-97A1-8345648171D1}"/>
          </ac:spMkLst>
        </pc:spChg>
        <pc:spChg chg="add del mod">
          <ac:chgData name="Nathan Backman" userId="e8436eaf-367f-45cb-ae33-eb5e32ce60ac" providerId="ADAL" clId="{22131BC4-76BA-4104-8B2D-C5B0F2CC2990}" dt="2019-09-19T13:09:49.509" v="2389" actId="478"/>
          <ac:spMkLst>
            <pc:docMk/>
            <pc:sldMk cId="29993134" sldId="321"/>
            <ac:spMk id="5" creationId="{B8A574D7-AB39-4E31-AE88-92DC1C8A59B2}"/>
          </ac:spMkLst>
        </pc:spChg>
        <pc:spChg chg="add del mod">
          <ac:chgData name="Nathan Backman" userId="e8436eaf-367f-45cb-ae33-eb5e32ce60ac" providerId="ADAL" clId="{22131BC4-76BA-4104-8B2D-C5B0F2CC2990}" dt="2019-09-19T13:09:49.509" v="2389" actId="478"/>
          <ac:spMkLst>
            <pc:docMk/>
            <pc:sldMk cId="29993134" sldId="321"/>
            <ac:spMk id="6" creationId="{623F44A6-0930-46DC-ADA7-F12B5AD5123C}"/>
          </ac:spMkLst>
        </pc:spChg>
        <pc:spChg chg="add del mod">
          <ac:chgData name="Nathan Backman" userId="e8436eaf-367f-45cb-ae33-eb5e32ce60ac" providerId="ADAL" clId="{22131BC4-76BA-4104-8B2D-C5B0F2CC2990}" dt="2019-09-19T13:12:09.097" v="2407" actId="478"/>
          <ac:spMkLst>
            <pc:docMk/>
            <pc:sldMk cId="29993134" sldId="321"/>
            <ac:spMk id="7" creationId="{B6D4AAB1-4017-4099-AFE9-6E6BA2FB2413}"/>
          </ac:spMkLst>
        </pc:spChg>
        <pc:spChg chg="add del mod">
          <ac:chgData name="Nathan Backman" userId="e8436eaf-367f-45cb-ae33-eb5e32ce60ac" providerId="ADAL" clId="{22131BC4-76BA-4104-8B2D-C5B0F2CC2990}" dt="2019-09-19T13:12:09.097" v="2407" actId="478"/>
          <ac:spMkLst>
            <pc:docMk/>
            <pc:sldMk cId="29993134" sldId="321"/>
            <ac:spMk id="8" creationId="{AF21EF8C-6264-433B-9FA6-368810F85A91}"/>
          </ac:spMkLst>
        </pc:spChg>
        <pc:spChg chg="add del mod">
          <ac:chgData name="Nathan Backman" userId="e8436eaf-367f-45cb-ae33-eb5e32ce60ac" providerId="ADAL" clId="{22131BC4-76BA-4104-8B2D-C5B0F2CC2990}" dt="2019-09-19T13:12:09.097" v="2407" actId="478"/>
          <ac:spMkLst>
            <pc:docMk/>
            <pc:sldMk cId="29993134" sldId="321"/>
            <ac:spMk id="9" creationId="{113513ED-4FA3-4631-93D5-EAF4FD1B492A}"/>
          </ac:spMkLst>
        </pc:spChg>
        <pc:spChg chg="add del mod">
          <ac:chgData name="Nathan Backman" userId="e8436eaf-367f-45cb-ae33-eb5e32ce60ac" providerId="ADAL" clId="{22131BC4-76BA-4104-8B2D-C5B0F2CC2990}" dt="2019-09-19T13:12:09.097" v="2407" actId="478"/>
          <ac:spMkLst>
            <pc:docMk/>
            <pc:sldMk cId="29993134" sldId="321"/>
            <ac:spMk id="10" creationId="{102D20D4-CC09-4382-8863-A4AB0099A68F}"/>
          </ac:spMkLst>
        </pc:spChg>
        <pc:spChg chg="add del mod">
          <ac:chgData name="Nathan Backman" userId="e8436eaf-367f-45cb-ae33-eb5e32ce60ac" providerId="ADAL" clId="{22131BC4-76BA-4104-8B2D-C5B0F2CC2990}" dt="2019-09-19T13:12:06.664" v="2406" actId="478"/>
          <ac:spMkLst>
            <pc:docMk/>
            <pc:sldMk cId="29993134" sldId="321"/>
            <ac:spMk id="11" creationId="{C23763CD-92AF-4A33-BA38-184DB3E12693}"/>
          </ac:spMkLst>
        </pc:spChg>
        <pc:spChg chg="add del mod">
          <ac:chgData name="Nathan Backman" userId="e8436eaf-367f-45cb-ae33-eb5e32ce60ac" providerId="ADAL" clId="{22131BC4-76BA-4104-8B2D-C5B0F2CC2990}" dt="2019-09-19T13:12:06.664" v="2406" actId="478"/>
          <ac:spMkLst>
            <pc:docMk/>
            <pc:sldMk cId="29993134" sldId="321"/>
            <ac:spMk id="12" creationId="{ED26D848-B948-470C-A33C-3372B41C6DE3}"/>
          </ac:spMkLst>
        </pc:spChg>
        <pc:spChg chg="add del mod">
          <ac:chgData name="Nathan Backman" userId="e8436eaf-367f-45cb-ae33-eb5e32ce60ac" providerId="ADAL" clId="{22131BC4-76BA-4104-8B2D-C5B0F2CC2990}" dt="2019-09-19T13:12:06.664" v="2406" actId="478"/>
          <ac:spMkLst>
            <pc:docMk/>
            <pc:sldMk cId="29993134" sldId="321"/>
            <ac:spMk id="13" creationId="{04E046E5-FE42-4C61-9C6F-F945F9F8B4E8}"/>
          </ac:spMkLst>
        </pc:spChg>
        <pc:spChg chg="add del mod">
          <ac:chgData name="Nathan Backman" userId="e8436eaf-367f-45cb-ae33-eb5e32ce60ac" providerId="ADAL" clId="{22131BC4-76BA-4104-8B2D-C5B0F2CC2990}" dt="2019-09-19T13:12:06.664" v="2406" actId="478"/>
          <ac:spMkLst>
            <pc:docMk/>
            <pc:sldMk cId="29993134" sldId="321"/>
            <ac:spMk id="14" creationId="{0B0FB9D4-9145-440F-B691-EFA59288A8EC}"/>
          </ac:spMkLst>
        </pc:spChg>
        <pc:spChg chg="add del mod">
          <ac:chgData name="Nathan Backman" userId="e8436eaf-367f-45cb-ae33-eb5e32ce60ac" providerId="ADAL" clId="{22131BC4-76BA-4104-8B2D-C5B0F2CC2990}" dt="2019-09-19T13:10:52.743" v="2397" actId="478"/>
          <ac:spMkLst>
            <pc:docMk/>
            <pc:sldMk cId="29993134" sldId="321"/>
            <ac:spMk id="15" creationId="{D97EC7B2-5901-4B1C-938F-4AE93F9AB0C9}"/>
          </ac:spMkLst>
        </pc:spChg>
        <pc:spChg chg="add del mod">
          <ac:chgData name="Nathan Backman" userId="e8436eaf-367f-45cb-ae33-eb5e32ce60ac" providerId="ADAL" clId="{22131BC4-76BA-4104-8B2D-C5B0F2CC2990}" dt="2019-09-19T13:12:06.664" v="2406" actId="478"/>
          <ac:spMkLst>
            <pc:docMk/>
            <pc:sldMk cId="29993134" sldId="321"/>
            <ac:spMk id="16" creationId="{1C48DA9E-F7A8-4D1E-A732-0A45692FD9F2}"/>
          </ac:spMkLst>
        </pc:spChg>
        <pc:spChg chg="add del mod">
          <ac:chgData name="Nathan Backman" userId="e8436eaf-367f-45cb-ae33-eb5e32ce60ac" providerId="ADAL" clId="{22131BC4-76BA-4104-8B2D-C5B0F2CC2990}" dt="2019-09-19T13:12:09.097" v="2407" actId="478"/>
          <ac:spMkLst>
            <pc:docMk/>
            <pc:sldMk cId="29993134" sldId="321"/>
            <ac:spMk id="17" creationId="{0D7C5263-FADF-4240-B58E-C037FD98B63C}"/>
          </ac:spMkLst>
        </pc:spChg>
        <pc:spChg chg="add mod">
          <ac:chgData name="Nathan Backman" userId="e8436eaf-367f-45cb-ae33-eb5e32ce60ac" providerId="ADAL" clId="{22131BC4-76BA-4104-8B2D-C5B0F2CC2990}" dt="2019-09-19T14:00:29.151" v="2625" actId="1076"/>
          <ac:spMkLst>
            <pc:docMk/>
            <pc:sldMk cId="29993134" sldId="321"/>
            <ac:spMk id="18" creationId="{31A9B1A5-FF41-43D3-9371-28D56161AB93}"/>
          </ac:spMkLst>
        </pc:spChg>
        <pc:spChg chg="add mod">
          <ac:chgData name="Nathan Backman" userId="e8436eaf-367f-45cb-ae33-eb5e32ce60ac" providerId="ADAL" clId="{22131BC4-76BA-4104-8B2D-C5B0F2CC2990}" dt="2019-09-19T14:04:18.927" v="2654" actId="1076"/>
          <ac:spMkLst>
            <pc:docMk/>
            <pc:sldMk cId="29993134" sldId="321"/>
            <ac:spMk id="19" creationId="{332D5B19-AA9A-480D-A86C-1918F61B0C31}"/>
          </ac:spMkLst>
        </pc:spChg>
        <pc:spChg chg="add mod">
          <ac:chgData name="Nathan Backman" userId="e8436eaf-367f-45cb-ae33-eb5e32ce60ac" providerId="ADAL" clId="{22131BC4-76BA-4104-8B2D-C5B0F2CC2990}" dt="2019-09-19T14:03:06.487" v="2641" actId="164"/>
          <ac:spMkLst>
            <pc:docMk/>
            <pc:sldMk cId="29993134" sldId="321"/>
            <ac:spMk id="20" creationId="{20906FB1-B759-4D62-99C3-C8CB640664A9}"/>
          </ac:spMkLst>
        </pc:spChg>
        <pc:spChg chg="add mod">
          <ac:chgData name="Nathan Backman" userId="e8436eaf-367f-45cb-ae33-eb5e32ce60ac" providerId="ADAL" clId="{22131BC4-76BA-4104-8B2D-C5B0F2CC2990}" dt="2019-09-19T14:00:25.237" v="2624" actId="1076"/>
          <ac:spMkLst>
            <pc:docMk/>
            <pc:sldMk cId="29993134" sldId="321"/>
            <ac:spMk id="27" creationId="{3430D571-5126-46AE-8462-F03C05C75806}"/>
          </ac:spMkLst>
        </pc:spChg>
        <pc:spChg chg="add del mod">
          <ac:chgData name="Nathan Backman" userId="e8436eaf-367f-45cb-ae33-eb5e32ce60ac" providerId="ADAL" clId="{22131BC4-76BA-4104-8B2D-C5B0F2CC2990}" dt="2019-09-19T13:48:10.237" v="2560" actId="478"/>
          <ac:spMkLst>
            <pc:docMk/>
            <pc:sldMk cId="29993134" sldId="321"/>
            <ac:spMk id="36" creationId="{BAAF3C52-F604-4784-B317-DC574B288361}"/>
          </ac:spMkLst>
        </pc:spChg>
        <pc:spChg chg="add mod">
          <ac:chgData name="Nathan Backman" userId="e8436eaf-367f-45cb-ae33-eb5e32ce60ac" providerId="ADAL" clId="{22131BC4-76BA-4104-8B2D-C5B0F2CC2990}" dt="2019-09-19T14:04:26.843" v="2655" actId="1076"/>
          <ac:spMkLst>
            <pc:docMk/>
            <pc:sldMk cId="29993134" sldId="321"/>
            <ac:spMk id="42" creationId="{83C9BC2A-2D42-4660-BB2E-1F46D24E9030}"/>
          </ac:spMkLst>
        </pc:spChg>
        <pc:spChg chg="add mod">
          <ac:chgData name="Nathan Backman" userId="e8436eaf-367f-45cb-ae33-eb5e32ce60ac" providerId="ADAL" clId="{22131BC4-76BA-4104-8B2D-C5B0F2CC2990}" dt="2019-09-19T14:01:56.933" v="2636" actId="164"/>
          <ac:spMkLst>
            <pc:docMk/>
            <pc:sldMk cId="29993134" sldId="321"/>
            <ac:spMk id="43" creationId="{54A3033A-2228-471C-B7CE-79C6B3260B76}"/>
          </ac:spMkLst>
        </pc:spChg>
        <pc:grpChg chg="add del mod">
          <ac:chgData name="Nathan Backman" userId="e8436eaf-367f-45cb-ae33-eb5e32ce60ac" providerId="ADAL" clId="{22131BC4-76BA-4104-8B2D-C5B0F2CC2990}" dt="2019-09-19T13:27:48.354" v="2550" actId="478"/>
          <ac:grpSpMkLst>
            <pc:docMk/>
            <pc:sldMk cId="29993134" sldId="321"/>
            <ac:grpSpMk id="23" creationId="{42367DB3-FF40-4C02-9CBF-E9E42EB2AFDF}"/>
          </ac:grpSpMkLst>
        </pc:grpChg>
        <pc:grpChg chg="add mod">
          <ac:chgData name="Nathan Backman" userId="e8436eaf-367f-45cb-ae33-eb5e32ce60ac" providerId="ADAL" clId="{22131BC4-76BA-4104-8B2D-C5B0F2CC2990}" dt="2019-09-19T14:03:51.792" v="2649" actId="1076"/>
          <ac:grpSpMkLst>
            <pc:docMk/>
            <pc:sldMk cId="29993134" sldId="321"/>
            <ac:grpSpMk id="28" creationId="{36494A80-1D08-4930-8DD4-70AA8C18EAC6}"/>
          </ac:grpSpMkLst>
        </pc:grpChg>
        <pc:grpChg chg="add mod">
          <ac:chgData name="Nathan Backman" userId="e8436eaf-367f-45cb-ae33-eb5e32ce60ac" providerId="ADAL" clId="{22131BC4-76BA-4104-8B2D-C5B0F2CC2990}" dt="2019-09-19T14:03:06.487" v="2641" actId="164"/>
          <ac:grpSpMkLst>
            <pc:docMk/>
            <pc:sldMk cId="29993134" sldId="321"/>
            <ac:grpSpMk id="33" creationId="{5E427FC1-4358-4C23-8AA1-EB8A64597232}"/>
          </ac:grpSpMkLst>
        </pc:grpChg>
        <pc:grpChg chg="add mod">
          <ac:chgData name="Nathan Backman" userId="e8436eaf-367f-45cb-ae33-eb5e32ce60ac" providerId="ADAL" clId="{22131BC4-76BA-4104-8B2D-C5B0F2CC2990}" dt="2019-09-19T14:04:08.028" v="2651" actId="1076"/>
          <ac:grpSpMkLst>
            <pc:docMk/>
            <pc:sldMk cId="29993134" sldId="321"/>
            <ac:grpSpMk id="38" creationId="{E85B9DC0-C08D-4A4F-9FBA-D47E7EFAE999}"/>
          </ac:grpSpMkLst>
        </pc:grpChg>
        <pc:grpChg chg="add mod">
          <ac:chgData name="Nathan Backman" userId="e8436eaf-367f-45cb-ae33-eb5e32ce60ac" providerId="ADAL" clId="{22131BC4-76BA-4104-8B2D-C5B0F2CC2990}" dt="2019-09-19T14:01:56.933" v="2636" actId="164"/>
          <ac:grpSpMkLst>
            <pc:docMk/>
            <pc:sldMk cId="29993134" sldId="321"/>
            <ac:grpSpMk id="44" creationId="{81FF29A8-783F-4F91-9F08-B13F2A422496}"/>
          </ac:grpSpMkLst>
        </pc:grpChg>
        <pc:grpChg chg="add mod">
          <ac:chgData name="Nathan Backman" userId="e8436eaf-367f-45cb-ae33-eb5e32ce60ac" providerId="ADAL" clId="{22131BC4-76BA-4104-8B2D-C5B0F2CC2990}" dt="2019-09-19T14:04:30.880" v="2657" actId="14429"/>
          <ac:grpSpMkLst>
            <pc:docMk/>
            <pc:sldMk cId="29993134" sldId="321"/>
            <ac:grpSpMk id="2048" creationId="{8578D437-588E-49CD-B6C7-2D59889E8FF1}"/>
          </ac:grpSpMkLst>
        </pc:grpChg>
        <pc:grpChg chg="add mod">
          <ac:chgData name="Nathan Backman" userId="e8436eaf-367f-45cb-ae33-eb5e32ce60ac" providerId="ADAL" clId="{22131BC4-76BA-4104-8B2D-C5B0F2CC2990}" dt="2019-09-19T14:04:29.935" v="2656" actId="14429"/>
          <ac:grpSpMkLst>
            <pc:docMk/>
            <pc:sldMk cId="29993134" sldId="321"/>
            <ac:grpSpMk id="2049" creationId="{1B542B9F-75F9-4D8D-86E1-A1C0AAE39FDB}"/>
          </ac:grpSpMkLst>
        </pc:grpChg>
        <pc:picChg chg="add del mod">
          <ac:chgData name="Nathan Backman" userId="e8436eaf-367f-45cb-ae33-eb5e32ce60ac" providerId="ADAL" clId="{22131BC4-76BA-4104-8B2D-C5B0F2CC2990}" dt="2019-09-19T13:17:44.539" v="2453" actId="478"/>
          <ac:picMkLst>
            <pc:docMk/>
            <pc:sldMk cId="29993134" sldId="321"/>
            <ac:picMk id="21" creationId="{1E77A53F-6B8E-4162-933A-18D9BB2055B0}"/>
          </ac:picMkLst>
        </pc:picChg>
        <pc:picChg chg="add del mod">
          <ac:chgData name="Nathan Backman" userId="e8436eaf-367f-45cb-ae33-eb5e32ce60ac" providerId="ADAL" clId="{22131BC4-76BA-4104-8B2D-C5B0F2CC2990}" dt="2019-09-19T13:20:37.826" v="2482"/>
          <ac:picMkLst>
            <pc:docMk/>
            <pc:sldMk cId="29993134" sldId="321"/>
            <ac:picMk id="22" creationId="{E58AC7D9-4221-4228-A915-BA5332848333}"/>
          </ac:picMkLst>
        </pc:picChg>
        <pc:picChg chg="add del mod">
          <ac:chgData name="Nathan Backman" userId="e8436eaf-367f-45cb-ae33-eb5e32ce60ac" providerId="ADAL" clId="{22131BC4-76BA-4104-8B2D-C5B0F2CC2990}" dt="2019-09-19T13:16:34.574" v="2439" actId="478"/>
          <ac:picMkLst>
            <pc:docMk/>
            <pc:sldMk cId="29993134" sldId="321"/>
            <ac:picMk id="2050" creationId="{3EE4D81A-147F-4504-9B88-FBA54BC88C0C}"/>
          </ac:picMkLst>
        </pc:picChg>
        <pc:picChg chg="mod">
          <ac:chgData name="Nathan Backman" userId="e8436eaf-367f-45cb-ae33-eb5e32ce60ac" providerId="ADAL" clId="{22131BC4-76BA-4104-8B2D-C5B0F2CC2990}" dt="2019-09-19T14:28:26.198" v="2722"/>
          <ac:picMkLst>
            <pc:docMk/>
            <pc:sldMk cId="29993134" sldId="321"/>
            <ac:picMk id="2051" creationId="{E83E710C-E5BE-417C-B1C3-B7B7EBF2FCF2}"/>
          </ac:picMkLst>
        </pc:picChg>
        <pc:picChg chg="add del">
          <ac:chgData name="Nathan Backman" userId="e8436eaf-367f-45cb-ae33-eb5e32ce60ac" providerId="ADAL" clId="{22131BC4-76BA-4104-8B2D-C5B0F2CC2990}" dt="2019-09-19T13:16:52.153" v="2445" actId="478"/>
          <ac:picMkLst>
            <pc:docMk/>
            <pc:sldMk cId="29993134" sldId="321"/>
            <ac:picMk id="2052" creationId="{890F54E1-4DBC-40B9-B973-4199B875B05D}"/>
          </ac:picMkLst>
        </pc:picChg>
      </pc:sldChg>
      <pc:sldChg chg="modSp add">
        <pc:chgData name="Nathan Backman" userId="e8436eaf-367f-45cb-ae33-eb5e32ce60ac" providerId="ADAL" clId="{22131BC4-76BA-4104-8B2D-C5B0F2CC2990}" dt="2019-09-19T15:05:11.309" v="2864" actId="12789"/>
        <pc:sldMkLst>
          <pc:docMk/>
          <pc:sldMk cId="2450015566" sldId="322"/>
        </pc:sldMkLst>
        <pc:spChg chg="mod">
          <ac:chgData name="Nathan Backman" userId="e8436eaf-367f-45cb-ae33-eb5e32ce60ac" providerId="ADAL" clId="{22131BC4-76BA-4104-8B2D-C5B0F2CC2990}" dt="2019-09-19T15:05:11.309" v="2864" actId="12789"/>
          <ac:spMkLst>
            <pc:docMk/>
            <pc:sldMk cId="2450015566" sldId="322"/>
            <ac:spMk id="2" creationId="{4909D3BE-8E3A-4A7D-9B03-D4D636B57074}"/>
          </ac:spMkLst>
        </pc:spChg>
      </pc:sldChg>
      <pc:sldChg chg="addSp delSp add del">
        <pc:chgData name="Nathan Backman" userId="e8436eaf-367f-45cb-ae33-eb5e32ce60ac" providerId="ADAL" clId="{22131BC4-76BA-4104-8B2D-C5B0F2CC2990}" dt="2019-09-19T15:02:27.606" v="2833" actId="2696"/>
        <pc:sldMkLst>
          <pc:docMk/>
          <pc:sldMk cId="2772684562" sldId="322"/>
        </pc:sldMkLst>
        <pc:spChg chg="del">
          <ac:chgData name="Nathan Backman" userId="e8436eaf-367f-45cb-ae33-eb5e32ce60ac" providerId="ADAL" clId="{22131BC4-76BA-4104-8B2D-C5B0F2CC2990}" dt="2019-09-19T13:16:44.011" v="2442" actId="478"/>
          <ac:spMkLst>
            <pc:docMk/>
            <pc:sldMk cId="2772684562" sldId="322"/>
            <ac:spMk id="2" creationId="{F82E03B5-B8F3-435D-BEA2-7FE301AF61D3}"/>
          </ac:spMkLst>
        </pc:spChg>
        <pc:spChg chg="del">
          <ac:chgData name="Nathan Backman" userId="e8436eaf-367f-45cb-ae33-eb5e32ce60ac" providerId="ADAL" clId="{22131BC4-76BA-4104-8B2D-C5B0F2CC2990}" dt="2019-09-19T13:16:45.332" v="2443" actId="478"/>
          <ac:spMkLst>
            <pc:docMk/>
            <pc:sldMk cId="2772684562" sldId="322"/>
            <ac:spMk id="3" creationId="{1A516570-C786-4C19-853C-1ED75B5CE12B}"/>
          </ac:spMkLst>
        </pc:spChg>
        <pc:picChg chg="add">
          <ac:chgData name="Nathan Backman" userId="e8436eaf-367f-45cb-ae33-eb5e32ce60ac" providerId="ADAL" clId="{22131BC4-76BA-4104-8B2D-C5B0F2CC2990}" dt="2019-09-19T13:16:48.731" v="2444"/>
          <ac:picMkLst>
            <pc:docMk/>
            <pc:sldMk cId="2772684562" sldId="322"/>
            <ac:picMk id="4098" creationId="{9BBE7A3E-D6FD-47D4-987C-58E79FFB0F15}"/>
          </ac:picMkLst>
        </pc:picChg>
      </pc:sldChg>
      <pc:sldChg chg="addSp delSp modSp add del">
        <pc:chgData name="Nathan Backman" userId="e8436eaf-367f-45cb-ae33-eb5e32ce60ac" providerId="ADAL" clId="{22131BC4-76BA-4104-8B2D-C5B0F2CC2990}" dt="2019-09-19T15:02:27.638" v="2835" actId="2696"/>
        <pc:sldMkLst>
          <pc:docMk/>
          <pc:sldMk cId="2209830357" sldId="323"/>
        </pc:sldMkLst>
        <pc:spChg chg="add del mod ord">
          <ac:chgData name="Nathan Backman" userId="e8436eaf-367f-45cb-ae33-eb5e32ce60ac" providerId="ADAL" clId="{22131BC4-76BA-4104-8B2D-C5B0F2CC2990}" dt="2019-09-19T13:20:14.683" v="2477" actId="478"/>
          <ac:spMkLst>
            <pc:docMk/>
            <pc:sldMk cId="2209830357" sldId="323"/>
            <ac:spMk id="2" creationId="{2FACA384-0A27-4DCD-996E-55DD65AD884B}"/>
          </ac:spMkLst>
        </pc:spChg>
        <pc:spChg chg="add mod">
          <ac:chgData name="Nathan Backman" userId="e8436eaf-367f-45cb-ae33-eb5e32ce60ac" providerId="ADAL" clId="{22131BC4-76BA-4104-8B2D-C5B0F2CC2990}" dt="2019-09-19T13:20:44.805" v="2484" actId="164"/>
          <ac:spMkLst>
            <pc:docMk/>
            <pc:sldMk cId="2209830357" sldId="323"/>
            <ac:spMk id="3" creationId="{924CD278-290B-4351-B159-577322780A04}"/>
          </ac:spMkLst>
        </pc:spChg>
        <pc:spChg chg="add mod">
          <ac:chgData name="Nathan Backman" userId="e8436eaf-367f-45cb-ae33-eb5e32ce60ac" providerId="ADAL" clId="{22131BC4-76BA-4104-8B2D-C5B0F2CC2990}" dt="2019-09-19T13:20:44.805" v="2484" actId="164"/>
          <ac:spMkLst>
            <pc:docMk/>
            <pc:sldMk cId="2209830357" sldId="323"/>
            <ac:spMk id="5" creationId="{22E874F7-0D84-4BC8-B6D5-DBB8861E1051}"/>
          </ac:spMkLst>
        </pc:spChg>
        <pc:spChg chg="add mod ord">
          <ac:chgData name="Nathan Backman" userId="e8436eaf-367f-45cb-ae33-eb5e32ce60ac" providerId="ADAL" clId="{22131BC4-76BA-4104-8B2D-C5B0F2CC2990}" dt="2019-09-19T13:20:58.038" v="2486" actId="167"/>
          <ac:spMkLst>
            <pc:docMk/>
            <pc:sldMk cId="2209830357" sldId="323"/>
            <ac:spMk id="6" creationId="{82A10A42-5808-4F8C-B4A7-05A71205E685}"/>
          </ac:spMkLst>
        </pc:spChg>
        <pc:grpChg chg="add mod">
          <ac:chgData name="Nathan Backman" userId="e8436eaf-367f-45cb-ae33-eb5e32ce60ac" providerId="ADAL" clId="{22131BC4-76BA-4104-8B2D-C5B0F2CC2990}" dt="2019-09-19T13:20:44.805" v="2484" actId="164"/>
          <ac:grpSpMkLst>
            <pc:docMk/>
            <pc:sldMk cId="2209830357" sldId="323"/>
            <ac:grpSpMk id="4" creationId="{901D5037-2E76-429F-A2DF-5D91AFD9B5B8}"/>
          </ac:grpSpMkLst>
        </pc:grpChg>
        <pc:picChg chg="mod">
          <ac:chgData name="Nathan Backman" userId="e8436eaf-367f-45cb-ae33-eb5e32ce60ac" providerId="ADAL" clId="{22131BC4-76BA-4104-8B2D-C5B0F2CC2990}" dt="2019-09-19T13:20:44.805" v="2484" actId="164"/>
          <ac:picMkLst>
            <pc:docMk/>
            <pc:sldMk cId="2209830357" sldId="323"/>
            <ac:picMk id="4098" creationId="{9BBE7A3E-D6FD-47D4-987C-58E79FFB0F15}"/>
          </ac:picMkLst>
        </pc:picChg>
      </pc:sldChg>
      <pc:sldChg chg="addSp delSp modSp add">
        <pc:chgData name="Nathan Backman" userId="e8436eaf-367f-45cb-ae33-eb5e32ce60ac" providerId="ADAL" clId="{22131BC4-76BA-4104-8B2D-C5B0F2CC2990}" dt="2019-09-19T16:30:36.648" v="3299" actId="20577"/>
        <pc:sldMkLst>
          <pc:docMk/>
          <pc:sldMk cId="3935168028" sldId="323"/>
        </pc:sldMkLst>
        <pc:spChg chg="add mod">
          <ac:chgData name="Nathan Backman" userId="e8436eaf-367f-45cb-ae33-eb5e32ce60ac" providerId="ADAL" clId="{22131BC4-76BA-4104-8B2D-C5B0F2CC2990}" dt="2019-09-19T16:30:36.648" v="3299" actId="20577"/>
          <ac:spMkLst>
            <pc:docMk/>
            <pc:sldMk cId="3935168028" sldId="323"/>
            <ac:spMk id="3" creationId="{65C1DAC5-7694-4ACE-B9FB-034D100430D0}"/>
          </ac:spMkLst>
        </pc:spChg>
        <pc:picChg chg="del">
          <ac:chgData name="Nathan Backman" userId="e8436eaf-367f-45cb-ae33-eb5e32ce60ac" providerId="ADAL" clId="{22131BC4-76BA-4104-8B2D-C5B0F2CC2990}" dt="2019-09-19T16:28:51.426" v="3241" actId="478"/>
          <ac:picMkLst>
            <pc:docMk/>
            <pc:sldMk cId="3935168028" sldId="323"/>
            <ac:picMk id="4098" creationId="{00000000-0000-0000-0000-000000000000}"/>
          </ac:picMkLst>
        </pc:picChg>
      </pc:sldChg>
      <pc:sldChg chg="addSp modSp add del">
        <pc:chgData name="Nathan Backman" userId="e8436eaf-367f-45cb-ae33-eb5e32ce60ac" providerId="ADAL" clId="{22131BC4-76BA-4104-8B2D-C5B0F2CC2990}" dt="2019-09-19T15:02:27.617" v="2834" actId="2696"/>
        <pc:sldMkLst>
          <pc:docMk/>
          <pc:sldMk cId="285063025" sldId="324"/>
        </pc:sldMkLst>
        <pc:spChg chg="add mod">
          <ac:chgData name="Nathan Backman" userId="e8436eaf-367f-45cb-ae33-eb5e32ce60ac" providerId="ADAL" clId="{22131BC4-76BA-4104-8B2D-C5B0F2CC2990}" dt="2019-09-19T13:26:49.011" v="2542" actId="164"/>
          <ac:spMkLst>
            <pc:docMk/>
            <pc:sldMk cId="285063025" sldId="324"/>
            <ac:spMk id="2" creationId="{6B104925-2024-4DF2-A8C0-00CE5D63B674}"/>
          </ac:spMkLst>
        </pc:spChg>
        <pc:spChg chg="add mod ord">
          <ac:chgData name="Nathan Backman" userId="e8436eaf-367f-45cb-ae33-eb5e32ce60ac" providerId="ADAL" clId="{22131BC4-76BA-4104-8B2D-C5B0F2CC2990}" dt="2019-09-19T13:25:56.960" v="2535" actId="167"/>
          <ac:spMkLst>
            <pc:docMk/>
            <pc:sldMk cId="285063025" sldId="324"/>
            <ac:spMk id="3" creationId="{0D79CA2D-8FFE-42FF-A667-C1519CC3F576}"/>
          </ac:spMkLst>
        </pc:spChg>
        <pc:grpChg chg="add mod">
          <ac:chgData name="Nathan Backman" userId="e8436eaf-367f-45cb-ae33-eb5e32ce60ac" providerId="ADAL" clId="{22131BC4-76BA-4104-8B2D-C5B0F2CC2990}" dt="2019-09-19T13:26:49.011" v="2542" actId="164"/>
          <ac:grpSpMkLst>
            <pc:docMk/>
            <pc:sldMk cId="285063025" sldId="324"/>
            <ac:grpSpMk id="4" creationId="{32B09AD7-3458-4108-BD83-683B3250CA49}"/>
          </ac:grpSpMkLst>
        </pc:grpChg>
        <pc:picChg chg="mod">
          <ac:chgData name="Nathan Backman" userId="e8436eaf-367f-45cb-ae33-eb5e32ce60ac" providerId="ADAL" clId="{22131BC4-76BA-4104-8B2D-C5B0F2CC2990}" dt="2019-09-19T13:26:49.011" v="2542" actId="164"/>
          <ac:picMkLst>
            <pc:docMk/>
            <pc:sldMk cId="285063025" sldId="324"/>
            <ac:picMk id="4098" creationId="{9BBE7A3E-D6FD-47D4-987C-58E79FFB0F15}"/>
          </ac:picMkLst>
        </pc:picChg>
      </pc:sldChg>
      <pc:sldChg chg="addSp delSp modSp add modTransition modAnim">
        <pc:chgData name="Nathan Backman" userId="e8436eaf-367f-45cb-ae33-eb5e32ce60ac" providerId="ADAL" clId="{22131BC4-76BA-4104-8B2D-C5B0F2CC2990}" dt="2019-09-24T16:13:29.026" v="4405" actId="1076"/>
        <pc:sldMkLst>
          <pc:docMk/>
          <pc:sldMk cId="3824023504" sldId="324"/>
        </pc:sldMkLst>
        <pc:spChg chg="del">
          <ac:chgData name="Nathan Backman" userId="e8436eaf-367f-45cb-ae33-eb5e32ce60ac" providerId="ADAL" clId="{22131BC4-76BA-4104-8B2D-C5B0F2CC2990}" dt="2019-09-19T16:47:56.721" v="3393" actId="478"/>
          <ac:spMkLst>
            <pc:docMk/>
            <pc:sldMk cId="3824023504" sldId="324"/>
            <ac:spMk id="2" creationId="{00000000-0000-0000-0000-000000000000}"/>
          </ac:spMkLst>
        </pc:spChg>
        <pc:spChg chg="mod">
          <ac:chgData name="Nathan Backman" userId="e8436eaf-367f-45cb-ae33-eb5e32ce60ac" providerId="ADAL" clId="{22131BC4-76BA-4104-8B2D-C5B0F2CC2990}" dt="2019-09-24T15:12:06.482" v="3792" actId="1076"/>
          <ac:spMkLst>
            <pc:docMk/>
            <pc:sldMk cId="3824023504" sldId="324"/>
            <ac:spMk id="3" creationId="{65C1DAC5-7694-4ACE-B9FB-034D100430D0}"/>
          </ac:spMkLst>
        </pc:spChg>
        <pc:spChg chg="add mod">
          <ac:chgData name="Nathan Backman" userId="e8436eaf-367f-45cb-ae33-eb5e32ce60ac" providerId="ADAL" clId="{22131BC4-76BA-4104-8B2D-C5B0F2CC2990}" dt="2019-09-24T14:41:10.973" v="3592" actId="164"/>
          <ac:spMkLst>
            <pc:docMk/>
            <pc:sldMk cId="3824023504" sldId="324"/>
            <ac:spMk id="4" creationId="{4CDDB738-1D36-4AD2-9219-1F557BBFADFE}"/>
          </ac:spMkLst>
        </pc:spChg>
        <pc:spChg chg="add del mod">
          <ac:chgData name="Nathan Backman" userId="e8436eaf-367f-45cb-ae33-eb5e32ce60ac" providerId="ADAL" clId="{22131BC4-76BA-4104-8B2D-C5B0F2CC2990}" dt="2019-09-19T16:46:31.504" v="3389" actId="478"/>
          <ac:spMkLst>
            <pc:docMk/>
            <pc:sldMk cId="3824023504" sldId="324"/>
            <ac:spMk id="4" creationId="{6D25D615-5A2E-466F-B050-6CC2A5BF0FB8}"/>
          </ac:spMkLst>
        </pc:spChg>
        <pc:spChg chg="add mod">
          <ac:chgData name="Nathan Backman" userId="e8436eaf-367f-45cb-ae33-eb5e32ce60ac" providerId="ADAL" clId="{22131BC4-76BA-4104-8B2D-C5B0F2CC2990}" dt="2019-09-24T15:16:46.734" v="3880" actId="1036"/>
          <ac:spMkLst>
            <pc:docMk/>
            <pc:sldMk cId="3824023504" sldId="324"/>
            <ac:spMk id="5" creationId="{059B781C-FA7B-4F72-94AD-954E5C095752}"/>
          </ac:spMkLst>
        </pc:spChg>
        <pc:spChg chg="add mod">
          <ac:chgData name="Nathan Backman" userId="e8436eaf-367f-45cb-ae33-eb5e32ce60ac" providerId="ADAL" clId="{22131BC4-76BA-4104-8B2D-C5B0F2CC2990}" dt="2019-09-24T14:51:48.359" v="3681" actId="20577"/>
          <ac:spMkLst>
            <pc:docMk/>
            <pc:sldMk cId="3824023504" sldId="324"/>
            <ac:spMk id="6" creationId="{6D089BF1-4A67-4614-910C-7C49D45787FF}"/>
          </ac:spMkLst>
        </pc:spChg>
        <pc:spChg chg="mod topLvl">
          <ac:chgData name="Nathan Backman" userId="e8436eaf-367f-45cb-ae33-eb5e32ce60ac" providerId="ADAL" clId="{22131BC4-76BA-4104-8B2D-C5B0F2CC2990}" dt="2019-09-24T15:16:46.734" v="3880" actId="1036"/>
          <ac:spMkLst>
            <pc:docMk/>
            <pc:sldMk cId="3824023504" sldId="324"/>
            <ac:spMk id="7" creationId="{279A5232-C174-4FAB-9AEB-8DE1734F69A2}"/>
          </ac:spMkLst>
        </pc:spChg>
        <pc:spChg chg="del mod topLvl">
          <ac:chgData name="Nathan Backman" userId="e8436eaf-367f-45cb-ae33-eb5e32ce60ac" providerId="ADAL" clId="{22131BC4-76BA-4104-8B2D-C5B0F2CC2990}" dt="2019-09-19T16:47:38.096" v="3391" actId="478"/>
          <ac:spMkLst>
            <pc:docMk/>
            <pc:sldMk cId="3824023504" sldId="324"/>
            <ac:spMk id="8" creationId="{4845F685-624A-433F-91C6-36E78D6616AE}"/>
          </ac:spMkLst>
        </pc:spChg>
        <pc:spChg chg="add mod">
          <ac:chgData name="Nathan Backman" userId="e8436eaf-367f-45cb-ae33-eb5e32ce60ac" providerId="ADAL" clId="{22131BC4-76BA-4104-8B2D-C5B0F2CC2990}" dt="2019-09-24T15:16:46.734" v="3880" actId="1036"/>
          <ac:spMkLst>
            <pc:docMk/>
            <pc:sldMk cId="3824023504" sldId="324"/>
            <ac:spMk id="9" creationId="{1C487ABC-5AEA-4A7B-B61C-2E9B8EA5AC6A}"/>
          </ac:spMkLst>
        </pc:spChg>
        <pc:spChg chg="add mod">
          <ac:chgData name="Nathan Backman" userId="e8436eaf-367f-45cb-ae33-eb5e32ce60ac" providerId="ADAL" clId="{22131BC4-76BA-4104-8B2D-C5B0F2CC2990}" dt="2019-09-24T15:17:55.897" v="3894"/>
          <ac:spMkLst>
            <pc:docMk/>
            <pc:sldMk cId="3824023504" sldId="324"/>
            <ac:spMk id="10" creationId="{BF0260CF-C420-447E-8064-D3D8FBBDFAC1}"/>
          </ac:spMkLst>
        </pc:spChg>
        <pc:spChg chg="add del mod">
          <ac:chgData name="Nathan Backman" userId="e8436eaf-367f-45cb-ae33-eb5e32ce60ac" providerId="ADAL" clId="{22131BC4-76BA-4104-8B2D-C5B0F2CC2990}" dt="2019-09-19T16:47:58.947" v="3394" actId="478"/>
          <ac:spMkLst>
            <pc:docMk/>
            <pc:sldMk cId="3824023504" sldId="324"/>
            <ac:spMk id="12" creationId="{B627CE5B-19E0-45B9-9FC8-94BABFC8B9CE}"/>
          </ac:spMkLst>
        </pc:spChg>
        <pc:spChg chg="add mod">
          <ac:chgData name="Nathan Backman" userId="e8436eaf-367f-45cb-ae33-eb5e32ce60ac" providerId="ADAL" clId="{22131BC4-76BA-4104-8B2D-C5B0F2CC2990}" dt="2019-09-19T16:48:45.083" v="3401" actId="14100"/>
          <ac:spMkLst>
            <pc:docMk/>
            <pc:sldMk cId="3824023504" sldId="324"/>
            <ac:spMk id="13" creationId="{4D30174E-E23B-45D6-ABAB-AFA2998058F5}"/>
          </ac:spMkLst>
        </pc:spChg>
        <pc:spChg chg="add mod">
          <ac:chgData name="Nathan Backman" userId="e8436eaf-367f-45cb-ae33-eb5e32ce60ac" providerId="ADAL" clId="{22131BC4-76BA-4104-8B2D-C5B0F2CC2990}" dt="2019-09-24T15:54:08.650" v="4172" actId="1035"/>
          <ac:spMkLst>
            <pc:docMk/>
            <pc:sldMk cId="3824023504" sldId="324"/>
            <ac:spMk id="14" creationId="{662CAFCD-E408-4F3B-87A8-B8BACB7D3B38}"/>
          </ac:spMkLst>
        </pc:spChg>
        <pc:spChg chg="add mod">
          <ac:chgData name="Nathan Backman" userId="e8436eaf-367f-45cb-ae33-eb5e32ce60ac" providerId="ADAL" clId="{22131BC4-76BA-4104-8B2D-C5B0F2CC2990}" dt="2019-09-24T15:54:08.650" v="4172" actId="1035"/>
          <ac:spMkLst>
            <pc:docMk/>
            <pc:sldMk cId="3824023504" sldId="324"/>
            <ac:spMk id="15" creationId="{E4E48CB4-E70E-4992-B786-3F290EF05545}"/>
          </ac:spMkLst>
        </pc:spChg>
        <pc:spChg chg="add mod">
          <ac:chgData name="Nathan Backman" userId="e8436eaf-367f-45cb-ae33-eb5e32ce60ac" providerId="ADAL" clId="{22131BC4-76BA-4104-8B2D-C5B0F2CC2990}" dt="2019-09-24T14:37:10.868" v="3472" actId="164"/>
          <ac:spMkLst>
            <pc:docMk/>
            <pc:sldMk cId="3824023504" sldId="324"/>
            <ac:spMk id="18" creationId="{4225D8FE-F10C-4EB6-9DC9-42F7C60E1469}"/>
          </ac:spMkLst>
        </pc:spChg>
        <pc:spChg chg="add mod ord">
          <ac:chgData name="Nathan Backman" userId="e8436eaf-367f-45cb-ae33-eb5e32ce60ac" providerId="ADAL" clId="{22131BC4-76BA-4104-8B2D-C5B0F2CC2990}" dt="2019-09-24T15:06:40.876" v="3747" actId="13244"/>
          <ac:spMkLst>
            <pc:docMk/>
            <pc:sldMk cId="3824023504" sldId="324"/>
            <ac:spMk id="20" creationId="{84773A9B-3563-4E22-9243-CA418E4388E2}"/>
          </ac:spMkLst>
        </pc:spChg>
        <pc:spChg chg="add mod">
          <ac:chgData name="Nathan Backman" userId="e8436eaf-367f-45cb-ae33-eb5e32ce60ac" providerId="ADAL" clId="{22131BC4-76BA-4104-8B2D-C5B0F2CC2990}" dt="2019-09-24T15:16:46.734" v="3880" actId="1036"/>
          <ac:spMkLst>
            <pc:docMk/>
            <pc:sldMk cId="3824023504" sldId="324"/>
            <ac:spMk id="21" creationId="{6846136E-AF54-4073-A162-3DC8C4AF2F1E}"/>
          </ac:spMkLst>
        </pc:spChg>
        <pc:spChg chg="add mod">
          <ac:chgData name="Nathan Backman" userId="e8436eaf-367f-45cb-ae33-eb5e32ce60ac" providerId="ADAL" clId="{22131BC4-76BA-4104-8B2D-C5B0F2CC2990}" dt="2019-09-24T15:16:46.734" v="3880" actId="1036"/>
          <ac:spMkLst>
            <pc:docMk/>
            <pc:sldMk cId="3824023504" sldId="324"/>
            <ac:spMk id="22" creationId="{7EF6450A-C8C3-4BA6-9F46-9050820CE3CD}"/>
          </ac:spMkLst>
        </pc:spChg>
        <pc:spChg chg="add mod">
          <ac:chgData name="Nathan Backman" userId="e8436eaf-367f-45cb-ae33-eb5e32ce60ac" providerId="ADAL" clId="{22131BC4-76BA-4104-8B2D-C5B0F2CC2990}" dt="2019-09-24T15:16:46.734" v="3880" actId="1036"/>
          <ac:spMkLst>
            <pc:docMk/>
            <pc:sldMk cId="3824023504" sldId="324"/>
            <ac:spMk id="23" creationId="{6D5B90F0-FC4D-428F-A8BF-41AE602E7EEF}"/>
          </ac:spMkLst>
        </pc:spChg>
        <pc:spChg chg="add mod">
          <ac:chgData name="Nathan Backman" userId="e8436eaf-367f-45cb-ae33-eb5e32ce60ac" providerId="ADAL" clId="{22131BC4-76BA-4104-8B2D-C5B0F2CC2990}" dt="2019-09-24T15:16:46.734" v="3880" actId="1036"/>
          <ac:spMkLst>
            <pc:docMk/>
            <pc:sldMk cId="3824023504" sldId="324"/>
            <ac:spMk id="24" creationId="{BD2AB3FE-0106-40DE-81A8-2F86F2140EFA}"/>
          </ac:spMkLst>
        </pc:spChg>
        <pc:spChg chg="add mod">
          <ac:chgData name="Nathan Backman" userId="e8436eaf-367f-45cb-ae33-eb5e32ce60ac" providerId="ADAL" clId="{22131BC4-76BA-4104-8B2D-C5B0F2CC2990}" dt="2019-09-24T15:54:17.538" v="4183" actId="1035"/>
          <ac:spMkLst>
            <pc:docMk/>
            <pc:sldMk cId="3824023504" sldId="324"/>
            <ac:spMk id="25" creationId="{C18EF01B-29C2-4CBC-BD43-A49E55B7C94A}"/>
          </ac:spMkLst>
        </pc:spChg>
        <pc:spChg chg="add mod">
          <ac:chgData name="Nathan Backman" userId="e8436eaf-367f-45cb-ae33-eb5e32ce60ac" providerId="ADAL" clId="{22131BC4-76BA-4104-8B2D-C5B0F2CC2990}" dt="2019-09-24T15:54:17.538" v="4183" actId="1035"/>
          <ac:spMkLst>
            <pc:docMk/>
            <pc:sldMk cId="3824023504" sldId="324"/>
            <ac:spMk id="26" creationId="{85DA2EE0-3B1A-406F-8185-6CB7DF0138A2}"/>
          </ac:spMkLst>
        </pc:spChg>
        <pc:spChg chg="mod topLvl">
          <ac:chgData name="Nathan Backman" userId="e8436eaf-367f-45cb-ae33-eb5e32ce60ac" providerId="ADAL" clId="{22131BC4-76BA-4104-8B2D-C5B0F2CC2990}" dt="2019-09-24T15:41:01.758" v="3996" actId="164"/>
          <ac:spMkLst>
            <pc:docMk/>
            <pc:sldMk cId="3824023504" sldId="324"/>
            <ac:spMk id="29" creationId="{CCB1129C-6839-45CA-9332-E28413DB21DB}"/>
          </ac:spMkLst>
        </pc:spChg>
        <pc:spChg chg="mod topLvl">
          <ac:chgData name="Nathan Backman" userId="e8436eaf-367f-45cb-ae33-eb5e32ce60ac" providerId="ADAL" clId="{22131BC4-76BA-4104-8B2D-C5B0F2CC2990}" dt="2019-09-24T15:41:14.837" v="3999" actId="164"/>
          <ac:spMkLst>
            <pc:docMk/>
            <pc:sldMk cId="3824023504" sldId="324"/>
            <ac:spMk id="36" creationId="{B32F7D88-9542-408E-A031-2292DD7203D0}"/>
          </ac:spMkLst>
        </pc:spChg>
        <pc:spChg chg="add mod">
          <ac:chgData name="Nathan Backman" userId="e8436eaf-367f-45cb-ae33-eb5e32ce60ac" providerId="ADAL" clId="{22131BC4-76BA-4104-8B2D-C5B0F2CC2990}" dt="2019-09-24T15:37:00.565" v="3955" actId="3064"/>
          <ac:spMkLst>
            <pc:docMk/>
            <pc:sldMk cId="3824023504" sldId="324"/>
            <ac:spMk id="37" creationId="{E9EDDBA8-80BA-43A4-A45D-7827E87953DC}"/>
          </ac:spMkLst>
        </pc:spChg>
        <pc:spChg chg="add mod">
          <ac:chgData name="Nathan Backman" userId="e8436eaf-367f-45cb-ae33-eb5e32ce60ac" providerId="ADAL" clId="{22131BC4-76BA-4104-8B2D-C5B0F2CC2990}" dt="2019-09-24T15:37:00.565" v="3955" actId="3064"/>
          <ac:spMkLst>
            <pc:docMk/>
            <pc:sldMk cId="3824023504" sldId="324"/>
            <ac:spMk id="38" creationId="{A40F0931-0186-434F-890B-FD0219C22A3D}"/>
          </ac:spMkLst>
        </pc:spChg>
        <pc:spChg chg="mod topLvl">
          <ac:chgData name="Nathan Backman" userId="e8436eaf-367f-45cb-ae33-eb5e32ce60ac" providerId="ADAL" clId="{22131BC4-76BA-4104-8B2D-C5B0F2CC2990}" dt="2019-09-24T16:08:21.402" v="4373" actId="1036"/>
          <ac:spMkLst>
            <pc:docMk/>
            <pc:sldMk cId="3824023504" sldId="324"/>
            <ac:spMk id="41" creationId="{208272BC-D7FD-465C-A255-1E42EC4C3BBE}"/>
          </ac:spMkLst>
        </pc:spChg>
        <pc:spChg chg="add mod">
          <ac:chgData name="Nathan Backman" userId="e8436eaf-367f-45cb-ae33-eb5e32ce60ac" providerId="ADAL" clId="{22131BC4-76BA-4104-8B2D-C5B0F2CC2990}" dt="2019-09-24T15:36:07.747" v="3943" actId="20577"/>
          <ac:spMkLst>
            <pc:docMk/>
            <pc:sldMk cId="3824023504" sldId="324"/>
            <ac:spMk id="46" creationId="{33F83024-681F-4CBE-9C9B-EC6F16E58366}"/>
          </ac:spMkLst>
        </pc:spChg>
        <pc:spChg chg="add mod">
          <ac:chgData name="Nathan Backman" userId="e8436eaf-367f-45cb-ae33-eb5e32ce60ac" providerId="ADAL" clId="{22131BC4-76BA-4104-8B2D-C5B0F2CC2990}" dt="2019-09-24T15:37:00.565" v="3955" actId="3064"/>
          <ac:spMkLst>
            <pc:docMk/>
            <pc:sldMk cId="3824023504" sldId="324"/>
            <ac:spMk id="47" creationId="{1CF5CF46-00DD-439D-B886-933A0913A45C}"/>
          </ac:spMkLst>
        </pc:spChg>
        <pc:spChg chg="add mod">
          <ac:chgData name="Nathan Backman" userId="e8436eaf-367f-45cb-ae33-eb5e32ce60ac" providerId="ADAL" clId="{22131BC4-76BA-4104-8B2D-C5B0F2CC2990}" dt="2019-09-24T15:37:00.565" v="3955" actId="3064"/>
          <ac:spMkLst>
            <pc:docMk/>
            <pc:sldMk cId="3824023504" sldId="324"/>
            <ac:spMk id="48" creationId="{85C1BC4C-9B1C-4698-A209-34347161DB0B}"/>
          </ac:spMkLst>
        </pc:spChg>
        <pc:spChg chg="add mod">
          <ac:chgData name="Nathan Backman" userId="e8436eaf-367f-45cb-ae33-eb5e32ce60ac" providerId="ADAL" clId="{22131BC4-76BA-4104-8B2D-C5B0F2CC2990}" dt="2019-09-24T15:37:59.634" v="3979" actId="1076"/>
          <ac:spMkLst>
            <pc:docMk/>
            <pc:sldMk cId="3824023504" sldId="324"/>
            <ac:spMk id="49" creationId="{10426D03-E312-4B64-8D24-F94F82316F55}"/>
          </ac:spMkLst>
        </pc:spChg>
        <pc:spChg chg="add mod">
          <ac:chgData name="Nathan Backman" userId="e8436eaf-367f-45cb-ae33-eb5e32ce60ac" providerId="ADAL" clId="{22131BC4-76BA-4104-8B2D-C5B0F2CC2990}" dt="2019-09-24T15:50:26.700" v="4143" actId="692"/>
          <ac:spMkLst>
            <pc:docMk/>
            <pc:sldMk cId="3824023504" sldId="324"/>
            <ac:spMk id="64" creationId="{29B7132D-827E-462D-A5D1-135DEC4402F9}"/>
          </ac:spMkLst>
        </pc:spChg>
        <pc:spChg chg="add mod">
          <ac:chgData name="Nathan Backman" userId="e8436eaf-367f-45cb-ae33-eb5e32ce60ac" providerId="ADAL" clId="{22131BC4-76BA-4104-8B2D-C5B0F2CC2990}" dt="2019-09-24T15:59:42.213" v="4237" actId="1076"/>
          <ac:spMkLst>
            <pc:docMk/>
            <pc:sldMk cId="3824023504" sldId="324"/>
            <ac:spMk id="65" creationId="{B2AC2C78-ADCB-4C40-BC76-876CF32DF887}"/>
          </ac:spMkLst>
        </pc:spChg>
        <pc:spChg chg="add mod ord">
          <ac:chgData name="Nathan Backman" userId="e8436eaf-367f-45cb-ae33-eb5e32ce60ac" providerId="ADAL" clId="{22131BC4-76BA-4104-8B2D-C5B0F2CC2990}" dt="2019-09-24T16:09:00.605" v="4378" actId="167"/>
          <ac:spMkLst>
            <pc:docMk/>
            <pc:sldMk cId="3824023504" sldId="324"/>
            <ac:spMk id="66" creationId="{19B31739-38EE-4FA7-A951-7732181B1B30}"/>
          </ac:spMkLst>
        </pc:spChg>
        <pc:spChg chg="add mod">
          <ac:chgData name="Nathan Backman" userId="e8436eaf-367f-45cb-ae33-eb5e32ce60ac" providerId="ADAL" clId="{22131BC4-76BA-4104-8B2D-C5B0F2CC2990}" dt="2019-09-24T16:11:30.497" v="4394" actId="1076"/>
          <ac:spMkLst>
            <pc:docMk/>
            <pc:sldMk cId="3824023504" sldId="324"/>
            <ac:spMk id="70" creationId="{4D840267-AF70-41D2-9CEA-0E1360B1F13A}"/>
          </ac:spMkLst>
        </pc:spChg>
        <pc:spChg chg="add mod">
          <ac:chgData name="Nathan Backman" userId="e8436eaf-367f-45cb-ae33-eb5e32ce60ac" providerId="ADAL" clId="{22131BC4-76BA-4104-8B2D-C5B0F2CC2990}" dt="2019-09-24T16:13:29.026" v="4405" actId="1076"/>
          <ac:spMkLst>
            <pc:docMk/>
            <pc:sldMk cId="3824023504" sldId="324"/>
            <ac:spMk id="71" creationId="{478428A5-ECE4-4E7E-A412-F4ED303A4F6E}"/>
          </ac:spMkLst>
        </pc:spChg>
        <pc:grpChg chg="add mod">
          <ac:chgData name="Nathan Backman" userId="e8436eaf-367f-45cb-ae33-eb5e32ce60ac" providerId="ADAL" clId="{22131BC4-76BA-4104-8B2D-C5B0F2CC2990}" dt="2019-09-24T14:41:03.523" v="3591" actId="164"/>
          <ac:grpSpMkLst>
            <pc:docMk/>
            <pc:sldMk cId="3824023504" sldId="324"/>
            <ac:grpSpMk id="2" creationId="{2B86C249-B83D-42B0-8FBB-4DAF5A387A15}"/>
          </ac:grpSpMkLst>
        </pc:grpChg>
        <pc:grpChg chg="add del mod">
          <ac:chgData name="Nathan Backman" userId="e8436eaf-367f-45cb-ae33-eb5e32ce60ac" providerId="ADAL" clId="{22131BC4-76BA-4104-8B2D-C5B0F2CC2990}" dt="2019-09-19T16:47:32.229" v="3390" actId="165"/>
          <ac:grpSpMkLst>
            <pc:docMk/>
            <pc:sldMk cId="3824023504" sldId="324"/>
            <ac:grpSpMk id="6" creationId="{4E70B7FF-C238-472C-80B2-312445E27448}"/>
          </ac:grpSpMkLst>
        </pc:grpChg>
        <pc:grpChg chg="add mod">
          <ac:chgData name="Nathan Backman" userId="e8436eaf-367f-45cb-ae33-eb5e32ce60ac" providerId="ADAL" clId="{22131BC4-76BA-4104-8B2D-C5B0F2CC2990}" dt="2019-09-24T14:41:03.523" v="3591" actId="164"/>
          <ac:grpSpMkLst>
            <pc:docMk/>
            <pc:sldMk cId="3824023504" sldId="324"/>
            <ac:grpSpMk id="8" creationId="{B2280809-FE91-4B1B-BA36-0FB76DCCB6DC}"/>
          </ac:grpSpMkLst>
        </pc:grpChg>
        <pc:grpChg chg="add mod">
          <ac:chgData name="Nathan Backman" userId="e8436eaf-367f-45cb-ae33-eb5e32ce60ac" providerId="ADAL" clId="{22131BC4-76BA-4104-8B2D-C5B0F2CC2990}" dt="2019-09-24T14:37:35.793" v="3474" actId="1076"/>
          <ac:grpSpMkLst>
            <pc:docMk/>
            <pc:sldMk cId="3824023504" sldId="324"/>
            <ac:grpSpMk id="11" creationId="{3F82C63E-53DF-47F8-B3EE-9EDB39A6AFC7}"/>
          </ac:grpSpMkLst>
        </pc:grpChg>
        <pc:grpChg chg="add mod">
          <ac:chgData name="Nathan Backman" userId="e8436eaf-367f-45cb-ae33-eb5e32ce60ac" providerId="ADAL" clId="{22131BC4-76BA-4104-8B2D-C5B0F2CC2990}" dt="2019-09-24T14:51:41.744" v="3680" actId="14100"/>
          <ac:grpSpMkLst>
            <pc:docMk/>
            <pc:sldMk cId="3824023504" sldId="324"/>
            <ac:grpSpMk id="19" creationId="{B332E2C2-AB0B-4075-BDAA-FF2232DE2541}"/>
          </ac:grpSpMkLst>
        </pc:grpChg>
        <pc:grpChg chg="add del mod topLvl">
          <ac:chgData name="Nathan Backman" userId="e8436eaf-367f-45cb-ae33-eb5e32ce60ac" providerId="ADAL" clId="{22131BC4-76BA-4104-8B2D-C5B0F2CC2990}" dt="2019-09-24T15:40:56.841" v="3995" actId="165"/>
          <ac:grpSpMkLst>
            <pc:docMk/>
            <pc:sldMk cId="3824023504" sldId="324"/>
            <ac:grpSpMk id="27" creationId="{E90FCBB1-6879-4C6F-B646-886DCAAD283E}"/>
          </ac:grpSpMkLst>
        </pc:grpChg>
        <pc:grpChg chg="add del mod topLvl">
          <ac:chgData name="Nathan Backman" userId="e8436eaf-367f-45cb-ae33-eb5e32ce60ac" providerId="ADAL" clId="{22131BC4-76BA-4104-8B2D-C5B0F2CC2990}" dt="2019-09-24T15:41:10.391" v="3998" actId="165"/>
          <ac:grpSpMkLst>
            <pc:docMk/>
            <pc:sldMk cId="3824023504" sldId="324"/>
            <ac:grpSpMk id="34" creationId="{99D70F7B-A523-4DDA-A9D1-666FD81CA11B}"/>
          </ac:grpSpMkLst>
        </pc:grpChg>
        <pc:grpChg chg="add del mod">
          <ac:chgData name="Nathan Backman" userId="e8436eaf-367f-45cb-ae33-eb5e32ce60ac" providerId="ADAL" clId="{22131BC4-76BA-4104-8B2D-C5B0F2CC2990}" dt="2019-09-24T15:35:34.486" v="3937" actId="165"/>
          <ac:grpSpMkLst>
            <pc:docMk/>
            <pc:sldMk cId="3824023504" sldId="324"/>
            <ac:grpSpMk id="39" creationId="{2CC2ED2D-DFD6-4FCD-A67A-AF140D67E36D}"/>
          </ac:grpSpMkLst>
        </pc:grpChg>
        <pc:grpChg chg="add del mod">
          <ac:chgData name="Nathan Backman" userId="e8436eaf-367f-45cb-ae33-eb5e32ce60ac" providerId="ADAL" clId="{22131BC4-76BA-4104-8B2D-C5B0F2CC2990}" dt="2019-09-24T15:53:06.755" v="4148" actId="165"/>
          <ac:grpSpMkLst>
            <pc:docMk/>
            <pc:sldMk cId="3824023504" sldId="324"/>
            <ac:grpSpMk id="45" creationId="{FBA49E0C-450D-49B7-8FC0-D2C166558B80}"/>
          </ac:grpSpMkLst>
        </pc:grpChg>
        <pc:grpChg chg="add del mod">
          <ac:chgData name="Nathan Backman" userId="e8436eaf-367f-45cb-ae33-eb5e32ce60ac" providerId="ADAL" clId="{22131BC4-76BA-4104-8B2D-C5B0F2CC2990}" dt="2019-09-24T15:40:52.770" v="3994" actId="165"/>
          <ac:grpSpMkLst>
            <pc:docMk/>
            <pc:sldMk cId="3824023504" sldId="324"/>
            <ac:grpSpMk id="58" creationId="{07C874BD-E606-40CB-A1EC-BAF532B51E0D}"/>
          </ac:grpSpMkLst>
        </pc:grpChg>
        <pc:grpChg chg="add del mod">
          <ac:chgData name="Nathan Backman" userId="e8436eaf-367f-45cb-ae33-eb5e32ce60ac" providerId="ADAL" clId="{22131BC4-76BA-4104-8B2D-C5B0F2CC2990}" dt="2019-09-24T15:41:06.248" v="3997" actId="165"/>
          <ac:grpSpMkLst>
            <pc:docMk/>
            <pc:sldMk cId="3824023504" sldId="324"/>
            <ac:grpSpMk id="59" creationId="{008362F7-253B-4473-B7B2-B5EB67FD649C}"/>
          </ac:grpSpMkLst>
        </pc:grpChg>
        <pc:grpChg chg="add mod">
          <ac:chgData name="Nathan Backman" userId="e8436eaf-367f-45cb-ae33-eb5e32ce60ac" providerId="ADAL" clId="{22131BC4-76BA-4104-8B2D-C5B0F2CC2990}" dt="2019-09-24T15:41:39.739" v="4003" actId="962"/>
          <ac:grpSpMkLst>
            <pc:docMk/>
            <pc:sldMk cId="3824023504" sldId="324"/>
            <ac:grpSpMk id="60" creationId="{2948ABC5-B686-4F0B-A976-4E847CBAECB3}"/>
          </ac:grpSpMkLst>
        </pc:grpChg>
        <pc:grpChg chg="add mod">
          <ac:chgData name="Nathan Backman" userId="e8436eaf-367f-45cb-ae33-eb5e32ce60ac" providerId="ADAL" clId="{22131BC4-76BA-4104-8B2D-C5B0F2CC2990}" dt="2019-09-24T15:41:21.835" v="4000" actId="962"/>
          <ac:grpSpMkLst>
            <pc:docMk/>
            <pc:sldMk cId="3824023504" sldId="324"/>
            <ac:grpSpMk id="61" creationId="{69F2A47A-F354-477A-9E9F-B2C117252F28}"/>
          </ac:grpSpMkLst>
        </pc:grpChg>
        <pc:cxnChg chg="mod topLvl">
          <ac:chgData name="Nathan Backman" userId="e8436eaf-367f-45cb-ae33-eb5e32ce60ac" providerId="ADAL" clId="{22131BC4-76BA-4104-8B2D-C5B0F2CC2990}" dt="2019-09-24T15:41:51.310" v="4005" actId="962"/>
          <ac:cxnSpMkLst>
            <pc:docMk/>
            <pc:sldMk cId="3824023504" sldId="324"/>
            <ac:cxnSpMk id="28" creationId="{062D138F-2115-42F3-B714-6957A02C4F82}"/>
          </ac:cxnSpMkLst>
        </pc:cxnChg>
        <pc:cxnChg chg="mod topLvl">
          <ac:chgData name="Nathan Backman" userId="e8436eaf-367f-45cb-ae33-eb5e32ce60ac" providerId="ADAL" clId="{22131BC4-76BA-4104-8B2D-C5B0F2CC2990}" dt="2019-09-24T15:41:31.801" v="4002" actId="962"/>
          <ac:cxnSpMkLst>
            <pc:docMk/>
            <pc:sldMk cId="3824023504" sldId="324"/>
            <ac:cxnSpMk id="35" creationId="{1E55A468-824C-477E-BDB1-544956A3CB2B}"/>
          </ac:cxnSpMkLst>
        </pc:cxnChg>
        <pc:cxnChg chg="mod topLvl">
          <ac:chgData name="Nathan Backman" userId="e8436eaf-367f-45cb-ae33-eb5e32ce60ac" providerId="ADAL" clId="{22131BC4-76BA-4104-8B2D-C5B0F2CC2990}" dt="2019-09-24T16:09:13.976" v="4380" actId="692"/>
          <ac:cxnSpMkLst>
            <pc:docMk/>
            <pc:sldMk cId="3824023504" sldId="324"/>
            <ac:cxnSpMk id="40" creationId="{79743CDA-E135-4F00-86BE-550FDFC95FB8}"/>
          </ac:cxnSpMkLst>
        </pc:cxnChg>
        <pc:cxnChg chg="add del mod topLvl">
          <ac:chgData name="Nathan Backman" userId="e8436eaf-367f-45cb-ae33-eb5e32ce60ac" providerId="ADAL" clId="{22131BC4-76BA-4104-8B2D-C5B0F2CC2990}" dt="2019-09-24T15:52:42.023" v="4147" actId="478"/>
          <ac:cxnSpMkLst>
            <pc:docMk/>
            <pc:sldMk cId="3824023504" sldId="324"/>
            <ac:cxnSpMk id="42" creationId="{3ABD3BFD-1054-4B8B-B4D8-CB1A5A18B722}"/>
          </ac:cxnSpMkLst>
        </pc:cxnChg>
        <pc:cxnChg chg="add del mod topLvl">
          <ac:chgData name="Nathan Backman" userId="e8436eaf-367f-45cb-ae33-eb5e32ce60ac" providerId="ADAL" clId="{22131BC4-76BA-4104-8B2D-C5B0F2CC2990}" dt="2019-09-24T15:52:29.363" v="4146" actId="478"/>
          <ac:cxnSpMkLst>
            <pc:docMk/>
            <pc:sldMk cId="3824023504" sldId="324"/>
            <ac:cxnSpMk id="43" creationId="{E4E889ED-0FB3-4C5E-9E4E-7C21A99953B5}"/>
          </ac:cxnSpMkLst>
        </pc:cxnChg>
        <pc:cxnChg chg="add mod topLvl">
          <ac:chgData name="Nathan Backman" userId="e8436eaf-367f-45cb-ae33-eb5e32ce60ac" providerId="ADAL" clId="{22131BC4-76BA-4104-8B2D-C5B0F2CC2990}" dt="2019-09-24T16:09:21.569" v="4381" actId="692"/>
          <ac:cxnSpMkLst>
            <pc:docMk/>
            <pc:sldMk cId="3824023504" sldId="324"/>
            <ac:cxnSpMk id="44" creationId="{502AA517-A7C4-4C1B-A7D0-59553071AA85}"/>
          </ac:cxnSpMkLst>
        </pc:cxnChg>
        <pc:cxnChg chg="add mod">
          <ac:chgData name="Nathan Backman" userId="e8436eaf-367f-45cb-ae33-eb5e32ce60ac" providerId="ADAL" clId="{22131BC4-76BA-4104-8B2D-C5B0F2CC2990}" dt="2019-09-24T15:38:59.465" v="3988" actId="14100"/>
          <ac:cxnSpMkLst>
            <pc:docMk/>
            <pc:sldMk cId="3824023504" sldId="324"/>
            <ac:cxnSpMk id="50" creationId="{50AFEC45-5880-4001-B54B-95DF7CFB4E4B}"/>
          </ac:cxnSpMkLst>
        </pc:cxnChg>
        <pc:cxnChg chg="add mod">
          <ac:chgData name="Nathan Backman" userId="e8436eaf-367f-45cb-ae33-eb5e32ce60ac" providerId="ADAL" clId="{22131BC4-76BA-4104-8B2D-C5B0F2CC2990}" dt="2019-09-24T15:39:06.316" v="3989" actId="14100"/>
          <ac:cxnSpMkLst>
            <pc:docMk/>
            <pc:sldMk cId="3824023504" sldId="324"/>
            <ac:cxnSpMk id="53" creationId="{E23B9A64-0A20-4039-A418-D733E9C1672A}"/>
          </ac:cxnSpMkLst>
        </pc:cxnChg>
        <pc:cxnChg chg="add del mod">
          <ac:chgData name="Nathan Backman" userId="e8436eaf-367f-45cb-ae33-eb5e32ce60ac" providerId="ADAL" clId="{22131BC4-76BA-4104-8B2D-C5B0F2CC2990}" dt="2019-09-24T15:49:36.453" v="4138" actId="478"/>
          <ac:cxnSpMkLst>
            <pc:docMk/>
            <pc:sldMk cId="3824023504" sldId="324"/>
            <ac:cxnSpMk id="63" creationId="{4FAD9565-BB61-432D-93E4-F0D0E354FAE1}"/>
          </ac:cxnSpMkLst>
        </pc:cxnChg>
      </pc:sldChg>
      <pc:sldChg chg="add del modTransition">
        <pc:chgData name="Nathan Backman" userId="e8436eaf-367f-45cb-ae33-eb5e32ce60ac" providerId="ADAL" clId="{22131BC4-76BA-4104-8B2D-C5B0F2CC2990}" dt="2019-09-19T15:02:32.156" v="2836" actId="2696"/>
        <pc:sldMkLst>
          <pc:docMk/>
          <pc:sldMk cId="1040723507" sldId="325"/>
        </pc:sldMkLst>
      </pc:sldChg>
      <pc:sldChg chg="add del">
        <pc:chgData name="Nathan Backman" userId="e8436eaf-367f-45cb-ae33-eb5e32ce60ac" providerId="ADAL" clId="{22131BC4-76BA-4104-8B2D-C5B0F2CC2990}" dt="2019-09-24T16:35:52.051" v="4538" actId="2696"/>
        <pc:sldMkLst>
          <pc:docMk/>
          <pc:sldMk cId="1929583481" sldId="325"/>
        </pc:sldMkLst>
      </pc:sldChg>
      <pc:sldChg chg="add del">
        <pc:chgData name="Nathan Backman" userId="e8436eaf-367f-45cb-ae33-eb5e32ce60ac" providerId="ADAL" clId="{22131BC4-76BA-4104-8B2D-C5B0F2CC2990}" dt="2019-09-24T16:35:52.015" v="4537" actId="2696"/>
        <pc:sldMkLst>
          <pc:docMk/>
          <pc:sldMk cId="2938157967" sldId="326"/>
        </pc:sldMkLst>
      </pc:sldChg>
      <pc:sldChg chg="addSp delSp modSp add modAnim">
        <pc:chgData name="Nathan Backman" userId="e8436eaf-367f-45cb-ae33-eb5e32ce60ac" providerId="ADAL" clId="{22131BC4-76BA-4104-8B2D-C5B0F2CC2990}" dt="2019-09-24T16:35:16.026" v="4536"/>
        <pc:sldMkLst>
          <pc:docMk/>
          <pc:sldMk cId="286846219" sldId="327"/>
        </pc:sldMkLst>
        <pc:spChg chg="mod">
          <ac:chgData name="Nathan Backman" userId="e8436eaf-367f-45cb-ae33-eb5e32ce60ac" providerId="ADAL" clId="{22131BC4-76BA-4104-8B2D-C5B0F2CC2990}" dt="2019-09-24T16:30:42.246" v="4515" actId="1076"/>
          <ac:spMkLst>
            <pc:docMk/>
            <pc:sldMk cId="286846219" sldId="327"/>
            <ac:spMk id="3" creationId="{65C1DAC5-7694-4ACE-B9FB-034D100430D0}"/>
          </ac:spMkLst>
        </pc:spChg>
        <pc:spChg chg="add mod ord">
          <ac:chgData name="Nathan Backman" userId="e8436eaf-367f-45cb-ae33-eb5e32ce60ac" providerId="ADAL" clId="{22131BC4-76BA-4104-8B2D-C5B0F2CC2990}" dt="2019-09-24T16:08:38.513" v="4375" actId="167"/>
          <ac:spMkLst>
            <pc:docMk/>
            <pc:sldMk cId="286846219" sldId="327"/>
            <ac:spMk id="8" creationId="{D28B63D8-9D8F-4E76-BAA1-887CB5498528}"/>
          </ac:spMkLst>
        </pc:spChg>
        <pc:spChg chg="mod">
          <ac:chgData name="Nathan Backman" userId="e8436eaf-367f-45cb-ae33-eb5e32ce60ac" providerId="ADAL" clId="{22131BC4-76BA-4104-8B2D-C5B0F2CC2990}" dt="2019-09-24T16:04:40.836" v="4277" actId="1076"/>
          <ac:spMkLst>
            <pc:docMk/>
            <pc:sldMk cId="286846219" sldId="327"/>
            <ac:spMk id="20" creationId="{84773A9B-3563-4E22-9243-CA418E4388E2}"/>
          </ac:spMkLst>
        </pc:spChg>
        <pc:spChg chg="mod topLvl">
          <ac:chgData name="Nathan Backman" userId="e8436eaf-367f-45cb-ae33-eb5e32ce60ac" providerId="ADAL" clId="{22131BC4-76BA-4104-8B2D-C5B0F2CC2990}" dt="2019-09-24T16:24:08.823" v="4473" actId="1076"/>
          <ac:spMkLst>
            <pc:docMk/>
            <pc:sldMk cId="286846219" sldId="327"/>
            <ac:spMk id="29" creationId="{CCB1129C-6839-45CA-9332-E28413DB21DB}"/>
          </ac:spMkLst>
        </pc:spChg>
        <pc:spChg chg="mod topLvl">
          <ac:chgData name="Nathan Backman" userId="e8436eaf-367f-45cb-ae33-eb5e32ce60ac" providerId="ADAL" clId="{22131BC4-76BA-4104-8B2D-C5B0F2CC2990}" dt="2019-09-24T16:29:17.344" v="4503" actId="164"/>
          <ac:spMkLst>
            <pc:docMk/>
            <pc:sldMk cId="286846219" sldId="327"/>
            <ac:spMk id="36" creationId="{B32F7D88-9542-408E-A031-2292DD7203D0}"/>
          </ac:spMkLst>
        </pc:spChg>
        <pc:spChg chg="mod">
          <ac:chgData name="Nathan Backman" userId="e8436eaf-367f-45cb-ae33-eb5e32ce60ac" providerId="ADAL" clId="{22131BC4-76BA-4104-8B2D-C5B0F2CC2990}" dt="2019-09-24T16:08:13.859" v="4366" actId="1036"/>
          <ac:spMkLst>
            <pc:docMk/>
            <pc:sldMk cId="286846219" sldId="327"/>
            <ac:spMk id="41" creationId="{208272BC-D7FD-465C-A255-1E42EC4C3BBE}"/>
          </ac:spMkLst>
        </pc:spChg>
        <pc:spChg chg="add mod">
          <ac:chgData name="Nathan Backman" userId="e8436eaf-367f-45cb-ae33-eb5e32ce60ac" providerId="ADAL" clId="{22131BC4-76BA-4104-8B2D-C5B0F2CC2990}" dt="2019-09-24T16:27:59.120" v="4499" actId="1036"/>
          <ac:spMkLst>
            <pc:docMk/>
            <pc:sldMk cId="286846219" sldId="327"/>
            <ac:spMk id="52" creationId="{5334CE32-61DE-4F0B-9BC6-428837E1B7B4}"/>
          </ac:spMkLst>
        </pc:spChg>
        <pc:spChg chg="add mod">
          <ac:chgData name="Nathan Backman" userId="e8436eaf-367f-45cb-ae33-eb5e32ce60ac" providerId="ADAL" clId="{22131BC4-76BA-4104-8B2D-C5B0F2CC2990}" dt="2019-09-24T16:27:49.270" v="4495" actId="962"/>
          <ac:spMkLst>
            <pc:docMk/>
            <pc:sldMk cId="286846219" sldId="327"/>
            <ac:spMk id="70" creationId="{1E6D5E7F-9A7F-480B-9C4B-ABD6AFC9EEB4}"/>
          </ac:spMkLst>
        </pc:spChg>
        <pc:grpChg chg="del">
          <ac:chgData name="Nathan Backman" userId="e8436eaf-367f-45cb-ae33-eb5e32ce60ac" providerId="ADAL" clId="{22131BC4-76BA-4104-8B2D-C5B0F2CC2990}" dt="2019-09-24T16:01:24.182" v="4243" actId="478"/>
          <ac:grpSpMkLst>
            <pc:docMk/>
            <pc:sldMk cId="286846219" sldId="327"/>
            <ac:grpSpMk id="2" creationId="{2B86C249-B83D-42B0-8FBB-4DAF5A387A15}"/>
          </ac:grpSpMkLst>
        </pc:grpChg>
        <pc:grpChg chg="del">
          <ac:chgData name="Nathan Backman" userId="e8436eaf-367f-45cb-ae33-eb5e32ce60ac" providerId="ADAL" clId="{22131BC4-76BA-4104-8B2D-C5B0F2CC2990}" dt="2019-09-24T16:01:24.182" v="4243" actId="478"/>
          <ac:grpSpMkLst>
            <pc:docMk/>
            <pc:sldMk cId="286846219" sldId="327"/>
            <ac:grpSpMk id="19" creationId="{B332E2C2-AB0B-4075-BDAA-FF2232DE2541}"/>
          </ac:grpSpMkLst>
        </pc:grpChg>
        <pc:grpChg chg="del mod">
          <ac:chgData name="Nathan Backman" userId="e8436eaf-367f-45cb-ae33-eb5e32ce60ac" providerId="ADAL" clId="{22131BC4-76BA-4104-8B2D-C5B0F2CC2990}" dt="2019-09-24T16:03:17.068" v="4268" actId="165"/>
          <ac:grpSpMkLst>
            <pc:docMk/>
            <pc:sldMk cId="286846219" sldId="327"/>
            <ac:grpSpMk id="60" creationId="{2948ABC5-B686-4F0B-A976-4E847CBAECB3}"/>
          </ac:grpSpMkLst>
        </pc:grpChg>
        <pc:grpChg chg="del mod">
          <ac:chgData name="Nathan Backman" userId="e8436eaf-367f-45cb-ae33-eb5e32ce60ac" providerId="ADAL" clId="{22131BC4-76BA-4104-8B2D-C5B0F2CC2990}" dt="2019-09-24T16:03:11.408" v="4267" actId="165"/>
          <ac:grpSpMkLst>
            <pc:docMk/>
            <pc:sldMk cId="286846219" sldId="327"/>
            <ac:grpSpMk id="61" creationId="{69F2A47A-F354-477A-9E9F-B2C117252F28}"/>
          </ac:grpSpMkLst>
        </pc:grpChg>
        <pc:grpChg chg="add mod">
          <ac:chgData name="Nathan Backman" userId="e8436eaf-367f-45cb-ae33-eb5e32ce60ac" providerId="ADAL" clId="{22131BC4-76BA-4104-8B2D-C5B0F2CC2990}" dt="2019-09-24T16:29:17.344" v="4503" actId="164"/>
          <ac:grpSpMkLst>
            <pc:docMk/>
            <pc:sldMk cId="286846219" sldId="327"/>
            <ac:grpSpMk id="71" creationId="{DB4A4D0A-0EFF-42CD-B174-B64B520D7364}"/>
          </ac:grpSpMkLst>
        </pc:grpChg>
        <pc:cxnChg chg="mod topLvl">
          <ac:chgData name="Nathan Backman" userId="e8436eaf-367f-45cb-ae33-eb5e32ce60ac" providerId="ADAL" clId="{22131BC4-76BA-4104-8B2D-C5B0F2CC2990}" dt="2019-09-24T16:03:17.068" v="4268" actId="165"/>
          <ac:cxnSpMkLst>
            <pc:docMk/>
            <pc:sldMk cId="286846219" sldId="327"/>
            <ac:cxnSpMk id="28" creationId="{062D138F-2115-42F3-B714-6957A02C4F82}"/>
          </ac:cxnSpMkLst>
        </pc:cxnChg>
        <pc:cxnChg chg="mod topLvl">
          <ac:chgData name="Nathan Backman" userId="e8436eaf-367f-45cb-ae33-eb5e32ce60ac" providerId="ADAL" clId="{22131BC4-76BA-4104-8B2D-C5B0F2CC2990}" dt="2019-09-24T16:03:42.072" v="4270" actId="1036"/>
          <ac:cxnSpMkLst>
            <pc:docMk/>
            <pc:sldMk cId="286846219" sldId="327"/>
            <ac:cxnSpMk id="35" creationId="{1E55A468-824C-477E-BDB1-544956A3CB2B}"/>
          </ac:cxnSpMkLst>
        </pc:cxnChg>
        <pc:cxnChg chg="del">
          <ac:chgData name="Nathan Backman" userId="e8436eaf-367f-45cb-ae33-eb5e32ce60ac" providerId="ADAL" clId="{22131BC4-76BA-4104-8B2D-C5B0F2CC2990}" dt="2019-09-24T16:01:47.459" v="4247" actId="478"/>
          <ac:cxnSpMkLst>
            <pc:docMk/>
            <pc:sldMk cId="286846219" sldId="327"/>
            <ac:cxnSpMk id="40" creationId="{79743CDA-E135-4F00-86BE-550FDFC95FB8}"/>
          </ac:cxnSpMkLst>
        </pc:cxnChg>
        <pc:cxnChg chg="mod">
          <ac:chgData name="Nathan Backman" userId="e8436eaf-367f-45cb-ae33-eb5e32ce60ac" providerId="ADAL" clId="{22131BC4-76BA-4104-8B2D-C5B0F2CC2990}" dt="2019-09-24T16:09:58.434" v="4385" actId="14100"/>
          <ac:cxnSpMkLst>
            <pc:docMk/>
            <pc:sldMk cId="286846219" sldId="327"/>
            <ac:cxnSpMk id="44" creationId="{502AA517-A7C4-4C1B-A7D0-59553071AA85}"/>
          </ac:cxnSpMkLst>
        </pc:cxnChg>
        <pc:cxnChg chg="add mod">
          <ac:chgData name="Nathan Backman" userId="e8436eaf-367f-45cb-ae33-eb5e32ce60ac" providerId="ADAL" clId="{22131BC4-76BA-4104-8B2D-C5B0F2CC2990}" dt="2019-09-24T16:29:17.344" v="4503" actId="164"/>
          <ac:cxnSpMkLst>
            <pc:docMk/>
            <pc:sldMk cId="286846219" sldId="327"/>
            <ac:cxnSpMk id="45" creationId="{ABB04424-94C0-43BF-A84B-7471AF7DE4D0}"/>
          </ac:cxnSpMkLst>
        </pc:cxnChg>
        <pc:cxnChg chg="del">
          <ac:chgData name="Nathan Backman" userId="e8436eaf-367f-45cb-ae33-eb5e32ce60ac" providerId="ADAL" clId="{22131BC4-76BA-4104-8B2D-C5B0F2CC2990}" dt="2019-09-24T16:01:46.656" v="4246" actId="478"/>
          <ac:cxnSpMkLst>
            <pc:docMk/>
            <pc:sldMk cId="286846219" sldId="327"/>
            <ac:cxnSpMk id="50" creationId="{50AFEC45-5880-4001-B54B-95DF7CFB4E4B}"/>
          </ac:cxnSpMkLst>
        </pc:cxnChg>
        <pc:cxnChg chg="add mod">
          <ac:chgData name="Nathan Backman" userId="e8436eaf-367f-45cb-ae33-eb5e32ce60ac" providerId="ADAL" clId="{22131BC4-76BA-4104-8B2D-C5B0F2CC2990}" dt="2019-09-24T16:19:49.919" v="4425" actId="1076"/>
          <ac:cxnSpMkLst>
            <pc:docMk/>
            <pc:sldMk cId="286846219" sldId="327"/>
            <ac:cxnSpMk id="51" creationId="{750A12B4-88DE-4A69-AFE2-C3568A28ED14}"/>
          </ac:cxnSpMkLst>
        </pc:cxnChg>
      </pc:sldChg>
      <pc:sldChg chg="modSp add ord">
        <pc:chgData name="Nathan Backman" userId="e8436eaf-367f-45cb-ae33-eb5e32ce60ac" providerId="ADAL" clId="{22131BC4-76BA-4104-8B2D-C5B0F2CC2990}" dt="2019-09-24T16:51:16.981" v="4542"/>
        <pc:sldMkLst>
          <pc:docMk/>
          <pc:sldMk cId="4119007934" sldId="328"/>
        </pc:sldMkLst>
        <pc:spChg chg="mod">
          <ac:chgData name="Nathan Backman" userId="e8436eaf-367f-45cb-ae33-eb5e32ce60ac" providerId="ADAL" clId="{22131BC4-76BA-4104-8B2D-C5B0F2CC2990}" dt="2019-09-24T16:51:14.271" v="4541" actId="20577"/>
          <ac:spMkLst>
            <pc:docMk/>
            <pc:sldMk cId="4119007934" sldId="328"/>
            <ac:spMk id="3" creationId="{00000000-0000-0000-0000-000000000000}"/>
          </ac:spMkLst>
        </pc:spChg>
      </pc:sldChg>
    </pc:docChg>
  </pc:docChgLst>
  <pc:docChgLst>
    <pc:chgData name="Nathan Backman" userId="e8436eaf-367f-45cb-ae33-eb5e32ce60ac" providerId="ADAL" clId="{460E2B18-8E58-4DE0-84E7-25C01F43E852}"/>
    <pc:docChg chg="custSel addSld modSld">
      <pc:chgData name="Nathan Backman" userId="e8436eaf-367f-45cb-ae33-eb5e32ce60ac" providerId="ADAL" clId="{460E2B18-8E58-4DE0-84E7-25C01F43E852}" dt="2021-09-23T16:48:55.025" v="71" actId="20577"/>
      <pc:docMkLst>
        <pc:docMk/>
      </pc:docMkLst>
      <pc:sldChg chg="modSp mod">
        <pc:chgData name="Nathan Backman" userId="e8436eaf-367f-45cb-ae33-eb5e32ce60ac" providerId="ADAL" clId="{460E2B18-8E58-4DE0-84E7-25C01F43E852}" dt="2021-09-23T16:27:19.295" v="8" actId="313"/>
        <pc:sldMkLst>
          <pc:docMk/>
          <pc:sldMk cId="3784423892" sldId="306"/>
        </pc:sldMkLst>
        <pc:spChg chg="mod">
          <ac:chgData name="Nathan Backman" userId="e8436eaf-367f-45cb-ae33-eb5e32ce60ac" providerId="ADAL" clId="{460E2B18-8E58-4DE0-84E7-25C01F43E852}" dt="2021-09-23T16:27:19.295" v="8" actId="313"/>
          <ac:spMkLst>
            <pc:docMk/>
            <pc:sldMk cId="3784423892" sldId="306"/>
            <ac:spMk id="3" creationId="{00000000-0000-0000-0000-000000000000}"/>
          </ac:spMkLst>
        </pc:spChg>
      </pc:sldChg>
      <pc:sldChg chg="modSp mod">
        <pc:chgData name="Nathan Backman" userId="e8436eaf-367f-45cb-ae33-eb5e32ce60ac" providerId="ADAL" clId="{460E2B18-8E58-4DE0-84E7-25C01F43E852}" dt="2021-09-23T16:48:55.025" v="71" actId="20577"/>
        <pc:sldMkLst>
          <pc:docMk/>
          <pc:sldMk cId="4125321190" sldId="307"/>
        </pc:sldMkLst>
        <pc:spChg chg="mod">
          <ac:chgData name="Nathan Backman" userId="e8436eaf-367f-45cb-ae33-eb5e32ce60ac" providerId="ADAL" clId="{460E2B18-8E58-4DE0-84E7-25C01F43E852}" dt="2021-09-23T16:48:55.025" v="71" actId="20577"/>
          <ac:spMkLst>
            <pc:docMk/>
            <pc:sldMk cId="4125321190" sldId="307"/>
            <ac:spMk id="4" creationId="{00000000-0000-0000-0000-000000000000}"/>
          </ac:spMkLst>
        </pc:spChg>
      </pc:sldChg>
      <pc:sldChg chg="modSp">
        <pc:chgData name="Nathan Backman" userId="e8436eaf-367f-45cb-ae33-eb5e32ce60ac" providerId="ADAL" clId="{460E2B18-8E58-4DE0-84E7-25C01F43E852}" dt="2021-09-23T16:09:39.022" v="0" actId="20577"/>
        <pc:sldMkLst>
          <pc:docMk/>
          <pc:sldMk cId="2780613433" sldId="313"/>
        </pc:sldMkLst>
        <pc:spChg chg="mod">
          <ac:chgData name="Nathan Backman" userId="e8436eaf-367f-45cb-ae33-eb5e32ce60ac" providerId="ADAL" clId="{460E2B18-8E58-4DE0-84E7-25C01F43E852}" dt="2021-09-23T16:09:39.022" v="0" actId="20577"/>
          <ac:spMkLst>
            <pc:docMk/>
            <pc:sldMk cId="2780613433" sldId="313"/>
            <ac:spMk id="4" creationId="{2A6A5C88-245D-4745-B9E4-0F4A0CA0BD0E}"/>
          </ac:spMkLst>
        </pc:spChg>
      </pc:sldChg>
      <pc:sldChg chg="modSp mod">
        <pc:chgData name="Nathan Backman" userId="e8436eaf-367f-45cb-ae33-eb5e32ce60ac" providerId="ADAL" clId="{460E2B18-8E58-4DE0-84E7-25C01F43E852}" dt="2021-09-23T16:26:47.743" v="4" actId="313"/>
        <pc:sldMkLst>
          <pc:docMk/>
          <pc:sldMk cId="29993134" sldId="321"/>
        </pc:sldMkLst>
        <pc:spChg chg="mod">
          <ac:chgData name="Nathan Backman" userId="e8436eaf-367f-45cb-ae33-eb5e32ce60ac" providerId="ADAL" clId="{460E2B18-8E58-4DE0-84E7-25C01F43E852}" dt="2021-09-23T16:26:47.743" v="4" actId="313"/>
          <ac:spMkLst>
            <pc:docMk/>
            <pc:sldMk cId="29993134" sldId="321"/>
            <ac:spMk id="3" creationId="{00000000-0000-0000-0000-000000000000}"/>
          </ac:spMkLst>
        </pc:spChg>
      </pc:sldChg>
      <pc:sldChg chg="modSp add mod">
        <pc:chgData name="Nathan Backman" userId="e8436eaf-367f-45cb-ae33-eb5e32ce60ac" providerId="ADAL" clId="{460E2B18-8E58-4DE0-84E7-25C01F43E852}" dt="2021-09-23T16:48:25.467" v="59" actId="20577"/>
        <pc:sldMkLst>
          <pc:docMk/>
          <pc:sldMk cId="2297719415" sldId="329"/>
        </pc:sldMkLst>
        <pc:spChg chg="mod">
          <ac:chgData name="Nathan Backman" userId="e8436eaf-367f-45cb-ae33-eb5e32ce60ac" providerId="ADAL" clId="{460E2B18-8E58-4DE0-84E7-25C01F43E852}" dt="2021-09-23T16:48:25.467" v="59" actId="20577"/>
          <ac:spMkLst>
            <pc:docMk/>
            <pc:sldMk cId="2297719415" sldId="32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br>
              <a:rPr lang="en-US" dirty="0"/>
            </a:br>
            <a:r>
              <a:rPr lang="en-US" sz="3200" dirty="0"/>
              <a:t>(part 1)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37877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223887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on Intel x86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General Purpose Registers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ebc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edx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/>
              <a:t>: also stores function return values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Base Pointer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ebp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Stack Pointer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esp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Instruction Pointer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eip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0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9B94-6DB1-4800-A6A6-D66A5DBB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Setting Up Stack Frames</a:t>
            </a:r>
          </a:p>
        </p:txBody>
      </p:sp>
    </p:spTree>
    <p:extLst>
      <p:ext uri="{BB962C8B-B14F-4D97-AF65-F5344CB8AC3E}">
        <p14:creationId xmlns:p14="http://schemas.microsoft.com/office/powerpoint/2010/main" val="186119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4252-6735-4D6A-B8E7-C6C0BA1B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Q: </a:t>
            </a:r>
            <a:r>
              <a:rPr lang="en-US" sz="3600" dirty="0"/>
              <a:t>When &amp; how is a stack frame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400A-537E-445A-B7C4-BB5C8073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A:</a:t>
            </a:r>
            <a:r>
              <a:rPr lang="en-US" dirty="0"/>
              <a:t> They’re created </a:t>
            </a:r>
            <a:r>
              <a:rPr lang="en-US" i="1" dirty="0"/>
              <a:t>“around”</a:t>
            </a:r>
            <a:r>
              <a:rPr lang="en-US" dirty="0"/>
              <a:t> the time that the function is called. Half before and half after.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A5C88-245D-4745-B9E4-0F4A0CA0BD0E}"/>
              </a:ext>
            </a:extLst>
          </p:cNvPr>
          <p:cNvSpPr/>
          <p:nvPr/>
        </p:nvSpPr>
        <p:spPr>
          <a:xfrm>
            <a:off x="488731" y="2667000"/>
            <a:ext cx="553106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u="sng" dirty="0"/>
              <a:t>Just </a:t>
            </a:r>
            <a:r>
              <a:rPr lang="en-US" sz="2800" b="1" i="1" u="sng" dirty="0"/>
              <a:t>before</a:t>
            </a:r>
            <a:r>
              <a:rPr lang="en-US" sz="2800" b="1" u="sng" dirty="0"/>
              <a:t> the function is called:</a:t>
            </a:r>
          </a:p>
          <a:p>
            <a:pPr marL="514350" indent="-346075">
              <a:spcAft>
                <a:spcPts val="1800"/>
              </a:spcAft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i="1" dirty="0"/>
              <a:t>calling</a:t>
            </a:r>
            <a:r>
              <a:rPr lang="en-US" sz="2800" dirty="0"/>
              <a:t> function will place in the stack frame the </a:t>
            </a:r>
            <a:r>
              <a:rPr lang="en-US" sz="2800" dirty="0" err="1"/>
              <a:t>args</a:t>
            </a:r>
            <a:r>
              <a:rPr lang="en-US" sz="2800" dirty="0"/>
              <a:t> that it’s passing to the function.</a:t>
            </a:r>
          </a:p>
          <a:p>
            <a:pPr marL="514350" indent="-346075">
              <a:spcAft>
                <a:spcPts val="1800"/>
              </a:spcAft>
              <a:buFont typeface="+mj-lt"/>
              <a:buAutoNum type="arabicPeriod"/>
            </a:pPr>
            <a:r>
              <a:rPr lang="en-US" sz="2800" dirty="0"/>
              <a:t>It then stores an </a:t>
            </a:r>
            <a:r>
              <a:rPr lang="en-US" sz="2800" dirty="0" err="1">
                <a:latin typeface="Consolas" panose="020B0609020204030204" pitchFamily="49" charset="0"/>
              </a:rPr>
              <a:t>eip</a:t>
            </a:r>
            <a:r>
              <a:rPr lang="en-US" sz="2800" dirty="0"/>
              <a:t> denoting where to resume in the calling function after the called function completes.</a:t>
            </a:r>
            <a:endParaRPr lang="en-US" sz="2800" b="1" i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6526D-E167-4ABB-AB9D-2F564D249F51}"/>
              </a:ext>
            </a:extLst>
          </p:cNvPr>
          <p:cNvSpPr/>
          <p:nvPr/>
        </p:nvSpPr>
        <p:spPr>
          <a:xfrm>
            <a:off x="6826490" y="2664371"/>
            <a:ext cx="1828779" cy="3970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31EF5-21B4-4A43-ABD3-69398A58C681}"/>
              </a:ext>
            </a:extLst>
          </p:cNvPr>
          <p:cNvSpPr/>
          <p:nvPr/>
        </p:nvSpPr>
        <p:spPr>
          <a:xfrm>
            <a:off x="6826489" y="2664371"/>
            <a:ext cx="1828780" cy="14940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 Stack Frame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908BA8-7388-4E7E-B37A-EBB9DBE78FDD}"/>
              </a:ext>
            </a:extLst>
          </p:cNvPr>
          <p:cNvGrpSpPr/>
          <p:nvPr/>
        </p:nvGrpSpPr>
        <p:grpSpPr>
          <a:xfrm>
            <a:off x="6829117" y="4158388"/>
            <a:ext cx="1828780" cy="640062"/>
            <a:chOff x="6829117" y="4158388"/>
            <a:chExt cx="1828780" cy="6400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C57D0B-57F7-448F-AF40-193B28B04906}"/>
                </a:ext>
              </a:extLst>
            </p:cNvPr>
            <p:cNvSpPr/>
            <p:nvPr/>
          </p:nvSpPr>
          <p:spPr>
            <a:xfrm>
              <a:off x="6829117" y="415838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Arg</a:t>
              </a:r>
              <a:r>
                <a:rPr lang="en-US" sz="1400" dirty="0"/>
                <a:t>: 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381CF4-D053-464A-8C12-B5847387866A}"/>
                </a:ext>
              </a:extLst>
            </p:cNvPr>
            <p:cNvSpPr/>
            <p:nvPr/>
          </p:nvSpPr>
          <p:spPr>
            <a:xfrm>
              <a:off x="6829117" y="447842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Arg</a:t>
              </a:r>
              <a:r>
                <a:rPr lang="en-US" sz="1400" dirty="0"/>
                <a:t>: x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36BA7E-3AC2-44AD-A0B1-177C076438E9}"/>
              </a:ext>
            </a:extLst>
          </p:cNvPr>
          <p:cNvSpPr/>
          <p:nvPr/>
        </p:nvSpPr>
        <p:spPr>
          <a:xfrm>
            <a:off x="6826489" y="4798450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eip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400A-537E-445A-B7C4-BB5C8073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A:</a:t>
            </a:r>
            <a:r>
              <a:rPr lang="en-US" dirty="0"/>
              <a:t> They’re created </a:t>
            </a:r>
            <a:r>
              <a:rPr lang="en-US" i="1" dirty="0"/>
              <a:t>“around”</a:t>
            </a:r>
            <a:r>
              <a:rPr lang="en-US" dirty="0"/>
              <a:t> the time that the function is called. Half before and half after.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A5C88-245D-4745-B9E4-0F4A0CA0BD0E}"/>
              </a:ext>
            </a:extLst>
          </p:cNvPr>
          <p:cNvSpPr/>
          <p:nvPr/>
        </p:nvSpPr>
        <p:spPr>
          <a:xfrm>
            <a:off x="488731" y="2667000"/>
            <a:ext cx="575966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u="sng" dirty="0"/>
              <a:t>Just </a:t>
            </a:r>
            <a:r>
              <a:rPr lang="en-US" sz="2800" b="1" i="1" u="sng" dirty="0"/>
              <a:t>after</a:t>
            </a:r>
            <a:r>
              <a:rPr lang="en-US" sz="2800" b="1" u="sng" dirty="0"/>
              <a:t> the function is called:</a:t>
            </a:r>
          </a:p>
          <a:p>
            <a:pPr marL="514350" indent="-346075">
              <a:spcAft>
                <a:spcPts val="1800"/>
              </a:spcAft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i="1" dirty="0"/>
              <a:t>called</a:t>
            </a:r>
            <a:r>
              <a:rPr lang="en-US" sz="2800" dirty="0"/>
              <a:t> function saves the caller’s base pointer (</a:t>
            </a:r>
            <a:r>
              <a:rPr lang="en-US" sz="2800" dirty="0">
                <a:latin typeface="Consolas" panose="020B0609020204030204" pitchFamily="49" charset="0"/>
              </a:rPr>
              <a:t>ebp</a:t>
            </a:r>
            <a:r>
              <a:rPr lang="en-US" sz="2800" dirty="0"/>
              <a:t>).</a:t>
            </a:r>
          </a:p>
          <a:p>
            <a:pPr marL="514350" indent="-346075">
              <a:spcAft>
                <a:spcPts val="1800"/>
              </a:spcAft>
              <a:buFont typeface="+mj-lt"/>
              <a:buAutoNum type="arabicPeriod"/>
            </a:pPr>
            <a:r>
              <a:rPr lang="en-US" sz="2800" dirty="0"/>
              <a:t>It stores/preserves values from any registers which we’ll need to use.</a:t>
            </a:r>
          </a:p>
          <a:p>
            <a:pPr marL="514350" indent="-346075">
              <a:spcAft>
                <a:spcPts val="1800"/>
              </a:spcAft>
              <a:buFont typeface="+mj-lt"/>
              <a:buAutoNum type="arabicPeriod"/>
            </a:pPr>
            <a:r>
              <a:rPr lang="en-US" sz="2800" dirty="0"/>
              <a:t>It then provisions space to be used for local variables.</a:t>
            </a:r>
            <a:endParaRPr lang="en-US" sz="2800" b="1" i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6526D-E167-4ABB-AB9D-2F564D249F51}"/>
              </a:ext>
            </a:extLst>
          </p:cNvPr>
          <p:cNvSpPr/>
          <p:nvPr/>
        </p:nvSpPr>
        <p:spPr>
          <a:xfrm>
            <a:off x="6826490" y="2664371"/>
            <a:ext cx="1828779" cy="3970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31EF5-21B4-4A43-ABD3-69398A58C681}"/>
              </a:ext>
            </a:extLst>
          </p:cNvPr>
          <p:cNvSpPr/>
          <p:nvPr/>
        </p:nvSpPr>
        <p:spPr>
          <a:xfrm>
            <a:off x="6826489" y="2664371"/>
            <a:ext cx="1828780" cy="14940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 Stack Frame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908BA8-7388-4E7E-B37A-EBB9DBE78FDD}"/>
              </a:ext>
            </a:extLst>
          </p:cNvPr>
          <p:cNvGrpSpPr/>
          <p:nvPr/>
        </p:nvGrpSpPr>
        <p:grpSpPr>
          <a:xfrm>
            <a:off x="6829117" y="4158388"/>
            <a:ext cx="1828780" cy="640062"/>
            <a:chOff x="6829117" y="4158388"/>
            <a:chExt cx="1828780" cy="6400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C57D0B-57F7-448F-AF40-193B28B04906}"/>
                </a:ext>
              </a:extLst>
            </p:cNvPr>
            <p:cNvSpPr/>
            <p:nvPr/>
          </p:nvSpPr>
          <p:spPr>
            <a:xfrm>
              <a:off x="6829117" y="415838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Arg</a:t>
              </a:r>
              <a:r>
                <a:rPr lang="en-US" sz="1400" dirty="0"/>
                <a:t>: 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381CF4-D053-464A-8C12-B5847387866A}"/>
                </a:ext>
              </a:extLst>
            </p:cNvPr>
            <p:cNvSpPr/>
            <p:nvPr/>
          </p:nvSpPr>
          <p:spPr>
            <a:xfrm>
              <a:off x="6829117" y="447842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Arg</a:t>
              </a:r>
              <a:r>
                <a:rPr lang="en-US" sz="1400" dirty="0"/>
                <a:t>: x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36BA7E-3AC2-44AD-A0B1-177C076438E9}"/>
              </a:ext>
            </a:extLst>
          </p:cNvPr>
          <p:cNvSpPr/>
          <p:nvPr/>
        </p:nvSpPr>
        <p:spPr>
          <a:xfrm>
            <a:off x="6826489" y="4798450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eip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164EA3-F88A-4022-B042-4F0FB174022B}"/>
              </a:ext>
            </a:extLst>
          </p:cNvPr>
          <p:cNvSpPr/>
          <p:nvPr/>
        </p:nvSpPr>
        <p:spPr>
          <a:xfrm>
            <a:off x="6826489" y="5118472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ebp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B0C99-8D1F-451B-985A-946AEFE05739}"/>
              </a:ext>
            </a:extLst>
          </p:cNvPr>
          <p:cNvSpPr/>
          <p:nvPr/>
        </p:nvSpPr>
        <p:spPr>
          <a:xfrm>
            <a:off x="6823862" y="5760445"/>
            <a:ext cx="182878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0DEFE-388C-469F-9BE5-1105FD40F905}"/>
              </a:ext>
            </a:extLst>
          </p:cNvPr>
          <p:cNvSpPr/>
          <p:nvPr/>
        </p:nvSpPr>
        <p:spPr>
          <a:xfrm>
            <a:off x="6823862" y="5438494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saved registers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B5ADCE-896C-4191-9590-7A6479C12F3E}"/>
              </a:ext>
            </a:extLst>
          </p:cNvPr>
          <p:cNvGrpSpPr/>
          <p:nvPr/>
        </p:nvGrpSpPr>
        <p:grpSpPr>
          <a:xfrm>
            <a:off x="6823862" y="5758516"/>
            <a:ext cx="1828780" cy="640073"/>
            <a:chOff x="6823861" y="5438447"/>
            <a:chExt cx="1828780" cy="640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7AE9F3-0D2B-46E8-AE75-DF66C6A6B86F}"/>
                </a:ext>
              </a:extLst>
            </p:cNvPr>
            <p:cNvSpPr/>
            <p:nvPr/>
          </p:nvSpPr>
          <p:spPr>
            <a:xfrm>
              <a:off x="6823861" y="5438447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Local: result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FDE5BB-69D4-460C-B9BB-EF7736875FC0}"/>
                </a:ext>
              </a:extLst>
            </p:cNvPr>
            <p:cNvSpPr/>
            <p:nvPr/>
          </p:nvSpPr>
          <p:spPr>
            <a:xfrm>
              <a:off x="6823861" y="575849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Local: i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4B15CF2-486D-4CF5-813F-7AAF5078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Q: </a:t>
            </a:r>
            <a:r>
              <a:rPr lang="en-US" sz="3600" dirty="0"/>
              <a:t>When &amp; how is a stack frame created?</a:t>
            </a:r>
          </a:p>
        </p:txBody>
      </p:sp>
    </p:spTree>
    <p:extLst>
      <p:ext uri="{BB962C8B-B14F-4D97-AF65-F5344CB8AC3E}">
        <p14:creationId xmlns:p14="http://schemas.microsoft.com/office/powerpoint/2010/main" val="2780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9B94-6DB1-4800-A6A6-D66A5DBB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Tearing Down Stack Frames</a:t>
            </a:r>
          </a:p>
        </p:txBody>
      </p:sp>
    </p:spTree>
    <p:extLst>
      <p:ext uri="{BB962C8B-B14F-4D97-AF65-F5344CB8AC3E}">
        <p14:creationId xmlns:p14="http://schemas.microsoft.com/office/powerpoint/2010/main" val="52960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400A-537E-445A-B7C4-BB5C8073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A:</a:t>
            </a:r>
            <a:r>
              <a:rPr lang="en-US" dirty="0"/>
              <a:t> They’re destroyed </a:t>
            </a:r>
            <a:r>
              <a:rPr lang="en-US" i="1" dirty="0"/>
              <a:t>“around”</a:t>
            </a:r>
            <a:r>
              <a:rPr lang="en-US" dirty="0"/>
              <a:t> the time that the function returns. Half before and half after.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A5C88-245D-4745-B9E4-0F4A0CA0BD0E}"/>
              </a:ext>
            </a:extLst>
          </p:cNvPr>
          <p:cNvSpPr/>
          <p:nvPr/>
        </p:nvSpPr>
        <p:spPr>
          <a:xfrm>
            <a:off x="488731" y="2514600"/>
            <a:ext cx="62168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u="sng" dirty="0"/>
              <a:t>Just </a:t>
            </a:r>
            <a:r>
              <a:rPr lang="en-US" sz="2800" b="1" i="1" u="sng" dirty="0"/>
              <a:t>before</a:t>
            </a:r>
            <a:r>
              <a:rPr lang="en-US" sz="2800" b="1" u="sng" dirty="0"/>
              <a:t> the function returns:</a:t>
            </a:r>
          </a:p>
          <a:p>
            <a:pPr marL="514350" indent="-346075"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i="1" dirty="0"/>
              <a:t>called</a:t>
            </a:r>
            <a:r>
              <a:rPr lang="en-US" sz="2800" dirty="0"/>
              <a:t> function increases the </a:t>
            </a:r>
            <a:r>
              <a:rPr lang="en-US" sz="2800" dirty="0" err="1">
                <a:latin typeface="Consolas" panose="020B0609020204030204" pitchFamily="49" charset="0"/>
              </a:rPr>
              <a:t>esp</a:t>
            </a:r>
            <a:r>
              <a:rPr lang="en-US" sz="2800" dirty="0"/>
              <a:t> to give back space used for locals.</a:t>
            </a:r>
          </a:p>
          <a:p>
            <a:pPr marL="514350" indent="-346075"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It pops stored/preserved values off the stack and back into registers.</a:t>
            </a:r>
          </a:p>
          <a:p>
            <a:pPr marL="514350" indent="-346075"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It resets the </a:t>
            </a:r>
            <a:r>
              <a:rPr lang="en-US" sz="2800" dirty="0">
                <a:latin typeface="Consolas" panose="020B0609020204030204" pitchFamily="49" charset="0"/>
              </a:rPr>
              <a:t>ebp</a:t>
            </a:r>
            <a:r>
              <a:rPr lang="en-US" sz="2800" dirty="0"/>
              <a:t> register with the stored value from the prior frame.</a:t>
            </a:r>
          </a:p>
          <a:p>
            <a:pPr marL="514350" indent="-346075"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Return execution to caller by popping stored </a:t>
            </a:r>
            <a:r>
              <a:rPr lang="en-US" sz="2800" dirty="0" err="1">
                <a:latin typeface="Consolas" panose="020B0609020204030204" pitchFamily="49" charset="0"/>
              </a:rPr>
              <a:t>eip</a:t>
            </a:r>
            <a:r>
              <a:rPr lang="en-US" sz="2800" dirty="0"/>
              <a:t> back into the </a:t>
            </a:r>
            <a:r>
              <a:rPr lang="en-US" sz="2800" dirty="0" err="1">
                <a:latin typeface="Consolas" panose="020B0609020204030204" pitchFamily="49" charset="0"/>
              </a:rPr>
              <a:t>eip</a:t>
            </a:r>
            <a:r>
              <a:rPr lang="en-US" sz="2800" dirty="0"/>
              <a:t> register.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6526D-E167-4ABB-AB9D-2F564D249F51}"/>
              </a:ext>
            </a:extLst>
          </p:cNvPr>
          <p:cNvSpPr/>
          <p:nvPr/>
        </p:nvSpPr>
        <p:spPr>
          <a:xfrm>
            <a:off x="6826490" y="2664371"/>
            <a:ext cx="1828779" cy="3970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31EF5-21B4-4A43-ABD3-69398A58C681}"/>
              </a:ext>
            </a:extLst>
          </p:cNvPr>
          <p:cNvSpPr/>
          <p:nvPr/>
        </p:nvSpPr>
        <p:spPr>
          <a:xfrm>
            <a:off x="6826489" y="2664371"/>
            <a:ext cx="1828780" cy="14940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 Stack Frame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908BA8-7388-4E7E-B37A-EBB9DBE78FDD}"/>
              </a:ext>
            </a:extLst>
          </p:cNvPr>
          <p:cNvGrpSpPr/>
          <p:nvPr/>
        </p:nvGrpSpPr>
        <p:grpSpPr>
          <a:xfrm>
            <a:off x="6829117" y="4158388"/>
            <a:ext cx="1828780" cy="640062"/>
            <a:chOff x="6829117" y="4158388"/>
            <a:chExt cx="1828780" cy="6400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C57D0B-57F7-448F-AF40-193B28B04906}"/>
                </a:ext>
              </a:extLst>
            </p:cNvPr>
            <p:cNvSpPr/>
            <p:nvPr/>
          </p:nvSpPr>
          <p:spPr>
            <a:xfrm>
              <a:off x="6829117" y="415838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Arg</a:t>
              </a:r>
              <a:r>
                <a:rPr lang="en-US" sz="1400" dirty="0"/>
                <a:t>: 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381CF4-D053-464A-8C12-B5847387866A}"/>
                </a:ext>
              </a:extLst>
            </p:cNvPr>
            <p:cNvSpPr/>
            <p:nvPr/>
          </p:nvSpPr>
          <p:spPr>
            <a:xfrm>
              <a:off x="6829117" y="447842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Arg</a:t>
              </a:r>
              <a:r>
                <a:rPr lang="en-US" sz="1400" dirty="0"/>
                <a:t>: x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36BA7E-3AC2-44AD-A0B1-177C076438E9}"/>
              </a:ext>
            </a:extLst>
          </p:cNvPr>
          <p:cNvSpPr/>
          <p:nvPr/>
        </p:nvSpPr>
        <p:spPr>
          <a:xfrm>
            <a:off x="6826489" y="4798450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eip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164EA3-F88A-4022-B042-4F0FB174022B}"/>
              </a:ext>
            </a:extLst>
          </p:cNvPr>
          <p:cNvSpPr/>
          <p:nvPr/>
        </p:nvSpPr>
        <p:spPr>
          <a:xfrm>
            <a:off x="6826489" y="5118472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ebp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0DEFE-388C-469F-9BE5-1105FD40F905}"/>
              </a:ext>
            </a:extLst>
          </p:cNvPr>
          <p:cNvSpPr/>
          <p:nvPr/>
        </p:nvSpPr>
        <p:spPr>
          <a:xfrm>
            <a:off x="6823862" y="5438494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saved registers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B5ADCE-896C-4191-9590-7A6479C12F3E}"/>
              </a:ext>
            </a:extLst>
          </p:cNvPr>
          <p:cNvGrpSpPr/>
          <p:nvPr/>
        </p:nvGrpSpPr>
        <p:grpSpPr>
          <a:xfrm>
            <a:off x="6829117" y="5758516"/>
            <a:ext cx="1828780" cy="640073"/>
            <a:chOff x="6823861" y="5438447"/>
            <a:chExt cx="1828780" cy="640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7AE9F3-0D2B-46E8-AE75-DF66C6A6B86F}"/>
                </a:ext>
              </a:extLst>
            </p:cNvPr>
            <p:cNvSpPr/>
            <p:nvPr/>
          </p:nvSpPr>
          <p:spPr>
            <a:xfrm>
              <a:off x="6823861" y="5438447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Local: result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FDE5BB-69D4-460C-B9BB-EF7736875FC0}"/>
                </a:ext>
              </a:extLst>
            </p:cNvPr>
            <p:cNvSpPr/>
            <p:nvPr/>
          </p:nvSpPr>
          <p:spPr>
            <a:xfrm>
              <a:off x="6823861" y="575849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Local: i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4B15CF2-486D-4CF5-813F-7AAF5078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/>
            <a:r>
              <a:rPr lang="en-US" dirty="0"/>
              <a:t>Q: </a:t>
            </a:r>
            <a:r>
              <a:rPr lang="en-US" sz="3600" dirty="0"/>
              <a:t>When &amp; how is a stack frame destroyed?</a:t>
            </a:r>
          </a:p>
        </p:txBody>
      </p:sp>
    </p:spTree>
    <p:extLst>
      <p:ext uri="{BB962C8B-B14F-4D97-AF65-F5344CB8AC3E}">
        <p14:creationId xmlns:p14="http://schemas.microsoft.com/office/powerpoint/2010/main" val="6715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400A-537E-445A-B7C4-BB5C8073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A:</a:t>
            </a:r>
            <a:r>
              <a:rPr lang="en-US" dirty="0"/>
              <a:t> They’re destroyed </a:t>
            </a:r>
            <a:r>
              <a:rPr lang="en-US" i="1" dirty="0"/>
              <a:t>“around”</a:t>
            </a:r>
            <a:r>
              <a:rPr lang="en-US" dirty="0"/>
              <a:t> the time that the function returns. Half before and half after.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A5C88-245D-4745-B9E4-0F4A0CA0BD0E}"/>
              </a:ext>
            </a:extLst>
          </p:cNvPr>
          <p:cNvSpPr/>
          <p:nvPr/>
        </p:nvSpPr>
        <p:spPr>
          <a:xfrm>
            <a:off x="488731" y="2652861"/>
            <a:ext cx="6216869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u="sng" dirty="0"/>
              <a:t>Just </a:t>
            </a:r>
            <a:r>
              <a:rPr lang="en-US" sz="2800" b="1" i="1" u="sng" dirty="0"/>
              <a:t>after</a:t>
            </a:r>
            <a:r>
              <a:rPr lang="en-US" sz="2800" b="1" u="sng" dirty="0"/>
              <a:t> the function returns:</a:t>
            </a:r>
          </a:p>
          <a:p>
            <a:pPr marL="514350" indent="-346075"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i="1" dirty="0"/>
              <a:t>calling</a:t>
            </a:r>
            <a:r>
              <a:rPr lang="en-US" sz="2800" dirty="0"/>
              <a:t> function increases the </a:t>
            </a:r>
            <a:r>
              <a:rPr lang="en-US" sz="2800" dirty="0" err="1">
                <a:latin typeface="Consolas" panose="020B0609020204030204" pitchFamily="49" charset="0"/>
              </a:rPr>
              <a:t>esp</a:t>
            </a:r>
            <a:r>
              <a:rPr lang="en-US" sz="2800" dirty="0"/>
              <a:t> to give back space used for </a:t>
            </a:r>
            <a:r>
              <a:rPr lang="en-US" sz="2800" dirty="0" err="1"/>
              <a:t>args</a:t>
            </a:r>
            <a:r>
              <a:rPr lang="en-US" sz="2800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6526D-E167-4ABB-AB9D-2F564D249F51}"/>
              </a:ext>
            </a:extLst>
          </p:cNvPr>
          <p:cNvSpPr/>
          <p:nvPr/>
        </p:nvSpPr>
        <p:spPr>
          <a:xfrm>
            <a:off x="6826490" y="2664371"/>
            <a:ext cx="1828779" cy="3970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31EF5-21B4-4A43-ABD3-69398A58C681}"/>
              </a:ext>
            </a:extLst>
          </p:cNvPr>
          <p:cNvSpPr/>
          <p:nvPr/>
        </p:nvSpPr>
        <p:spPr>
          <a:xfrm>
            <a:off x="6826489" y="2664371"/>
            <a:ext cx="1828780" cy="14940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 Stack Frame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908BA8-7388-4E7E-B37A-EBB9DBE78FDD}"/>
              </a:ext>
            </a:extLst>
          </p:cNvPr>
          <p:cNvGrpSpPr/>
          <p:nvPr/>
        </p:nvGrpSpPr>
        <p:grpSpPr>
          <a:xfrm>
            <a:off x="6829117" y="4158388"/>
            <a:ext cx="1828780" cy="640062"/>
            <a:chOff x="6829117" y="4158388"/>
            <a:chExt cx="1828780" cy="6400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C57D0B-57F7-448F-AF40-193B28B04906}"/>
                </a:ext>
              </a:extLst>
            </p:cNvPr>
            <p:cNvSpPr/>
            <p:nvPr/>
          </p:nvSpPr>
          <p:spPr>
            <a:xfrm>
              <a:off x="6829117" y="415838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Arg</a:t>
              </a:r>
              <a:r>
                <a:rPr lang="en-US" sz="1400" dirty="0"/>
                <a:t>: 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381CF4-D053-464A-8C12-B5847387866A}"/>
                </a:ext>
              </a:extLst>
            </p:cNvPr>
            <p:cNvSpPr/>
            <p:nvPr/>
          </p:nvSpPr>
          <p:spPr>
            <a:xfrm>
              <a:off x="6829117" y="4478428"/>
              <a:ext cx="1828780" cy="32002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Arg</a:t>
              </a:r>
              <a:r>
                <a:rPr lang="en-US" sz="1400" dirty="0"/>
                <a:t>: x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4B15CF2-486D-4CF5-813F-7AAF5078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/>
            <a:r>
              <a:rPr lang="en-US" dirty="0"/>
              <a:t>Q: </a:t>
            </a:r>
            <a:r>
              <a:rPr lang="en-US" sz="3600" dirty="0"/>
              <a:t>When &amp; how is a stack frame destroyed?</a:t>
            </a:r>
          </a:p>
        </p:txBody>
      </p:sp>
    </p:spTree>
    <p:extLst>
      <p:ext uri="{BB962C8B-B14F-4D97-AF65-F5344CB8AC3E}">
        <p14:creationId xmlns:p14="http://schemas.microsoft.com/office/powerpoint/2010/main" val="191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Now a real example</a:t>
            </a:r>
            <a:br>
              <a:rPr lang="en-US" dirty="0"/>
            </a:br>
            <a:r>
              <a:rPr lang="en-US" dirty="0"/>
              <a:t>based on the following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2797546"/>
            <a:ext cx="5081016" cy="24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power(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1;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result *=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03FC8-4996-4E74-8851-096558D5D94A}"/>
              </a:ext>
            </a:extLst>
          </p:cNvPr>
          <p:cNvSpPr/>
          <p:nvPr/>
        </p:nvSpPr>
        <p:spPr>
          <a:xfrm>
            <a:off x="457200" y="2402373"/>
            <a:ext cx="4572000" cy="3235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power(a, 3);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44196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$3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call  power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-16(%ebp)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0200" y="228600"/>
            <a:ext cx="3581400" cy="647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power: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-8(%ebp)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-4(%ebp)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194912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Autofit/>
          </a:bodyPr>
          <a:lstStyle/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$3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call  power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-16(%ebp)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31874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Context refers to the setting in which execution takes place.  Stack frames, as an example, provide context.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667000"/>
            <a:ext cx="3733800" cy="413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power(a, 3);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power(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result *=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2819400"/>
            <a:ext cx="3200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context can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Global/local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Member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instruction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895671"/>
            <a:ext cx="3200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Process context can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file descriptors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Child process 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Privilege mode</a:t>
            </a:r>
          </a:p>
        </p:txBody>
      </p:sp>
    </p:spTree>
    <p:extLst>
      <p:ext uri="{BB962C8B-B14F-4D97-AF65-F5344CB8AC3E}">
        <p14:creationId xmlns:p14="http://schemas.microsoft.com/office/powerpoint/2010/main" val="15338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Autofit/>
          </a:bodyPr>
          <a:lstStyle/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		; Push old base pointer value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	; Set base pointer to new stack frame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; Save value in register for prior frame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; Save value in register for prior frame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; Allocate 8 bytes of room for locals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i,a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$3		; Add 3 (an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for upcoming function call)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; Push a local variable (a) into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; Push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value onto stack (another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call  power		; Call subroutine “power”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; Take back space for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to function call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-16(%ebp)	; Store return value in local variable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; Prepare to return zero (0) via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; Take back space for local variables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; Restore saved data back into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register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; Restore saved data back into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register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		; Restore the base pointer w/ stored value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			; Done!</a:t>
            </a:r>
          </a:p>
        </p:txBody>
      </p:sp>
    </p:spTree>
    <p:extLst>
      <p:ext uri="{BB962C8B-B14F-4D97-AF65-F5344CB8AC3E}">
        <p14:creationId xmlns:p14="http://schemas.microsoft.com/office/powerpoint/2010/main" val="228500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Autofit/>
          </a:bodyPr>
          <a:lstStyle/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$3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call  power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-16(%ebp)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743200" y="609600"/>
            <a:ext cx="914400" cy="1447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1900" y="114883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remainder of main’s stack frame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447047" y="2402305"/>
            <a:ext cx="914400" cy="9504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93532" y="269288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setting up power’s stack frame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447047" y="3636635"/>
            <a:ext cx="914400" cy="6599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3532" y="379778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Tear down remainder of power’s stack frame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2743200" y="4683839"/>
            <a:ext cx="914400" cy="17311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71900" y="536476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tearing down main’s stack frame</a:t>
            </a:r>
          </a:p>
        </p:txBody>
      </p:sp>
    </p:spTree>
    <p:extLst>
      <p:ext uri="{BB962C8B-B14F-4D97-AF65-F5344CB8AC3E}">
        <p14:creationId xmlns:p14="http://schemas.microsoft.com/office/powerpoint/2010/main" val="223051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5800" y="555009"/>
            <a:ext cx="2876266" cy="301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429000" cy="6477000"/>
          </a:xfrm>
        </p:spPr>
        <p:txBody>
          <a:bodyPr>
            <a:noAutofit/>
          </a:bodyPr>
          <a:lstStyle/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$3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call  power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-16(%ebp)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952" y="838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4600" y="1393209"/>
            <a:ext cx="2108579" cy="369332"/>
            <a:chOff x="6553200" y="1012209"/>
            <a:chExt cx="210857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esp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430768"/>
            <a:ext cx="2108579" cy="369332"/>
            <a:chOff x="6553200" y="1012209"/>
            <a:chExt cx="210857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ebp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87952" y="1600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_start’s ebp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7952" y="1981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esi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87952" y="2362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local variable: a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7952" y="3124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local variable: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87952" y="3505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y =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28228" y="59928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87952" y="3886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x =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87952" y="1219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_start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952" y="4267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main</a:t>
            </a:r>
          </a:p>
        </p:txBody>
      </p:sp>
      <p:sp>
        <p:nvSpPr>
          <p:cNvPr id="2" name="Left Brace 1"/>
          <p:cNvSpPr/>
          <p:nvPr/>
        </p:nvSpPr>
        <p:spPr>
          <a:xfrm>
            <a:off x="457200" y="555009"/>
            <a:ext cx="228600" cy="15023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148" y="884401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finish</a:t>
            </a:r>
          </a:p>
          <a:p>
            <a:r>
              <a:rPr lang="en-US" sz="1200" dirty="0"/>
              <a:t>main frame</a:t>
            </a:r>
          </a:p>
          <a:p>
            <a:r>
              <a:rPr lang="en-US" sz="1200" dirty="0"/>
              <a:t>setup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454152" y="2485428"/>
            <a:ext cx="231648" cy="11721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1148" y="27432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setup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28228" y="642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36792" y="640869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4762506"/>
            <a:ext cx="330467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. . 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power(a, 3);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. . 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6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0523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0.0430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-4.44444E-6 0.1708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4305 L -1.66667E-6 0.0909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5324 L -4.44444E-6 0.1041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9028 L -1.66667E-6 0.1386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0324 L -4.44444E-6 0.1597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4028 L -1.66667E-6 0.18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588 L -4.44444E-6 0.2731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7917 L -1.66667E-6 0.2736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27315 L -4.44444E-6 0.32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7361 L -1.66667E-6 0.3196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2684 0.4710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31805 L -1.66667E-6 0.3636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32547 L -4.44444E-6 0.38218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36805 L -1.66667E-6 0.4081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38102 L -4.44444E-6 0.4342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0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2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5800" y="555009"/>
            <a:ext cx="2876266" cy="301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4290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power: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-8(%ebp)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952" y="838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4600" y="4339609"/>
            <a:ext cx="2108579" cy="369332"/>
            <a:chOff x="6553200" y="1012209"/>
            <a:chExt cx="210857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esp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1596409"/>
            <a:ext cx="2108579" cy="369332"/>
            <a:chOff x="6553200" y="1012209"/>
            <a:chExt cx="210857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ebp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87952" y="1600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_start’s ebp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7952" y="1981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esi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87952" y="2362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a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7952" y="3124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87952" y="3505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y =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87952" y="3886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x =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87952" y="1219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_start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952" y="4267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main</a:t>
            </a:r>
          </a:p>
        </p:txBody>
      </p:sp>
      <p:sp>
        <p:nvSpPr>
          <p:cNvPr id="2" name="Left Brace 1"/>
          <p:cNvSpPr/>
          <p:nvPr/>
        </p:nvSpPr>
        <p:spPr>
          <a:xfrm>
            <a:off x="454152" y="555009"/>
            <a:ext cx="206248" cy="952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148" y="70582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setup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454152" y="5257801"/>
            <a:ext cx="206248" cy="12027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1148" y="553599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exit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8228" y="59928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28228" y="642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36792" y="640869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87952" y="4648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main‘s ebp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7952" y="5029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result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87952" y="5410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290310" y="76200"/>
            <a:ext cx="28194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rIns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&lt;y;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*= x;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4.44444E-6 0.0613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0.0476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0.4391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4768 L -1.66667E-6 0.0942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6134 L 0.00053 0.1724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9143 L -1.66667E-6 0.1365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40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5800" y="1508280"/>
            <a:ext cx="2876266" cy="301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4290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power: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-8(%ebp)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952" y="838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4600" y="5508009"/>
            <a:ext cx="2108579" cy="369332"/>
            <a:chOff x="6553200" y="1012209"/>
            <a:chExt cx="210857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esp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4648200"/>
            <a:ext cx="2108579" cy="369332"/>
            <a:chOff x="6553200" y="1012209"/>
            <a:chExt cx="210857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ebp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87952" y="1600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_start’s ebp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7952" y="1981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esi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87952" y="2362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a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7952" y="3124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87952" y="3505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y =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87952" y="3886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x =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87952" y="1219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_start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952" y="4267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main</a:t>
            </a:r>
          </a:p>
        </p:txBody>
      </p:sp>
      <p:sp>
        <p:nvSpPr>
          <p:cNvPr id="2" name="Left Brace 1"/>
          <p:cNvSpPr/>
          <p:nvPr/>
        </p:nvSpPr>
        <p:spPr>
          <a:xfrm>
            <a:off x="454152" y="555009"/>
            <a:ext cx="206248" cy="952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148" y="70582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setup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454152" y="5257801"/>
            <a:ext cx="206248" cy="12027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1148" y="553599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exit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8228" y="59928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28228" y="642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36792" y="640869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87952" y="4648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main‘s ebp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7952" y="5029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result =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87952" y="5410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187952" y="5410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83403" y="502920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92501" y="541020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90310" y="76200"/>
            <a:ext cx="28194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rIns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&lt;y;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*= x;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26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1.66667E-6 0.0419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419 L -1.66667E-6 0.0895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26788 0.2020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9143 L -1.66667E-6 0.1342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0.26788 0.08287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41" grpId="0" animBg="1"/>
      <p:bldP spid="41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5" grpId="0" animBg="1"/>
      <p:bldP spid="4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5800" y="2422680"/>
            <a:ext cx="2876266" cy="301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4290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power: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-8(%ebp)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952" y="838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4600" y="5508009"/>
            <a:ext cx="2108579" cy="369332"/>
            <a:chOff x="6553200" y="1012209"/>
            <a:chExt cx="210857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esp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4648200"/>
            <a:ext cx="2108579" cy="369332"/>
            <a:chOff x="6553200" y="1012209"/>
            <a:chExt cx="210857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ebp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87952" y="1600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_start’s ebp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7952" y="1981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esi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87952" y="2362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a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7952" y="3124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87952" y="3886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x =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87952" y="1219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_start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952" y="4267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main</a:t>
            </a:r>
          </a:p>
        </p:txBody>
      </p:sp>
      <p:sp>
        <p:nvSpPr>
          <p:cNvPr id="2" name="Left Brace 1"/>
          <p:cNvSpPr/>
          <p:nvPr/>
        </p:nvSpPr>
        <p:spPr>
          <a:xfrm>
            <a:off x="454152" y="555009"/>
            <a:ext cx="206248" cy="952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148" y="70582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setup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454152" y="5257801"/>
            <a:ext cx="206248" cy="12027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1148" y="553599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exit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8228" y="59928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8228" y="642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36792" y="640869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7952" y="4648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main‘s ebp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7952" y="5029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result =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87952" y="5410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0310" y="76200"/>
            <a:ext cx="28194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rIns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&lt;y;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*= x;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7952" y="3505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y = 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87952" y="3887285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*=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6792" y="640812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8197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1.66667E-6 0.092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9236 L -1.66667E-6 0.138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382 L -1.66667E-6 0.18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4.07407E-6 L 0.26944 0.36875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831 L -1.66667E-6 0.2280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2801 L -1.66667E-6 0.2747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  <p:bldP spid="37" grpId="0" animBg="1"/>
      <p:bldP spid="37" grpId="1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5800" y="2422680"/>
            <a:ext cx="2876266" cy="301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4290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power: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-8(%ebp)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952" y="838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4600" y="5508009"/>
            <a:ext cx="2108579" cy="369332"/>
            <a:chOff x="6553200" y="1012209"/>
            <a:chExt cx="210857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esp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4648200"/>
            <a:ext cx="2108579" cy="369332"/>
            <a:chOff x="6553200" y="1012209"/>
            <a:chExt cx="210857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ebp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87952" y="1600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_start’s ebp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7952" y="1981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esi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87952" y="2362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a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7952" y="3124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87952" y="3886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x =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87952" y="1219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_start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952" y="4267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main</a:t>
            </a:r>
          </a:p>
        </p:txBody>
      </p:sp>
      <p:sp>
        <p:nvSpPr>
          <p:cNvPr id="2" name="Left Brace 1"/>
          <p:cNvSpPr/>
          <p:nvPr/>
        </p:nvSpPr>
        <p:spPr>
          <a:xfrm>
            <a:off x="454152" y="555009"/>
            <a:ext cx="206248" cy="952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148" y="70582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setup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454152" y="5257801"/>
            <a:ext cx="206248" cy="12027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1148" y="553599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exit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8228" y="59928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8228" y="642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36792" y="640869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7952" y="4648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main‘s ebp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7952" y="5029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result =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87952" y="5410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0310" y="76200"/>
            <a:ext cx="28194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rIns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&lt;y;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*= x;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7952" y="3505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y = 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87952" y="3887285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*=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6792" y="640747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5865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7153 L -1.66667E-6 0.092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9236 L -1.66667E-6 0.138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382 L -1.66667E-6 0.18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4.07407E-6 L 0.26944 0.36875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831 L -1.66667E-6 0.2280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2801 L -1.66667E-6 0.2747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  <p:bldP spid="37" grpId="0" animBg="1"/>
      <p:bldP spid="37" grpId="1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5800" y="2422680"/>
            <a:ext cx="2876266" cy="301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4290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power: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-8(%ebp)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952" y="838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4600" y="5508009"/>
            <a:ext cx="2108579" cy="369332"/>
            <a:chOff x="6553200" y="1012209"/>
            <a:chExt cx="210857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esp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4648200"/>
            <a:ext cx="2108579" cy="369332"/>
            <a:chOff x="6553200" y="1012209"/>
            <a:chExt cx="210857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ebp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87952" y="1600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_start’s ebp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7952" y="1981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esi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87952" y="2362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a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7952" y="3124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87952" y="3886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x =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87952" y="1219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_start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952" y="4267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main</a:t>
            </a:r>
          </a:p>
        </p:txBody>
      </p:sp>
      <p:sp>
        <p:nvSpPr>
          <p:cNvPr id="2" name="Left Brace 1"/>
          <p:cNvSpPr/>
          <p:nvPr/>
        </p:nvSpPr>
        <p:spPr>
          <a:xfrm>
            <a:off x="454152" y="555009"/>
            <a:ext cx="206248" cy="952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148" y="70582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setup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454152" y="5257801"/>
            <a:ext cx="206248" cy="12027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1148" y="553599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exit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8228" y="59928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8228" y="642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36792" y="640869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7952" y="4648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main‘s ebp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7952" y="5029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result =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87952" y="5410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0310" y="76200"/>
            <a:ext cx="28194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rIns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&lt;y;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*= x;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7952" y="3505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y = 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87952" y="3887285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*=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6792" y="6405695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712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7153 L -1.66667E-6 0.092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9236 L -1.66667E-6 0.138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382 L -1.66667E-6 0.18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4.07407E-6 L 0.26944 0.36875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831 L -1.66667E-6 0.2280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2801 L -1.66667E-6 0.2747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  <p:bldP spid="37" grpId="0" animBg="1"/>
      <p:bldP spid="37" grpId="1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5800" y="2422680"/>
            <a:ext cx="2876266" cy="301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4290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power: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-8(%ebp)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952" y="838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4600" y="5508009"/>
            <a:ext cx="2108579" cy="369332"/>
            <a:chOff x="6553200" y="1012209"/>
            <a:chExt cx="210857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esp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4648200"/>
            <a:ext cx="2108579" cy="369332"/>
            <a:chOff x="6553200" y="1012209"/>
            <a:chExt cx="210857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ebp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87952" y="1600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_start’s ebp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7952" y="1981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esi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87952" y="2362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a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7952" y="3124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87952" y="3886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x =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87952" y="1219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_start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952" y="4267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main</a:t>
            </a:r>
          </a:p>
        </p:txBody>
      </p:sp>
      <p:sp>
        <p:nvSpPr>
          <p:cNvPr id="2" name="Left Brace 1"/>
          <p:cNvSpPr/>
          <p:nvPr/>
        </p:nvSpPr>
        <p:spPr>
          <a:xfrm>
            <a:off x="454152" y="555009"/>
            <a:ext cx="206248" cy="952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148" y="70582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setup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454152" y="5257801"/>
            <a:ext cx="206248" cy="12027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1148" y="553599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exit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8228" y="59928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8228" y="642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36792" y="640869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7952" y="4648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main‘s ebp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7952" y="5029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result =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87952" y="5410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0310" y="76200"/>
            <a:ext cx="28194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rIns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&lt;y;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*= x;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7952" y="3505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y = 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87952" y="5029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result = 64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36792" y="6415101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8281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7153 L -1.66667E-6 0.092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9236 L -1.66667E-6 0.138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382 L -1.66667E-6 0.3648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2684 -0.20162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0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36482 L -1.66667E-6 0.4113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684 -0.20162 L 0.00017 -0.061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8" grpId="0" animBg="1"/>
      <p:bldP spid="28" grpId="1" animBg="1"/>
      <p:bldP spid="37" grpId="0" animBg="1"/>
      <p:bldP spid="37" grpId="1" animBg="1"/>
      <p:bldP spid="44" grpId="0" animBg="1"/>
      <p:bldP spid="43" grpId="0" animBg="1"/>
      <p:bldP spid="43" grpId="1" animBg="1"/>
      <p:bldP spid="43" grpId="2" animBg="1"/>
      <p:bldP spid="43" grpId="3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5800" y="5223030"/>
            <a:ext cx="2876266" cy="301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4290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power: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-8(%ebp)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8(%ebp),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beginloop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-4(%ebp)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-4(%ebp),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952" y="838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4600" y="5508009"/>
            <a:ext cx="2108579" cy="369332"/>
            <a:chOff x="6553200" y="1012209"/>
            <a:chExt cx="210857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esp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4648200"/>
            <a:ext cx="2108579" cy="369332"/>
            <a:chOff x="6553200" y="1012209"/>
            <a:chExt cx="210857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ebp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87952" y="1600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_start’s ebp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7952" y="1981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esi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87952" y="2362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a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7952" y="3124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87952" y="3886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x =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87952" y="1219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_start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952" y="4267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main</a:t>
            </a:r>
          </a:p>
        </p:txBody>
      </p:sp>
      <p:sp>
        <p:nvSpPr>
          <p:cNvPr id="2" name="Left Brace 1"/>
          <p:cNvSpPr/>
          <p:nvPr/>
        </p:nvSpPr>
        <p:spPr>
          <a:xfrm>
            <a:off x="454152" y="555009"/>
            <a:ext cx="206248" cy="952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148" y="70582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setup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454152" y="5257801"/>
            <a:ext cx="206248" cy="12027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1148" y="553599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exit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8228" y="59928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8228" y="642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36792" y="640869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7952" y="4648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main‘s ebp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7952" y="5029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result = 64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87952" y="5410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local: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0310" y="76200"/>
            <a:ext cx="28194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rIns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&lt;y;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*= x;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7952" y="35052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</a:t>
            </a:r>
            <a:r>
              <a:rPr lang="en-US" dirty="0" err="1"/>
              <a:t>arg</a:t>
            </a:r>
            <a:r>
              <a:rPr lang="en-US" dirty="0"/>
              <a:t>: y = 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0002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1.66667E-6 0.046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-0.1067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4653 L -1.66667E-6 0.0930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4.44444E-6 -0.44514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10787 L 0.00053 -0.15903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9306 L -1.66667E-6 0.138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16342 L -4.44444E-6 -0.2300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5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56446" y="1591056"/>
            <a:ext cx="914400" cy="512974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15000"/>
                </a:schemeClr>
              </a:gs>
              <a:gs pos="35000">
                <a:schemeClr val="dk1">
                  <a:tint val="37000"/>
                  <a:satMod val="300000"/>
                  <a:alpha val="15000"/>
                </a:schemeClr>
              </a:gs>
              <a:gs pos="100000">
                <a:schemeClr val="dk1">
                  <a:tint val="15000"/>
                  <a:satMod val="350000"/>
                  <a:alpha val="1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70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 memory</a:t>
            </a:r>
          </a:p>
          <a:p>
            <a:pPr lvl="1"/>
            <a:r>
              <a:rPr lang="en-US" dirty="0"/>
              <a:t>Created at runtime on entry to a function</a:t>
            </a:r>
          </a:p>
          <a:p>
            <a:pPr lvl="1"/>
            <a:r>
              <a:rPr lang="en-US" dirty="0"/>
              <a:t>Reclaimed immediately on function exit</a:t>
            </a:r>
          </a:p>
          <a:p>
            <a:pPr lvl="1"/>
            <a:r>
              <a:rPr lang="en-US" dirty="0"/>
              <a:t>Contains:</a:t>
            </a:r>
          </a:p>
          <a:p>
            <a:pPr lvl="2"/>
            <a:r>
              <a:rPr lang="en-US" dirty="0"/>
              <a:t>Local variables</a:t>
            </a:r>
          </a:p>
          <a:p>
            <a:pPr lvl="2"/>
            <a:r>
              <a:rPr lang="en-US" dirty="0"/>
              <a:t>Function parameters</a:t>
            </a:r>
          </a:p>
          <a:p>
            <a:pPr lvl="2"/>
            <a:r>
              <a:rPr lang="en-US" dirty="0"/>
              <a:t>Return values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802427" y="3429001"/>
            <a:ext cx="3110779" cy="33412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//...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288"/>
              </a:spcBef>
              <a:spcAft>
                <a:spcPts val="8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691" y="1589237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3691" y="2050093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55947" y="2056217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53691" y="2510949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3731" y="1600220"/>
            <a:ext cx="921712" cy="4608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b="1" u="sng" dirty="0"/>
              <a:t>Stack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41573" y="5560459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41573" y="4696355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341573" y="3371393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341573" y="4037650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341573" y="3371392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341573" y="3370654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55947" y="2050093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56446" y="6400800"/>
            <a:ext cx="914400" cy="320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56446" y="6172170"/>
            <a:ext cx="914400" cy="2286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56446" y="5944180"/>
            <a:ext cx="914400" cy="2286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56446" y="5426024"/>
            <a:ext cx="914400" cy="5187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39806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2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2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0.07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94 L 5E-6 0.063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94 L 5E-6 0.0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29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0.071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94 L 5E-6 0.0631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7129 L 5E-6 0.0965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0.071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9653 L 5E-6 0.13009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886200" y="4648200"/>
            <a:ext cx="330467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. . 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power(a, 3);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. . 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3359779"/>
            <a:ext cx="2876266" cy="301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429000" cy="6477000"/>
          </a:xfrm>
        </p:spPr>
        <p:txBody>
          <a:bodyPr>
            <a:noAutofit/>
          </a:bodyPr>
          <a:lstStyle/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$3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-12(%ebp),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call  power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-16(%ebp)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$0,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%8,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%ebp</a:t>
            </a:r>
          </a:p>
          <a:p>
            <a:pPr marL="0" indent="0" defTabSz="973138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952" y="838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4600" y="3935559"/>
            <a:ext cx="2108579" cy="369332"/>
            <a:chOff x="6553200" y="1012209"/>
            <a:chExt cx="210857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esp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1624762"/>
            <a:ext cx="2108579" cy="369332"/>
            <a:chOff x="6553200" y="1012209"/>
            <a:chExt cx="210857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553200" y="1219200"/>
              <a:ext cx="1447800" cy="0"/>
            </a:xfrm>
            <a:prstGeom prst="straightConnector1">
              <a:avLst/>
            </a:prstGeom>
            <a:ln w="4762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75979" y="101220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ebp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87952" y="1600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_start’s ebp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7952" y="1981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esi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87952" y="2362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register: 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87952" y="2743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a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7952" y="3124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87952" y="1219200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eip</a:t>
            </a:r>
            <a:r>
              <a:rPr lang="en-US" dirty="0"/>
              <a:t> for _start</a:t>
            </a:r>
          </a:p>
        </p:txBody>
      </p:sp>
      <p:sp>
        <p:nvSpPr>
          <p:cNvPr id="2" name="Left Brace 1"/>
          <p:cNvSpPr/>
          <p:nvPr/>
        </p:nvSpPr>
        <p:spPr>
          <a:xfrm>
            <a:off x="454152" y="4649784"/>
            <a:ext cx="206248" cy="17711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148" y="5396574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exit main frame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454152" y="3661411"/>
            <a:ext cx="206248" cy="6057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1148" y="364114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exit</a:t>
            </a:r>
          </a:p>
          <a:p>
            <a:r>
              <a:rPr lang="en-US" sz="1200" dirty="0"/>
              <a:t>power frame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8228" y="59928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8228" y="642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36792" y="6408697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87952" y="3505200"/>
            <a:ext cx="2057400" cy="762000"/>
            <a:chOff x="4187952" y="3505200"/>
            <a:chExt cx="2057400" cy="762000"/>
          </a:xfrm>
        </p:grpSpPr>
        <p:sp>
          <p:nvSpPr>
            <p:cNvPr id="32" name="Rectangle 31"/>
            <p:cNvSpPr/>
            <p:nvPr/>
          </p:nvSpPr>
          <p:spPr>
            <a:xfrm>
              <a:off x="4187952" y="3886200"/>
              <a:ext cx="20574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 </a:t>
              </a:r>
              <a:r>
                <a:rPr lang="en-US" dirty="0" err="1"/>
                <a:t>arg</a:t>
              </a:r>
              <a:r>
                <a:rPr lang="en-US" dirty="0"/>
                <a:t>: x = 4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87952" y="3505200"/>
              <a:ext cx="20574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 </a:t>
              </a:r>
              <a:r>
                <a:rPr lang="en-US" dirty="0" err="1"/>
                <a:t>arg</a:t>
              </a:r>
              <a:r>
                <a:rPr lang="en-US" dirty="0"/>
                <a:t>: y = 3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63679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187952" y="3113391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variable: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64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40972" y="5980580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36792" y="5986984"/>
            <a:ext cx="2057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153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1.66667E-6 0.0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-4.44444E-6 -0.099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449 L -1.66667E-6 0.0916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26806 -0.4169 " pathEditMode="relative" rAng="0" ptsTypes="AA">
                                      <p:cBhvr>
                                        <p:cTn id="23" dur="2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3" y="-2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9166 L -1.66667E-6 0.1872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8726 L -1.66667E-6 0.2312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9907 L -4.44444E-6 -0.2104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3125 L -1.66667E-6 0.27685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21041 L -4.44444E-6 -0.26574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7685 L -1.66667E-6 0.320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26574 L -4.44444E-6 -0.31782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3206 L -1.66667E-6 0.3662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4.44444E-6 -0.19699 " pathEditMode="relative" rAng="0" ptsTypes="AA">
                                      <p:cBhvr>
                                        <p:cTn id="91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6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32291 L -4.44444E-6 -0.37939 " pathEditMode="relative" rAng="0" ptsTypes="AA">
                                      <p:cBhvr>
                                        <p:cTn id="93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3662 L -1.66667E-6 0.4085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37939 L -4.44444E-6 -0.43819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0" grpId="0" animBg="1"/>
      <p:bldP spid="22" grpId="0" animBg="1"/>
      <p:bldP spid="23" grpId="0" animBg="1"/>
      <p:bldP spid="26" grpId="0" animBg="1"/>
      <p:bldP spid="27" grpId="0" animBg="1"/>
      <p:bldP spid="24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224" y="2209800"/>
            <a:ext cx="411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Reading</a:t>
            </a:r>
          </a:p>
          <a:p>
            <a:r>
              <a:rPr lang="en-US" sz="3200" dirty="0"/>
              <a:t>Section 3.1</a:t>
            </a:r>
          </a:p>
          <a:p>
            <a:r>
              <a:rPr lang="en-US" sz="3200" dirty="0"/>
              <a:t>	      (pages 93-98)</a:t>
            </a:r>
          </a:p>
          <a:p>
            <a:r>
              <a:rPr lang="en-US" sz="3200" dirty="0"/>
              <a:t>Stop at SPARC section</a:t>
            </a:r>
          </a:p>
        </p:txBody>
      </p:sp>
      <p:pic>
        <p:nvPicPr>
          <p:cNvPr id="1028" name="Picture 4" descr="http://media.wiley.com/product_data/coverImage300/03/EHEP0018/EHEP001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59971"/>
            <a:ext cx="3886200" cy="48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sz="8800" b="1" dirty="0"/>
              <a:t>Closer</a:t>
            </a:r>
            <a:r>
              <a:rPr lang="en-US" dirty="0"/>
              <a:t> Look at the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40" y="1308430"/>
            <a:ext cx="1828779" cy="53888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89" y="1303672"/>
            <a:ext cx="822951" cy="6496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_start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39" y="1308430"/>
            <a:ext cx="1828780" cy="6448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_start Stack Frame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89" y="1958045"/>
            <a:ext cx="2651730" cy="2262959"/>
            <a:chOff x="91489" y="1958045"/>
            <a:chExt cx="2651730" cy="2262959"/>
          </a:xfrm>
        </p:grpSpPr>
        <p:sp>
          <p:nvSpPr>
            <p:cNvPr id="5" name="Rectangle 4"/>
            <p:cNvSpPr/>
            <p:nvPr/>
          </p:nvSpPr>
          <p:spPr>
            <a:xfrm>
              <a:off x="914439" y="1958045"/>
              <a:ext cx="1828780" cy="226295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 Stack Frame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89" y="1976762"/>
              <a:ext cx="822951" cy="223948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86" y="4216245"/>
            <a:ext cx="2651732" cy="2244998"/>
            <a:chOff x="91486" y="4216245"/>
            <a:chExt cx="2651732" cy="2244998"/>
          </a:xfrm>
        </p:grpSpPr>
        <p:sp>
          <p:nvSpPr>
            <p:cNvPr id="16" name="Rectangle 15"/>
            <p:cNvSpPr/>
            <p:nvPr/>
          </p:nvSpPr>
          <p:spPr>
            <a:xfrm>
              <a:off x="914438" y="4221004"/>
              <a:ext cx="1828780" cy="224023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power Stack Frame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86" y="4216245"/>
              <a:ext cx="822951" cy="224499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power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8A1A5C-AE8E-4CAA-90E7-9E8F9A61F688}"/>
              </a:ext>
            </a:extLst>
          </p:cNvPr>
          <p:cNvSpPr txBox="1"/>
          <p:nvPr/>
        </p:nvSpPr>
        <p:spPr>
          <a:xfrm>
            <a:off x="4724400" y="1524000"/>
            <a:ext cx="4145233" cy="511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power(a, 3);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power(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1;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result *=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Stack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962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Stack Components</a:t>
            </a:r>
          </a:p>
          <a:p>
            <a:pPr marL="0" indent="0">
              <a:buNone/>
            </a:pPr>
            <a:r>
              <a:rPr lang="en-US" sz="2000" b="1" dirty="0" err="1"/>
              <a:t>args</a:t>
            </a:r>
            <a:r>
              <a:rPr lang="en-US" sz="2000" dirty="0"/>
              <a:t>: arguments passed to the function</a:t>
            </a:r>
          </a:p>
          <a:p>
            <a:pPr marL="0" indent="0">
              <a:buNone/>
            </a:pPr>
            <a:r>
              <a:rPr lang="en-US" sz="2000" b="1" dirty="0" err="1"/>
              <a:t>eip</a:t>
            </a:r>
            <a:r>
              <a:rPr lang="en-US" sz="2000" dirty="0"/>
              <a:t>: “instruction pointer,” pointing to the return location (code/text)</a:t>
            </a:r>
          </a:p>
          <a:p>
            <a:pPr marL="0" indent="0">
              <a:buNone/>
            </a:pPr>
            <a:r>
              <a:rPr lang="en-US" sz="2000" b="1" dirty="0"/>
              <a:t>ebp</a:t>
            </a:r>
            <a:r>
              <a:rPr lang="en-US" sz="2000" dirty="0"/>
              <a:t>: “base/frame pointer.”  Points to prior stack frame ebp. Used as a frame of reference from which </a:t>
            </a:r>
            <a:r>
              <a:rPr lang="en-US" sz="2000" dirty="0" err="1"/>
              <a:t>args</a:t>
            </a:r>
            <a:r>
              <a:rPr lang="en-US" sz="2000" dirty="0"/>
              <a:t> and local variables are accessed.</a:t>
            </a:r>
          </a:p>
          <a:p>
            <a:pPr marL="0" indent="0">
              <a:buNone/>
            </a:pPr>
            <a:r>
              <a:rPr lang="en-US" sz="2000" b="1" dirty="0"/>
              <a:t>Saved registers</a:t>
            </a:r>
            <a:r>
              <a:rPr lang="en-US" sz="2000" dirty="0"/>
              <a:t>: data stored in registers from previous stack frame.</a:t>
            </a:r>
          </a:p>
          <a:p>
            <a:pPr marL="0" indent="0">
              <a:buNone/>
            </a:pPr>
            <a:r>
              <a:rPr lang="en-US" sz="2000" b="1" dirty="0"/>
              <a:t>Local variables</a:t>
            </a:r>
            <a:r>
              <a:rPr lang="en-US" sz="2000" dirty="0"/>
              <a:t>: Variables defined within the current function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" y="1981200"/>
            <a:ext cx="46196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4029" y="2025247"/>
            <a:ext cx="2661858" cy="154259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9353" y="3596931"/>
            <a:ext cx="2666533" cy="15248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Stack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1"/>
            <a:ext cx="396240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Important Registers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ebp</a:t>
            </a:r>
            <a:r>
              <a:rPr lang="en-US" sz="2000" dirty="0"/>
              <a:t>: “base/frame pointer” is a </a:t>
            </a:r>
            <a:r>
              <a:rPr lang="en-US" sz="2000" b="1" u="sng" dirty="0"/>
              <a:t>register</a:t>
            </a:r>
            <a:r>
              <a:rPr lang="en-US" sz="2000" dirty="0"/>
              <a:t> pointing to the ebp </a:t>
            </a:r>
            <a:r>
              <a:rPr lang="en-US" sz="2000" i="1" u="sng" dirty="0"/>
              <a:t>value</a:t>
            </a:r>
            <a:r>
              <a:rPr lang="en-US" sz="2000" dirty="0"/>
              <a:t> within the current stack frame.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esp</a:t>
            </a:r>
            <a:r>
              <a:rPr lang="en-US" sz="2000" dirty="0"/>
              <a:t>: “stack pointer” is a </a:t>
            </a:r>
            <a:r>
              <a:rPr lang="en-US" sz="2000" b="1" u="sng" dirty="0"/>
              <a:t>register</a:t>
            </a:r>
            <a:r>
              <a:rPr lang="en-US" sz="2000" dirty="0"/>
              <a:t> pointing to the bottom of the stack.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eip</a:t>
            </a:r>
            <a:r>
              <a:rPr lang="en-US" sz="2000" dirty="0"/>
              <a:t>: “instruction pointer” is a </a:t>
            </a:r>
            <a:r>
              <a:rPr lang="en-US" sz="2000" b="1" u="sng" dirty="0"/>
              <a:t>register</a:t>
            </a:r>
            <a:r>
              <a:rPr lang="en-US" sz="2000" dirty="0"/>
              <a:t> pointing to the code in the text region that we are executing.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" y="1981200"/>
            <a:ext cx="46196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4029" y="2025247"/>
            <a:ext cx="2661858" cy="154259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9353" y="3596931"/>
            <a:ext cx="2666533" cy="15248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05618" y="4128448"/>
            <a:ext cx="685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7893" y="4731224"/>
            <a:ext cx="685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sz="8800" b="1" dirty="0"/>
              <a:t>Closer</a:t>
            </a:r>
            <a:r>
              <a:rPr lang="en-US" dirty="0"/>
              <a:t> Look at the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40" y="1308430"/>
            <a:ext cx="1828779" cy="53888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89" y="1303672"/>
            <a:ext cx="822951" cy="6496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_start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39" y="1308430"/>
            <a:ext cx="1828780" cy="6448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_start Stack Frame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89" y="1958045"/>
            <a:ext cx="2651730" cy="2262959"/>
            <a:chOff x="91489" y="1958045"/>
            <a:chExt cx="2651730" cy="2262959"/>
          </a:xfrm>
        </p:grpSpPr>
        <p:sp>
          <p:nvSpPr>
            <p:cNvPr id="5" name="Rectangle 4"/>
            <p:cNvSpPr/>
            <p:nvPr/>
          </p:nvSpPr>
          <p:spPr>
            <a:xfrm>
              <a:off x="914439" y="1958045"/>
              <a:ext cx="1828780" cy="226295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 Stack Frame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89" y="1976762"/>
              <a:ext cx="822951" cy="223948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86" y="4216245"/>
            <a:ext cx="2651732" cy="2244998"/>
            <a:chOff x="91486" y="4216245"/>
            <a:chExt cx="2651732" cy="2244998"/>
          </a:xfrm>
        </p:grpSpPr>
        <p:sp>
          <p:nvSpPr>
            <p:cNvPr id="16" name="Rectangle 15"/>
            <p:cNvSpPr/>
            <p:nvPr/>
          </p:nvSpPr>
          <p:spPr>
            <a:xfrm>
              <a:off x="914438" y="4221004"/>
              <a:ext cx="1828780" cy="224023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power Stack Frame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86" y="4216245"/>
              <a:ext cx="822951" cy="224499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power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4D99087-B576-4046-92CE-89ED795996F7}"/>
              </a:ext>
            </a:extLst>
          </p:cNvPr>
          <p:cNvSpPr txBox="1"/>
          <p:nvPr/>
        </p:nvSpPr>
        <p:spPr>
          <a:xfrm>
            <a:off x="4724400" y="1524000"/>
            <a:ext cx="4145233" cy="511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power(a, 3);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power(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1;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result *=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6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sz="8800" b="1" dirty="0"/>
              <a:t>Closer</a:t>
            </a:r>
            <a:r>
              <a:rPr lang="en-US" dirty="0"/>
              <a:t> Look at the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40" y="1308430"/>
            <a:ext cx="1828779" cy="53888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39" y="1958045"/>
            <a:ext cx="1828780" cy="3492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Arg</a:t>
            </a:r>
            <a:r>
              <a:rPr lang="en-US" sz="1400" dirty="0"/>
              <a:t>: </a:t>
            </a:r>
            <a:r>
              <a:rPr lang="en-US" sz="1400" dirty="0" err="1"/>
              <a:t>argv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524000"/>
            <a:ext cx="4145233" cy="511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power(a, 3);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power(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1;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result *=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39" y="1308430"/>
            <a:ext cx="1828780" cy="6448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_start Stack Frame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39" y="2278085"/>
            <a:ext cx="1828780" cy="3492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Arg</a:t>
            </a:r>
            <a:r>
              <a:rPr lang="en-US" sz="1400" dirty="0"/>
              <a:t>: </a:t>
            </a:r>
            <a:r>
              <a:rPr lang="en-US" sz="1400" dirty="0" err="1"/>
              <a:t>argc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914439" y="2598102"/>
            <a:ext cx="1828780" cy="3492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eip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14439" y="2918148"/>
            <a:ext cx="1828780" cy="3492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ebp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39" y="3233429"/>
            <a:ext cx="1828780" cy="3492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saved registers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39" y="3558211"/>
            <a:ext cx="1828780" cy="3492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Local: </a:t>
            </a:r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14439" y="3878262"/>
            <a:ext cx="1828780" cy="3492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Local: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38" y="4221005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Arg</a:t>
            </a:r>
            <a:r>
              <a:rPr lang="en-US" sz="1400" dirty="0"/>
              <a:t>: 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38" y="4541045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Arg</a:t>
            </a:r>
            <a:r>
              <a:rPr lang="en-US" sz="1400" dirty="0"/>
              <a:t>: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38" y="4864608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eip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914438" y="5181108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ebp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4438" y="5504688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saved registers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4438" y="5821171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Local: result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38" y="6141222"/>
            <a:ext cx="1828780" cy="3200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Local: 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489" y="1303672"/>
            <a:ext cx="822951" cy="6496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_start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1489" y="1976762"/>
            <a:ext cx="822951" cy="22394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486" y="4216245"/>
            <a:ext cx="822951" cy="2244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6980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 Computer CPU PNG Clipart - High-quality PNG Clipart Image in cattegory Computer Parts PNG / Clipart from ClipartPNG.com">
            <a:extLst>
              <a:ext uri="{FF2B5EF4-FFF2-40B4-BE49-F238E27FC236}">
                <a16:creationId xmlns:a16="http://schemas.microsoft.com/office/drawing/2014/main" id="{D9139776-7D65-4294-B536-08BE18F9D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36"/>
          <a:stretch/>
        </p:blipFill>
        <p:spPr bwMode="auto">
          <a:xfrm>
            <a:off x="3133725" y="3789693"/>
            <a:ext cx="5848350" cy="30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and the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295400"/>
            <a:ext cx="5334000" cy="26670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b="1" dirty="0"/>
              <a:t>ebp</a:t>
            </a:r>
            <a:r>
              <a:rPr lang="en-US" sz="2000" dirty="0"/>
              <a:t>: “base pointer” is a </a:t>
            </a:r>
            <a:r>
              <a:rPr lang="en-US" sz="2000" b="1" u="sng" dirty="0"/>
              <a:t>register</a:t>
            </a:r>
            <a:r>
              <a:rPr lang="en-US" sz="2000" dirty="0"/>
              <a:t> pointing to an ebp </a:t>
            </a:r>
            <a:r>
              <a:rPr lang="en-US" sz="2000" i="1" u="sng" dirty="0"/>
              <a:t>value</a:t>
            </a:r>
            <a:r>
              <a:rPr lang="en-US" sz="2000" dirty="0"/>
              <a:t> stored within the current stack frame.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 err="1"/>
              <a:t>esp</a:t>
            </a:r>
            <a:r>
              <a:rPr lang="en-US" sz="2000" dirty="0"/>
              <a:t>: “stack pointer” is a </a:t>
            </a:r>
            <a:r>
              <a:rPr lang="en-US" sz="2000" b="1" u="sng" dirty="0"/>
              <a:t>register</a:t>
            </a:r>
            <a:r>
              <a:rPr lang="en-US" sz="2000" dirty="0"/>
              <a:t> pointing to the bottom of the stack.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 err="1"/>
              <a:t>eip</a:t>
            </a:r>
            <a:r>
              <a:rPr lang="en-US" sz="2000" dirty="0"/>
              <a:t>: “instruction pointer” is a </a:t>
            </a:r>
            <a:r>
              <a:rPr lang="en-US" sz="2000" b="1" u="sng" dirty="0"/>
              <a:t>register</a:t>
            </a:r>
            <a:r>
              <a:rPr lang="en-US" sz="2000" dirty="0"/>
              <a:t> pointing to the code in the text region that we are executing.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77BB36-8D40-49E6-8B40-5598C36AA5B7}"/>
              </a:ext>
            </a:extLst>
          </p:cNvPr>
          <p:cNvGrpSpPr/>
          <p:nvPr/>
        </p:nvGrpSpPr>
        <p:grpSpPr>
          <a:xfrm>
            <a:off x="304800" y="1417638"/>
            <a:ext cx="1676403" cy="5059365"/>
            <a:chOff x="2743198" y="1523998"/>
            <a:chExt cx="1676403" cy="50593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7FDD3D-4EC3-4C72-870E-907401AFEB1E}"/>
                </a:ext>
              </a:extLst>
            </p:cNvPr>
            <p:cNvSpPr/>
            <p:nvPr/>
          </p:nvSpPr>
          <p:spPr>
            <a:xfrm>
              <a:off x="2743200" y="1524000"/>
              <a:ext cx="1676401" cy="5059362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80EDD5-9BE7-40D8-8A11-E31A2FF0D00F}"/>
                </a:ext>
              </a:extLst>
            </p:cNvPr>
            <p:cNvSpPr/>
            <p:nvPr/>
          </p:nvSpPr>
          <p:spPr>
            <a:xfrm>
              <a:off x="2743200" y="5791201"/>
              <a:ext cx="1676401" cy="792162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34DC71-5C5F-4A32-90C3-F9CAF811F92E}"/>
                </a:ext>
              </a:extLst>
            </p:cNvPr>
            <p:cNvSpPr/>
            <p:nvPr/>
          </p:nvSpPr>
          <p:spPr>
            <a:xfrm>
              <a:off x="2743200" y="5257800"/>
              <a:ext cx="1676401" cy="533400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081E7-41A8-40A7-843C-185F3D0BEF1F}"/>
                </a:ext>
              </a:extLst>
            </p:cNvPr>
            <p:cNvSpPr/>
            <p:nvPr/>
          </p:nvSpPr>
          <p:spPr>
            <a:xfrm>
              <a:off x="2743199" y="4971393"/>
              <a:ext cx="1676401" cy="286406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E69127-A309-48A5-8E65-D1D6F774F54A}"/>
                </a:ext>
              </a:extLst>
            </p:cNvPr>
            <p:cNvSpPr/>
            <p:nvPr/>
          </p:nvSpPr>
          <p:spPr>
            <a:xfrm>
              <a:off x="2743199" y="4436679"/>
              <a:ext cx="1676401" cy="533400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120CF5-BF87-4AB3-AEEC-AFEF9019FCCC}"/>
                </a:ext>
              </a:extLst>
            </p:cNvPr>
            <p:cNvSpPr/>
            <p:nvPr/>
          </p:nvSpPr>
          <p:spPr>
            <a:xfrm>
              <a:off x="2743200" y="1523999"/>
              <a:ext cx="1676401" cy="28640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_Start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EB6A5E-5ECC-46D6-A59A-7BE721BCE7B2}"/>
                </a:ext>
              </a:extLst>
            </p:cNvPr>
            <p:cNvSpPr/>
            <p:nvPr/>
          </p:nvSpPr>
          <p:spPr>
            <a:xfrm>
              <a:off x="2743198" y="1810404"/>
              <a:ext cx="1676401" cy="5334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510E53-B969-4F56-843C-F331C5FA0154}"/>
                </a:ext>
              </a:extLst>
            </p:cNvPr>
            <p:cNvSpPr/>
            <p:nvPr/>
          </p:nvSpPr>
          <p:spPr>
            <a:xfrm>
              <a:off x="2743200" y="2343804"/>
              <a:ext cx="1676401" cy="685801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C710BE-35F3-4CEB-9337-1C195C89D2DF}"/>
                </a:ext>
              </a:extLst>
            </p:cNvPr>
            <p:cNvSpPr/>
            <p:nvPr/>
          </p:nvSpPr>
          <p:spPr>
            <a:xfrm>
              <a:off x="2743198" y="1523998"/>
              <a:ext cx="1676401" cy="5059362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64042B-F0D1-488E-AF2C-A13A2FC5A2BF}"/>
              </a:ext>
            </a:extLst>
          </p:cNvPr>
          <p:cNvGrpSpPr/>
          <p:nvPr/>
        </p:nvGrpSpPr>
        <p:grpSpPr>
          <a:xfrm>
            <a:off x="4114800" y="4846640"/>
            <a:ext cx="2286000" cy="304799"/>
            <a:chOff x="4114800" y="4846640"/>
            <a:chExt cx="2286000" cy="304799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DFBD8A1F-AD99-41AF-A002-80CA0F01ED62}"/>
                </a:ext>
              </a:extLst>
            </p:cNvPr>
            <p:cNvSpPr/>
            <p:nvPr/>
          </p:nvSpPr>
          <p:spPr>
            <a:xfrm>
              <a:off x="4114800" y="4846640"/>
              <a:ext cx="1600200" cy="3047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0xbffff568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43BD7C-7031-450F-9F9A-B8F47240B305}"/>
                </a:ext>
              </a:extLst>
            </p:cNvPr>
            <p:cNvSpPr/>
            <p:nvPr/>
          </p:nvSpPr>
          <p:spPr>
            <a:xfrm>
              <a:off x="5715000" y="4846640"/>
              <a:ext cx="685800" cy="3047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Consolas" panose="020B0609020204030204" pitchFamily="49" charset="0"/>
                </a:rPr>
                <a:t>ebp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EBA7F9-1528-4296-8C5D-F3A2253B0302}"/>
              </a:ext>
            </a:extLst>
          </p:cNvPr>
          <p:cNvGrpSpPr/>
          <p:nvPr/>
        </p:nvGrpSpPr>
        <p:grpSpPr>
          <a:xfrm>
            <a:off x="4114800" y="5410201"/>
            <a:ext cx="2286000" cy="304799"/>
            <a:chOff x="4114800" y="5410201"/>
            <a:chExt cx="2286000" cy="3047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3CFE89-38CA-4854-BC88-5D968892C6DE}"/>
                </a:ext>
              </a:extLst>
            </p:cNvPr>
            <p:cNvSpPr/>
            <p:nvPr/>
          </p:nvSpPr>
          <p:spPr>
            <a:xfrm>
              <a:off x="4114800" y="5410201"/>
              <a:ext cx="1600200" cy="3047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0xbffff528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373062-A703-438C-B0FD-F5B0174BC65D}"/>
                </a:ext>
              </a:extLst>
            </p:cNvPr>
            <p:cNvSpPr/>
            <p:nvPr/>
          </p:nvSpPr>
          <p:spPr>
            <a:xfrm>
              <a:off x="5715000" y="5410201"/>
              <a:ext cx="685800" cy="3047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err="1">
                  <a:latin typeface="Consolas" panose="020B0609020204030204" pitchFamily="49" charset="0"/>
                </a:rPr>
                <a:t>esp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8D2C92-6262-4145-BD1E-39AB3B33BD2E}"/>
              </a:ext>
            </a:extLst>
          </p:cNvPr>
          <p:cNvGrpSpPr/>
          <p:nvPr/>
        </p:nvGrpSpPr>
        <p:grpSpPr>
          <a:xfrm>
            <a:off x="4114800" y="5973762"/>
            <a:ext cx="2286000" cy="304799"/>
            <a:chOff x="4114800" y="5973762"/>
            <a:chExt cx="2286000" cy="3047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87ACF9-A381-4241-A2A9-5FD828698704}"/>
                </a:ext>
              </a:extLst>
            </p:cNvPr>
            <p:cNvSpPr/>
            <p:nvPr/>
          </p:nvSpPr>
          <p:spPr>
            <a:xfrm>
              <a:off x="4114800" y="5973762"/>
              <a:ext cx="1600200" cy="3047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0x00400588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B098D9-940D-48A3-BEC3-2BA7BAD4B074}"/>
                </a:ext>
              </a:extLst>
            </p:cNvPr>
            <p:cNvSpPr/>
            <p:nvPr/>
          </p:nvSpPr>
          <p:spPr>
            <a:xfrm>
              <a:off x="5715000" y="5973762"/>
              <a:ext cx="685800" cy="3047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err="1">
                  <a:latin typeface="Consolas" panose="020B0609020204030204" pitchFamily="49" charset="0"/>
                </a:rPr>
                <a:t>eip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4E036B68-249B-41B9-8D3A-F674C0BCC106}"/>
              </a:ext>
            </a:extLst>
          </p:cNvPr>
          <p:cNvCxnSpPr>
            <a:stCxn id="37" idx="1"/>
          </p:cNvCxnSpPr>
          <p:nvPr/>
        </p:nvCxnSpPr>
        <p:spPr>
          <a:xfrm rot="10800000" flipV="1">
            <a:off x="1981202" y="6126161"/>
            <a:ext cx="2133599" cy="1523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9DD5027-3674-4AAA-B970-BE4257712B51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1983830" y="2920675"/>
            <a:ext cx="2130971" cy="2641926"/>
          </a:xfrm>
          <a:prstGeom prst="bentConnector3">
            <a:avLst>
              <a:gd name="adj1" fmla="val 800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3A50E18-4A39-460F-B295-85A1D5D22225}"/>
              </a:ext>
            </a:extLst>
          </p:cNvPr>
          <p:cNvCxnSpPr>
            <a:cxnSpLocks/>
            <a:stCxn id="1024" idx="1"/>
            <a:endCxn id="29" idx="3"/>
          </p:cNvCxnSpPr>
          <p:nvPr/>
        </p:nvCxnSpPr>
        <p:spPr>
          <a:xfrm rot="10800000">
            <a:off x="1981204" y="2580346"/>
            <a:ext cx="2133597" cy="24186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1B14F59-62F1-415E-BE3E-72A68D007731}"/>
              </a:ext>
            </a:extLst>
          </p:cNvPr>
          <p:cNvSpPr/>
          <p:nvPr/>
        </p:nvSpPr>
        <p:spPr>
          <a:xfrm>
            <a:off x="6208986" y="4590871"/>
            <a:ext cx="20421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chemeClr val="tx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4581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8077</TotalTime>
  <Words>4079</Words>
  <Application>Microsoft Office PowerPoint</Application>
  <PresentationFormat>On-screen Show (4:3)</PresentationFormat>
  <Paragraphs>827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Office Theme</vt:lpstr>
      <vt:lpstr>Basic Concepts (part 1)</vt:lpstr>
      <vt:lpstr>Context Switching</vt:lpstr>
      <vt:lpstr>Revisiting the Stack</vt:lpstr>
      <vt:lpstr>A Closer Look at the Stack</vt:lpstr>
      <vt:lpstr>Intel x86 Stack Frame</vt:lpstr>
      <vt:lpstr>Intel x86 Stack Frame</vt:lpstr>
      <vt:lpstr>A Closer Look at the Stack</vt:lpstr>
      <vt:lpstr>A Closer Look at the Stack</vt:lpstr>
      <vt:lpstr>Registers and the Address Space</vt:lpstr>
      <vt:lpstr>Primer on Intel x86 Registers</vt:lpstr>
      <vt:lpstr>Setting Up Stack Frames</vt:lpstr>
      <vt:lpstr>Q: When &amp; how is a stack frame created?</vt:lpstr>
      <vt:lpstr>Q: When &amp; how is a stack frame created?</vt:lpstr>
      <vt:lpstr>Tearing Down Stack Frames</vt:lpstr>
      <vt:lpstr>Q: When &amp; how is a stack frame destroyed?</vt:lpstr>
      <vt:lpstr>Q: When &amp; how is a stack frame destroyed?</vt:lpstr>
      <vt:lpstr>Now a real example based on the following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Programming</dc:title>
  <dc:creator>Nathan Backman</dc:creator>
  <cp:lastModifiedBy>Nathan Backman</cp:lastModifiedBy>
  <cp:revision>134</cp:revision>
  <dcterms:created xsi:type="dcterms:W3CDTF">2006-08-16T00:00:00Z</dcterms:created>
  <dcterms:modified xsi:type="dcterms:W3CDTF">2021-09-23T18:19:55Z</dcterms:modified>
</cp:coreProperties>
</file>