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4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552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602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179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875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4374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472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45748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68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03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377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73379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162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37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580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6405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658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84708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01EE-4845-485D-8C68-574B3B55C8E6}"/>
              </a:ext>
            </a:extLst>
          </p:cNvPr>
          <p:cNvSpPr>
            <a:spLocks noGrp="1"/>
          </p:cNvSpPr>
          <p:nvPr>
            <p:ph type="ctrTitle"/>
          </p:nvPr>
        </p:nvSpPr>
        <p:spPr>
          <a:xfrm>
            <a:off x="1520509" y="1084867"/>
            <a:ext cx="9983272" cy="1906073"/>
          </a:xfrm>
        </p:spPr>
        <p:txBody>
          <a:bodyPr>
            <a:normAutofit/>
          </a:bodyPr>
          <a:lstStyle/>
          <a:p>
            <a:pPr algn="l"/>
            <a:r>
              <a:rPr lang="en-US" b="1" u="sng" dirty="0"/>
              <a:t>Project: </a:t>
            </a:r>
            <a:r>
              <a:rPr lang="en-US" b="1" u="sng" dirty="0" err="1"/>
              <a:t>SunShine</a:t>
            </a:r>
            <a:br>
              <a:rPr lang="en-US" b="1" u="sng" dirty="0"/>
            </a:br>
            <a:r>
              <a:rPr lang="en-US" sz="3200" b="1" dirty="0"/>
              <a:t>-BY</a:t>
            </a:r>
            <a:r>
              <a:rPr lang="en-US" sz="3200" dirty="0"/>
              <a:t> TEAM </a:t>
            </a:r>
            <a:r>
              <a:rPr lang="en-US" sz="3200" b="1" dirty="0"/>
              <a:t>RA</a:t>
            </a:r>
            <a:br>
              <a:rPr lang="en-US" sz="3200" dirty="0"/>
            </a:br>
            <a:r>
              <a:rPr lang="en-US" sz="3200" dirty="0"/>
              <a:t>Challenge: </a:t>
            </a:r>
            <a:r>
              <a:rPr lang="en-US" sz="2800" b="1" u="sng" dirty="0"/>
              <a:t>You</a:t>
            </a:r>
            <a:r>
              <a:rPr lang="en-US" sz="3200" b="1" u="sng" dirty="0"/>
              <a:t> </a:t>
            </a:r>
            <a:r>
              <a:rPr lang="en-US" sz="2800" b="1" u="sng" dirty="0"/>
              <a:t>Are My Sunshine</a:t>
            </a:r>
          </a:p>
        </p:txBody>
      </p:sp>
      <p:sp>
        <p:nvSpPr>
          <p:cNvPr id="3" name="Subtitle 2">
            <a:extLst>
              <a:ext uri="{FF2B5EF4-FFF2-40B4-BE49-F238E27FC236}">
                <a16:creationId xmlns:a16="http://schemas.microsoft.com/office/drawing/2014/main" id="{62F526D9-A47E-41B9-830D-8769705C2E76}"/>
              </a:ext>
            </a:extLst>
          </p:cNvPr>
          <p:cNvSpPr>
            <a:spLocks noGrp="1"/>
          </p:cNvSpPr>
          <p:nvPr>
            <p:ph type="subTitle" idx="1"/>
          </p:nvPr>
        </p:nvSpPr>
        <p:spPr>
          <a:xfrm>
            <a:off x="1520508" y="3217625"/>
            <a:ext cx="9983273" cy="3186659"/>
          </a:xfrm>
        </p:spPr>
        <p:txBody>
          <a:bodyPr>
            <a:normAutofit/>
          </a:bodyPr>
          <a:lstStyle/>
          <a:p>
            <a:pPr algn="l"/>
            <a:r>
              <a:rPr lang="en-US" b="1" u="sng" dirty="0"/>
              <a:t>TEAM MEMBERS</a:t>
            </a:r>
            <a:r>
              <a:rPr lang="en-US" dirty="0"/>
              <a:t>       : </a:t>
            </a:r>
            <a:r>
              <a:rPr lang="en-US" b="1" dirty="0"/>
              <a:t>Ronit Kumar </a:t>
            </a:r>
            <a:endParaRPr lang="en-US" sz="1600" b="1" dirty="0"/>
          </a:p>
          <a:p>
            <a:pPr algn="l"/>
            <a:r>
              <a:rPr lang="en-US" sz="1600" dirty="0"/>
              <a:t>                                                        -SRM IST KATTANKULATHUR</a:t>
            </a:r>
          </a:p>
          <a:p>
            <a:pPr algn="l"/>
            <a:r>
              <a:rPr lang="en-US" dirty="0"/>
              <a:t>                                  : </a:t>
            </a:r>
            <a:r>
              <a:rPr lang="en-US" b="1" dirty="0"/>
              <a:t>Dhruv S. Pathak </a:t>
            </a:r>
            <a:endParaRPr lang="en-US" sz="1600" b="1" dirty="0"/>
          </a:p>
          <a:p>
            <a:pPr algn="l"/>
            <a:r>
              <a:rPr lang="en-US" sz="1600" dirty="0"/>
              <a:t>                                                         -MANIPAL UNIVERSITY JAIPUR</a:t>
            </a:r>
          </a:p>
          <a:p>
            <a:pPr algn="l"/>
            <a:r>
              <a:rPr lang="en-US" dirty="0"/>
              <a:t>                                  : </a:t>
            </a:r>
            <a:r>
              <a:rPr lang="en-US" b="1" dirty="0"/>
              <a:t>Arin Johari </a:t>
            </a:r>
            <a:endParaRPr lang="en-US" sz="1600" b="1" dirty="0"/>
          </a:p>
          <a:p>
            <a:pPr algn="l"/>
            <a:r>
              <a:rPr lang="en-US" sz="1600" b="1" dirty="0"/>
              <a:t>                                                       -</a:t>
            </a:r>
            <a:r>
              <a:rPr lang="en-US" sz="1600" dirty="0"/>
              <a:t>MANIPAL INSTITUTE OF TECHNOLOGY</a:t>
            </a:r>
          </a:p>
          <a:p>
            <a:pPr algn="l"/>
            <a:r>
              <a:rPr lang="en-US" dirty="0"/>
              <a:t>                                  : </a:t>
            </a:r>
            <a:r>
              <a:rPr lang="en-US" b="1" dirty="0"/>
              <a:t>Divyapratap Singh Chauhan </a:t>
            </a:r>
            <a:endParaRPr lang="en-US" sz="1600" b="1" dirty="0"/>
          </a:p>
          <a:p>
            <a:pPr algn="l"/>
            <a:r>
              <a:rPr lang="en-US" sz="1600" b="1" dirty="0"/>
              <a:t>                                                       -</a:t>
            </a:r>
            <a:r>
              <a:rPr lang="en-US" sz="1600" dirty="0"/>
              <a:t>SRM IST KATTANKULATHUR</a:t>
            </a:r>
          </a:p>
        </p:txBody>
      </p:sp>
    </p:spTree>
    <p:extLst>
      <p:ext uri="{BB962C8B-B14F-4D97-AF65-F5344CB8AC3E}">
        <p14:creationId xmlns:p14="http://schemas.microsoft.com/office/powerpoint/2010/main" val="362302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F946-1D6E-4502-B4ED-D66D5A542F61}"/>
              </a:ext>
            </a:extLst>
          </p:cNvPr>
          <p:cNvSpPr>
            <a:spLocks noGrp="1"/>
          </p:cNvSpPr>
          <p:nvPr>
            <p:ph type="title"/>
          </p:nvPr>
        </p:nvSpPr>
        <p:spPr>
          <a:xfrm>
            <a:off x="1901080" y="764373"/>
            <a:ext cx="8610600" cy="1293028"/>
          </a:xfrm>
        </p:spPr>
        <p:txBody>
          <a:bodyPr>
            <a:normAutofit/>
          </a:bodyPr>
          <a:lstStyle/>
          <a:p>
            <a:pPr algn="ctr"/>
            <a:r>
              <a:rPr lang="en-US" sz="5400" b="1" u="sng" dirty="0"/>
              <a:t>CONTENT</a:t>
            </a:r>
          </a:p>
        </p:txBody>
      </p:sp>
      <p:sp>
        <p:nvSpPr>
          <p:cNvPr id="3" name="Content Placeholder 2">
            <a:extLst>
              <a:ext uri="{FF2B5EF4-FFF2-40B4-BE49-F238E27FC236}">
                <a16:creationId xmlns:a16="http://schemas.microsoft.com/office/drawing/2014/main" id="{AF54FB46-5216-44D9-9A36-18F191BFA278}"/>
              </a:ext>
            </a:extLst>
          </p:cNvPr>
          <p:cNvSpPr>
            <a:spLocks noGrp="1"/>
          </p:cNvSpPr>
          <p:nvPr>
            <p:ph idx="1"/>
          </p:nvPr>
        </p:nvSpPr>
        <p:spPr/>
        <p:txBody>
          <a:bodyPr>
            <a:normAutofit/>
          </a:bodyPr>
          <a:lstStyle/>
          <a:p>
            <a:r>
              <a:rPr lang="en-US" sz="3200" b="1" dirty="0"/>
              <a:t>Our mission</a:t>
            </a:r>
          </a:p>
          <a:p>
            <a:r>
              <a:rPr lang="en-US" sz="3200" b="1" dirty="0"/>
              <a:t>Our vision</a:t>
            </a:r>
          </a:p>
          <a:p>
            <a:r>
              <a:rPr lang="en-US" sz="3200" b="1" dirty="0"/>
              <a:t>About project</a:t>
            </a:r>
          </a:p>
          <a:p>
            <a:r>
              <a:rPr lang="en-US" sz="3200" b="1" dirty="0"/>
              <a:t>Project-Till now</a:t>
            </a:r>
          </a:p>
          <a:p>
            <a:r>
              <a:rPr lang="en-US" sz="3200" b="1" dirty="0"/>
              <a:t>Our scope for future</a:t>
            </a:r>
          </a:p>
        </p:txBody>
      </p:sp>
      <p:pic>
        <p:nvPicPr>
          <p:cNvPr id="4" name="Picture 4">
            <a:extLst>
              <a:ext uri="{FF2B5EF4-FFF2-40B4-BE49-F238E27FC236}">
                <a16:creationId xmlns:a16="http://schemas.microsoft.com/office/drawing/2014/main" id="{2EC6793D-4C03-4F88-8D9B-947AEC6A58F6}"/>
              </a:ext>
            </a:extLst>
          </p:cNvPr>
          <p:cNvPicPr>
            <a:picLocks noChangeAspect="1"/>
          </p:cNvPicPr>
          <p:nvPr/>
        </p:nvPicPr>
        <p:blipFill>
          <a:blip r:embed="rId2"/>
          <a:stretch>
            <a:fillRect/>
          </a:stretch>
        </p:blipFill>
        <p:spPr>
          <a:xfrm>
            <a:off x="5889253" y="2265268"/>
            <a:ext cx="3810000" cy="2857500"/>
          </a:xfrm>
          <a:prstGeom prst="rect">
            <a:avLst/>
          </a:prstGeom>
        </p:spPr>
      </p:pic>
    </p:spTree>
    <p:extLst>
      <p:ext uri="{BB962C8B-B14F-4D97-AF65-F5344CB8AC3E}">
        <p14:creationId xmlns:p14="http://schemas.microsoft.com/office/powerpoint/2010/main" val="111576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8BE8-BF5E-4B5E-8796-4D18A43F9D0D}"/>
              </a:ext>
            </a:extLst>
          </p:cNvPr>
          <p:cNvSpPr>
            <a:spLocks noGrp="1"/>
          </p:cNvSpPr>
          <p:nvPr>
            <p:ph type="title"/>
          </p:nvPr>
        </p:nvSpPr>
        <p:spPr>
          <a:xfrm>
            <a:off x="685800" y="646941"/>
            <a:ext cx="10820400" cy="1293028"/>
          </a:xfrm>
        </p:spPr>
        <p:txBody>
          <a:bodyPr>
            <a:normAutofit/>
          </a:bodyPr>
          <a:lstStyle/>
          <a:p>
            <a:pPr algn="ctr"/>
            <a:r>
              <a:rPr lang="en-US" sz="5400" b="1" u="sng" dirty="0"/>
              <a:t>OUR MISSION</a:t>
            </a:r>
          </a:p>
        </p:txBody>
      </p:sp>
      <p:sp>
        <p:nvSpPr>
          <p:cNvPr id="3" name="Content Placeholder 2">
            <a:extLst>
              <a:ext uri="{FF2B5EF4-FFF2-40B4-BE49-F238E27FC236}">
                <a16:creationId xmlns:a16="http://schemas.microsoft.com/office/drawing/2014/main" id="{D46282D6-E9D5-4E6E-A7EB-72F0346B411F}"/>
              </a:ext>
            </a:extLst>
          </p:cNvPr>
          <p:cNvSpPr>
            <a:spLocks noGrp="1"/>
          </p:cNvSpPr>
          <p:nvPr>
            <p:ph idx="1"/>
          </p:nvPr>
        </p:nvSpPr>
        <p:spPr>
          <a:xfrm>
            <a:off x="685800" y="1944144"/>
            <a:ext cx="8909237" cy="4274541"/>
          </a:xfrm>
        </p:spPr>
        <p:txBody>
          <a:bodyPr>
            <a:normAutofit/>
          </a:bodyPr>
          <a:lstStyle/>
          <a:p>
            <a:r>
              <a:rPr lang="en-IN" dirty="0"/>
              <a:t>The energy sector is the major contributor to economic and industrial accomplishments as well as a pre-requisite for providing the basic human needs.</a:t>
            </a:r>
            <a:r>
              <a:rPr lang="en-US" dirty="0"/>
              <a:t> </a:t>
            </a:r>
          </a:p>
          <a:p>
            <a:r>
              <a:rPr lang="en-US" dirty="0"/>
              <a:t>Up till now countries have been relying on non-renewable sources to power up their homes, industries ,transportation and  other day-to-day machineries. But with time passing we have started to see the consciences of using them extensively which may be unusual rainfall pattern , bush fires, floods in major cities and unexpected cyclone and damage to bio-diversity.</a:t>
            </a:r>
          </a:p>
          <a:p>
            <a:r>
              <a:rPr lang="en-US" dirty="0"/>
              <a:t>The solution to these problem are renewable energy which are clean and can generate enough clean energy required for our daily work. </a:t>
            </a:r>
          </a:p>
          <a:p>
            <a:r>
              <a:rPr lang="en-US" dirty="0"/>
              <a:t>Our mission is to ultimately bring easily accessible knowledge about such energy sources among masses and make their transition from non-renewable to renewable energy sources easy</a:t>
            </a:r>
          </a:p>
        </p:txBody>
      </p:sp>
    </p:spTree>
    <p:extLst>
      <p:ext uri="{BB962C8B-B14F-4D97-AF65-F5344CB8AC3E}">
        <p14:creationId xmlns:p14="http://schemas.microsoft.com/office/powerpoint/2010/main" val="279771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91D-25B6-4144-95A8-0A99A12293D7}"/>
              </a:ext>
            </a:extLst>
          </p:cNvPr>
          <p:cNvSpPr>
            <a:spLocks noGrp="1"/>
          </p:cNvSpPr>
          <p:nvPr>
            <p:ph type="title"/>
          </p:nvPr>
        </p:nvSpPr>
        <p:spPr>
          <a:xfrm>
            <a:off x="0" y="764373"/>
            <a:ext cx="12192000" cy="1293028"/>
          </a:xfrm>
        </p:spPr>
        <p:txBody>
          <a:bodyPr>
            <a:normAutofit/>
          </a:bodyPr>
          <a:lstStyle/>
          <a:p>
            <a:pPr algn="ctr"/>
            <a:r>
              <a:rPr lang="en-US" sz="5400" b="1" u="sng" dirty="0"/>
              <a:t>OUR VISION</a:t>
            </a:r>
          </a:p>
        </p:txBody>
      </p:sp>
      <p:sp>
        <p:nvSpPr>
          <p:cNvPr id="3" name="Content Placeholder 2">
            <a:extLst>
              <a:ext uri="{FF2B5EF4-FFF2-40B4-BE49-F238E27FC236}">
                <a16:creationId xmlns:a16="http://schemas.microsoft.com/office/drawing/2014/main" id="{29848E93-3F2E-445C-97A0-524D59CBD0E9}"/>
              </a:ext>
            </a:extLst>
          </p:cNvPr>
          <p:cNvSpPr>
            <a:spLocks noGrp="1"/>
          </p:cNvSpPr>
          <p:nvPr>
            <p:ph idx="1"/>
          </p:nvPr>
        </p:nvSpPr>
        <p:spPr/>
        <p:txBody>
          <a:bodyPr/>
          <a:lstStyle/>
          <a:p>
            <a:r>
              <a:rPr lang="en-US" dirty="0"/>
              <a:t>Addressing the problem of impact on climate due to non-renewable energy consumption and development in renewable energy sector people have started to move from fuel based generators to solar panels for clean energy.</a:t>
            </a:r>
          </a:p>
          <a:p>
            <a:r>
              <a:rPr lang="en-US" dirty="0"/>
              <a:t>But these are still early days and the information regarding solar panels are scarce and tough to find online. </a:t>
            </a:r>
          </a:p>
          <a:p>
            <a:r>
              <a:rPr lang="en-US" dirty="0"/>
              <a:t>Our vision to address this problem is to create a mobile application which helps people who are enthusiastic about solar panel or are current users of it to learn more.</a:t>
            </a:r>
          </a:p>
        </p:txBody>
      </p:sp>
    </p:spTree>
    <p:extLst>
      <p:ext uri="{BB962C8B-B14F-4D97-AF65-F5344CB8AC3E}">
        <p14:creationId xmlns:p14="http://schemas.microsoft.com/office/powerpoint/2010/main" val="169880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68D3-6B16-423C-A9DE-FB106A15FDF3}"/>
              </a:ext>
            </a:extLst>
          </p:cNvPr>
          <p:cNvSpPr>
            <a:spLocks noGrp="1"/>
          </p:cNvSpPr>
          <p:nvPr>
            <p:ph type="title"/>
          </p:nvPr>
        </p:nvSpPr>
        <p:spPr>
          <a:xfrm>
            <a:off x="-239059" y="512861"/>
            <a:ext cx="12777694" cy="1135531"/>
          </a:xfrm>
        </p:spPr>
        <p:txBody>
          <a:bodyPr>
            <a:normAutofit/>
          </a:bodyPr>
          <a:lstStyle/>
          <a:p>
            <a:pPr algn="ctr"/>
            <a:r>
              <a:rPr lang="en-US" sz="5400" b="1" u="sng" dirty="0"/>
              <a:t>ABOUT PROJECT</a:t>
            </a:r>
          </a:p>
        </p:txBody>
      </p:sp>
      <p:sp>
        <p:nvSpPr>
          <p:cNvPr id="3" name="Content Placeholder 2">
            <a:extLst>
              <a:ext uri="{FF2B5EF4-FFF2-40B4-BE49-F238E27FC236}">
                <a16:creationId xmlns:a16="http://schemas.microsoft.com/office/drawing/2014/main" id="{0260D9F4-735B-46D2-8784-2F744B6A18F0}"/>
              </a:ext>
            </a:extLst>
          </p:cNvPr>
          <p:cNvSpPr>
            <a:spLocks noGrp="1"/>
          </p:cNvSpPr>
          <p:nvPr>
            <p:ph idx="1"/>
          </p:nvPr>
        </p:nvSpPr>
        <p:spPr>
          <a:xfrm>
            <a:off x="685800" y="1634272"/>
            <a:ext cx="8811185" cy="4710867"/>
          </a:xfrm>
        </p:spPr>
        <p:txBody>
          <a:bodyPr>
            <a:normAutofit fontScale="85000" lnSpcReduction="20000"/>
          </a:bodyPr>
          <a:lstStyle/>
          <a:p>
            <a:r>
              <a:rPr lang="en-US" dirty="0"/>
              <a:t>We are building our mobile application using Flutter framework and dart programming language, this will help us to make the application available for people using different platforms like </a:t>
            </a:r>
            <a:r>
              <a:rPr lang="en-US" dirty="0" err="1"/>
              <a:t>ios</a:t>
            </a:r>
            <a:r>
              <a:rPr lang="en-US" dirty="0"/>
              <a:t> , windows &amp; android.</a:t>
            </a:r>
          </a:p>
          <a:p>
            <a:r>
              <a:rPr lang="en-US" dirty="0"/>
              <a:t>We have established 2 login methods one for an anonymous user and one for google user. This will help track and address different problem and also make our application more secure.</a:t>
            </a:r>
          </a:p>
          <a:p>
            <a:r>
              <a:rPr lang="en-US" dirty="0"/>
              <a:t>The objectives which we will be achieving in hackathon and for later includes:</a:t>
            </a:r>
          </a:p>
          <a:p>
            <a:pPr marL="0" indent="0">
              <a:buNone/>
            </a:pPr>
            <a:endParaRPr lang="en-US" dirty="0"/>
          </a:p>
          <a:p>
            <a:pPr marL="0" indent="0">
              <a:buNone/>
            </a:pPr>
            <a:r>
              <a:rPr lang="en-US" dirty="0"/>
              <a:t>1)T</a:t>
            </a:r>
            <a:r>
              <a:rPr lang="en-US" sz="1800" dirty="0"/>
              <a:t>o get average KW-hr/m^2/days data for their current location and also shows historic data of different parameters related to climate and energy in user’s region.</a:t>
            </a:r>
          </a:p>
          <a:p>
            <a:pPr marL="0" indent="0">
              <a:buNone/>
            </a:pPr>
            <a:endParaRPr lang="en-US" dirty="0"/>
          </a:p>
          <a:p>
            <a:pPr marL="0" indent="0">
              <a:buNone/>
            </a:pPr>
            <a:r>
              <a:rPr lang="en-US" dirty="0"/>
              <a:t>2)S</a:t>
            </a:r>
            <a:r>
              <a:rPr lang="en-US" sz="1800" dirty="0"/>
              <a:t>hows the working and information regarding solar panels which will help people who want to know about solar panels or are planning to install one.</a:t>
            </a:r>
          </a:p>
          <a:p>
            <a:pPr marL="0" indent="0">
              <a:buNone/>
            </a:pPr>
            <a:endParaRPr lang="en-US" sz="1800" dirty="0"/>
          </a:p>
          <a:p>
            <a:pPr marL="0" indent="0">
              <a:buNone/>
            </a:pPr>
            <a:r>
              <a:rPr lang="en-US" sz="1800" dirty="0"/>
              <a:t>3) To make available files containing historic data for download.</a:t>
            </a:r>
          </a:p>
          <a:p>
            <a:pPr marL="0" indent="0">
              <a:buNone/>
            </a:pPr>
            <a:endParaRPr lang="en-US" sz="1800" dirty="0"/>
          </a:p>
          <a:p>
            <a:pPr marL="0" indent="0">
              <a:buNone/>
            </a:pPr>
            <a:r>
              <a:rPr lang="en-US" sz="1800" dirty="0"/>
              <a:t>4)Features to help them calculate total energy consumption of their homes and financial incentives for installing a solar panel. This will help them in deciding on solar panels and how much area of it.</a:t>
            </a:r>
          </a:p>
          <a:p>
            <a:pPr marL="0" indent="0">
              <a:buNone/>
            </a:pPr>
            <a:endParaRPr lang="en-US" sz="1800" dirty="0"/>
          </a:p>
          <a:p>
            <a:endParaRPr lang="en-US" dirty="0"/>
          </a:p>
        </p:txBody>
      </p:sp>
    </p:spTree>
    <p:extLst>
      <p:ext uri="{BB962C8B-B14F-4D97-AF65-F5344CB8AC3E}">
        <p14:creationId xmlns:p14="http://schemas.microsoft.com/office/powerpoint/2010/main" val="31079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3487-22EA-46D1-AAA8-709E1619FD52}"/>
              </a:ext>
            </a:extLst>
          </p:cNvPr>
          <p:cNvSpPr>
            <a:spLocks noGrp="1"/>
          </p:cNvSpPr>
          <p:nvPr>
            <p:ph type="title"/>
          </p:nvPr>
        </p:nvSpPr>
        <p:spPr>
          <a:xfrm>
            <a:off x="0" y="583734"/>
            <a:ext cx="12371293" cy="1231153"/>
          </a:xfrm>
        </p:spPr>
        <p:txBody>
          <a:bodyPr>
            <a:normAutofit/>
          </a:bodyPr>
          <a:lstStyle/>
          <a:p>
            <a:pPr algn="ctr"/>
            <a:r>
              <a:rPr lang="en-US" sz="5400" b="1" u="sng" dirty="0"/>
              <a:t>PROJECT TILL NOW</a:t>
            </a:r>
          </a:p>
        </p:txBody>
      </p:sp>
      <p:pic>
        <p:nvPicPr>
          <p:cNvPr id="6" name="Picture 6">
            <a:extLst>
              <a:ext uri="{FF2B5EF4-FFF2-40B4-BE49-F238E27FC236}">
                <a16:creationId xmlns:a16="http://schemas.microsoft.com/office/drawing/2014/main" id="{BBE10BBB-A587-49FA-B98E-6E6DDD99DB1D}"/>
              </a:ext>
            </a:extLst>
          </p:cNvPr>
          <p:cNvPicPr>
            <a:picLocks noChangeAspect="1"/>
          </p:cNvPicPr>
          <p:nvPr/>
        </p:nvPicPr>
        <p:blipFill>
          <a:blip r:embed="rId2"/>
          <a:stretch>
            <a:fillRect/>
          </a:stretch>
        </p:blipFill>
        <p:spPr>
          <a:xfrm>
            <a:off x="428330" y="1814887"/>
            <a:ext cx="2275089" cy="4722843"/>
          </a:xfrm>
          <a:prstGeom prst="rect">
            <a:avLst/>
          </a:prstGeom>
        </p:spPr>
      </p:pic>
      <p:pic>
        <p:nvPicPr>
          <p:cNvPr id="7" name="Picture 7">
            <a:extLst>
              <a:ext uri="{FF2B5EF4-FFF2-40B4-BE49-F238E27FC236}">
                <a16:creationId xmlns:a16="http://schemas.microsoft.com/office/drawing/2014/main" id="{316A6496-BDF3-4B1D-98B3-BCF326CBC0B6}"/>
              </a:ext>
            </a:extLst>
          </p:cNvPr>
          <p:cNvPicPr>
            <a:picLocks noChangeAspect="1"/>
          </p:cNvPicPr>
          <p:nvPr/>
        </p:nvPicPr>
        <p:blipFill>
          <a:blip r:embed="rId3"/>
          <a:stretch>
            <a:fillRect/>
          </a:stretch>
        </p:blipFill>
        <p:spPr>
          <a:xfrm>
            <a:off x="3276715" y="1814887"/>
            <a:ext cx="2500923" cy="4803090"/>
          </a:xfrm>
          <a:prstGeom prst="rect">
            <a:avLst/>
          </a:prstGeom>
        </p:spPr>
      </p:pic>
      <p:pic>
        <p:nvPicPr>
          <p:cNvPr id="11" name="Picture 11">
            <a:extLst>
              <a:ext uri="{FF2B5EF4-FFF2-40B4-BE49-F238E27FC236}">
                <a16:creationId xmlns:a16="http://schemas.microsoft.com/office/drawing/2014/main" id="{5FDAC354-81B5-4F83-B911-A269E0D1B0AE}"/>
              </a:ext>
            </a:extLst>
          </p:cNvPr>
          <p:cNvPicPr>
            <a:picLocks noChangeAspect="1"/>
          </p:cNvPicPr>
          <p:nvPr/>
        </p:nvPicPr>
        <p:blipFill>
          <a:blip r:embed="rId4"/>
          <a:stretch>
            <a:fillRect/>
          </a:stretch>
        </p:blipFill>
        <p:spPr>
          <a:xfrm>
            <a:off x="6105840" y="4828834"/>
            <a:ext cx="5937250" cy="1708896"/>
          </a:xfrm>
          <a:prstGeom prst="rect">
            <a:avLst/>
          </a:prstGeom>
        </p:spPr>
      </p:pic>
    </p:spTree>
    <p:extLst>
      <p:ext uri="{BB962C8B-B14F-4D97-AF65-F5344CB8AC3E}">
        <p14:creationId xmlns:p14="http://schemas.microsoft.com/office/powerpoint/2010/main" val="136685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AF13-27A3-4E51-B593-6376AB2D3178}"/>
              </a:ext>
            </a:extLst>
          </p:cNvPr>
          <p:cNvSpPr>
            <a:spLocks noGrp="1"/>
          </p:cNvSpPr>
          <p:nvPr>
            <p:ph type="title"/>
          </p:nvPr>
        </p:nvSpPr>
        <p:spPr>
          <a:xfrm>
            <a:off x="0" y="346636"/>
            <a:ext cx="12192000" cy="1166158"/>
          </a:xfrm>
        </p:spPr>
        <p:txBody>
          <a:bodyPr/>
          <a:lstStyle/>
          <a:p>
            <a:pPr algn="ctr"/>
            <a:r>
              <a:rPr lang="en-US" b="1" u="sng" dirty="0"/>
              <a:t>OUR SCOPE FOR FUTURE</a:t>
            </a:r>
          </a:p>
        </p:txBody>
      </p:sp>
      <p:sp>
        <p:nvSpPr>
          <p:cNvPr id="3" name="Content Placeholder 2">
            <a:extLst>
              <a:ext uri="{FF2B5EF4-FFF2-40B4-BE49-F238E27FC236}">
                <a16:creationId xmlns:a16="http://schemas.microsoft.com/office/drawing/2014/main" id="{53163CE3-4E6C-445D-A4CB-A0BE7F40AC43}"/>
              </a:ext>
            </a:extLst>
          </p:cNvPr>
          <p:cNvSpPr>
            <a:spLocks noGrp="1"/>
          </p:cNvSpPr>
          <p:nvPr>
            <p:ph idx="1"/>
          </p:nvPr>
        </p:nvSpPr>
        <p:spPr>
          <a:xfrm>
            <a:off x="685800" y="1512794"/>
            <a:ext cx="10820400" cy="2199155"/>
          </a:xfrm>
        </p:spPr>
        <p:txBody>
          <a:bodyPr/>
          <a:lstStyle/>
          <a:p>
            <a:r>
              <a:rPr lang="en-US" dirty="0"/>
              <a:t>With this project we really want to impact and give back to our community. We are aiming to get this application to rural India where it can really help people. And will contribute in making a self-reliant ecosystem in villages like in agriculture fields, schools, homes etc. which can be an example and building block &amp; example for renewable energy sector in India, furthering the cause.</a:t>
            </a:r>
          </a:p>
        </p:txBody>
      </p:sp>
      <p:sp>
        <p:nvSpPr>
          <p:cNvPr id="5" name="Content Placeholder 2">
            <a:extLst>
              <a:ext uri="{FF2B5EF4-FFF2-40B4-BE49-F238E27FC236}">
                <a16:creationId xmlns:a16="http://schemas.microsoft.com/office/drawing/2014/main" id="{31DF7576-DC22-46A1-9EFB-F05E844781AD}"/>
              </a:ext>
            </a:extLst>
          </p:cNvPr>
          <p:cNvSpPr txBox="1">
            <a:spLocks/>
          </p:cNvSpPr>
          <p:nvPr/>
        </p:nvSpPr>
        <p:spPr>
          <a:xfrm>
            <a:off x="475691" y="3936079"/>
            <a:ext cx="10820400" cy="2199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4400" b="1" u="sng" dirty="0"/>
              <a:t> THANK YOU !</a:t>
            </a:r>
          </a:p>
        </p:txBody>
      </p:sp>
    </p:spTree>
    <p:extLst>
      <p:ext uri="{BB962C8B-B14F-4D97-AF65-F5344CB8AC3E}">
        <p14:creationId xmlns:p14="http://schemas.microsoft.com/office/powerpoint/2010/main" val="2345247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423</TotalTime>
  <Words>213</Words>
  <Application>Microsoft Office PowerPoint</Application>
  <PresentationFormat>Widescreen</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Project: SunShine -BY TEAM RA Challenge: You Are My Sunshine</vt:lpstr>
      <vt:lpstr>CONTENT</vt:lpstr>
      <vt:lpstr>OUR MISSION</vt:lpstr>
      <vt:lpstr>OUR VISION</vt:lpstr>
      <vt:lpstr>ABOUT PROJECT</vt:lpstr>
      <vt:lpstr>PROJECT TILL NOW</vt:lpstr>
      <vt:lpstr>OUR SCOPE FOR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sunshine Team: RA challenge: you are my sunshine</dc:title>
  <dc:creator>Ronit Kumar</dc:creator>
  <cp:lastModifiedBy>Ronit Kumar</cp:lastModifiedBy>
  <cp:revision>7</cp:revision>
  <dcterms:created xsi:type="dcterms:W3CDTF">2021-10-01T15:57:58Z</dcterms:created>
  <dcterms:modified xsi:type="dcterms:W3CDTF">2021-10-02T06:34:14Z</dcterms:modified>
</cp:coreProperties>
</file>