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 descr="7b0a2020202022776f7264617274223a20227b5c2269645c223a32303332383634332c5c227469645c223a31333437397d220a7d0a"/>
          <p:cNvSpPr txBox="1"/>
          <p:nvPr/>
        </p:nvSpPr>
        <p:spPr>
          <a:xfrm>
            <a:off x="497205" y="1336040"/>
            <a:ext cx="1076642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72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2023</a:t>
            </a:r>
            <a:r>
              <a:rPr lang="zh-CN" altLang="en-US" sz="72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安卓逆向</a:t>
            </a:r>
            <a:r>
              <a:rPr lang="en-US" altLang="zh-CN" sz="72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CTF</a:t>
            </a:r>
            <a:r>
              <a:rPr lang="zh-CN" altLang="en-US" sz="72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系列视频</a:t>
            </a:r>
            <a:endParaRPr lang="zh-CN" altLang="en-US" sz="720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3510" y="3429000"/>
            <a:ext cx="1313815" cy="11855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72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endParaRPr lang="zh-CN" altLang="en-US" sz="720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720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二维码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20255" y="365125"/>
            <a:ext cx="4354830" cy="59683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7881}"/>
</p:tagLst>
</file>

<file path=ppt/tags/tag2.xml><?xml version="1.0" encoding="utf-8"?>
<p:tagLst xmlns:p="http://schemas.openxmlformats.org/presentationml/2006/main">
  <p:tag name="COMMONDATA" val="eyJoZGlkIjoiMmY5YmEyNjEzYTNmNmE4MjE3NGNiMTlkZmE0YWY3ZTUifQ=="/>
  <p:tag name="KSO_WPP_MARK_KEY" val="9c03845b-d200-4bbb-9abf-7b5412d3d71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菱志漪</cp:lastModifiedBy>
  <cp:revision>14</cp:revision>
  <dcterms:created xsi:type="dcterms:W3CDTF">2023-01-15T01:35:00Z</dcterms:created>
  <dcterms:modified xsi:type="dcterms:W3CDTF">2023-01-16T11:31:30Z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3234416B1D804C2CB8F15E1148E7450A</vt:lpwstr>
  </property>
  <property fmtid="{D5CDD505-2E9C-101B-9397-08002B2CF9AE}" pid="3" name="KSOProductBuildVer">
    <vt:lpwstr>2052-11.1.0.13703</vt:lpwstr>
  </property>
</Properties>
</file>