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3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2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14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28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8052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0399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3829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2629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533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639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149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74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87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09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06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21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6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8B84BB-FB80-4CB4-BCA3-53F63265F3F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0F7917-56CA-42E8-A98E-6CFFC5A915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9225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4A481C-1BFA-6BE7-4BAB-74B51CCBF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Přístrojová deska pro studentskou formuli CULS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0C2DDF1-9D0F-7B55-B5B5-DB68EE5A6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375241"/>
          </a:xfrm>
        </p:spPr>
        <p:txBody>
          <a:bodyPr>
            <a:normAutofit/>
          </a:bodyPr>
          <a:lstStyle/>
          <a:p>
            <a:r>
              <a:rPr lang="cs-CZ" sz="2800" dirty="0"/>
              <a:t>Semestrální práce</a:t>
            </a:r>
          </a:p>
          <a:p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Tomáš Křeček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62478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F1FD3-DC64-E08C-191F-203A074D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CAN bus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FE51F54-2220-29AC-173A-6176EE3A4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29012"/>
            <a:ext cx="10353675" cy="2999975"/>
          </a:xfrm>
        </p:spPr>
      </p:pic>
    </p:spTree>
    <p:extLst>
      <p:ext uri="{BB962C8B-B14F-4D97-AF65-F5344CB8AC3E}">
        <p14:creationId xmlns:p14="http://schemas.microsoft.com/office/powerpoint/2010/main" val="401336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6789EC6-CEDD-97BC-0212-AAEC8948A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89552"/>
            <a:ext cx="10353675" cy="3944058"/>
          </a:xfrm>
        </p:spPr>
      </p:pic>
    </p:spTree>
    <p:extLst>
      <p:ext uri="{BB962C8B-B14F-4D97-AF65-F5344CB8AC3E}">
        <p14:creationId xmlns:p14="http://schemas.microsoft.com/office/powerpoint/2010/main" val="407490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4E6B1-B116-BA1E-5E73-8D6377D5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Inicializace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F5D8F65-987F-52C4-A2D1-10D5B541E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889" y="1919340"/>
            <a:ext cx="5289865" cy="4059237"/>
          </a:xfrm>
        </p:spPr>
      </p:pic>
    </p:spTree>
    <p:extLst>
      <p:ext uri="{BB962C8B-B14F-4D97-AF65-F5344CB8AC3E}">
        <p14:creationId xmlns:p14="http://schemas.microsoft.com/office/powerpoint/2010/main" val="428401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D8FC9D-81BB-20AF-5509-D7E5A410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1575"/>
            <a:ext cx="10353762" cy="970450"/>
          </a:xfrm>
        </p:spPr>
        <p:txBody>
          <a:bodyPr/>
          <a:lstStyle/>
          <a:p>
            <a:r>
              <a:rPr lang="cs-CZ" dirty="0" err="1"/>
              <a:t>Send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3C67A2B-C69B-57E4-1EC0-432F07843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411" y="1731963"/>
            <a:ext cx="8011652" cy="4059237"/>
          </a:xfrm>
        </p:spPr>
      </p:pic>
    </p:spTree>
    <p:extLst>
      <p:ext uri="{BB962C8B-B14F-4D97-AF65-F5344CB8AC3E}">
        <p14:creationId xmlns:p14="http://schemas.microsoft.com/office/powerpoint/2010/main" val="3762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92D767-E78F-AB5B-01A3-6DF317DB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Recieve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2275F36-CF79-3525-8A94-4D7E2CB8C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152" y="1842026"/>
            <a:ext cx="8926171" cy="3839111"/>
          </a:xfrm>
        </p:spPr>
      </p:pic>
    </p:spTree>
    <p:extLst>
      <p:ext uri="{BB962C8B-B14F-4D97-AF65-F5344CB8AC3E}">
        <p14:creationId xmlns:p14="http://schemas.microsoft.com/office/powerpoint/2010/main" val="38856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E520E2-5CCD-7456-2F9F-87533D37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Zadání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2F9DE0-D53A-EF5D-7627-5A6A0E36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492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Přístrojová deska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Deska obsluhuje periferní prvky na přístrojové desce a volantu. Sbírá data z prvků a odesílá je na CANBUS. Z CANu také přichází data, která jsou interpretována na ledky a displej Nextion (bez použití knihovny). Tlačítka jsou oddělena od MCU pomocí optočlenů.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Platforma: ATmega32U4, MCP2515, MCP2551, WS2812B, PS2801-1-F3-A</a:t>
            </a:r>
          </a:p>
          <a:p>
            <a:pPr marL="342900" lvl="0" indent="-342900" algn="l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5x Tlačítko na CANBUS tak přímo na konektor</a:t>
            </a:r>
          </a:p>
          <a:p>
            <a:pPr marL="342900" lvl="0" indent="-342900" algn="l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3x Potenciometr na CAN</a:t>
            </a:r>
          </a:p>
          <a:p>
            <a:pPr marL="342900" lvl="0" indent="-342900" algn="l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1x čtyř polohový přepínač (mody auta) na CAN</a:t>
            </a:r>
          </a:p>
          <a:p>
            <a:pPr marL="342900" lvl="0" indent="-342900" algn="l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1x Start tlačítko CAN a přímo na konektor</a:t>
            </a:r>
          </a:p>
          <a:p>
            <a:pPr marL="342900" lvl="0" indent="-342900" algn="l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2x pádlo z volantu CAN a přímo konektor </a:t>
            </a:r>
          </a:p>
          <a:p>
            <a:pPr marL="342900" lvl="0" indent="-342900" algn="l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2x tlačítko z volantu CAN a přímo konektor </a:t>
            </a:r>
          </a:p>
          <a:p>
            <a:pPr marL="342900" lvl="0" indent="-342900" algn="l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1x UART pro displej</a:t>
            </a:r>
          </a:p>
          <a:p>
            <a:pPr marL="342900" lvl="0" indent="-342900" algn="l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1x PWM pin pro led pásek</a:t>
            </a:r>
          </a:p>
          <a:p>
            <a:pPr marL="342900" lvl="0" indent="-342900" algn="l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5x výstup pro řízení podsvícení tlačítek (možno přepnout buď z programově nebo prostě svícení po zmáčknutí)</a:t>
            </a:r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67400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BB5B6-D9FA-7823-8D0C-E639DBDF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Foto přístrojové desky 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BCFE518A-E021-840D-80A7-D90FB9A13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82" y="1859499"/>
            <a:ext cx="8937835" cy="4266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20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8CCEF-385D-2CF9-1795-C581958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Použitý hardware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551E1A-C884-F3B2-7AE2-BED2EBC6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Mega 2560</a:t>
            </a:r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MCP2515 CANBUS moduly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LED pásek WS2812B</a:t>
            </a:r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Display Nextion NX 4827T043_011UART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Rezistory – 220R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Rezistory – 10k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Potenciometry – 10k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Deseti polohový přepínač</a:t>
            </a:r>
            <a:endParaRPr lang="cs-CZ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5AB6EF9C-A003-E8DF-13EB-FC6185CA8045}"/>
              </a:ext>
            </a:extLst>
          </p:cNvPr>
          <p:cNvSpPr txBox="1">
            <a:spLocks/>
          </p:cNvSpPr>
          <p:nvPr/>
        </p:nvSpPr>
        <p:spPr>
          <a:xfrm>
            <a:off x="6096000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Kill switch tlačítko</a:t>
            </a:r>
          </a:p>
          <a:p>
            <a:pPr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Podsvícené přepínače</a:t>
            </a:r>
          </a:p>
          <a:p>
            <a:pPr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Tlačítka do řadící páčky na volantu</a:t>
            </a:r>
          </a:p>
          <a:p>
            <a:pPr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Podsvícené tlačítko pro start motoru</a:t>
            </a:r>
          </a:p>
          <a:p>
            <a:pPr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Tlačítka na volantu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659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A8E80-7E18-DC99-3D56-E1BBAAA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 zapojení</a:t>
            </a:r>
          </a:p>
        </p:txBody>
      </p:sp>
      <p:pic>
        <p:nvPicPr>
          <p:cNvPr id="4" name="Zástupný obsah 3" descr="Obsah obrázku text, diagram, Plán, mapa&#10;&#10;Popis byl vytvořen automaticky">
            <a:extLst>
              <a:ext uri="{FF2B5EF4-FFF2-40B4-BE49-F238E27FC236}">
                <a16:creationId xmlns:a16="http://schemas.microsoft.com/office/drawing/2014/main" id="{DF32EE98-30D0-1120-84A0-2C6D53FD6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259" y="1580050"/>
            <a:ext cx="7187355" cy="51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6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1BECE6-AE5E-F226-1754-42AD7DB9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softwaru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693BDC-4B46-280C-6749-76E8DC3D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427044" cy="4058751"/>
          </a:xfrm>
        </p:spPr>
        <p:txBody>
          <a:bodyPr/>
          <a:lstStyle/>
          <a:p>
            <a:r>
              <a:rPr lang="cs-CZ" dirty="0" err="1"/>
              <a:t>Header</a:t>
            </a:r>
            <a:r>
              <a:rPr lang="cs-CZ" dirty="0"/>
              <a:t> files</a:t>
            </a:r>
          </a:p>
        </p:txBody>
      </p:sp>
      <p:pic>
        <p:nvPicPr>
          <p:cNvPr id="4" name="Obrázek 3" descr="Obsah obrázku text, snímek obrazovky&#10;&#10;Popis byl vytvořen automaticky">
            <a:extLst>
              <a:ext uri="{FF2B5EF4-FFF2-40B4-BE49-F238E27FC236}">
                <a16:creationId xmlns:a16="http://schemas.microsoft.com/office/drawing/2014/main" id="{E57262D3-D7F3-EB5B-CCE4-06302D47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4" y="2141473"/>
            <a:ext cx="3676015" cy="4368800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2147F11C-1F3D-E587-DFFE-04DD2360D17C}"/>
              </a:ext>
            </a:extLst>
          </p:cNvPr>
          <p:cNvSpPr txBox="1">
            <a:spLocks/>
          </p:cNvSpPr>
          <p:nvPr/>
        </p:nvSpPr>
        <p:spPr>
          <a:xfrm>
            <a:off x="6519640" y="1732449"/>
            <a:ext cx="542704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Main</a:t>
            </a:r>
            <a:endParaRPr lang="cs-CZ" dirty="0"/>
          </a:p>
        </p:txBody>
      </p:sp>
      <p:pic>
        <p:nvPicPr>
          <p:cNvPr id="6" name="Obrázek 5" descr="Obsah obrázku text, snímek obrazovky&#10;&#10;Popis byl vytvořen automaticky">
            <a:extLst>
              <a:ext uri="{FF2B5EF4-FFF2-40B4-BE49-F238E27FC236}">
                <a16:creationId xmlns:a16="http://schemas.microsoft.com/office/drawing/2014/main" id="{EB7A681C-5CA6-97A8-48B3-947305D6D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10" y="2537449"/>
            <a:ext cx="7278471" cy="318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E8FF3D-33DD-9683-3454-4DA358E7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celkových hlavních funkcí</a:t>
            </a:r>
          </a:p>
        </p:txBody>
      </p:sp>
      <p:pic>
        <p:nvPicPr>
          <p:cNvPr id="4" name="Obrázek 3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0EACEDCC-1C33-14DD-9148-26C58949F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39" y="1798909"/>
            <a:ext cx="7086874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7B45E-EB02-F963-F059-53EC4D6F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Programové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59D886-B7DA-117E-E0E3-5999C47F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/>
              <a:t>Plugin </a:t>
            </a:r>
            <a:r>
              <a:rPr lang="cs-CZ" dirty="0" err="1"/>
              <a:t>Platformio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6014271-2EDD-A458-1A6E-F76325DF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92" y="1580050"/>
            <a:ext cx="3876767" cy="50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2394F2-CE88-836C-C01F-B1F4786C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CC2541B-6711-8EE9-DE8C-A17FB726E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327" y="1551215"/>
            <a:ext cx="4361943" cy="4059237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AD1289D-1239-AE53-441D-41AFF5F3C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731" y="1580050"/>
            <a:ext cx="3204130" cy="39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1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111</TotalTime>
  <Words>218</Words>
  <Application>Microsoft Office PowerPoint</Application>
  <PresentationFormat>Širokoúhlá obrazovka</PresentationFormat>
  <Paragraphs>44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Calisto MT</vt:lpstr>
      <vt:lpstr>Symbol</vt:lpstr>
      <vt:lpstr>Times New Roman</vt:lpstr>
      <vt:lpstr>Wingdings 2</vt:lpstr>
      <vt:lpstr>Břidlice</vt:lpstr>
      <vt:lpstr>Přístrojová deska pro studentskou formuli CULS</vt:lpstr>
      <vt:lpstr>Zadání </vt:lpstr>
      <vt:lpstr>Foto přístrojové desky </vt:lpstr>
      <vt:lpstr>Použitý hardware</vt:lpstr>
      <vt:lpstr>Schéma zapojení</vt:lpstr>
      <vt:lpstr>Popis softwaru</vt:lpstr>
      <vt:lpstr>Volání celkových hlavních funkcí</vt:lpstr>
      <vt:lpstr>Programové prostředí</vt:lpstr>
      <vt:lpstr>Algoritmus</vt:lpstr>
      <vt:lpstr>CAN bus </vt:lpstr>
      <vt:lpstr>Prezentace aplikace PowerPoint</vt:lpstr>
      <vt:lpstr>Inicializace</vt:lpstr>
      <vt:lpstr>Send</vt:lpstr>
      <vt:lpstr>Recieve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Křeček Tomáš (S-TF)</dc:creator>
  <cp:lastModifiedBy>Křeček Tomáš (S-TF)</cp:lastModifiedBy>
  <cp:revision>3</cp:revision>
  <dcterms:created xsi:type="dcterms:W3CDTF">2024-12-09T10:40:42Z</dcterms:created>
  <dcterms:modified xsi:type="dcterms:W3CDTF">2024-12-09T12:31:54Z</dcterms:modified>
</cp:coreProperties>
</file>