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</p:sldIdLst>
  <p:sldSz cx="12192000" cy="6858000"/>
  <p:notesSz cx="6797675" cy="9926638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7A7A7A"/>
    <a:srgbClr val="C8C8C8"/>
    <a:srgbClr val="7A5D00"/>
    <a:srgbClr val="B88C00"/>
    <a:srgbClr val="6E0000"/>
    <a:srgbClr val="92CB50"/>
    <a:srgbClr val="3438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E2EF3A-91CB-4A37-843A-49C70C1EFA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D29D1D6-8933-4547-B8CB-0999D6BCC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79B8AC-3C7D-493A-9B60-CCECF6989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D6228EF-A4D9-470E-8BB9-7FC9F3D3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9CA7366-9A04-4A1A-A827-DDC097FC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503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C382DD-0AAF-48A1-B196-F5E2F89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0CB1942-D4B6-4897-8B43-5B6E0A4B5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D8B5BD1-61FF-4C6B-B09B-901861401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83B025-980D-438B-B167-6B261ADB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7C678D3-607F-4D9D-B02C-41433C8C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136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445FE863-B932-4285-B6EB-28C42E5BB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756C313-EDA7-4BA3-BEFB-A42828431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744097D-B279-4CAA-A31F-97AA3CA64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7990124-1818-448A-9F0E-5E6FC04A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536A9C9-A76A-413D-BD29-1ECFA427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64101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F74645-E70E-4609-BE8B-46586015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5BAE8D5-22E2-431E-8B5F-BD7D17B04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F4D795F-6906-4A70-A6AE-974BBEC9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D10645-F663-4DE5-B47F-410D5457C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9594350-4522-4E77-A43C-67D49268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3427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9AE04F-AC27-4FCE-B4E7-3D5390A4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AC06FF-4899-4B8B-AA86-83D5793E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7375E58-17E2-41AD-BDBB-A643C408B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AA54941-B352-410D-91F3-9E835D3F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3E0AF2-1B8C-4E59-8F0E-B3078169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20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046EC6-3712-4702-A992-33574A05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DC90F7-A650-493C-96AB-33547DC724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5CE7018-F491-4E01-8A30-630BC7720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DAD8CF3-CC56-4F13-AF8F-6B38B2C8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8126F33-D8E4-438D-9E18-E518DA98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46D4382-B82F-48DA-B55D-3CD65C7F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3545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806A64-2DC5-45AC-B7DE-BCD21F4BF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977E5D0-47F5-4BB8-831A-0D180C2B3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0FB53E7-476D-403C-BD79-3EE4A98C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1DE1709-E68A-45C2-9AE4-5DB168DCDD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E6C2411-6527-4BD8-AFF2-49F2AAE07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A71F75C0-C697-4306-BB0C-98DD07121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89A9F2F2-21C9-4FA5-9429-BF58448AE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3717A35-3C93-4F77-81F9-A743E451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1502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85ADFB-E6F0-4652-9D34-63EAAFE6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6486C9B-1684-412B-98F8-03AEA1BC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FDCB75B-41BA-4F55-8A3B-C7BC6B51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4D7CEF8-A2B5-4A9B-83BB-A5B74A8E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195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ADB8328-4DCE-478D-8F64-B55522B6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8EDF7B1-8918-4421-8712-39C1EFEE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1901CA1-2006-4846-BF18-028F1E33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756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3EEFBC9-FC16-4EB4-A31F-6B59E50A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F32DB4-8C5D-4AF6-8E1E-58E4878E3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6A9FD95-B6A2-4E5A-B5C9-9A7083C6F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16637D1-128C-44C4-B723-2481DBD23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5BD4540-571F-400B-8F77-00C231E2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B53751D-5908-4E2E-9783-35393477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523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401BE2-F9D7-4930-B692-6F2593554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8D44238-49C8-4A5A-96E1-A2917E6A1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3EED5BB-5A6C-477A-8707-0DE545A15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2D0CBCD-B81F-4EE3-A69D-785A607E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40A791A-55F5-4EBA-9864-8A8CEE09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F9BCF734-39DC-454C-A176-48FAC09E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524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27DD9B1-18EA-4561-AE21-A5A157EF9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88F5FAC-5726-44E3-89FC-72147A2AF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2E580A58-7A13-4CDE-9E76-744EAE2E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93F3E-3995-40B3-84E4-F4858B5FC13B}" type="datetimeFigureOut">
              <a:rPr lang="cs-CZ" smtClean="0"/>
              <a:t>09.09.2024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204687-3FB4-434E-A50C-BF522FD7A6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B287F56-C5C2-490B-8E05-02BF54521A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8EDD-7893-43C0-BF76-14C26A332D3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70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mavé, noční obloha&#10;&#10;Popis byl vytvořen automaticky">
            <a:extLst>
              <a:ext uri="{FF2B5EF4-FFF2-40B4-BE49-F238E27FC236}">
                <a16:creationId xmlns:a16="http://schemas.microsoft.com/office/drawing/2014/main" id="{D54FCC6F-4BC5-87DB-BC9D-754ECE7D8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1" b="33382"/>
          <a:stretch/>
        </p:blipFill>
        <p:spPr>
          <a:xfrm>
            <a:off x="1864537" y="359885"/>
            <a:ext cx="9144000" cy="131196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058FCCE-4B3C-3ACD-98DB-8A414CD8E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32" y="5883750"/>
            <a:ext cx="993913" cy="99391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9D8DD56-CE0D-52FD-BF1E-59A8BE647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98086" y="5864086"/>
            <a:ext cx="993914" cy="993914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8030AC8-1E05-8946-04EB-C65E998F2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84" y="190500"/>
            <a:ext cx="2557432" cy="1278716"/>
          </a:xfrm>
          <a:prstGeom prst="rect">
            <a:avLst/>
          </a:prstGeom>
        </p:spPr>
      </p:pic>
      <p:pic>
        <p:nvPicPr>
          <p:cNvPr id="12" name="Obrázek 11" descr="Obsah obrázku text&#10;&#10;Popis byl vytvořen automaticky">
            <a:extLst>
              <a:ext uri="{FF2B5EF4-FFF2-40B4-BE49-F238E27FC236}">
                <a16:creationId xmlns:a16="http://schemas.microsoft.com/office/drawing/2014/main" id="{4E62F592-653E-7EA1-D8A3-0F868D641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581167" cy="1671850"/>
          </a:xfrm>
          <a:prstGeom prst="rect">
            <a:avLst/>
          </a:prstGeom>
        </p:spPr>
      </p:pic>
      <p:sp>
        <p:nvSpPr>
          <p:cNvPr id="17" name="Nadpis 1">
            <a:extLst>
              <a:ext uri="{FF2B5EF4-FFF2-40B4-BE49-F238E27FC236}">
                <a16:creationId xmlns:a16="http://schemas.microsoft.com/office/drawing/2014/main" id="{7DBF7110-BAC2-2AD0-CBEA-3F723ECD3A41}"/>
              </a:ext>
            </a:extLst>
          </p:cNvPr>
          <p:cNvSpPr txBox="1">
            <a:spLocks/>
          </p:cNvSpPr>
          <p:nvPr/>
        </p:nvSpPr>
        <p:spPr>
          <a:xfrm>
            <a:off x="3257126" y="998611"/>
            <a:ext cx="5869858" cy="842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6000" dirty="0">
                <a:solidFill>
                  <a:srgbClr val="C8C8C8"/>
                </a:solidFill>
                <a:latin typeface="Trade Gothic Next" panose="020B0604020202020204" pitchFamily="34" charset="0"/>
                <a:ea typeface="STHupo" panose="020B0503020204020204" pitchFamily="2" charset="-122"/>
              </a:rPr>
              <a:t>REACTION TIME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878D1BF2-9EC2-CA8B-EE8D-09630A9336F9}"/>
              </a:ext>
            </a:extLst>
          </p:cNvPr>
          <p:cNvSpPr/>
          <p:nvPr/>
        </p:nvSpPr>
        <p:spPr>
          <a:xfrm>
            <a:off x="1081105" y="1958287"/>
            <a:ext cx="4888222" cy="386752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highlight>
                <a:srgbClr val="FFFF00"/>
              </a:highlight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6A890D79-8F5F-9B8A-37F3-047CADF456C3}"/>
              </a:ext>
            </a:extLst>
          </p:cNvPr>
          <p:cNvSpPr/>
          <p:nvPr/>
        </p:nvSpPr>
        <p:spPr>
          <a:xfrm>
            <a:off x="6309864" y="1958287"/>
            <a:ext cx="4888222" cy="386752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highlight>
                <a:srgbClr val="FFFF00"/>
              </a:highlight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973B215-01BA-B161-8DF3-9615CF468A51}"/>
              </a:ext>
            </a:extLst>
          </p:cNvPr>
          <p:cNvSpPr/>
          <p:nvPr/>
        </p:nvSpPr>
        <p:spPr>
          <a:xfrm>
            <a:off x="1538219" y="2377412"/>
            <a:ext cx="1466992" cy="1430771"/>
          </a:xfrm>
          <a:prstGeom prst="rect">
            <a:avLst/>
          </a:prstGeom>
          <a:solidFill>
            <a:schemeClr val="tx1"/>
          </a:solidFill>
          <a:ln w="635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C8C8C8"/>
              </a:solidFill>
              <a:highlight>
                <a:srgbClr val="FFFF00"/>
              </a:highlight>
            </a:endParaRPr>
          </a:p>
        </p:txBody>
      </p:sp>
      <p:sp>
        <p:nvSpPr>
          <p:cNvPr id="48" name="Nadpis 1">
            <a:extLst>
              <a:ext uri="{FF2B5EF4-FFF2-40B4-BE49-F238E27FC236}">
                <a16:creationId xmlns:a16="http://schemas.microsoft.com/office/drawing/2014/main" id="{6F7823C9-4486-922D-0663-B073EEB01777}"/>
              </a:ext>
            </a:extLst>
          </p:cNvPr>
          <p:cNvSpPr txBox="1">
            <a:spLocks/>
          </p:cNvSpPr>
          <p:nvPr/>
        </p:nvSpPr>
        <p:spPr>
          <a:xfrm>
            <a:off x="1444304" y="4331989"/>
            <a:ext cx="1636255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400" b="1" dirty="0">
                <a:solidFill>
                  <a:srgbClr val="C8C8C8"/>
                </a:solidFill>
                <a:latin typeface="Trade Gothic Next" panose="020B0503040303020004" pitchFamily="34" charset="0"/>
              </a:rPr>
              <a:t>568</a:t>
            </a:r>
          </a:p>
        </p:txBody>
      </p:sp>
      <p:sp>
        <p:nvSpPr>
          <p:cNvPr id="51" name="Nadpis 1">
            <a:extLst>
              <a:ext uri="{FF2B5EF4-FFF2-40B4-BE49-F238E27FC236}">
                <a16:creationId xmlns:a16="http://schemas.microsoft.com/office/drawing/2014/main" id="{886EA075-5469-BF62-2B2F-73C7804AC119}"/>
              </a:ext>
            </a:extLst>
          </p:cNvPr>
          <p:cNvSpPr txBox="1">
            <a:spLocks/>
          </p:cNvSpPr>
          <p:nvPr/>
        </p:nvSpPr>
        <p:spPr>
          <a:xfrm>
            <a:off x="1658715" y="3890050"/>
            <a:ext cx="1169126" cy="327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1200" b="1" dirty="0">
                <a:solidFill>
                  <a:srgbClr val="FFC000"/>
                </a:solidFill>
                <a:latin typeface="Trade Gothic Next" panose="020B0503040303020004" pitchFamily="34" charset="0"/>
              </a:rPr>
              <a:t>SCORE</a:t>
            </a:r>
          </a:p>
        </p:txBody>
      </p:sp>
      <p:sp>
        <p:nvSpPr>
          <p:cNvPr id="53" name="Nadpis 1">
            <a:extLst>
              <a:ext uri="{FF2B5EF4-FFF2-40B4-BE49-F238E27FC236}">
                <a16:creationId xmlns:a16="http://schemas.microsoft.com/office/drawing/2014/main" id="{98748987-C0D2-8364-3E17-E9F7771B9AAB}"/>
              </a:ext>
            </a:extLst>
          </p:cNvPr>
          <p:cNvSpPr txBox="1">
            <a:spLocks/>
          </p:cNvSpPr>
          <p:nvPr/>
        </p:nvSpPr>
        <p:spPr>
          <a:xfrm>
            <a:off x="2220776" y="5996395"/>
            <a:ext cx="3419329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400" b="1" dirty="0">
                <a:solidFill>
                  <a:srgbClr val="FFC000"/>
                </a:solidFill>
                <a:latin typeface="Car Parts" panose="02000500000000000000" pitchFamily="2" charset="0"/>
              </a:rPr>
              <a:t>{{{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159269C-9770-A947-5181-940885B89DC5}"/>
              </a:ext>
            </a:extLst>
          </p:cNvPr>
          <p:cNvCxnSpPr/>
          <p:nvPr/>
        </p:nvCxnSpPr>
        <p:spPr>
          <a:xfrm>
            <a:off x="1163279" y="4217461"/>
            <a:ext cx="2160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Nadpis 1">
            <a:extLst>
              <a:ext uri="{FF2B5EF4-FFF2-40B4-BE49-F238E27FC236}">
                <a16:creationId xmlns:a16="http://schemas.microsoft.com/office/drawing/2014/main" id="{F9DECA1E-A228-7E4C-A8DA-853A696DD976}"/>
              </a:ext>
            </a:extLst>
          </p:cNvPr>
          <p:cNvSpPr txBox="1">
            <a:spLocks/>
          </p:cNvSpPr>
          <p:nvPr/>
        </p:nvSpPr>
        <p:spPr>
          <a:xfrm>
            <a:off x="1677869" y="4948840"/>
            <a:ext cx="1169126" cy="327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200" dirty="0">
                <a:solidFill>
                  <a:srgbClr val="C8C8C8"/>
                </a:solidFill>
                <a:latin typeface="Trade Gothic Next" panose="020B0503040303020004" pitchFamily="34" charset="0"/>
              </a:rPr>
              <a:t>MILISECONDS</a:t>
            </a:r>
          </a:p>
        </p:txBody>
      </p:sp>
      <p:sp>
        <p:nvSpPr>
          <p:cNvPr id="47" name="Nadpis 1">
            <a:extLst>
              <a:ext uri="{FF2B5EF4-FFF2-40B4-BE49-F238E27FC236}">
                <a16:creationId xmlns:a16="http://schemas.microsoft.com/office/drawing/2014/main" id="{1D374543-FE2B-1075-BC35-076788A44143}"/>
              </a:ext>
            </a:extLst>
          </p:cNvPr>
          <p:cNvSpPr txBox="1">
            <a:spLocks/>
          </p:cNvSpPr>
          <p:nvPr/>
        </p:nvSpPr>
        <p:spPr>
          <a:xfrm>
            <a:off x="7233146" y="5913721"/>
            <a:ext cx="3214895" cy="8095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400" b="1" dirty="0">
                <a:solidFill>
                  <a:srgbClr val="FFC000"/>
                </a:solidFill>
                <a:latin typeface="Trade Gothic Next" panose="020B0503040303020004" pitchFamily="34" charset="0"/>
              </a:rPr>
              <a:t>WINNER</a:t>
            </a:r>
          </a:p>
        </p:txBody>
      </p:sp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0CE4CC65-C62D-097B-8A7B-DEA9E222D4E4}"/>
              </a:ext>
            </a:extLst>
          </p:cNvPr>
          <p:cNvSpPr/>
          <p:nvPr/>
        </p:nvSpPr>
        <p:spPr>
          <a:xfrm>
            <a:off x="3400686" y="2168911"/>
            <a:ext cx="5429834" cy="27477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E81721AB-05B2-B10F-DA6B-962DC34B0DE7}"/>
              </a:ext>
            </a:extLst>
          </p:cNvPr>
          <p:cNvSpPr/>
          <p:nvPr/>
        </p:nvSpPr>
        <p:spPr>
          <a:xfrm>
            <a:off x="3824140" y="2370427"/>
            <a:ext cx="745671" cy="23714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26131291-CB6F-EAC1-4731-CC077E07F018}"/>
              </a:ext>
            </a:extLst>
          </p:cNvPr>
          <p:cNvSpPr/>
          <p:nvPr/>
        </p:nvSpPr>
        <p:spPr>
          <a:xfrm>
            <a:off x="4753913" y="2374430"/>
            <a:ext cx="745671" cy="23714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ADA2C6F4-123F-AAFC-58A1-1CFA8E4E64F3}"/>
              </a:ext>
            </a:extLst>
          </p:cNvPr>
          <p:cNvSpPr/>
          <p:nvPr/>
        </p:nvSpPr>
        <p:spPr>
          <a:xfrm>
            <a:off x="5740702" y="2370427"/>
            <a:ext cx="745671" cy="23714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15A7B52D-E06C-E333-C5BA-CBB115691963}"/>
              </a:ext>
            </a:extLst>
          </p:cNvPr>
          <p:cNvSpPr/>
          <p:nvPr/>
        </p:nvSpPr>
        <p:spPr>
          <a:xfrm>
            <a:off x="6725560" y="2370426"/>
            <a:ext cx="745671" cy="23714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63C7D839-7A2A-793C-9CB1-0AE7590216AC}"/>
              </a:ext>
            </a:extLst>
          </p:cNvPr>
          <p:cNvSpPr/>
          <p:nvPr/>
        </p:nvSpPr>
        <p:spPr>
          <a:xfrm>
            <a:off x="7712349" y="2370427"/>
            <a:ext cx="745671" cy="23714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FBEBBF8E-59CF-D678-9635-B24CC2E21AB3}"/>
              </a:ext>
            </a:extLst>
          </p:cNvPr>
          <p:cNvSpPr/>
          <p:nvPr/>
        </p:nvSpPr>
        <p:spPr>
          <a:xfrm>
            <a:off x="3934051" y="3393191"/>
            <a:ext cx="4437853" cy="3347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2918AAD9-97A7-0121-D2D0-983C4E627E8F}"/>
              </a:ext>
            </a:extLst>
          </p:cNvPr>
          <p:cNvSpPr/>
          <p:nvPr/>
        </p:nvSpPr>
        <p:spPr>
          <a:xfrm>
            <a:off x="3915846" y="2479508"/>
            <a:ext cx="515706" cy="5157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00A14F2B-1A2E-FCA7-FBA9-4CBA741F3721}"/>
              </a:ext>
            </a:extLst>
          </p:cNvPr>
          <p:cNvSpPr/>
          <p:nvPr/>
        </p:nvSpPr>
        <p:spPr>
          <a:xfrm>
            <a:off x="3909457" y="4147624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DE765AF4-3038-26A3-B006-A3C9D16F7F4B}"/>
              </a:ext>
            </a:extLst>
          </p:cNvPr>
          <p:cNvSpPr/>
          <p:nvPr/>
        </p:nvSpPr>
        <p:spPr>
          <a:xfrm>
            <a:off x="3908975" y="3043872"/>
            <a:ext cx="515706" cy="5157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20CFF8D5-45BD-8CB7-CDC4-0A454B0AFC0E}"/>
              </a:ext>
            </a:extLst>
          </p:cNvPr>
          <p:cNvSpPr/>
          <p:nvPr/>
        </p:nvSpPr>
        <p:spPr>
          <a:xfrm>
            <a:off x="3915846" y="3602900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E95529D5-A6F2-D506-A549-98F196031FB7}"/>
              </a:ext>
            </a:extLst>
          </p:cNvPr>
          <p:cNvSpPr/>
          <p:nvPr/>
        </p:nvSpPr>
        <p:spPr>
          <a:xfrm>
            <a:off x="4884044" y="2477694"/>
            <a:ext cx="515706" cy="5157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43EC7FA2-344B-71B0-ED3B-C77E842FE8C1}"/>
              </a:ext>
            </a:extLst>
          </p:cNvPr>
          <p:cNvSpPr/>
          <p:nvPr/>
        </p:nvSpPr>
        <p:spPr>
          <a:xfrm>
            <a:off x="4873773" y="4164918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DE5B5CEA-CAB4-83DD-B075-CFBD9BA1A706}"/>
              </a:ext>
            </a:extLst>
          </p:cNvPr>
          <p:cNvSpPr/>
          <p:nvPr/>
        </p:nvSpPr>
        <p:spPr>
          <a:xfrm>
            <a:off x="4877173" y="3042058"/>
            <a:ext cx="515706" cy="5157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Ovál 49">
            <a:extLst>
              <a:ext uri="{FF2B5EF4-FFF2-40B4-BE49-F238E27FC236}">
                <a16:creationId xmlns:a16="http://schemas.microsoft.com/office/drawing/2014/main" id="{6AF1DD7D-279D-C32D-1184-AE582D35F4EF}"/>
              </a:ext>
            </a:extLst>
          </p:cNvPr>
          <p:cNvSpPr/>
          <p:nvPr/>
        </p:nvSpPr>
        <p:spPr>
          <a:xfrm>
            <a:off x="4864393" y="3601520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F72C6447-17B4-B746-425D-A6AC9E49861C}"/>
              </a:ext>
            </a:extLst>
          </p:cNvPr>
          <p:cNvSpPr/>
          <p:nvPr/>
        </p:nvSpPr>
        <p:spPr>
          <a:xfrm>
            <a:off x="5877075" y="2474913"/>
            <a:ext cx="515706" cy="5157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DC35D92B-CF15-8E9D-3AFD-F70024EE87B6}"/>
              </a:ext>
            </a:extLst>
          </p:cNvPr>
          <p:cNvSpPr/>
          <p:nvPr/>
        </p:nvSpPr>
        <p:spPr>
          <a:xfrm>
            <a:off x="5863766" y="4151310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EAA57A4C-7905-8304-E99D-25418B4FBB02}"/>
              </a:ext>
            </a:extLst>
          </p:cNvPr>
          <p:cNvSpPr/>
          <p:nvPr/>
        </p:nvSpPr>
        <p:spPr>
          <a:xfrm>
            <a:off x="5870204" y="3039277"/>
            <a:ext cx="515706" cy="5157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925D7253-5EF0-46CD-0E4D-26EB573694CF}"/>
              </a:ext>
            </a:extLst>
          </p:cNvPr>
          <p:cNvSpPr/>
          <p:nvPr/>
        </p:nvSpPr>
        <p:spPr>
          <a:xfrm>
            <a:off x="5857424" y="3598739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8" name="Ovál 57">
            <a:extLst>
              <a:ext uri="{FF2B5EF4-FFF2-40B4-BE49-F238E27FC236}">
                <a16:creationId xmlns:a16="http://schemas.microsoft.com/office/drawing/2014/main" id="{93414179-4768-4C71-1995-E16253CF4397}"/>
              </a:ext>
            </a:extLst>
          </p:cNvPr>
          <p:cNvSpPr/>
          <p:nvPr/>
        </p:nvSpPr>
        <p:spPr>
          <a:xfrm>
            <a:off x="6849314" y="2461840"/>
            <a:ext cx="515706" cy="5157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9" name="Ovál 58">
            <a:extLst>
              <a:ext uri="{FF2B5EF4-FFF2-40B4-BE49-F238E27FC236}">
                <a16:creationId xmlns:a16="http://schemas.microsoft.com/office/drawing/2014/main" id="{36D6C039-96EF-1752-4F85-1247D3DB4685}"/>
              </a:ext>
            </a:extLst>
          </p:cNvPr>
          <p:cNvSpPr/>
          <p:nvPr/>
        </p:nvSpPr>
        <p:spPr>
          <a:xfrm>
            <a:off x="6839043" y="4149064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Ovál 59">
            <a:extLst>
              <a:ext uri="{FF2B5EF4-FFF2-40B4-BE49-F238E27FC236}">
                <a16:creationId xmlns:a16="http://schemas.microsoft.com/office/drawing/2014/main" id="{91925373-4C5B-8F08-C5DE-CBD4079E6C1E}"/>
              </a:ext>
            </a:extLst>
          </p:cNvPr>
          <p:cNvSpPr/>
          <p:nvPr/>
        </p:nvSpPr>
        <p:spPr>
          <a:xfrm>
            <a:off x="6842443" y="3026204"/>
            <a:ext cx="515706" cy="5157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Ovál 60">
            <a:extLst>
              <a:ext uri="{FF2B5EF4-FFF2-40B4-BE49-F238E27FC236}">
                <a16:creationId xmlns:a16="http://schemas.microsoft.com/office/drawing/2014/main" id="{64E263FA-E353-659E-E04D-549E39982033}"/>
              </a:ext>
            </a:extLst>
          </p:cNvPr>
          <p:cNvSpPr/>
          <p:nvPr/>
        </p:nvSpPr>
        <p:spPr>
          <a:xfrm>
            <a:off x="6829663" y="3585666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Ovál 61">
            <a:extLst>
              <a:ext uri="{FF2B5EF4-FFF2-40B4-BE49-F238E27FC236}">
                <a16:creationId xmlns:a16="http://schemas.microsoft.com/office/drawing/2014/main" id="{0534AF65-88F8-C7F7-9D4F-B337E60CC81C}"/>
              </a:ext>
            </a:extLst>
          </p:cNvPr>
          <p:cNvSpPr/>
          <p:nvPr/>
        </p:nvSpPr>
        <p:spPr>
          <a:xfrm>
            <a:off x="7830252" y="2482898"/>
            <a:ext cx="515706" cy="5157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Ovál 62">
            <a:extLst>
              <a:ext uri="{FF2B5EF4-FFF2-40B4-BE49-F238E27FC236}">
                <a16:creationId xmlns:a16="http://schemas.microsoft.com/office/drawing/2014/main" id="{61DAA749-8A42-B081-2D36-48581808C668}"/>
              </a:ext>
            </a:extLst>
          </p:cNvPr>
          <p:cNvSpPr/>
          <p:nvPr/>
        </p:nvSpPr>
        <p:spPr>
          <a:xfrm>
            <a:off x="7819981" y="4170122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4" name="Ovál 63">
            <a:extLst>
              <a:ext uri="{FF2B5EF4-FFF2-40B4-BE49-F238E27FC236}">
                <a16:creationId xmlns:a16="http://schemas.microsoft.com/office/drawing/2014/main" id="{1F42A711-34E9-5704-D76F-2131FC427ED1}"/>
              </a:ext>
            </a:extLst>
          </p:cNvPr>
          <p:cNvSpPr/>
          <p:nvPr/>
        </p:nvSpPr>
        <p:spPr>
          <a:xfrm>
            <a:off x="7823381" y="3047262"/>
            <a:ext cx="515706" cy="515706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Ovál 64">
            <a:extLst>
              <a:ext uri="{FF2B5EF4-FFF2-40B4-BE49-F238E27FC236}">
                <a16:creationId xmlns:a16="http://schemas.microsoft.com/office/drawing/2014/main" id="{3F242BEE-598C-6A8B-C800-24ED5FC9A9B4}"/>
              </a:ext>
            </a:extLst>
          </p:cNvPr>
          <p:cNvSpPr/>
          <p:nvPr/>
        </p:nvSpPr>
        <p:spPr>
          <a:xfrm>
            <a:off x="7810601" y="3606724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18CD859-30C5-7A0B-705C-727127043D59}"/>
              </a:ext>
            </a:extLst>
          </p:cNvPr>
          <p:cNvSpPr/>
          <p:nvPr/>
        </p:nvSpPr>
        <p:spPr>
          <a:xfrm>
            <a:off x="9280704" y="2377412"/>
            <a:ext cx="1466992" cy="1430771"/>
          </a:xfrm>
          <a:prstGeom prst="rect">
            <a:avLst/>
          </a:prstGeom>
          <a:solidFill>
            <a:schemeClr val="tx1"/>
          </a:solidFill>
          <a:ln w="635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C8C8C8"/>
              </a:solidFill>
              <a:highlight>
                <a:srgbClr val="FFFF00"/>
              </a:highlight>
            </a:endParaRPr>
          </a:p>
        </p:txBody>
      </p:sp>
      <p:sp>
        <p:nvSpPr>
          <p:cNvPr id="67" name="Nadpis 1">
            <a:extLst>
              <a:ext uri="{FF2B5EF4-FFF2-40B4-BE49-F238E27FC236}">
                <a16:creationId xmlns:a16="http://schemas.microsoft.com/office/drawing/2014/main" id="{30F2455A-67F4-BA25-86A0-95B5E7B39885}"/>
              </a:ext>
            </a:extLst>
          </p:cNvPr>
          <p:cNvSpPr txBox="1">
            <a:spLocks/>
          </p:cNvSpPr>
          <p:nvPr/>
        </p:nvSpPr>
        <p:spPr>
          <a:xfrm>
            <a:off x="9186789" y="4331989"/>
            <a:ext cx="1636255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400" b="1" dirty="0">
                <a:solidFill>
                  <a:srgbClr val="C8C8C8"/>
                </a:solidFill>
                <a:latin typeface="Trade Gothic Next" panose="020B0503040303020004" pitchFamily="34" charset="0"/>
              </a:rPr>
              <a:t>399</a:t>
            </a:r>
          </a:p>
        </p:txBody>
      </p:sp>
      <p:sp>
        <p:nvSpPr>
          <p:cNvPr id="68" name="Nadpis 1">
            <a:extLst>
              <a:ext uri="{FF2B5EF4-FFF2-40B4-BE49-F238E27FC236}">
                <a16:creationId xmlns:a16="http://schemas.microsoft.com/office/drawing/2014/main" id="{22AD6D2E-3CD3-8516-F6D3-FCE22B98C128}"/>
              </a:ext>
            </a:extLst>
          </p:cNvPr>
          <p:cNvSpPr txBox="1">
            <a:spLocks/>
          </p:cNvSpPr>
          <p:nvPr/>
        </p:nvSpPr>
        <p:spPr>
          <a:xfrm>
            <a:off x="9401200" y="3890050"/>
            <a:ext cx="1169126" cy="327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1200" b="1" dirty="0">
                <a:solidFill>
                  <a:srgbClr val="FFC000"/>
                </a:solidFill>
                <a:latin typeface="Trade Gothic Next" panose="020B0503040303020004" pitchFamily="34" charset="0"/>
              </a:rPr>
              <a:t>SCORE</a:t>
            </a:r>
          </a:p>
        </p:txBody>
      </p:sp>
      <p:cxnSp>
        <p:nvCxnSpPr>
          <p:cNvPr id="69" name="Přímá spojnice 68">
            <a:extLst>
              <a:ext uri="{FF2B5EF4-FFF2-40B4-BE49-F238E27FC236}">
                <a16:creationId xmlns:a16="http://schemas.microsoft.com/office/drawing/2014/main" id="{B95F4AA9-3B9B-5C0F-2EF8-A56F97436E42}"/>
              </a:ext>
            </a:extLst>
          </p:cNvPr>
          <p:cNvCxnSpPr/>
          <p:nvPr/>
        </p:nvCxnSpPr>
        <p:spPr>
          <a:xfrm>
            <a:off x="8905764" y="4217461"/>
            <a:ext cx="2160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dpis 1">
            <a:extLst>
              <a:ext uri="{FF2B5EF4-FFF2-40B4-BE49-F238E27FC236}">
                <a16:creationId xmlns:a16="http://schemas.microsoft.com/office/drawing/2014/main" id="{225A12A8-2126-C2F9-B8F5-0B00B19C4986}"/>
              </a:ext>
            </a:extLst>
          </p:cNvPr>
          <p:cNvSpPr txBox="1">
            <a:spLocks/>
          </p:cNvSpPr>
          <p:nvPr/>
        </p:nvSpPr>
        <p:spPr>
          <a:xfrm>
            <a:off x="9420354" y="4948840"/>
            <a:ext cx="1169126" cy="327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200" dirty="0">
                <a:solidFill>
                  <a:srgbClr val="C8C8C8"/>
                </a:solidFill>
                <a:latin typeface="Trade Gothic Next" panose="020B0503040303020004" pitchFamily="34" charset="0"/>
              </a:rPr>
              <a:t>MILISECONDS</a:t>
            </a:r>
          </a:p>
        </p:txBody>
      </p:sp>
      <p:sp>
        <p:nvSpPr>
          <p:cNvPr id="71" name="Nadpis 1">
            <a:extLst>
              <a:ext uri="{FF2B5EF4-FFF2-40B4-BE49-F238E27FC236}">
                <a16:creationId xmlns:a16="http://schemas.microsoft.com/office/drawing/2014/main" id="{212FFB27-C7AA-D057-C5C3-70497C58CA4B}"/>
              </a:ext>
            </a:extLst>
          </p:cNvPr>
          <p:cNvSpPr txBox="1">
            <a:spLocks/>
          </p:cNvSpPr>
          <p:nvPr/>
        </p:nvSpPr>
        <p:spPr>
          <a:xfrm>
            <a:off x="1677101" y="2351658"/>
            <a:ext cx="1169894" cy="136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8000" b="1" dirty="0">
                <a:solidFill>
                  <a:srgbClr val="FFC000"/>
                </a:solidFill>
                <a:latin typeface="Trade Gothic Next" panose="020B0503040303020004" pitchFamily="34" charset="0"/>
              </a:rPr>
              <a:t>1</a:t>
            </a:r>
          </a:p>
        </p:txBody>
      </p:sp>
      <p:sp>
        <p:nvSpPr>
          <p:cNvPr id="72" name="Nadpis 1">
            <a:extLst>
              <a:ext uri="{FF2B5EF4-FFF2-40B4-BE49-F238E27FC236}">
                <a16:creationId xmlns:a16="http://schemas.microsoft.com/office/drawing/2014/main" id="{B1E3EAD1-B9A3-CC24-06E1-7A7F21DF6929}"/>
              </a:ext>
            </a:extLst>
          </p:cNvPr>
          <p:cNvSpPr txBox="1">
            <a:spLocks/>
          </p:cNvSpPr>
          <p:nvPr/>
        </p:nvSpPr>
        <p:spPr>
          <a:xfrm>
            <a:off x="9414410" y="2414623"/>
            <a:ext cx="1169894" cy="1367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8000" b="1" dirty="0">
                <a:solidFill>
                  <a:srgbClr val="FFC000"/>
                </a:solidFill>
                <a:latin typeface="Trade Gothic Next" panose="020B05030403030200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1772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mavé, noční obloha&#10;&#10;Popis byl vytvořen automaticky">
            <a:extLst>
              <a:ext uri="{FF2B5EF4-FFF2-40B4-BE49-F238E27FC236}">
                <a16:creationId xmlns:a16="http://schemas.microsoft.com/office/drawing/2014/main" id="{D54FCC6F-4BC5-87DB-BC9D-754ECE7D8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11" b="33382"/>
          <a:stretch/>
        </p:blipFill>
        <p:spPr>
          <a:xfrm>
            <a:off x="1864537" y="359885"/>
            <a:ext cx="9144000" cy="131196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E058FCCE-4B3C-3ACD-98DB-8A414CD8E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4086"/>
            <a:ext cx="993913" cy="993913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B9D8DD56-CE0D-52FD-BF1E-59A8BE647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98086" y="5864086"/>
            <a:ext cx="993914" cy="993914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A8030AC8-1E05-8946-04EB-C65E998F2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284" y="190500"/>
            <a:ext cx="2557432" cy="1278716"/>
          </a:xfrm>
          <a:prstGeom prst="rect">
            <a:avLst/>
          </a:prstGeom>
        </p:spPr>
      </p:pic>
      <p:pic>
        <p:nvPicPr>
          <p:cNvPr id="12" name="Obrázek 11" descr="Obsah obrázku text&#10;&#10;Popis byl vytvořen automaticky">
            <a:extLst>
              <a:ext uri="{FF2B5EF4-FFF2-40B4-BE49-F238E27FC236}">
                <a16:creationId xmlns:a16="http://schemas.microsoft.com/office/drawing/2014/main" id="{4E62F592-653E-7EA1-D8A3-0F868D641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581167" cy="1671850"/>
          </a:xfrm>
          <a:prstGeom prst="rect">
            <a:avLst/>
          </a:prstGeom>
        </p:spPr>
      </p:pic>
      <p:sp>
        <p:nvSpPr>
          <p:cNvPr id="17" name="Nadpis 1">
            <a:extLst>
              <a:ext uri="{FF2B5EF4-FFF2-40B4-BE49-F238E27FC236}">
                <a16:creationId xmlns:a16="http://schemas.microsoft.com/office/drawing/2014/main" id="{7DBF7110-BAC2-2AD0-CBEA-3F723ECD3A41}"/>
              </a:ext>
            </a:extLst>
          </p:cNvPr>
          <p:cNvSpPr txBox="1">
            <a:spLocks/>
          </p:cNvSpPr>
          <p:nvPr/>
        </p:nvSpPr>
        <p:spPr>
          <a:xfrm>
            <a:off x="3257126" y="998611"/>
            <a:ext cx="5869858" cy="8426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6000" dirty="0">
                <a:solidFill>
                  <a:srgbClr val="C8C8C8"/>
                </a:solidFill>
                <a:latin typeface="Trade Gothic Next" panose="020B0604020202020204" pitchFamily="34" charset="0"/>
                <a:ea typeface="STHupo" panose="020B0503020204020204" pitchFamily="2" charset="-122"/>
              </a:rPr>
              <a:t>REACTION TIME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878D1BF2-9EC2-CA8B-EE8D-09630A9336F9}"/>
              </a:ext>
            </a:extLst>
          </p:cNvPr>
          <p:cNvSpPr/>
          <p:nvPr/>
        </p:nvSpPr>
        <p:spPr>
          <a:xfrm>
            <a:off x="1081105" y="1958287"/>
            <a:ext cx="4888222" cy="386752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highlight>
                <a:srgbClr val="FFFF00"/>
              </a:highlight>
            </a:endParaRP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6A890D79-8F5F-9B8A-37F3-047CADF456C3}"/>
              </a:ext>
            </a:extLst>
          </p:cNvPr>
          <p:cNvSpPr/>
          <p:nvPr/>
        </p:nvSpPr>
        <p:spPr>
          <a:xfrm>
            <a:off x="6309864" y="1958287"/>
            <a:ext cx="4888222" cy="3867523"/>
          </a:xfrm>
          <a:prstGeom prst="rect">
            <a:avLst/>
          </a:prstGeom>
          <a:noFill/>
          <a:ln w="63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highlight>
                <a:srgbClr val="FFFF00"/>
              </a:highlight>
            </a:endParaRP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0973B215-01BA-B161-8DF3-9615CF468A51}"/>
              </a:ext>
            </a:extLst>
          </p:cNvPr>
          <p:cNvSpPr/>
          <p:nvPr/>
        </p:nvSpPr>
        <p:spPr>
          <a:xfrm>
            <a:off x="1538219" y="2377412"/>
            <a:ext cx="1466992" cy="1430771"/>
          </a:xfrm>
          <a:prstGeom prst="rect">
            <a:avLst/>
          </a:prstGeom>
          <a:solidFill>
            <a:schemeClr val="tx1"/>
          </a:solidFill>
          <a:ln w="635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C8C8C8"/>
              </a:solidFill>
              <a:highlight>
                <a:srgbClr val="FFFF00"/>
              </a:highlight>
            </a:endParaRPr>
          </a:p>
        </p:txBody>
      </p:sp>
      <p:sp>
        <p:nvSpPr>
          <p:cNvPr id="48" name="Nadpis 1">
            <a:extLst>
              <a:ext uri="{FF2B5EF4-FFF2-40B4-BE49-F238E27FC236}">
                <a16:creationId xmlns:a16="http://schemas.microsoft.com/office/drawing/2014/main" id="{6F7823C9-4486-922D-0663-B073EEB01777}"/>
              </a:ext>
            </a:extLst>
          </p:cNvPr>
          <p:cNvSpPr txBox="1">
            <a:spLocks/>
          </p:cNvSpPr>
          <p:nvPr/>
        </p:nvSpPr>
        <p:spPr>
          <a:xfrm>
            <a:off x="1444304" y="4331989"/>
            <a:ext cx="1636255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400" b="1" dirty="0">
                <a:solidFill>
                  <a:srgbClr val="C8C8C8"/>
                </a:solidFill>
                <a:latin typeface="Trade Gothic Next" panose="020B0503040303020004" pitchFamily="34" charset="0"/>
              </a:rPr>
              <a:t>568</a:t>
            </a:r>
          </a:p>
        </p:txBody>
      </p:sp>
      <p:sp>
        <p:nvSpPr>
          <p:cNvPr id="51" name="Nadpis 1">
            <a:extLst>
              <a:ext uri="{FF2B5EF4-FFF2-40B4-BE49-F238E27FC236}">
                <a16:creationId xmlns:a16="http://schemas.microsoft.com/office/drawing/2014/main" id="{886EA075-5469-BF62-2B2F-73C7804AC119}"/>
              </a:ext>
            </a:extLst>
          </p:cNvPr>
          <p:cNvSpPr txBox="1">
            <a:spLocks/>
          </p:cNvSpPr>
          <p:nvPr/>
        </p:nvSpPr>
        <p:spPr>
          <a:xfrm>
            <a:off x="1658715" y="3890050"/>
            <a:ext cx="1169126" cy="327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1200" b="1" dirty="0">
                <a:solidFill>
                  <a:srgbClr val="FFC000"/>
                </a:solidFill>
                <a:latin typeface="Trade Gothic Next" panose="020B0503040303020004" pitchFamily="34" charset="0"/>
              </a:rPr>
              <a:t>SCORE</a:t>
            </a:r>
          </a:p>
        </p:txBody>
      </p:sp>
      <p:sp>
        <p:nvSpPr>
          <p:cNvPr id="53" name="Nadpis 1">
            <a:extLst>
              <a:ext uri="{FF2B5EF4-FFF2-40B4-BE49-F238E27FC236}">
                <a16:creationId xmlns:a16="http://schemas.microsoft.com/office/drawing/2014/main" id="{98748987-C0D2-8364-3E17-E9F7771B9AAB}"/>
              </a:ext>
            </a:extLst>
          </p:cNvPr>
          <p:cNvSpPr txBox="1">
            <a:spLocks/>
          </p:cNvSpPr>
          <p:nvPr/>
        </p:nvSpPr>
        <p:spPr>
          <a:xfrm>
            <a:off x="1815551" y="5987140"/>
            <a:ext cx="3419329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400" b="1" dirty="0">
                <a:solidFill>
                  <a:srgbClr val="FFC000"/>
                </a:solidFill>
                <a:latin typeface="Car Parts" panose="02000500000000000000" pitchFamily="2" charset="0"/>
              </a:rPr>
              <a:t>{{{</a:t>
            </a:r>
          </a:p>
        </p:txBody>
      </p:sp>
      <p:cxnSp>
        <p:nvCxnSpPr>
          <p:cNvPr id="33" name="Přímá spojnice 32">
            <a:extLst>
              <a:ext uri="{FF2B5EF4-FFF2-40B4-BE49-F238E27FC236}">
                <a16:creationId xmlns:a16="http://schemas.microsoft.com/office/drawing/2014/main" id="{3159269C-9770-A947-5181-940885B89DC5}"/>
              </a:ext>
            </a:extLst>
          </p:cNvPr>
          <p:cNvCxnSpPr/>
          <p:nvPr/>
        </p:nvCxnSpPr>
        <p:spPr>
          <a:xfrm>
            <a:off x="1163279" y="4217461"/>
            <a:ext cx="2160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Nadpis 1">
            <a:extLst>
              <a:ext uri="{FF2B5EF4-FFF2-40B4-BE49-F238E27FC236}">
                <a16:creationId xmlns:a16="http://schemas.microsoft.com/office/drawing/2014/main" id="{F9DECA1E-A228-7E4C-A8DA-853A696DD976}"/>
              </a:ext>
            </a:extLst>
          </p:cNvPr>
          <p:cNvSpPr txBox="1">
            <a:spLocks/>
          </p:cNvSpPr>
          <p:nvPr/>
        </p:nvSpPr>
        <p:spPr>
          <a:xfrm>
            <a:off x="1677869" y="4948840"/>
            <a:ext cx="1169126" cy="327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200" dirty="0">
                <a:solidFill>
                  <a:srgbClr val="C8C8C8"/>
                </a:solidFill>
                <a:latin typeface="Trade Gothic Next" panose="020B0503040303020004" pitchFamily="34" charset="0"/>
              </a:rPr>
              <a:t>MILISECONDS</a:t>
            </a:r>
          </a:p>
        </p:txBody>
      </p:sp>
      <p:sp>
        <p:nvSpPr>
          <p:cNvPr id="2" name="Obdélník: se zakulacenými rohy 1">
            <a:extLst>
              <a:ext uri="{FF2B5EF4-FFF2-40B4-BE49-F238E27FC236}">
                <a16:creationId xmlns:a16="http://schemas.microsoft.com/office/drawing/2014/main" id="{0CE4CC65-C62D-097B-8A7B-DEA9E222D4E4}"/>
              </a:ext>
            </a:extLst>
          </p:cNvPr>
          <p:cNvSpPr/>
          <p:nvPr/>
        </p:nvSpPr>
        <p:spPr>
          <a:xfrm>
            <a:off x="3400686" y="2168911"/>
            <a:ext cx="5429834" cy="274775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" name="Obdélník: se zakulacenými rohy 2">
            <a:extLst>
              <a:ext uri="{FF2B5EF4-FFF2-40B4-BE49-F238E27FC236}">
                <a16:creationId xmlns:a16="http://schemas.microsoft.com/office/drawing/2014/main" id="{E81721AB-05B2-B10F-DA6B-962DC34B0DE7}"/>
              </a:ext>
            </a:extLst>
          </p:cNvPr>
          <p:cNvSpPr/>
          <p:nvPr/>
        </p:nvSpPr>
        <p:spPr>
          <a:xfrm>
            <a:off x="3824140" y="2370427"/>
            <a:ext cx="745671" cy="23714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26131291-CB6F-EAC1-4731-CC077E07F018}"/>
              </a:ext>
            </a:extLst>
          </p:cNvPr>
          <p:cNvSpPr/>
          <p:nvPr/>
        </p:nvSpPr>
        <p:spPr>
          <a:xfrm>
            <a:off x="4753913" y="2374430"/>
            <a:ext cx="745671" cy="23714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ADA2C6F4-123F-AAFC-58A1-1CFA8E4E64F3}"/>
              </a:ext>
            </a:extLst>
          </p:cNvPr>
          <p:cNvSpPr/>
          <p:nvPr/>
        </p:nvSpPr>
        <p:spPr>
          <a:xfrm>
            <a:off x="5740702" y="2370427"/>
            <a:ext cx="745671" cy="23714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15A7B52D-E06C-E333-C5BA-CBB115691963}"/>
              </a:ext>
            </a:extLst>
          </p:cNvPr>
          <p:cNvSpPr/>
          <p:nvPr/>
        </p:nvSpPr>
        <p:spPr>
          <a:xfrm>
            <a:off x="6725560" y="2370426"/>
            <a:ext cx="745671" cy="23714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63C7D839-7A2A-793C-9CB1-0AE7590216AC}"/>
              </a:ext>
            </a:extLst>
          </p:cNvPr>
          <p:cNvSpPr/>
          <p:nvPr/>
        </p:nvSpPr>
        <p:spPr>
          <a:xfrm>
            <a:off x="7712349" y="2370427"/>
            <a:ext cx="745671" cy="23714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: se zakulacenými rohy 12">
            <a:extLst>
              <a:ext uri="{FF2B5EF4-FFF2-40B4-BE49-F238E27FC236}">
                <a16:creationId xmlns:a16="http://schemas.microsoft.com/office/drawing/2014/main" id="{FBEBBF8E-59CF-D678-9635-B24CC2E21AB3}"/>
              </a:ext>
            </a:extLst>
          </p:cNvPr>
          <p:cNvSpPr/>
          <p:nvPr/>
        </p:nvSpPr>
        <p:spPr>
          <a:xfrm>
            <a:off x="3934051" y="3393191"/>
            <a:ext cx="4437853" cy="3347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>
            <a:extLst>
              <a:ext uri="{FF2B5EF4-FFF2-40B4-BE49-F238E27FC236}">
                <a16:creationId xmlns:a16="http://schemas.microsoft.com/office/drawing/2014/main" id="{2918AAD9-97A7-0121-D2D0-983C4E627E8F}"/>
              </a:ext>
            </a:extLst>
          </p:cNvPr>
          <p:cNvSpPr/>
          <p:nvPr/>
        </p:nvSpPr>
        <p:spPr>
          <a:xfrm>
            <a:off x="3915846" y="2479508"/>
            <a:ext cx="515706" cy="515706"/>
          </a:xfrm>
          <a:prstGeom prst="ellipse">
            <a:avLst/>
          </a:prstGeom>
          <a:solidFill>
            <a:srgbClr val="7A7A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vál 14">
            <a:extLst>
              <a:ext uri="{FF2B5EF4-FFF2-40B4-BE49-F238E27FC236}">
                <a16:creationId xmlns:a16="http://schemas.microsoft.com/office/drawing/2014/main" id="{00A14F2B-1A2E-FCA7-FBA9-4CBA741F3721}"/>
              </a:ext>
            </a:extLst>
          </p:cNvPr>
          <p:cNvSpPr/>
          <p:nvPr/>
        </p:nvSpPr>
        <p:spPr>
          <a:xfrm>
            <a:off x="3909457" y="4147624"/>
            <a:ext cx="515706" cy="5157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vál 15">
            <a:extLst>
              <a:ext uri="{FF2B5EF4-FFF2-40B4-BE49-F238E27FC236}">
                <a16:creationId xmlns:a16="http://schemas.microsoft.com/office/drawing/2014/main" id="{DE765AF4-3038-26A3-B006-A3C9D16F7F4B}"/>
              </a:ext>
            </a:extLst>
          </p:cNvPr>
          <p:cNvSpPr/>
          <p:nvPr/>
        </p:nvSpPr>
        <p:spPr>
          <a:xfrm>
            <a:off x="3908975" y="3043872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ál 24">
            <a:extLst>
              <a:ext uri="{FF2B5EF4-FFF2-40B4-BE49-F238E27FC236}">
                <a16:creationId xmlns:a16="http://schemas.microsoft.com/office/drawing/2014/main" id="{20CFF8D5-45BD-8CB7-CDC4-0A454B0AFC0E}"/>
              </a:ext>
            </a:extLst>
          </p:cNvPr>
          <p:cNvSpPr/>
          <p:nvPr/>
        </p:nvSpPr>
        <p:spPr>
          <a:xfrm>
            <a:off x="3915846" y="3602900"/>
            <a:ext cx="515706" cy="5157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vál 29">
            <a:extLst>
              <a:ext uri="{FF2B5EF4-FFF2-40B4-BE49-F238E27FC236}">
                <a16:creationId xmlns:a16="http://schemas.microsoft.com/office/drawing/2014/main" id="{E95529D5-A6F2-D506-A549-98F196031FB7}"/>
              </a:ext>
            </a:extLst>
          </p:cNvPr>
          <p:cNvSpPr/>
          <p:nvPr/>
        </p:nvSpPr>
        <p:spPr>
          <a:xfrm>
            <a:off x="4884044" y="2477694"/>
            <a:ext cx="515706" cy="515706"/>
          </a:xfrm>
          <a:prstGeom prst="ellipse">
            <a:avLst/>
          </a:prstGeom>
          <a:solidFill>
            <a:srgbClr val="7A7A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vál 30">
            <a:extLst>
              <a:ext uri="{FF2B5EF4-FFF2-40B4-BE49-F238E27FC236}">
                <a16:creationId xmlns:a16="http://schemas.microsoft.com/office/drawing/2014/main" id="{43EC7FA2-344B-71B0-ED3B-C77E842FE8C1}"/>
              </a:ext>
            </a:extLst>
          </p:cNvPr>
          <p:cNvSpPr/>
          <p:nvPr/>
        </p:nvSpPr>
        <p:spPr>
          <a:xfrm>
            <a:off x="4873773" y="4164918"/>
            <a:ext cx="515706" cy="5157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vál 31">
            <a:extLst>
              <a:ext uri="{FF2B5EF4-FFF2-40B4-BE49-F238E27FC236}">
                <a16:creationId xmlns:a16="http://schemas.microsoft.com/office/drawing/2014/main" id="{DE5B5CEA-CAB4-83DD-B075-CFBD9BA1A706}"/>
              </a:ext>
            </a:extLst>
          </p:cNvPr>
          <p:cNvSpPr/>
          <p:nvPr/>
        </p:nvSpPr>
        <p:spPr>
          <a:xfrm>
            <a:off x="4877173" y="3042058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Ovál 49">
            <a:extLst>
              <a:ext uri="{FF2B5EF4-FFF2-40B4-BE49-F238E27FC236}">
                <a16:creationId xmlns:a16="http://schemas.microsoft.com/office/drawing/2014/main" id="{6AF1DD7D-279D-C32D-1184-AE582D35F4EF}"/>
              </a:ext>
            </a:extLst>
          </p:cNvPr>
          <p:cNvSpPr/>
          <p:nvPr/>
        </p:nvSpPr>
        <p:spPr>
          <a:xfrm>
            <a:off x="4864393" y="3601520"/>
            <a:ext cx="515706" cy="5157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4" name="Ovál 53">
            <a:extLst>
              <a:ext uri="{FF2B5EF4-FFF2-40B4-BE49-F238E27FC236}">
                <a16:creationId xmlns:a16="http://schemas.microsoft.com/office/drawing/2014/main" id="{F72C6447-17B4-B746-425D-A6AC9E49861C}"/>
              </a:ext>
            </a:extLst>
          </p:cNvPr>
          <p:cNvSpPr/>
          <p:nvPr/>
        </p:nvSpPr>
        <p:spPr>
          <a:xfrm>
            <a:off x="5877075" y="2474913"/>
            <a:ext cx="515706" cy="515706"/>
          </a:xfrm>
          <a:prstGeom prst="ellipse">
            <a:avLst/>
          </a:prstGeom>
          <a:solidFill>
            <a:srgbClr val="7A7A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5" name="Ovál 54">
            <a:extLst>
              <a:ext uri="{FF2B5EF4-FFF2-40B4-BE49-F238E27FC236}">
                <a16:creationId xmlns:a16="http://schemas.microsoft.com/office/drawing/2014/main" id="{DC35D92B-CF15-8E9D-3AFD-F70024EE87B6}"/>
              </a:ext>
            </a:extLst>
          </p:cNvPr>
          <p:cNvSpPr/>
          <p:nvPr/>
        </p:nvSpPr>
        <p:spPr>
          <a:xfrm>
            <a:off x="5863766" y="4151310"/>
            <a:ext cx="515706" cy="5157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6" name="Ovál 55">
            <a:extLst>
              <a:ext uri="{FF2B5EF4-FFF2-40B4-BE49-F238E27FC236}">
                <a16:creationId xmlns:a16="http://schemas.microsoft.com/office/drawing/2014/main" id="{EAA57A4C-7905-8304-E99D-25418B4FBB02}"/>
              </a:ext>
            </a:extLst>
          </p:cNvPr>
          <p:cNvSpPr/>
          <p:nvPr/>
        </p:nvSpPr>
        <p:spPr>
          <a:xfrm>
            <a:off x="5870204" y="3039277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7" name="Ovál 56">
            <a:extLst>
              <a:ext uri="{FF2B5EF4-FFF2-40B4-BE49-F238E27FC236}">
                <a16:creationId xmlns:a16="http://schemas.microsoft.com/office/drawing/2014/main" id="{925D7253-5EF0-46CD-0E4D-26EB573694CF}"/>
              </a:ext>
            </a:extLst>
          </p:cNvPr>
          <p:cNvSpPr/>
          <p:nvPr/>
        </p:nvSpPr>
        <p:spPr>
          <a:xfrm>
            <a:off x="5857424" y="3598739"/>
            <a:ext cx="515706" cy="5157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8" name="Ovál 57">
            <a:extLst>
              <a:ext uri="{FF2B5EF4-FFF2-40B4-BE49-F238E27FC236}">
                <a16:creationId xmlns:a16="http://schemas.microsoft.com/office/drawing/2014/main" id="{93414179-4768-4C71-1995-E16253CF4397}"/>
              </a:ext>
            </a:extLst>
          </p:cNvPr>
          <p:cNvSpPr/>
          <p:nvPr/>
        </p:nvSpPr>
        <p:spPr>
          <a:xfrm>
            <a:off x="6849314" y="2461840"/>
            <a:ext cx="515706" cy="515706"/>
          </a:xfrm>
          <a:prstGeom prst="ellipse">
            <a:avLst/>
          </a:prstGeom>
          <a:solidFill>
            <a:srgbClr val="7A7A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9" name="Ovál 58">
            <a:extLst>
              <a:ext uri="{FF2B5EF4-FFF2-40B4-BE49-F238E27FC236}">
                <a16:creationId xmlns:a16="http://schemas.microsoft.com/office/drawing/2014/main" id="{36D6C039-96EF-1752-4F85-1247D3DB4685}"/>
              </a:ext>
            </a:extLst>
          </p:cNvPr>
          <p:cNvSpPr/>
          <p:nvPr/>
        </p:nvSpPr>
        <p:spPr>
          <a:xfrm>
            <a:off x="6839043" y="4149064"/>
            <a:ext cx="515706" cy="5157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0" name="Ovál 59">
            <a:extLst>
              <a:ext uri="{FF2B5EF4-FFF2-40B4-BE49-F238E27FC236}">
                <a16:creationId xmlns:a16="http://schemas.microsoft.com/office/drawing/2014/main" id="{91925373-4C5B-8F08-C5DE-CBD4079E6C1E}"/>
              </a:ext>
            </a:extLst>
          </p:cNvPr>
          <p:cNvSpPr/>
          <p:nvPr/>
        </p:nvSpPr>
        <p:spPr>
          <a:xfrm>
            <a:off x="6842443" y="3026204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1" name="Ovál 60">
            <a:extLst>
              <a:ext uri="{FF2B5EF4-FFF2-40B4-BE49-F238E27FC236}">
                <a16:creationId xmlns:a16="http://schemas.microsoft.com/office/drawing/2014/main" id="{64E263FA-E353-659E-E04D-549E39982033}"/>
              </a:ext>
            </a:extLst>
          </p:cNvPr>
          <p:cNvSpPr/>
          <p:nvPr/>
        </p:nvSpPr>
        <p:spPr>
          <a:xfrm>
            <a:off x="6829663" y="3585666"/>
            <a:ext cx="515706" cy="5157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Ovál 61">
            <a:extLst>
              <a:ext uri="{FF2B5EF4-FFF2-40B4-BE49-F238E27FC236}">
                <a16:creationId xmlns:a16="http://schemas.microsoft.com/office/drawing/2014/main" id="{0534AF65-88F8-C7F7-9D4F-B337E60CC81C}"/>
              </a:ext>
            </a:extLst>
          </p:cNvPr>
          <p:cNvSpPr/>
          <p:nvPr/>
        </p:nvSpPr>
        <p:spPr>
          <a:xfrm>
            <a:off x="7830252" y="2482898"/>
            <a:ext cx="515706" cy="515706"/>
          </a:xfrm>
          <a:prstGeom prst="ellipse">
            <a:avLst/>
          </a:prstGeom>
          <a:solidFill>
            <a:srgbClr val="7A7A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3" name="Ovál 62">
            <a:extLst>
              <a:ext uri="{FF2B5EF4-FFF2-40B4-BE49-F238E27FC236}">
                <a16:creationId xmlns:a16="http://schemas.microsoft.com/office/drawing/2014/main" id="{61DAA749-8A42-B081-2D36-48581808C668}"/>
              </a:ext>
            </a:extLst>
          </p:cNvPr>
          <p:cNvSpPr/>
          <p:nvPr/>
        </p:nvSpPr>
        <p:spPr>
          <a:xfrm>
            <a:off x="7819981" y="4170122"/>
            <a:ext cx="515706" cy="5157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4" name="Ovál 63">
            <a:extLst>
              <a:ext uri="{FF2B5EF4-FFF2-40B4-BE49-F238E27FC236}">
                <a16:creationId xmlns:a16="http://schemas.microsoft.com/office/drawing/2014/main" id="{1F42A711-34E9-5704-D76F-2131FC427ED1}"/>
              </a:ext>
            </a:extLst>
          </p:cNvPr>
          <p:cNvSpPr/>
          <p:nvPr/>
        </p:nvSpPr>
        <p:spPr>
          <a:xfrm>
            <a:off x="7823381" y="3047262"/>
            <a:ext cx="515706" cy="515706"/>
          </a:xfrm>
          <a:prstGeom prst="ellipse">
            <a:avLst/>
          </a:prstGeom>
          <a:solidFill>
            <a:srgbClr val="7F7F7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5" name="Ovál 64">
            <a:extLst>
              <a:ext uri="{FF2B5EF4-FFF2-40B4-BE49-F238E27FC236}">
                <a16:creationId xmlns:a16="http://schemas.microsoft.com/office/drawing/2014/main" id="{3F242BEE-598C-6A8B-C800-24ED5FC9A9B4}"/>
              </a:ext>
            </a:extLst>
          </p:cNvPr>
          <p:cNvSpPr/>
          <p:nvPr/>
        </p:nvSpPr>
        <p:spPr>
          <a:xfrm>
            <a:off x="7810601" y="3606724"/>
            <a:ext cx="515706" cy="51570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6" name="Obdélník 65">
            <a:extLst>
              <a:ext uri="{FF2B5EF4-FFF2-40B4-BE49-F238E27FC236}">
                <a16:creationId xmlns:a16="http://schemas.microsoft.com/office/drawing/2014/main" id="{318CD859-30C5-7A0B-705C-727127043D59}"/>
              </a:ext>
            </a:extLst>
          </p:cNvPr>
          <p:cNvSpPr/>
          <p:nvPr/>
        </p:nvSpPr>
        <p:spPr>
          <a:xfrm>
            <a:off x="9280704" y="2377412"/>
            <a:ext cx="1466992" cy="1430771"/>
          </a:xfrm>
          <a:prstGeom prst="rect">
            <a:avLst/>
          </a:prstGeom>
          <a:solidFill>
            <a:schemeClr val="tx1"/>
          </a:solidFill>
          <a:ln w="6350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C8C8C8"/>
              </a:solidFill>
              <a:highlight>
                <a:srgbClr val="FFFF00"/>
              </a:highlight>
            </a:endParaRPr>
          </a:p>
        </p:txBody>
      </p:sp>
      <p:sp>
        <p:nvSpPr>
          <p:cNvPr id="67" name="Nadpis 1">
            <a:extLst>
              <a:ext uri="{FF2B5EF4-FFF2-40B4-BE49-F238E27FC236}">
                <a16:creationId xmlns:a16="http://schemas.microsoft.com/office/drawing/2014/main" id="{30F2455A-67F4-BA25-86A0-95B5E7B39885}"/>
              </a:ext>
            </a:extLst>
          </p:cNvPr>
          <p:cNvSpPr txBox="1">
            <a:spLocks/>
          </p:cNvSpPr>
          <p:nvPr/>
        </p:nvSpPr>
        <p:spPr>
          <a:xfrm>
            <a:off x="9186789" y="4331989"/>
            <a:ext cx="1636255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400" b="1" dirty="0">
                <a:solidFill>
                  <a:srgbClr val="C8C8C8"/>
                </a:solidFill>
                <a:latin typeface="Trade Gothic Next" panose="020B0503040303020004" pitchFamily="34" charset="0"/>
              </a:rPr>
              <a:t>399</a:t>
            </a:r>
          </a:p>
        </p:txBody>
      </p:sp>
      <p:sp>
        <p:nvSpPr>
          <p:cNvPr id="68" name="Nadpis 1">
            <a:extLst>
              <a:ext uri="{FF2B5EF4-FFF2-40B4-BE49-F238E27FC236}">
                <a16:creationId xmlns:a16="http://schemas.microsoft.com/office/drawing/2014/main" id="{22AD6D2E-3CD3-8516-F6D3-FCE22B98C128}"/>
              </a:ext>
            </a:extLst>
          </p:cNvPr>
          <p:cNvSpPr txBox="1">
            <a:spLocks/>
          </p:cNvSpPr>
          <p:nvPr/>
        </p:nvSpPr>
        <p:spPr>
          <a:xfrm>
            <a:off x="9401200" y="3890050"/>
            <a:ext cx="1169126" cy="327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1200" b="1" dirty="0">
                <a:solidFill>
                  <a:srgbClr val="FFC000"/>
                </a:solidFill>
                <a:latin typeface="Trade Gothic Next" panose="020B0503040303020004" pitchFamily="34" charset="0"/>
              </a:rPr>
              <a:t>SCORE</a:t>
            </a:r>
          </a:p>
        </p:txBody>
      </p:sp>
      <p:cxnSp>
        <p:nvCxnSpPr>
          <p:cNvPr id="69" name="Přímá spojnice 68">
            <a:extLst>
              <a:ext uri="{FF2B5EF4-FFF2-40B4-BE49-F238E27FC236}">
                <a16:creationId xmlns:a16="http://schemas.microsoft.com/office/drawing/2014/main" id="{B95F4AA9-3B9B-5C0F-2EF8-A56F97436E42}"/>
              </a:ext>
            </a:extLst>
          </p:cNvPr>
          <p:cNvCxnSpPr/>
          <p:nvPr/>
        </p:nvCxnSpPr>
        <p:spPr>
          <a:xfrm>
            <a:off x="8905764" y="4217461"/>
            <a:ext cx="2160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Nadpis 1">
            <a:extLst>
              <a:ext uri="{FF2B5EF4-FFF2-40B4-BE49-F238E27FC236}">
                <a16:creationId xmlns:a16="http://schemas.microsoft.com/office/drawing/2014/main" id="{225A12A8-2126-C2F9-B8F5-0B00B19C4986}"/>
              </a:ext>
            </a:extLst>
          </p:cNvPr>
          <p:cNvSpPr txBox="1">
            <a:spLocks/>
          </p:cNvSpPr>
          <p:nvPr/>
        </p:nvSpPr>
        <p:spPr>
          <a:xfrm>
            <a:off x="9420354" y="4948840"/>
            <a:ext cx="1169126" cy="32741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200" dirty="0">
                <a:solidFill>
                  <a:srgbClr val="C8C8C8"/>
                </a:solidFill>
                <a:latin typeface="Trade Gothic Next" panose="020B0503040303020004" pitchFamily="34" charset="0"/>
              </a:rPr>
              <a:t>MILISECONDS</a:t>
            </a:r>
          </a:p>
        </p:txBody>
      </p:sp>
      <p:sp>
        <p:nvSpPr>
          <p:cNvPr id="21" name="Nadpis 1">
            <a:extLst>
              <a:ext uri="{FF2B5EF4-FFF2-40B4-BE49-F238E27FC236}">
                <a16:creationId xmlns:a16="http://schemas.microsoft.com/office/drawing/2014/main" id="{1637E365-FE50-4BD1-5F73-E9A47EE72660}"/>
              </a:ext>
            </a:extLst>
          </p:cNvPr>
          <p:cNvSpPr txBox="1">
            <a:spLocks/>
          </p:cNvSpPr>
          <p:nvPr/>
        </p:nvSpPr>
        <p:spPr>
          <a:xfrm>
            <a:off x="7044310" y="5987140"/>
            <a:ext cx="3419329" cy="72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sz="4400" b="1" dirty="0">
                <a:solidFill>
                  <a:srgbClr val="FFC000"/>
                </a:solidFill>
                <a:latin typeface="Car Parts" panose="02000500000000000000" pitchFamily="2" charset="0"/>
              </a:rPr>
              <a:t>{{{</a:t>
            </a:r>
          </a:p>
        </p:txBody>
      </p:sp>
    </p:spTree>
    <p:extLst>
      <p:ext uri="{BB962C8B-B14F-4D97-AF65-F5344CB8AC3E}">
        <p14:creationId xmlns:p14="http://schemas.microsoft.com/office/powerpoint/2010/main" val="176550496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22</Words>
  <Application>Microsoft Office PowerPoint</Application>
  <PresentationFormat>Širokoúhlá obrazovka</PresentationFormat>
  <Paragraphs>20</Paragraphs>
  <Slides>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Car Parts</vt:lpstr>
      <vt:lpstr>Trade Gothic Next</vt:lpstr>
      <vt:lpstr>Motiv Office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MINECUBES</dc:title>
  <dc:creator>Aleš Zdeněk</dc:creator>
  <cp:lastModifiedBy>Aleš Zdeněk</cp:lastModifiedBy>
  <cp:revision>12</cp:revision>
  <cp:lastPrinted>2022-05-30T07:56:22Z</cp:lastPrinted>
  <dcterms:created xsi:type="dcterms:W3CDTF">2022-01-06T12:47:05Z</dcterms:created>
  <dcterms:modified xsi:type="dcterms:W3CDTF">2024-09-09T10:32:49Z</dcterms:modified>
</cp:coreProperties>
</file>