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02"/>
  </p:normalViewPr>
  <p:slideViewPr>
    <p:cSldViewPr snapToGrid="0">
      <p:cViewPr varScale="1">
        <p:scale>
          <a:sx n="108" d="100"/>
          <a:sy n="108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7B15-128C-B762-32CC-7D38B22A8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FB19D-E860-5DA7-1BF5-BBF1D11B1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817B-17C8-4BDA-DDEA-95AC5474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C3F-7B86-7043-A20F-9E74F58335AE}" type="datetimeFigureOut">
              <a:rPr lang="en-NL" smtClean="0"/>
              <a:t>06/03/2024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5A348-8FD3-9842-7052-60A2163E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8E07B-D16A-A113-5000-F8EDEBFA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250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ACAE-8F04-EF63-9566-DB262ECE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96437-DCA1-A463-1797-C8EA92854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74D0D-ECA9-1E47-AA2E-E59C9924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C3F-7B86-7043-A20F-9E74F58335AE}" type="datetimeFigureOut">
              <a:rPr lang="en-NL" smtClean="0"/>
              <a:t>06/03/2024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B8243-5DF1-78EC-1ADE-80A4B8D6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8C2A4-5EB6-55EC-C211-BF4E3F15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090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1E1DA-BD84-22AC-9EF3-7496BC012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D9E4D-55FF-8A85-4824-52CFE1A77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ECA43-C2F3-6F6B-B102-619719E8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C3F-7B86-7043-A20F-9E74F58335AE}" type="datetimeFigureOut">
              <a:rPr lang="en-NL" smtClean="0"/>
              <a:t>06/03/2024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7C131-8060-F7B9-D048-EF76C5B9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BB4F7-BD0E-B684-966A-765D30A5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885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7D74-C8C4-8EA4-AE0D-4410A09F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9D72-A801-BA1E-7F76-56A166B2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20458-287C-F7AC-A813-98EF2D38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C3F-7B86-7043-A20F-9E74F58335AE}" type="datetimeFigureOut">
              <a:rPr lang="en-NL" smtClean="0"/>
              <a:t>06/03/2024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464F8-9DC2-5DFA-297F-A9436D07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C5A19-C8DA-4858-147C-8F321325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91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32EF-6065-0988-5562-7A086D68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61AEE-48AE-1851-20FF-D5A5D012A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54C54-8FAE-82A5-FD85-CA7C0ACC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C3F-7B86-7043-A20F-9E74F58335AE}" type="datetimeFigureOut">
              <a:rPr lang="en-NL" smtClean="0"/>
              <a:t>06/03/2024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90EDD-761C-A380-635C-BA4D6059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9584F-D966-9AC6-6D2D-CB27C58A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840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0857-5379-4637-F0B0-FAE3DEAC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EE4EF-D23D-1FFA-0620-5EC0ACEC1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4EF8-EFA8-17A6-5754-E8B340026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706D8-46CC-F588-9430-99F80CB6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C3F-7B86-7043-A20F-9E74F58335AE}" type="datetimeFigureOut">
              <a:rPr lang="en-NL" smtClean="0"/>
              <a:t>06/03/2024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A343-BFB7-5B7B-C740-24215C5C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5B3C2-8BD5-481B-F057-067F87C2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030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2F2E-63FE-8704-331E-4E463ADE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1CB9D-538F-4F11-1D3F-BB886B906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C8DE0-E05B-75B4-44F7-E450AF816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E8551-FCD4-6D01-AB59-A2A5E1624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840A7-77A0-849C-33A1-2178E7EA3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A5ED4B-F88C-D6F1-B86E-F545EE22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C3F-7B86-7043-A20F-9E74F58335AE}" type="datetimeFigureOut">
              <a:rPr lang="en-NL" smtClean="0"/>
              <a:t>06/03/2024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F9EE0-6EB1-A613-1D9E-9988F8B2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A87F5-DFBB-32C2-8ACE-7D760F1F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641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F5A1-FED8-682E-645F-9CCCBEBD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8016D-B09C-B741-A84E-8E834732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C3F-7B86-7043-A20F-9E74F58335AE}" type="datetimeFigureOut">
              <a:rPr lang="en-NL" smtClean="0"/>
              <a:t>06/03/2024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71621-0361-CEFB-217C-E9D21017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183E9-CC23-F3E9-B256-A8427D66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036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0763-16D2-46AE-49DE-F2943575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C3F-7B86-7043-A20F-9E74F58335AE}" type="datetimeFigureOut">
              <a:rPr lang="en-NL" smtClean="0"/>
              <a:t>06/03/2024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7446B-3CC4-4A34-C7C1-AE1B0DC8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FDEC1-E6F9-A415-7D1B-FC5F4495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9966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AAB6-A750-4663-ECCD-0981F1FA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1E3C-AE1A-9096-388A-D48D7783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D6D23-802A-1992-A186-3CBAFC8E1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1F025-A0C0-9F70-B542-442C1A4B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C3F-7B86-7043-A20F-9E74F58335AE}" type="datetimeFigureOut">
              <a:rPr lang="en-NL" smtClean="0"/>
              <a:t>06/03/2024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CDAB-7A0B-5A61-51AE-5B954372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803D1-BF93-EB98-4DF7-1C10DB38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4156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36E1-94E0-B6A9-D1C9-7ED01270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71736-11D6-AE18-1246-155D45DF1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DC17B-01CD-1962-614F-FF323153F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D052C-33B2-E33B-1ECA-A1C7E478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C3F-7B86-7043-A20F-9E74F58335AE}" type="datetimeFigureOut">
              <a:rPr lang="en-NL" smtClean="0"/>
              <a:t>06/03/2024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78431-A2F1-1300-4527-D4B6758A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616A0-D6C7-9198-8844-CC793182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339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FAABA-82C8-D7DF-17F9-7D17083A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5B1D6-5B4A-AA0D-AE6A-1E8FF0579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88B11-2F04-2258-7BF7-0F9BFC598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C75C3F-7B86-7043-A20F-9E74F58335AE}" type="datetimeFigureOut">
              <a:rPr lang="en-NL" smtClean="0"/>
              <a:t>06/03/2024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6A9B9-A2C1-7396-90E4-3FEDE3BF5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415F5-4BAE-CC95-2B08-92F396D6B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99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1B6F98C-65D2-96AC-387F-304600119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131219"/>
              </p:ext>
            </p:extLst>
          </p:nvPr>
        </p:nvGraphicFramePr>
        <p:xfrm>
          <a:off x="707571" y="328401"/>
          <a:ext cx="10515600" cy="64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769">
                  <a:extLst>
                    <a:ext uri="{9D8B030D-6E8A-4147-A177-3AD203B41FA5}">
                      <a16:colId xmlns:a16="http://schemas.microsoft.com/office/drawing/2014/main" val="4286488666"/>
                    </a:ext>
                  </a:extLst>
                </a:gridCol>
                <a:gridCol w="2664031">
                  <a:extLst>
                    <a:ext uri="{9D8B030D-6E8A-4147-A177-3AD203B41FA5}">
                      <a16:colId xmlns:a16="http://schemas.microsoft.com/office/drawing/2014/main" val="18049472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001838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18688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Specific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2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NL" dirty="0"/>
                        <a:t>andomly select response variable and assign all others columns as features.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R</a:t>
                      </a:r>
                      <a:r>
                        <a:rPr lang="en-NL" dirty="0"/>
                        <a:t>esponse is that specific column and all other variables are classified as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In case of more</a:t>
                      </a:r>
                      <a:r>
                        <a:rPr lang="en-NL" dirty="0"/>
                        <a:t> than one specific columns, selects first provided column as response variable.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C0C0C0"/>
                          </a:highlight>
                        </a:rPr>
                        <a:t>I</a:t>
                      </a:r>
                      <a:r>
                        <a:rPr lang="en-NL" dirty="0">
                          <a:highlight>
                            <a:srgbClr val="C0C0C0"/>
                          </a:highlight>
                        </a:rPr>
                        <a:t>f response is all then iterative it selects one column as response a</a:t>
                      </a:r>
                      <a:r>
                        <a:rPr lang="en-GB" dirty="0" err="1">
                          <a:highlight>
                            <a:srgbClr val="C0C0C0"/>
                          </a:highlight>
                        </a:rPr>
                        <a:t>nd</a:t>
                      </a:r>
                      <a:r>
                        <a:rPr lang="en-NL" dirty="0">
                          <a:highlight>
                            <a:srgbClr val="C0C0C0"/>
                          </a:highlight>
                        </a:rPr>
                        <a:t> all others as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07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dirty="0"/>
                        <a:t>Specific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NL" dirty="0"/>
                        <a:t>andomly select response variable. </a:t>
                      </a:r>
                    </a:p>
                    <a:p>
                      <a:endParaRPr lang="en-NL" dirty="0"/>
                    </a:p>
                    <a:p>
                      <a:r>
                        <a:rPr lang="en-NL" dirty="0"/>
                        <a:t>Features depending on specific column.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  <a:r>
                        <a:rPr lang="en-NL" dirty="0"/>
                        <a:t>f there is an overlap, report error.</a:t>
                      </a:r>
                    </a:p>
                    <a:p>
                      <a:r>
                        <a:rPr lang="en-NL" dirty="0"/>
                        <a:t> and indicate that it is removing response variable from features. </a:t>
                      </a:r>
                    </a:p>
                    <a:p>
                      <a:r>
                        <a:rPr lang="en-NL" dirty="0"/>
                        <a:t>No overlap,select features based on provided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>
                          <a:highlight>
                            <a:srgbClr val="C0C0C0"/>
                          </a:highlight>
                        </a:rPr>
                        <a:t>Not possible . Going to NULL-all situation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63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L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</a:t>
                      </a:r>
                      <a:r>
                        <a:rPr lang="en-NL" dirty="0"/>
                        <a:t>andomly select response variable and assign all others as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</a:t>
                      </a:r>
                      <a:r>
                        <a:rPr lang="en-NL" dirty="0"/>
                        <a:t>esponse is that specific column and all other variables are classified as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dirty="0">
                          <a:highlight>
                            <a:srgbClr val="C0C0C0"/>
                          </a:highlight>
                        </a:rPr>
                        <a:t>Not possible . Going to NULL-all situation</a:t>
                      </a:r>
                    </a:p>
                    <a:p>
                      <a:endParaRPr lang="en-NL" dirty="0">
                        <a:highlight>
                          <a:srgbClr val="00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101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1C5056-74C6-E1B7-E1A3-B8A98B4D4437}"/>
              </a:ext>
            </a:extLst>
          </p:cNvPr>
          <p:cNvSpPr txBox="1"/>
          <p:nvPr/>
        </p:nvSpPr>
        <p:spPr>
          <a:xfrm>
            <a:off x="4163209" y="-6454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i="1" u="sng" dirty="0"/>
              <a:t>Response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C1C3F-81EA-E605-91AF-AD74C318214A}"/>
              </a:ext>
            </a:extLst>
          </p:cNvPr>
          <p:cNvSpPr txBox="1"/>
          <p:nvPr/>
        </p:nvSpPr>
        <p:spPr>
          <a:xfrm rot="16200000">
            <a:off x="-1204859" y="2947596"/>
            <a:ext cx="314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u="sng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50249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156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Shehwana, H. (Huma)</dc:creator>
  <cp:lastModifiedBy>Shehwana, H. (Huma)</cp:lastModifiedBy>
  <cp:revision>4</cp:revision>
  <dcterms:created xsi:type="dcterms:W3CDTF">2024-03-05T13:54:50Z</dcterms:created>
  <dcterms:modified xsi:type="dcterms:W3CDTF">2024-03-06T09:49:35Z</dcterms:modified>
</cp:coreProperties>
</file>