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DD80-B49A-9FDA-1F81-C02313AB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CAFD-73BE-555F-ECF9-1FF462E8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D6FEC-DF0E-3B5F-D0C9-844B0E3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CB5-6C77-4DF3-BB73-3410AADCDA58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5512-D576-1FDB-82D1-13FBD1F8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5A01-DA28-4CA5-A0C8-EB080FBB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C95-2F43-4C97-ABBB-742D561B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6C58-F918-B568-AF87-F4981A5D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F81E3-F9F9-ABC0-DBF1-E62E506D8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1CA8-95DA-AFA7-3E4A-290F3CC8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CB5-6C77-4DF3-BB73-3410AADCDA58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4E63-0A3D-3D52-5E64-2A373AC8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3DCA-8B90-4267-EF00-915ACCFC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C95-2F43-4C97-ABBB-742D561B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F62B6-7ED7-F0B2-ED94-A40CE93A5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292B4-8B36-4248-58EA-5F63F92D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8A0B6-DFDD-8AE6-43A4-DE2FEED9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CB5-6C77-4DF3-BB73-3410AADCDA58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5F77-C179-C0C0-5F72-494F802D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6D6D-9D05-149B-2E2E-346D67D5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C95-2F43-4C97-ABBB-742D561B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5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8E7E-CD4D-B6B4-7713-4A866CC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4CB1-A938-2EC7-BB96-07E7016AD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963D-E626-BBC7-B2F7-10211E95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CB5-6C77-4DF3-BB73-3410AADCDA58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27BA-0487-8F28-498E-81FAABCC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BD70-16A2-F97A-7237-1FC27D68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C95-2F43-4C97-ABBB-742D561B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3456-147A-9491-6CA5-690D7297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87118-038C-BC3B-1D01-E220D570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68A4-EF5A-BF02-B8FD-BF211D5B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CB5-6C77-4DF3-BB73-3410AADCDA58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9FBF-2B19-CAFE-CFE2-CC9E1229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DD52-8723-4DA1-C1AB-C6F36D0F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C95-2F43-4C97-ABBB-742D561B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404F-3B89-DBFB-9A95-06DCC787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1685-C951-F671-CE81-5283FF639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6C6E1-A7B9-24AB-CC24-21EA19696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914CA-A843-051D-4430-C8A96B5B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CB5-6C77-4DF3-BB73-3410AADCDA58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927E-4AF2-155C-1E02-191E4481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9CA7-FEF1-94B5-212D-65B9549D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C95-2F43-4C97-ABBB-742D561B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1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4587-3952-81B9-2023-81303C30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3549-2DD6-8647-E517-8D5404A1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B0395-BE45-4D80-6817-C8574A75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192F1-63F3-76FB-572C-2389BEF91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55AEF-F27D-3C5F-2F15-BCBD72650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D7ACA-9C25-87DC-76EC-F761BCD5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CB5-6C77-4DF3-BB73-3410AADCDA58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0D8DA-10FA-F799-A839-5C126B5D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8E71A-01D1-8917-1199-3F868C0A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C95-2F43-4C97-ABBB-742D561B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CAB7-83D0-9101-81F7-E4652B4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AC66A-1D7B-697A-75A9-C8B39BC5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CB5-6C77-4DF3-BB73-3410AADCDA58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9F464-6ACB-B3D1-A4EF-8A618CB5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07F45-E68B-FBE0-E0AF-B67DBDAC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C95-2F43-4C97-ABBB-742D561B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E0255-CDAD-BFF2-2AD6-6965557E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CB5-6C77-4DF3-BB73-3410AADCDA58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262BC-C488-D705-0A31-3294CCB2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E363-F62C-2C06-E696-9C95ED2E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C95-2F43-4C97-ABBB-742D561B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2A63-C110-6DE9-30CF-5678681D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76DD-D746-1765-9B19-C71F4E73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E7AC2-E0B7-7AAC-DA8C-2FC6CF36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7256-F623-279B-8A28-23532507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CB5-6C77-4DF3-BB73-3410AADCDA58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045E2-E939-25AF-0345-8F780B98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AE1D-007E-5439-21B6-41826DB9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C95-2F43-4C97-ABBB-742D561B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3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1AC8-0F74-7250-62B2-C5686A97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33797-A047-C6A1-E6BC-47F6651F5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183D9-159C-7F0F-CB2F-2F5B6D0D8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3E0F8-6303-0E4E-6492-F21A15DA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CB5-6C77-4DF3-BB73-3410AADCDA58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95068-A77C-176F-A0F1-072BD6BC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3E5A9-F047-6775-6490-AE1B0273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BC95-2F43-4C97-ABBB-742D561B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787D2-50D6-FAC4-128B-86175CDA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C145-AB0F-155A-664D-37FA8CA3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1091-5061-D336-766B-036B85EBE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BCB5-6C77-4DF3-BB73-3410AADCDA58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BFA5-A9F0-B83E-EC8B-717F124A4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873D-FFD0-E374-519A-D1BBE22CA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BC95-2F43-4C97-ABBB-742D561B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65DAD8-02E9-0D47-1E79-9802EF128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20924" r="7854" b="5819"/>
          <a:stretch/>
        </p:blipFill>
        <p:spPr>
          <a:xfrm>
            <a:off x="1741983" y="772160"/>
            <a:ext cx="8854897" cy="51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D98192-6B8C-8FAF-83FA-19F17C943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660526"/>
            <a:ext cx="9530080" cy="553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4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09D11-4132-6956-EAFA-6D813D7F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702783"/>
            <a:ext cx="9875520" cy="54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0DE67-E9EE-35E5-19DA-A96C736E4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" y="579955"/>
            <a:ext cx="9926320" cy="570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1C06FA-7331-E1B8-FF80-72014AED8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0" y="1645474"/>
            <a:ext cx="9846741" cy="3901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87B3F-0359-D069-CF64-FF9823763619}"/>
              </a:ext>
            </a:extLst>
          </p:cNvPr>
          <p:cNvSpPr txBox="1"/>
          <p:nvPr/>
        </p:nvSpPr>
        <p:spPr>
          <a:xfrm>
            <a:off x="2915920" y="640080"/>
            <a:ext cx="657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Supervised Machine Learning Data Set</a:t>
            </a:r>
          </a:p>
        </p:txBody>
      </p:sp>
    </p:spTree>
    <p:extLst>
      <p:ext uri="{BB962C8B-B14F-4D97-AF65-F5344CB8AC3E}">
        <p14:creationId xmlns:p14="http://schemas.microsoft.com/office/powerpoint/2010/main" val="156590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6EF28-32B3-B2AC-4B1F-47CD832F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1378243"/>
            <a:ext cx="9204960" cy="4119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DAAC2-9EC8-5094-12F8-0AD3EC2B8B4C}"/>
              </a:ext>
            </a:extLst>
          </p:cNvPr>
          <p:cNvSpPr txBox="1"/>
          <p:nvPr/>
        </p:nvSpPr>
        <p:spPr>
          <a:xfrm>
            <a:off x="2773680" y="467360"/>
            <a:ext cx="615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Example Of 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41714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0DC84-A9E9-83D6-ACC0-C55FA9BF5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87104"/>
            <a:ext cx="9011920" cy="50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7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DD14C-B07D-DEC8-AF7C-991A0C0D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700504"/>
            <a:ext cx="9621520" cy="54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20A065-9EFF-41B8-A65C-E7C1312C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4" y="741680"/>
            <a:ext cx="10042442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4AA49-D9AD-307A-EAD8-A20C4E77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630700"/>
            <a:ext cx="9805185" cy="55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1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13BC1-3FAF-2EE3-9EDC-319BE1A6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22" y="904240"/>
            <a:ext cx="9257258" cy="51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4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E0B96-B669-8DCA-E8FF-ED9D3CE9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708268"/>
            <a:ext cx="8727440" cy="54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A02B2-1643-0D5A-B951-CECB92F8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703178"/>
            <a:ext cx="9692640" cy="535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8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DF0A8-9215-38BF-93C4-190D1EE31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76" y="792480"/>
            <a:ext cx="9575444" cy="52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3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7C859F-5BA6-2D2B-77A6-0800E2006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6" y="741680"/>
            <a:ext cx="10016044" cy="53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3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A51FC-6126-D01F-A48C-70EAAEAB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44" y="1442720"/>
            <a:ext cx="10748760" cy="4704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286703-3EAE-11AA-D0B0-20AA9D80C8F9}"/>
              </a:ext>
            </a:extLst>
          </p:cNvPr>
          <p:cNvSpPr txBox="1"/>
          <p:nvPr/>
        </p:nvSpPr>
        <p:spPr>
          <a:xfrm>
            <a:off x="2743200" y="431800"/>
            <a:ext cx="706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2102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BF7A3-EFFF-8B7E-37B7-6A6B0294A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665043"/>
            <a:ext cx="9276080" cy="548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0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 ahmed khan</dc:creator>
  <cp:lastModifiedBy>Athar ahmed khan</cp:lastModifiedBy>
  <cp:revision>1</cp:revision>
  <dcterms:created xsi:type="dcterms:W3CDTF">2024-07-20T10:46:21Z</dcterms:created>
  <dcterms:modified xsi:type="dcterms:W3CDTF">2024-07-20T10:47:50Z</dcterms:modified>
</cp:coreProperties>
</file>