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87926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9966FF"/>
    <a:srgbClr val="00FFFF"/>
    <a:srgbClr val="33CCFF"/>
    <a:srgbClr val="3399FF"/>
    <a:srgbClr val="66FF66"/>
    <a:srgbClr val="008000"/>
    <a:srgbClr val="FFCC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78222"/>
            <a:ext cx="8909447" cy="2506427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781306"/>
            <a:ext cx="8909447" cy="1738167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83297"/>
            <a:ext cx="2561466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83297"/>
            <a:ext cx="7535907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4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94830"/>
            <a:ext cx="10245864" cy="2994714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817875"/>
            <a:ext cx="10245864" cy="1574849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916484"/>
            <a:ext cx="5048687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916484"/>
            <a:ext cx="5048687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4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83297"/>
            <a:ext cx="10245864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764832"/>
            <a:ext cx="5025485" cy="864917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629749"/>
            <a:ext cx="502548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764832"/>
            <a:ext cx="5050234" cy="864917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629749"/>
            <a:ext cx="5050234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3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5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036569"/>
            <a:ext cx="6013877" cy="5116178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159794"/>
            <a:ext cx="3831371" cy="4001285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91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036569"/>
            <a:ext cx="6013877" cy="5116178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159794"/>
            <a:ext cx="3831371" cy="4001285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916484"/>
            <a:ext cx="1024586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1512-5160-433C-84F5-0DBE17B9C56A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06F1-0276-43D6-A1F3-9F4F75D0D3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7.png"/><Relationship Id="rId18" Type="http://schemas.openxmlformats.org/officeDocument/2006/relationships/slide" Target="slide10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slide" Target="slide7.xml"/><Relationship Id="rId17" Type="http://schemas.openxmlformats.org/officeDocument/2006/relationships/image" Target="../media/image9.png"/><Relationship Id="rId2" Type="http://schemas.openxmlformats.org/officeDocument/2006/relationships/slide" Target="slide2.xml"/><Relationship Id="rId16" Type="http://schemas.openxmlformats.org/officeDocument/2006/relationships/slide" Target="slide9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3.png"/><Relationship Id="rId10" Type="http://schemas.openxmlformats.org/officeDocument/2006/relationships/slide" Target="slide6.xml"/><Relationship Id="rId19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5.png"/><Relationship Id="rId14" Type="http://schemas.openxmlformats.org/officeDocument/2006/relationships/slide" Target="slide8.xml"/><Relationship Id="rId22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ебенок 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5" y="903880"/>
            <a:ext cx="1632216" cy="3108202"/>
          </a:xfrm>
          <a:prstGeom prst="rect">
            <a:avLst/>
          </a:prstGeom>
        </p:spPr>
      </p:pic>
      <p:pic>
        <p:nvPicPr>
          <p:cNvPr id="5" name="ребенок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87" y="903881"/>
            <a:ext cx="1640302" cy="3123600"/>
          </a:xfrm>
          <a:prstGeom prst="rect">
            <a:avLst/>
          </a:prstGeom>
        </p:spPr>
      </p:pic>
      <p:pic>
        <p:nvPicPr>
          <p:cNvPr id="6" name="ребенок 3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3" y="867669"/>
            <a:ext cx="1655218" cy="3152004"/>
          </a:xfrm>
          <a:prstGeom prst="rect">
            <a:avLst/>
          </a:prstGeom>
        </p:spPr>
      </p:pic>
      <p:pic>
        <p:nvPicPr>
          <p:cNvPr id="7" name="ребенок 4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73" y="903881"/>
            <a:ext cx="1650981" cy="3143935"/>
          </a:xfrm>
          <a:prstGeom prst="rect">
            <a:avLst/>
          </a:prstGeom>
        </p:spPr>
      </p:pic>
      <p:pic>
        <p:nvPicPr>
          <p:cNvPr id="8" name="ребенок 5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1" y="938628"/>
            <a:ext cx="1632733" cy="3109188"/>
          </a:xfrm>
          <a:prstGeom prst="rect">
            <a:avLst/>
          </a:prstGeom>
        </p:spPr>
      </p:pic>
      <p:pic>
        <p:nvPicPr>
          <p:cNvPr id="9" name="ребенок 6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9" y="3876281"/>
            <a:ext cx="1659454" cy="3160070"/>
          </a:xfrm>
          <a:prstGeom prst="rect">
            <a:avLst/>
          </a:prstGeom>
        </p:spPr>
      </p:pic>
      <p:pic>
        <p:nvPicPr>
          <p:cNvPr id="10" name="ребенок 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99" y="3921546"/>
            <a:ext cx="1605147" cy="3056654"/>
          </a:xfrm>
          <a:prstGeom prst="rect">
            <a:avLst/>
          </a:prstGeom>
        </p:spPr>
      </p:pic>
      <p:pic>
        <p:nvPicPr>
          <p:cNvPr id="11" name="ребенок 8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893" y="3953932"/>
            <a:ext cx="1588140" cy="3024268"/>
          </a:xfrm>
          <a:prstGeom prst="rect">
            <a:avLst/>
          </a:prstGeom>
        </p:spPr>
      </p:pic>
      <p:pic>
        <p:nvPicPr>
          <p:cNvPr id="12" name="ребенок 9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09" y="3957090"/>
            <a:ext cx="1586481" cy="3021110"/>
          </a:xfrm>
          <a:prstGeom prst="rect">
            <a:avLst/>
          </a:prstGeom>
        </p:spPr>
      </p:pic>
      <p:pic>
        <p:nvPicPr>
          <p:cNvPr id="13" name="ребенок 10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966" y="4019673"/>
            <a:ext cx="1623260" cy="30911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79907" y="33771"/>
            <a:ext cx="5565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В</a:t>
            </a:r>
            <a:r>
              <a:rPr lang="ru-RU" sz="5400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Ы</a:t>
            </a:r>
            <a:r>
              <a:rPr lang="ru-RU" sz="54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Б</a:t>
            </a:r>
            <a:r>
              <a:rPr lang="ru-RU" sz="54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Е</a:t>
            </a:r>
            <a:r>
              <a:rPr lang="ru-RU" sz="54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Р</a:t>
            </a:r>
            <a:r>
              <a:rPr lang="ru-RU" sz="5400" dirty="0" smtClean="0">
                <a:solidFill>
                  <a:srgbClr val="66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И</a:t>
            </a:r>
            <a:r>
              <a:rPr lang="ru-RU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 </a:t>
            </a:r>
            <a:r>
              <a:rPr lang="ru-RU" sz="5400" dirty="0" smtClean="0">
                <a:solidFill>
                  <a:srgbClr val="33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Н</a:t>
            </a:r>
            <a:r>
              <a:rPr lang="ru-RU" sz="5400" dirty="0" smtClean="0"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О</a:t>
            </a:r>
            <a:r>
              <a:rPr lang="ru-RU" sz="5400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М</a:t>
            </a:r>
            <a:r>
              <a:rPr lang="ru-RU" sz="5400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Е</a:t>
            </a:r>
            <a:r>
              <a:rPr lang="ru-RU" sz="5400" dirty="0" smtClean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Р</a:t>
            </a:r>
            <a:endParaRPr lang="en-GB" sz="5400" dirty="0">
              <a:solidFill>
                <a:srgbClr val="FF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x Heavy Cyr" panose="020005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28714">
            <a:off x="9028284" y="138912"/>
            <a:ext cx="1663670" cy="5400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4327" flipV="1">
            <a:off x="1475895" y="245473"/>
            <a:ext cx="1606851" cy="5600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56287" y="2457982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Comix Heavy Cyr" panose="02000500000000000000" pitchFamily="2" charset="0"/>
              </a:rPr>
              <a:t>1</a:t>
            </a:r>
            <a:endParaRPr lang="en-GB" sz="4400" dirty="0">
              <a:latin typeface="Comix Heavy Cyr" panose="020005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3210" y="2437316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41634" y="2437316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1935" y="2457981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78339" y="2465681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2668" y="5430382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45930" y="5408496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28475" y="5408495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8421" y="5407531"/>
            <a:ext cx="496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omix Heavy Cyr" panose="02000500000000000000" pitchFamily="2" charset="0"/>
              </a:rPr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60119" y="5482226"/>
            <a:ext cx="1359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Comix Heavy Cyr" panose="02000500000000000000" pitchFamily="2" charset="0"/>
              </a:rPr>
              <a:t>1</a:t>
            </a:r>
            <a:r>
              <a:rPr lang="en-GB" sz="4400" dirty="0" smtClean="0">
                <a:latin typeface="Comix Heavy Cyr" panose="02000500000000000000" pitchFamily="2" charset="0"/>
              </a:rPr>
              <a:t>0</a:t>
            </a:r>
            <a:endParaRPr lang="en-GB" sz="4400" dirty="0">
              <a:latin typeface="Comix Heavy Cyr" panose="02000500000000000000" pitchFamily="2" charset="0"/>
            </a:endParaRPr>
          </a:p>
        </p:txBody>
      </p:sp>
      <p:pic>
        <p:nvPicPr>
          <p:cNvPr id="2" name="крестик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70" y="2184747"/>
            <a:ext cx="1371487" cy="1371487"/>
          </a:xfrm>
          <a:prstGeom prst="rect">
            <a:avLst/>
          </a:prstGeom>
        </p:spPr>
      </p:pic>
      <p:pic>
        <p:nvPicPr>
          <p:cNvPr id="27" name="крестик 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52" y="2150547"/>
            <a:ext cx="1371487" cy="1371487"/>
          </a:xfrm>
          <a:prstGeom prst="rect">
            <a:avLst/>
          </a:prstGeom>
        </p:spPr>
      </p:pic>
      <p:pic>
        <p:nvPicPr>
          <p:cNvPr id="28" name="крестик 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12" y="2194494"/>
            <a:ext cx="1371487" cy="1371487"/>
          </a:xfrm>
          <a:prstGeom prst="rect">
            <a:avLst/>
          </a:prstGeom>
        </p:spPr>
      </p:pic>
      <p:pic>
        <p:nvPicPr>
          <p:cNvPr id="29" name="крестик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18" y="2150548"/>
            <a:ext cx="1371487" cy="1371487"/>
          </a:xfrm>
          <a:prstGeom prst="rect">
            <a:avLst/>
          </a:prstGeom>
        </p:spPr>
      </p:pic>
      <p:pic>
        <p:nvPicPr>
          <p:cNvPr id="30" name="крестик 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22" y="2156957"/>
            <a:ext cx="1371487" cy="1371487"/>
          </a:xfrm>
          <a:prstGeom prst="rect">
            <a:avLst/>
          </a:prstGeom>
        </p:spPr>
      </p:pic>
      <p:pic>
        <p:nvPicPr>
          <p:cNvPr id="31" name="крестик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9" y="5181202"/>
            <a:ext cx="1371487" cy="1371487"/>
          </a:xfrm>
          <a:prstGeom prst="rect">
            <a:avLst/>
          </a:prstGeom>
        </p:spPr>
      </p:pic>
      <p:pic>
        <p:nvPicPr>
          <p:cNvPr id="32" name="крестик 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34" y="5106507"/>
            <a:ext cx="1371487" cy="1371487"/>
          </a:xfrm>
          <a:prstGeom prst="rect">
            <a:avLst/>
          </a:prstGeom>
        </p:spPr>
      </p:pic>
      <p:pic>
        <p:nvPicPr>
          <p:cNvPr id="33" name="крестик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62" y="5166072"/>
            <a:ext cx="1371487" cy="1371487"/>
          </a:xfrm>
          <a:prstGeom prst="rect">
            <a:avLst/>
          </a:prstGeom>
        </p:spPr>
      </p:pic>
      <p:pic>
        <p:nvPicPr>
          <p:cNvPr id="34" name="крестик 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24" y="5150537"/>
            <a:ext cx="1371487" cy="1371487"/>
          </a:xfrm>
          <a:prstGeom prst="rect">
            <a:avLst/>
          </a:prstGeom>
        </p:spPr>
      </p:pic>
      <p:pic>
        <p:nvPicPr>
          <p:cNvPr id="35" name="крестик 1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642" y="5165984"/>
            <a:ext cx="1371487" cy="1371487"/>
          </a:xfrm>
          <a:prstGeom prst="rect">
            <a:avLst/>
          </a:prstGeom>
        </p:spPr>
      </p:pic>
      <p:sp>
        <p:nvSpPr>
          <p:cNvPr id="36" name="заголовок"/>
          <p:cNvSpPr txBox="1"/>
          <p:nvPr/>
        </p:nvSpPr>
        <p:spPr>
          <a:xfrm>
            <a:off x="3288404" y="38070"/>
            <a:ext cx="5565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ln w="22225">
                  <a:solidFill>
                    <a:schemeClr val="tx1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x Heavy Cyr" panose="02000500000000000000" pitchFamily="2" charset="0"/>
              </a:rPr>
              <a:t>ВЫБЕРИ НОМЕР</a:t>
            </a:r>
            <a:endParaRPr lang="en-GB" sz="5400" dirty="0">
              <a:ln w="22225">
                <a:solidFill>
                  <a:schemeClr val="tx1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x Heavy Cyr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3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8" y="796705"/>
            <a:ext cx="3057941" cy="5823186"/>
          </a:xfrm>
          <a:prstGeom prst="rect">
            <a:avLst/>
          </a:prstGeom>
        </p:spPr>
      </p:pic>
      <p:pic>
        <p:nvPicPr>
          <p:cNvPr id="5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9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695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0780944" y="144855"/>
            <a:ext cx="1233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Comix Heavy Cyr" panose="02000500000000000000" pitchFamily="2" charset="0"/>
              </a:rPr>
              <a:t>1</a:t>
            </a:r>
            <a:r>
              <a:rPr lang="en-GB" sz="4800" dirty="0" smtClean="0">
                <a:latin typeface="Comix Heavy Cyr" panose="02000500000000000000" pitchFamily="2" charset="0"/>
              </a:rPr>
              <a:t>0</a:t>
            </a:r>
            <a:endParaRPr lang="en-GB" sz="4800" dirty="0">
              <a:latin typeface="Comix Heavy Cyr" panose="020005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4" y="896293"/>
            <a:ext cx="2986627" cy="5687384"/>
          </a:xfrm>
          <a:prstGeom prst="rect">
            <a:avLst/>
          </a:prstGeom>
        </p:spPr>
      </p:pic>
      <p:pic>
        <p:nvPicPr>
          <p:cNvPr id="5" name="Picture 4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226336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ffff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Comix Heavy Cyr" panose="02000500000000000000" pitchFamily="2" charset="0"/>
              </a:rPr>
              <a:t>1</a:t>
            </a:r>
            <a:endParaRPr lang="en-GB" sz="4800" dirty="0">
              <a:latin typeface="Comix Heavy Cyr" panose="02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8" y="796705"/>
            <a:ext cx="3124501" cy="5949935"/>
          </a:xfrm>
          <a:prstGeom prst="rect">
            <a:avLst/>
          </a:prstGeom>
        </p:spPr>
      </p:pic>
      <p:pic>
        <p:nvPicPr>
          <p:cNvPr id="10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32492" y="1817805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Montserrat ExtraBold" panose="00000900000000000000" pitchFamily="2" charset="0"/>
              </a:rPr>
              <a:t>Ваше задание здесь</a:t>
            </a:r>
            <a:endParaRPr lang="en-GB" sz="2400" dirty="0"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4" y="560353"/>
            <a:ext cx="3229094" cy="6149111"/>
          </a:xfrm>
          <a:prstGeom prst="rect">
            <a:avLst/>
          </a:prstGeom>
        </p:spPr>
      </p:pic>
      <p:pic>
        <p:nvPicPr>
          <p:cNvPr id="7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2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5" y="679010"/>
            <a:ext cx="3200569" cy="6094791"/>
          </a:xfrm>
          <a:prstGeom prst="rect">
            <a:avLst/>
          </a:prstGeom>
        </p:spPr>
      </p:pic>
      <p:pic>
        <p:nvPicPr>
          <p:cNvPr id="7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54" y="438188"/>
            <a:ext cx="3314671" cy="6312073"/>
          </a:xfrm>
          <a:prstGeom prst="rect">
            <a:avLst/>
          </a:prstGeom>
        </p:spPr>
      </p:pic>
      <p:pic>
        <p:nvPicPr>
          <p:cNvPr id="7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" y="887240"/>
            <a:ext cx="3009449" cy="5730843"/>
          </a:xfrm>
          <a:prstGeom prst="rect">
            <a:avLst/>
          </a:prstGeom>
        </p:spPr>
      </p:pic>
      <p:pic>
        <p:nvPicPr>
          <p:cNvPr id="7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6" y="805758"/>
            <a:ext cx="3100889" cy="5904971"/>
          </a:xfrm>
          <a:prstGeom prst="rect">
            <a:avLst/>
          </a:prstGeom>
        </p:spPr>
      </p:pic>
      <p:pic>
        <p:nvPicPr>
          <p:cNvPr id="7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0" y="777693"/>
            <a:ext cx="3022343" cy="5755398"/>
          </a:xfrm>
          <a:prstGeom prst="rect">
            <a:avLst/>
          </a:prstGeom>
        </p:spPr>
      </p:pic>
      <p:pic>
        <p:nvPicPr>
          <p:cNvPr id="5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802" y="144855"/>
            <a:ext cx="11606543" cy="689874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061602" y="144855"/>
            <a:ext cx="4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Comix Heavy Cyr" panose="02000500000000000000" pitchFamily="2" charset="0"/>
              </a:rPr>
              <a:t>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3" y="623785"/>
            <a:ext cx="3090747" cy="5885658"/>
          </a:xfrm>
          <a:prstGeom prst="rect">
            <a:avLst/>
          </a:prstGeom>
        </p:spPr>
      </p:pic>
      <p:pic>
        <p:nvPicPr>
          <p:cNvPr id="5" name="дом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052" y="6007911"/>
            <a:ext cx="748619" cy="8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indow dir="ver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30</Words>
  <Application>Microsoft Office PowerPoint</Application>
  <PresentationFormat>Custom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Comix Heavy Cyr</vt:lpstr>
      <vt:lpstr>Montserrat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Humai Vierdiieva</dc:creator>
  <cp:lastModifiedBy>Humai Vierdiieva</cp:lastModifiedBy>
  <cp:revision>15</cp:revision>
  <dcterms:created xsi:type="dcterms:W3CDTF">2021-03-17T10:35:49Z</dcterms:created>
  <dcterms:modified xsi:type="dcterms:W3CDTF">2021-04-14T16:00:53Z</dcterms:modified>
</cp:coreProperties>
</file>