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5590" autoAdjust="0"/>
  </p:normalViewPr>
  <p:slideViewPr>
    <p:cSldViewPr snapToGrid="0">
      <p:cViewPr varScale="1">
        <p:scale>
          <a:sx n="104" d="100"/>
          <a:sy n="104" d="100"/>
        </p:scale>
        <p:origin x="81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lattion" userId="01e6603d9a96cd4a" providerId="LiveId" clId="{C66655C9-FAD9-4336-AFC4-4431855EEF01}"/>
    <pc:docChg chg="undo custSel modSld">
      <pc:chgData name="lucas lattion" userId="01e6603d9a96cd4a" providerId="LiveId" clId="{C66655C9-FAD9-4336-AFC4-4431855EEF01}" dt="2023-10-10T08:30:43.079" v="52"/>
      <pc:docMkLst>
        <pc:docMk/>
      </pc:docMkLst>
      <pc:sldChg chg="addSp delSp modSp mod">
        <pc:chgData name="lucas lattion" userId="01e6603d9a96cd4a" providerId="LiveId" clId="{C66655C9-FAD9-4336-AFC4-4431855EEF01}" dt="2023-10-10T08:24:52.741" v="43" actId="1076"/>
        <pc:sldMkLst>
          <pc:docMk/>
          <pc:sldMk cId="1645467631" sldId="256"/>
        </pc:sldMkLst>
        <pc:spChg chg="mod">
          <ac:chgData name="lucas lattion" userId="01e6603d9a96cd4a" providerId="LiveId" clId="{C66655C9-FAD9-4336-AFC4-4431855EEF01}" dt="2023-10-10T08:13:48.500" v="0"/>
          <ac:spMkLst>
            <pc:docMk/>
            <pc:sldMk cId="1645467631" sldId="256"/>
            <ac:spMk id="2" creationId="{22694F86-ABBD-8040-2C0F-389437919153}"/>
          </ac:spMkLst>
        </pc:spChg>
        <pc:spChg chg="mod">
          <ac:chgData name="lucas lattion" userId="01e6603d9a96cd4a" providerId="LiveId" clId="{C66655C9-FAD9-4336-AFC4-4431855EEF01}" dt="2023-10-10T08:22:33.427" v="28" actId="1076"/>
          <ac:spMkLst>
            <pc:docMk/>
            <pc:sldMk cId="1645467631" sldId="256"/>
            <ac:spMk id="3" creationId="{D8E4B2E0-9DBC-408A-62F4-270D94612C47}"/>
          </ac:spMkLst>
        </pc:spChg>
        <pc:spChg chg="add del mod">
          <ac:chgData name="lucas lattion" userId="01e6603d9a96cd4a" providerId="LiveId" clId="{C66655C9-FAD9-4336-AFC4-4431855EEF01}" dt="2023-10-10T08:23:09.586" v="38" actId="478"/>
          <ac:spMkLst>
            <pc:docMk/>
            <pc:sldMk cId="1645467631" sldId="256"/>
            <ac:spMk id="4" creationId="{ADF6B09B-C2F0-0273-4355-3B696AF4DBC4}"/>
          </ac:spMkLst>
        </pc:spChg>
        <pc:picChg chg="add mod">
          <ac:chgData name="lucas lattion" userId="01e6603d9a96cd4a" providerId="LiveId" clId="{C66655C9-FAD9-4336-AFC4-4431855EEF01}" dt="2023-10-10T08:24:52.741" v="43" actId="1076"/>
          <ac:picMkLst>
            <pc:docMk/>
            <pc:sldMk cId="1645467631" sldId="256"/>
            <ac:picMk id="6" creationId="{B79239F3-02C8-9BA1-25ED-9BB5006DBAE7}"/>
          </ac:picMkLst>
        </pc:picChg>
      </pc:sldChg>
      <pc:sldChg chg="addSp delSp modSp mod">
        <pc:chgData name="lucas lattion" userId="01e6603d9a96cd4a" providerId="LiveId" clId="{C66655C9-FAD9-4336-AFC4-4431855EEF01}" dt="2023-10-10T08:30:43.079" v="52"/>
        <pc:sldMkLst>
          <pc:docMk/>
          <pc:sldMk cId="3272429935" sldId="257"/>
        </pc:sldMkLst>
        <pc:spChg chg="mod">
          <ac:chgData name="lucas lattion" userId="01e6603d9a96cd4a" providerId="LiveId" clId="{C66655C9-FAD9-4336-AFC4-4431855EEF01}" dt="2023-10-10T08:13:48.500" v="0"/>
          <ac:spMkLst>
            <pc:docMk/>
            <pc:sldMk cId="3272429935" sldId="257"/>
            <ac:spMk id="2" creationId="{7F79370D-46B3-292F-43E0-6071665583F2}"/>
          </ac:spMkLst>
        </pc:spChg>
        <pc:spChg chg="mod">
          <ac:chgData name="lucas lattion" userId="01e6603d9a96cd4a" providerId="LiveId" clId="{C66655C9-FAD9-4336-AFC4-4431855EEF01}" dt="2023-10-10T08:13:48.500" v="0"/>
          <ac:spMkLst>
            <pc:docMk/>
            <pc:sldMk cId="3272429935" sldId="257"/>
            <ac:spMk id="3" creationId="{499B32BF-006D-006D-B8B6-3C7018EE1DE9}"/>
          </ac:spMkLst>
        </pc:spChg>
        <pc:spChg chg="del mod">
          <ac:chgData name="lucas lattion" userId="01e6603d9a96cd4a" providerId="LiveId" clId="{C66655C9-FAD9-4336-AFC4-4431855EEF01}" dt="2023-10-10T08:30:43.079" v="52"/>
          <ac:spMkLst>
            <pc:docMk/>
            <pc:sldMk cId="3272429935" sldId="257"/>
            <ac:spMk id="8" creationId="{25CF5E84-A6D7-850F-F6FE-69FECD46D6EB}"/>
          </ac:spMkLst>
        </pc:spChg>
        <pc:picChg chg="add del mod">
          <ac:chgData name="lucas lattion" userId="01e6603d9a96cd4a" providerId="LiveId" clId="{C66655C9-FAD9-4336-AFC4-4431855EEF01}" dt="2023-10-10T08:25:21.381" v="45"/>
          <ac:picMkLst>
            <pc:docMk/>
            <pc:sldMk cId="3272429935" sldId="257"/>
            <ac:picMk id="5" creationId="{D5ADD441-D1DD-5C85-87EF-81939BB7E7B6}"/>
          </ac:picMkLst>
        </pc:picChg>
        <pc:picChg chg="add mod">
          <ac:chgData name="lucas lattion" userId="01e6603d9a96cd4a" providerId="LiveId" clId="{C66655C9-FAD9-4336-AFC4-4431855EEF01}" dt="2023-10-10T08:25:40.553" v="46"/>
          <ac:picMkLst>
            <pc:docMk/>
            <pc:sldMk cId="3272429935" sldId="257"/>
            <ac:picMk id="6" creationId="{795C0A4F-29E6-B06B-68B9-B875335B60DB}"/>
          </ac:picMkLst>
        </pc:picChg>
      </pc:sldChg>
      <pc:sldChg chg="addSp delSp modSp">
        <pc:chgData name="lucas lattion" userId="01e6603d9a96cd4a" providerId="LiveId" clId="{C66655C9-FAD9-4336-AFC4-4431855EEF01}" dt="2023-10-10T08:30:43.079" v="52"/>
        <pc:sldMkLst>
          <pc:docMk/>
          <pc:sldMk cId="510049469" sldId="258"/>
        </pc:sldMkLst>
        <pc:spChg chg="mod">
          <ac:chgData name="lucas lattion" userId="01e6603d9a96cd4a" providerId="LiveId" clId="{C66655C9-FAD9-4336-AFC4-4431855EEF01}" dt="2023-10-10T08:18:20.768" v="16" actId="20577"/>
          <ac:spMkLst>
            <pc:docMk/>
            <pc:sldMk cId="510049469" sldId="258"/>
            <ac:spMk id="2" creationId="{A74AD4CC-03E1-CED0-3A4B-9EC9DD537783}"/>
          </ac:spMkLst>
        </pc:spChg>
        <pc:spChg chg="mod">
          <ac:chgData name="lucas lattion" userId="01e6603d9a96cd4a" providerId="LiveId" clId="{C66655C9-FAD9-4336-AFC4-4431855EEF01}" dt="2023-10-10T08:13:48.500" v="0"/>
          <ac:spMkLst>
            <pc:docMk/>
            <pc:sldMk cId="510049469" sldId="258"/>
            <ac:spMk id="3" creationId="{579CE518-BA0C-6857-5A2E-39B100C4DD32}"/>
          </ac:spMkLst>
        </pc:spChg>
        <pc:spChg chg="del">
          <ac:chgData name="lucas lattion" userId="01e6603d9a96cd4a" providerId="LiveId" clId="{C66655C9-FAD9-4336-AFC4-4431855EEF01}" dt="2023-10-10T08:30:43.079" v="52"/>
          <ac:spMkLst>
            <pc:docMk/>
            <pc:sldMk cId="510049469" sldId="258"/>
            <ac:spMk id="7" creationId="{7899F011-75D5-E001-42FD-29E6D5D1A077}"/>
          </ac:spMkLst>
        </pc:spChg>
        <pc:picChg chg="add mod">
          <ac:chgData name="lucas lattion" userId="01e6603d9a96cd4a" providerId="LiveId" clId="{C66655C9-FAD9-4336-AFC4-4431855EEF01}" dt="2023-10-10T08:25:44.446" v="47"/>
          <ac:picMkLst>
            <pc:docMk/>
            <pc:sldMk cId="510049469" sldId="258"/>
            <ac:picMk id="5" creationId="{6EBA0221-239F-43D7-F38F-DF9B1FA8ECEF}"/>
          </ac:picMkLst>
        </pc:picChg>
      </pc:sldChg>
      <pc:sldChg chg="addSp delSp modSp mod">
        <pc:chgData name="lucas lattion" userId="01e6603d9a96cd4a" providerId="LiveId" clId="{C66655C9-FAD9-4336-AFC4-4431855EEF01}" dt="2023-10-10T08:30:43.079" v="52"/>
        <pc:sldMkLst>
          <pc:docMk/>
          <pc:sldMk cId="2066805777" sldId="259"/>
        </pc:sldMkLst>
        <pc:spChg chg="mod">
          <ac:chgData name="lucas lattion" userId="01e6603d9a96cd4a" providerId="LiveId" clId="{C66655C9-FAD9-4336-AFC4-4431855EEF01}" dt="2023-10-10T08:22:01.942" v="25" actId="313"/>
          <ac:spMkLst>
            <pc:docMk/>
            <pc:sldMk cId="2066805777" sldId="259"/>
            <ac:spMk id="2" creationId="{423E9029-2949-029E-C7AC-74A9A0EFA3A8}"/>
          </ac:spMkLst>
        </pc:spChg>
        <pc:spChg chg="mod">
          <ac:chgData name="lucas lattion" userId="01e6603d9a96cd4a" providerId="LiveId" clId="{C66655C9-FAD9-4336-AFC4-4431855EEF01}" dt="2023-10-10T08:19:54.152" v="24" actId="313"/>
          <ac:spMkLst>
            <pc:docMk/>
            <pc:sldMk cId="2066805777" sldId="259"/>
            <ac:spMk id="3" creationId="{469AB59E-6295-ECEF-26C6-B35FEB32FE45}"/>
          </ac:spMkLst>
        </pc:spChg>
        <pc:spChg chg="del">
          <ac:chgData name="lucas lattion" userId="01e6603d9a96cd4a" providerId="LiveId" clId="{C66655C9-FAD9-4336-AFC4-4431855EEF01}" dt="2023-10-10T08:30:43.079" v="52"/>
          <ac:spMkLst>
            <pc:docMk/>
            <pc:sldMk cId="2066805777" sldId="259"/>
            <ac:spMk id="6" creationId="{AF5CDD98-4844-27E5-810F-1ED6BCE590EC}"/>
          </ac:spMkLst>
        </pc:spChg>
        <pc:picChg chg="add mod">
          <ac:chgData name="lucas lattion" userId="01e6603d9a96cd4a" providerId="LiveId" clId="{C66655C9-FAD9-4336-AFC4-4431855EEF01}" dt="2023-10-10T08:25:45.677" v="48"/>
          <ac:picMkLst>
            <pc:docMk/>
            <pc:sldMk cId="2066805777" sldId="259"/>
            <ac:picMk id="4" creationId="{76DA50A0-F4D2-B3FD-FCA9-6C25A35E5FE7}"/>
          </ac:picMkLst>
        </pc:picChg>
      </pc:sldChg>
      <pc:sldChg chg="addSp delSp modSp mod modClrScheme chgLayout">
        <pc:chgData name="lucas lattion" userId="01e6603d9a96cd4a" providerId="LiveId" clId="{C66655C9-FAD9-4336-AFC4-4431855EEF01}" dt="2023-10-10T08:30:43.079" v="52"/>
        <pc:sldMkLst>
          <pc:docMk/>
          <pc:sldMk cId="2143776566" sldId="260"/>
        </pc:sldMkLst>
        <pc:spChg chg="mod ord">
          <ac:chgData name="lucas lattion" userId="01e6603d9a96cd4a" providerId="LiveId" clId="{C66655C9-FAD9-4336-AFC4-4431855EEF01}" dt="2023-10-10T08:19:38.683" v="22" actId="122"/>
          <ac:spMkLst>
            <pc:docMk/>
            <pc:sldMk cId="2143776566" sldId="260"/>
            <ac:spMk id="2" creationId="{8D92420E-D3CC-322B-2D3F-FCA93C209A5E}"/>
          </ac:spMkLst>
        </pc:spChg>
        <pc:spChg chg="del mod">
          <ac:chgData name="lucas lattion" userId="01e6603d9a96cd4a" providerId="LiveId" clId="{C66655C9-FAD9-4336-AFC4-4431855EEF01}" dt="2023-10-10T08:19:00.420" v="17" actId="478"/>
          <ac:spMkLst>
            <pc:docMk/>
            <pc:sldMk cId="2143776566" sldId="260"/>
            <ac:spMk id="3" creationId="{08AB0D1C-E836-11D8-25D2-44F45BB10758}"/>
          </ac:spMkLst>
        </pc:spChg>
        <pc:spChg chg="add del mod ord">
          <ac:chgData name="lucas lattion" userId="01e6603d9a96cd4a" providerId="LiveId" clId="{C66655C9-FAD9-4336-AFC4-4431855EEF01}" dt="2023-10-10T08:19:27.142" v="21" actId="478"/>
          <ac:spMkLst>
            <pc:docMk/>
            <pc:sldMk cId="2143776566" sldId="260"/>
            <ac:spMk id="4" creationId="{E92F9E1A-7407-2E61-E898-FC858A4A791D}"/>
          </ac:spMkLst>
        </pc:spChg>
        <pc:spChg chg="del">
          <ac:chgData name="lucas lattion" userId="01e6603d9a96cd4a" providerId="LiveId" clId="{C66655C9-FAD9-4336-AFC4-4431855EEF01}" dt="2023-10-10T08:30:43.079" v="52"/>
          <ac:spMkLst>
            <pc:docMk/>
            <pc:sldMk cId="2143776566" sldId="260"/>
            <ac:spMk id="7" creationId="{932CB493-E9EE-BE0F-243F-81CA279EC850}"/>
          </ac:spMkLst>
        </pc:spChg>
        <pc:picChg chg="add mod">
          <ac:chgData name="lucas lattion" userId="01e6603d9a96cd4a" providerId="LiveId" clId="{C66655C9-FAD9-4336-AFC4-4431855EEF01}" dt="2023-10-10T08:25:46.616" v="49"/>
          <ac:picMkLst>
            <pc:docMk/>
            <pc:sldMk cId="2143776566" sldId="260"/>
            <ac:picMk id="5" creationId="{B78B4CAA-3903-BAA4-0E81-DE0EE3190B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C568B-F899-4EA6-AECA-92D3B075DB0B}" type="datetimeFigureOut">
              <a:rPr lang="fr-CH" smtClean="0"/>
              <a:t>28.11.2023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AFC8-78AF-409D-852E-AF1F8D73726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273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52C7-6D11-4A0B-BAA0-0DCAC3E442A6}" type="datetime1">
              <a:rPr lang="fr-CH" smtClean="0"/>
              <a:t>28.11.2023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9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9EE1-866A-437C-9214-FEC06DDAFC0A}" type="datetime1">
              <a:rPr lang="fr-CH" smtClean="0"/>
              <a:t>28.11.2023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7CA9-E9BA-483E-B16E-07CF62C9F9BC}" type="datetime1">
              <a:rPr lang="fr-CH" smtClean="0"/>
              <a:t>28.11.2023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10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3D13-A4D0-43A7-9C6A-BD2FAAB6CD73}" type="datetime1">
              <a:rPr lang="fr-CH" smtClean="0"/>
              <a:t>28.11.2023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0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A4B0-ECC6-4D47-8385-50759C810DB5}" type="datetime1">
              <a:rPr lang="fr-CH" smtClean="0"/>
              <a:t>28.11.2023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71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C12-EB46-4F58-9825-A7CC2296DA02}" type="datetime1">
              <a:rPr lang="fr-CH" smtClean="0"/>
              <a:t>28.11.2023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58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893B-9187-4FEA-8A4F-8528FC64F864}" type="datetime1">
              <a:rPr lang="fr-CH" smtClean="0"/>
              <a:t>28.11.2023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24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7A26-5315-4C6D-854F-10FDC8FCC48B}" type="datetime1">
              <a:rPr lang="fr-CH" smtClean="0"/>
              <a:t>28.11.2023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51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68A-80AB-48B9-9065-9E13DC31321F}" type="datetime1">
              <a:rPr lang="fr-CH" smtClean="0"/>
              <a:t>28.11.2023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402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FF11-2004-4F50-8DA0-8E1C64A81982}" type="datetime1">
              <a:rPr lang="fr-CH" smtClean="0"/>
              <a:t>28.11.2023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87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7E3AD35-6C78-4032-89BD-710BDC91C07D}" type="datetime1">
              <a:rPr lang="fr-CH" smtClean="0"/>
              <a:t>28.11.2023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89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5F767-96F3-489C-B88D-0244FED310F9}" type="datetime1">
              <a:rPr lang="fr-CH" smtClean="0"/>
              <a:t>28.11.2023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74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94F86-ABBD-8040-2C0F-389437919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9072379" cy="2541431"/>
          </a:xfrm>
        </p:spPr>
        <p:txBody>
          <a:bodyPr>
            <a:normAutofit fontScale="90000"/>
          </a:bodyPr>
          <a:lstStyle/>
          <a:p>
            <a:r>
              <a:rPr lang="en-GB" noProof="0" dirty="0"/>
              <a:t>Hangman  </a:t>
            </a:r>
            <a:br>
              <a:rPr lang="en-GB" noProof="0" dirty="0"/>
            </a:br>
            <a:r>
              <a:rPr lang="en-GB" noProof="0" dirty="0"/>
              <a:t>Network Application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E4B2E0-9DBC-408A-62F4-270D94612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Romain Humair &amp; Lucas Lattion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B79239F3-02C8-9BA1-25ED-9BB5006DB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215" y="283237"/>
            <a:ext cx="1549273" cy="116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6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79370D-46B3-292F-43E0-60716655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Initial Idea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B32BF-006D-006D-B8B6-3C7018EE1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Hangman game (</a:t>
            </a:r>
            <a:r>
              <a:rPr lang="en-GB" dirty="0" err="1"/>
              <a:t>pendu</a:t>
            </a:r>
            <a:r>
              <a:rPr lang="en-GB" dirty="0"/>
              <a:t>)</a:t>
            </a:r>
          </a:p>
          <a:p>
            <a:r>
              <a:rPr lang="en-GB" noProof="0" dirty="0"/>
              <a:t>Server side</a:t>
            </a:r>
          </a:p>
          <a:p>
            <a:pPr lvl="1"/>
            <a:r>
              <a:rPr lang="en-GB" dirty="0"/>
              <a:t>Select random a word</a:t>
            </a:r>
          </a:p>
          <a:p>
            <a:r>
              <a:rPr lang="en-GB" noProof="0" dirty="0"/>
              <a:t>Client side</a:t>
            </a:r>
            <a:endParaRPr lang="en-GB" dirty="0"/>
          </a:p>
          <a:p>
            <a:pPr lvl="1"/>
            <a:r>
              <a:rPr lang="en-GB" noProof="0" dirty="0"/>
              <a:t>G</a:t>
            </a:r>
            <a:r>
              <a:rPr lang="en-GB" dirty="0" err="1"/>
              <a:t>uess</a:t>
            </a:r>
            <a:r>
              <a:rPr lang="en-GB" dirty="0"/>
              <a:t> a letter or a word</a:t>
            </a:r>
          </a:p>
          <a:p>
            <a:endParaRPr lang="en-GB" noProof="0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795C0A4F-29E6-B06B-68B9-B875335B6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215" y="283237"/>
            <a:ext cx="1549273" cy="1168437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70C22A-28B0-8877-E58C-48DFBC69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pPr/>
              <a:t>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7242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AD4CC-03E1-CED0-3A4B-9EC9DD53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protocol</a:t>
            </a:r>
            <a:endParaRPr lang="en-GB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9CE518-BA0C-6857-5A2E-39B100C4D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noProof="0" dirty="0"/>
              <a:t>TCP</a:t>
            </a:r>
          </a:p>
          <a:p>
            <a:r>
              <a:rPr lang="en-GB" dirty="0"/>
              <a:t>Default port 9795</a:t>
            </a:r>
          </a:p>
          <a:p>
            <a:endParaRPr lang="en-GB" dirty="0"/>
          </a:p>
          <a:p>
            <a:r>
              <a:rPr lang="en-GB" dirty="0"/>
              <a:t>Client Messages</a:t>
            </a:r>
          </a:p>
          <a:p>
            <a:pPr lvl="1"/>
            <a:r>
              <a:rPr lang="en-US" dirty="0"/>
              <a:t>GUESS &lt;letter or word&gt; (Client -&gt; Server):  The client's guess.</a:t>
            </a:r>
            <a:endParaRPr lang="en-GB" dirty="0"/>
          </a:p>
          <a:p>
            <a:r>
              <a:rPr lang="en-GB" dirty="0"/>
              <a:t>Server Messages</a:t>
            </a:r>
          </a:p>
          <a:p>
            <a:pPr lvl="1"/>
            <a:r>
              <a:rPr lang="en-GB" dirty="0"/>
              <a:t>INIT &lt;hidden  word&gt; :  Welcome message</a:t>
            </a:r>
          </a:p>
          <a:p>
            <a:pPr lvl="1"/>
            <a:r>
              <a:rPr lang="en-GB" dirty="0"/>
              <a:t>HIT &lt;hidden word&gt; : The guess was correct. </a:t>
            </a:r>
            <a:r>
              <a:rPr lang="en-US" dirty="0"/>
              <a:t>The letter has been added to the hidden word (e.g., "_ A _ _ _").</a:t>
            </a:r>
          </a:p>
          <a:p>
            <a:pPr lvl="1"/>
            <a:r>
              <a:rPr lang="en-US" dirty="0"/>
              <a:t>MISS &lt;attempts left&gt; &lt;</a:t>
            </a:r>
            <a:r>
              <a:rPr lang="en-US" dirty="0" err="1"/>
              <a:t>hiden</a:t>
            </a:r>
            <a:r>
              <a:rPr lang="en-US" dirty="0"/>
              <a:t> word&gt; (Server -&gt; Client): the guess was incorrect.  Attempts left was decreased (e.g., 6 "_ _ _ _ _")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6EBA0221-239F-43D7-F38F-DF9B1FA8E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215" y="283237"/>
            <a:ext cx="1549273" cy="116843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335D6F-0100-9D08-7117-5DEDCC92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004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AD4CC-03E1-CED0-3A4B-9EC9DD53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Diagram Example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6EBA0221-239F-43D7-F38F-DF9B1FA8E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215" y="283237"/>
            <a:ext cx="1549273" cy="116843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335D6F-0100-9D08-7117-5DEDCC92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4</a:t>
            </a:fld>
            <a:endParaRPr lang="fr-CH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D12A20-2E3C-1E91-1318-8291C63F5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986" y="1613609"/>
            <a:ext cx="3516824" cy="480753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E2AFCCD-5131-B2D9-A14C-985220B78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400" y="1613608"/>
            <a:ext cx="3915494" cy="480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6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E9029-2949-029E-C7AC-74A9A0EF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 Command</a:t>
            </a:r>
            <a:endParaRPr lang="en-GB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9AB59E-6295-ECEF-26C6-B35FEB32F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java -jar hangmanGame-1.0-SNAPSHOT.jar -h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76DA50A0-F4D2-B3FD-FCA9-6C25A35E5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215" y="283237"/>
            <a:ext cx="1549273" cy="116843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ED5CE9-ED54-FA9D-C200-3D2A34FB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5</a:t>
            </a:fld>
            <a:endParaRPr lang="fr-CH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A29F6C9-2BB3-173D-EBC8-4B5C3CD99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662" y="2652301"/>
            <a:ext cx="6388334" cy="281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0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2420E-D3CC-322B-2D3F-FCA93C20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noProof="0" dirty="0"/>
              <a:t>Demo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B78B4CAA-3903-BAA4-0E81-DE0EE3190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215" y="283237"/>
            <a:ext cx="1549273" cy="116843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997D4F-A171-6660-45C5-2B657869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377656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145</Words>
  <Application>Microsoft Office PowerPoint</Application>
  <PresentationFormat>Grand écran</PresentationFormat>
  <Paragraphs>27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Galerie</vt:lpstr>
      <vt:lpstr>Hangman   Network Application</vt:lpstr>
      <vt:lpstr>Initial Idea</vt:lpstr>
      <vt:lpstr>The protocol</vt:lpstr>
      <vt:lpstr>Diagram Example</vt:lpstr>
      <vt:lpstr>CLI Command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 – Java IO - Maven</dc:title>
  <dc:creator>lucas lattion</dc:creator>
  <cp:lastModifiedBy>lucas lattion</cp:lastModifiedBy>
  <cp:revision>7</cp:revision>
  <dcterms:created xsi:type="dcterms:W3CDTF">2023-10-10T06:24:15Z</dcterms:created>
  <dcterms:modified xsi:type="dcterms:W3CDTF">2023-11-28T09:59:52Z</dcterms:modified>
</cp:coreProperties>
</file>