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5"/>
    <p:sldMasterId id="2147483692"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DM Sans Medium"/>
      <p:regular r:id="rId14"/>
      <p:bold r:id="rId15"/>
      <p:italic r:id="rId16"/>
      <p:boldItalic r:id="rId17"/>
    </p:embeddedFont>
    <p:embeddedFont>
      <p:font typeface="Crimson Pro Medium"/>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
      <p:font typeface="Merriweather"/>
      <p:regular r:id="rId30"/>
      <p:bold r:id="rId31"/>
      <p:italic r:id="rId32"/>
      <p:boldItalic r:id="rId33"/>
    </p:embeddedFont>
    <p:embeddedFont>
      <p:font typeface="DM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FC950E-F764-4C66-94E2-E777242BBE46}">
  <a:tblStyle styleId="{35FC950E-F764-4C66-94E2-E777242BBE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rimsonProMedium-italic.fntdata"/><Relationship Id="rId22" Type="http://schemas.openxmlformats.org/officeDocument/2006/relationships/font" Target="fonts/Montserrat-regular.fntdata"/><Relationship Id="rId21" Type="http://schemas.openxmlformats.org/officeDocument/2006/relationships/font" Target="fonts/CrimsonProMedium-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4.xml"/><Relationship Id="rId33" Type="http://schemas.openxmlformats.org/officeDocument/2006/relationships/font" Target="fonts/Merriweather-boldItalic.fntdata"/><Relationship Id="rId10" Type="http://schemas.openxmlformats.org/officeDocument/2006/relationships/slide" Target="slides/slide3.xml"/><Relationship Id="rId32" Type="http://schemas.openxmlformats.org/officeDocument/2006/relationships/font" Target="fonts/Merriweather-italic.fntdata"/><Relationship Id="rId13" Type="http://schemas.openxmlformats.org/officeDocument/2006/relationships/slide" Target="slides/slide6.xml"/><Relationship Id="rId35" Type="http://schemas.openxmlformats.org/officeDocument/2006/relationships/font" Target="fonts/DMSans-bold.fntdata"/><Relationship Id="rId12" Type="http://schemas.openxmlformats.org/officeDocument/2006/relationships/slide" Target="slides/slide5.xml"/><Relationship Id="rId34" Type="http://schemas.openxmlformats.org/officeDocument/2006/relationships/font" Target="fonts/DMSans-regular.fntdata"/><Relationship Id="rId15" Type="http://schemas.openxmlformats.org/officeDocument/2006/relationships/font" Target="fonts/DMSansMedium-bold.fntdata"/><Relationship Id="rId37" Type="http://schemas.openxmlformats.org/officeDocument/2006/relationships/font" Target="fonts/DMSans-boldItalic.fntdata"/><Relationship Id="rId14" Type="http://schemas.openxmlformats.org/officeDocument/2006/relationships/font" Target="fonts/DMSansMedium-regular.fntdata"/><Relationship Id="rId36" Type="http://schemas.openxmlformats.org/officeDocument/2006/relationships/font" Target="fonts/DMSans-italic.fntdata"/><Relationship Id="rId17" Type="http://schemas.openxmlformats.org/officeDocument/2006/relationships/font" Target="fonts/DMSansMedium-boldItalic.fntdata"/><Relationship Id="rId16" Type="http://schemas.openxmlformats.org/officeDocument/2006/relationships/font" Target="fonts/DMSansMedium-italic.fntdata"/><Relationship Id="rId19" Type="http://schemas.openxmlformats.org/officeDocument/2006/relationships/font" Target="fonts/CrimsonProMedium-bold.fntdata"/><Relationship Id="rId18" Type="http://schemas.openxmlformats.org/officeDocument/2006/relationships/font" Target="fonts/CrimsonPr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34ab38269a_0_2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34ab38269a_0_2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34ab38269a_0_2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34ab38269a_0_2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34ab38269a_0_2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34ab38269a_0_2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34ab38269a_0_3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34ab38269a_0_3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34ab38269a_0_3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34ab38269a_0_3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34ab38269a_0_3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34ab38269a_0_3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1">
    <p:bg>
      <p:bgPr>
        <a:solidFill>
          <a:schemeClr val="lt2"/>
        </a:solidFill>
      </p:bgPr>
    </p:bg>
    <p:spTree>
      <p:nvGrpSpPr>
        <p:cNvPr id="130" name="Shape 130"/>
        <p:cNvGrpSpPr/>
        <p:nvPr/>
      </p:nvGrpSpPr>
      <p:grpSpPr>
        <a:xfrm>
          <a:off x="0" y="0"/>
          <a:ext cx="0" cy="0"/>
          <a:chOff x="0" y="0"/>
          <a:chExt cx="0" cy="0"/>
        </a:xfrm>
      </p:grpSpPr>
      <p:sp>
        <p:nvSpPr>
          <p:cNvPr id="131" name="Google Shape;131;p13"/>
          <p:cNvSpPr/>
          <p:nvPr>
            <p:ph idx="2" type="pic"/>
          </p:nvPr>
        </p:nvSpPr>
        <p:spPr>
          <a:xfrm>
            <a:off x="0" y="0"/>
            <a:ext cx="9144000" cy="5143500"/>
          </a:xfrm>
          <a:prstGeom prst="rect">
            <a:avLst/>
          </a:prstGeom>
          <a:noFill/>
          <a:ln>
            <a:noFill/>
          </a:ln>
        </p:spPr>
      </p:sp>
      <p:sp>
        <p:nvSpPr>
          <p:cNvPr id="132" name="Google Shape;132;p13"/>
          <p:cNvSpPr txBox="1"/>
          <p:nvPr>
            <p:ph type="title"/>
          </p:nvPr>
        </p:nvSpPr>
        <p:spPr>
          <a:xfrm>
            <a:off x="285750" y="1639500"/>
            <a:ext cx="8572500" cy="18645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p:txBody>
      </p:sp>
      <p:sp>
        <p:nvSpPr>
          <p:cNvPr id="133" name="Google Shape;133;p13"/>
          <p:cNvSpPr txBox="1"/>
          <p:nvPr>
            <p:ph idx="1" type="subTitle"/>
          </p:nvPr>
        </p:nvSpPr>
        <p:spPr>
          <a:xfrm>
            <a:off x="342750" y="3820125"/>
            <a:ext cx="2148300" cy="553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1300"/>
              <a:buNone/>
              <a:defRPr/>
            </a:lvl1pPr>
            <a:lvl2pPr lvl="1">
              <a:spcBef>
                <a:spcPts val="0"/>
              </a:spcBef>
              <a:spcAft>
                <a:spcPts val="0"/>
              </a:spcAft>
              <a:buClr>
                <a:schemeClr val="dk1"/>
              </a:buClr>
              <a:buSzPts val="1100"/>
              <a:buNone/>
              <a:defRPr/>
            </a:lvl2pPr>
            <a:lvl3pPr lvl="2">
              <a:spcBef>
                <a:spcPts val="0"/>
              </a:spcBef>
              <a:spcAft>
                <a:spcPts val="0"/>
              </a:spcAft>
              <a:buClr>
                <a:schemeClr val="dk1"/>
              </a:buClr>
              <a:buSzPts val="1100"/>
              <a:buNone/>
              <a:defRPr/>
            </a:lvl3pPr>
            <a:lvl4pPr lvl="3">
              <a:spcBef>
                <a:spcPts val="0"/>
              </a:spcBef>
              <a:spcAft>
                <a:spcPts val="0"/>
              </a:spcAft>
              <a:buClr>
                <a:schemeClr val="dk1"/>
              </a:buClr>
              <a:buSzPts val="1100"/>
              <a:buNone/>
              <a:defRPr/>
            </a:lvl4pPr>
            <a:lvl5pPr lvl="4">
              <a:spcBef>
                <a:spcPts val="0"/>
              </a:spcBef>
              <a:spcAft>
                <a:spcPts val="0"/>
              </a:spcAft>
              <a:buClr>
                <a:schemeClr val="dk1"/>
              </a:buClr>
              <a:buSzPts val="1100"/>
              <a:buNone/>
              <a:defRPr/>
            </a:lvl5pPr>
            <a:lvl6pPr lvl="5">
              <a:spcBef>
                <a:spcPts val="0"/>
              </a:spcBef>
              <a:spcAft>
                <a:spcPts val="0"/>
              </a:spcAft>
              <a:buClr>
                <a:schemeClr val="dk1"/>
              </a:buClr>
              <a:buSzPts val="1100"/>
              <a:buNone/>
              <a:defRPr/>
            </a:lvl6pPr>
            <a:lvl7pPr lvl="6">
              <a:spcBef>
                <a:spcPts val="0"/>
              </a:spcBef>
              <a:spcAft>
                <a:spcPts val="0"/>
              </a:spcAft>
              <a:buClr>
                <a:schemeClr val="dk1"/>
              </a:buClr>
              <a:buSzPts val="1100"/>
              <a:buNone/>
              <a:defRPr/>
            </a:lvl7pPr>
            <a:lvl8pPr lvl="7">
              <a:spcBef>
                <a:spcPts val="0"/>
              </a:spcBef>
              <a:spcAft>
                <a:spcPts val="0"/>
              </a:spcAft>
              <a:buClr>
                <a:schemeClr val="dk1"/>
              </a:buClr>
              <a:buSzPts val="1100"/>
              <a:buNone/>
              <a:defRPr/>
            </a:lvl8pPr>
            <a:lvl9pPr lvl="8">
              <a:spcBef>
                <a:spcPts val="0"/>
              </a:spcBef>
              <a:spcAft>
                <a:spcPts val="0"/>
              </a:spcAft>
              <a:buClr>
                <a:schemeClr val="dk1"/>
              </a:buClr>
              <a:buSzPts val="1100"/>
              <a:buNone/>
              <a:defRPr/>
            </a:lvl9pPr>
          </a:lstStyle>
          <a:p/>
        </p:txBody>
      </p:sp>
      <p:sp>
        <p:nvSpPr>
          <p:cNvPr id="134" name="Google Shape;134;p13"/>
          <p:cNvSpPr txBox="1"/>
          <p:nvPr>
            <p:ph idx="3" type="subTitle"/>
          </p:nvPr>
        </p:nvSpPr>
        <p:spPr>
          <a:xfrm>
            <a:off x="6652800" y="3820125"/>
            <a:ext cx="2148300" cy="553200"/>
          </a:xfrm>
          <a:prstGeom prst="rect">
            <a:avLst/>
          </a:prstGeom>
        </p:spPr>
        <p:txBody>
          <a:bodyPr anchorCtr="0" anchor="t" bIns="91425" lIns="91425" spcFirstLastPara="1" rIns="91425" wrap="square" tIns="91425">
            <a:norm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9">
    <p:bg>
      <p:bgPr>
        <a:solidFill>
          <a:schemeClr val="lt1"/>
        </a:solidFill>
      </p:bgPr>
    </p:bg>
    <p:spTree>
      <p:nvGrpSpPr>
        <p:cNvPr id="135" name="Shape 135"/>
        <p:cNvGrpSpPr/>
        <p:nvPr/>
      </p:nvGrpSpPr>
      <p:grpSpPr>
        <a:xfrm>
          <a:off x="0" y="0"/>
          <a:ext cx="0" cy="0"/>
          <a:chOff x="0" y="0"/>
          <a:chExt cx="0" cy="0"/>
        </a:xfrm>
      </p:grpSpPr>
      <p:sp>
        <p:nvSpPr>
          <p:cNvPr id="136" name="Google Shape;136;p14"/>
          <p:cNvSpPr txBox="1"/>
          <p:nvPr>
            <p:ph type="title"/>
          </p:nvPr>
        </p:nvSpPr>
        <p:spPr>
          <a:xfrm>
            <a:off x="230900" y="457200"/>
            <a:ext cx="2974800" cy="5622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sz="3600"/>
            </a:lvl2pPr>
            <a:lvl3pPr lvl="2">
              <a:lnSpc>
                <a:spcPct val="80000"/>
              </a:lnSpc>
              <a:spcBef>
                <a:spcPts val="0"/>
              </a:spcBef>
              <a:spcAft>
                <a:spcPts val="0"/>
              </a:spcAft>
              <a:buClr>
                <a:schemeClr val="dk1"/>
              </a:buClr>
              <a:buSzPts val="3600"/>
              <a:buNone/>
              <a:defRPr sz="3600"/>
            </a:lvl3pPr>
            <a:lvl4pPr lvl="3">
              <a:lnSpc>
                <a:spcPct val="80000"/>
              </a:lnSpc>
              <a:spcBef>
                <a:spcPts val="0"/>
              </a:spcBef>
              <a:spcAft>
                <a:spcPts val="0"/>
              </a:spcAft>
              <a:buClr>
                <a:schemeClr val="dk1"/>
              </a:buClr>
              <a:buSzPts val="3600"/>
              <a:buNone/>
              <a:defRPr sz="3600"/>
            </a:lvl4pPr>
            <a:lvl5pPr lvl="4">
              <a:lnSpc>
                <a:spcPct val="80000"/>
              </a:lnSpc>
              <a:spcBef>
                <a:spcPts val="0"/>
              </a:spcBef>
              <a:spcAft>
                <a:spcPts val="0"/>
              </a:spcAft>
              <a:buClr>
                <a:schemeClr val="dk1"/>
              </a:buClr>
              <a:buSzPts val="3600"/>
              <a:buNone/>
              <a:defRPr sz="3600"/>
            </a:lvl5pPr>
            <a:lvl6pPr lvl="5">
              <a:lnSpc>
                <a:spcPct val="80000"/>
              </a:lnSpc>
              <a:spcBef>
                <a:spcPts val="0"/>
              </a:spcBef>
              <a:spcAft>
                <a:spcPts val="0"/>
              </a:spcAft>
              <a:buClr>
                <a:schemeClr val="dk1"/>
              </a:buClr>
              <a:buSzPts val="3600"/>
              <a:buNone/>
              <a:defRPr sz="3600"/>
            </a:lvl6pPr>
            <a:lvl7pPr lvl="6">
              <a:lnSpc>
                <a:spcPct val="80000"/>
              </a:lnSpc>
              <a:spcBef>
                <a:spcPts val="0"/>
              </a:spcBef>
              <a:spcAft>
                <a:spcPts val="0"/>
              </a:spcAft>
              <a:buClr>
                <a:schemeClr val="dk1"/>
              </a:buClr>
              <a:buSzPts val="3600"/>
              <a:buNone/>
              <a:defRPr sz="3600"/>
            </a:lvl7pPr>
            <a:lvl8pPr lvl="7">
              <a:lnSpc>
                <a:spcPct val="80000"/>
              </a:lnSpc>
              <a:spcBef>
                <a:spcPts val="0"/>
              </a:spcBef>
              <a:spcAft>
                <a:spcPts val="0"/>
              </a:spcAft>
              <a:buClr>
                <a:schemeClr val="dk1"/>
              </a:buClr>
              <a:buSzPts val="3600"/>
              <a:buNone/>
              <a:defRPr sz="3600"/>
            </a:lvl8pPr>
            <a:lvl9pPr lvl="8">
              <a:lnSpc>
                <a:spcPct val="80000"/>
              </a:lnSpc>
              <a:spcBef>
                <a:spcPts val="0"/>
              </a:spcBef>
              <a:spcAft>
                <a:spcPts val="0"/>
              </a:spcAft>
              <a:buClr>
                <a:schemeClr val="dk1"/>
              </a:buClr>
              <a:buSzPts val="3600"/>
              <a:buNone/>
              <a:defRPr sz="3600"/>
            </a:lvl9pPr>
          </a:lstStyle>
          <a:p/>
        </p:txBody>
      </p:sp>
      <p:graphicFrame>
        <p:nvGraphicFramePr>
          <p:cNvPr id="137" name="Google Shape;137;p14"/>
          <p:cNvGraphicFramePr/>
          <p:nvPr/>
        </p:nvGraphicFramePr>
        <p:xfrm>
          <a:off x="228588" y="2431250"/>
          <a:ext cx="3000000" cy="3000000"/>
        </p:xfrm>
        <a:graphic>
          <a:graphicData uri="http://schemas.openxmlformats.org/drawingml/2006/table">
            <a:tbl>
              <a:tblPr>
                <a:noFill/>
                <a:tableStyleId>{35FC950E-F764-4C66-94E2-E777242BBE46}</a:tableStyleId>
              </a:tblPr>
              <a:tblGrid>
                <a:gridCol w="2711825"/>
              </a:tblGrid>
              <a:tr h="271225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alpha val="0"/>
                        </a:schemeClr>
                      </a:solidFill>
                      <a:prstDash val="solid"/>
                      <a:round/>
                      <a:headEnd len="sm" w="sm" type="none"/>
                      <a:tailEnd len="sm" w="sm" type="none"/>
                    </a:lnB>
                  </a:tcPr>
                </a:tc>
              </a:tr>
            </a:tbl>
          </a:graphicData>
        </a:graphic>
      </p:graphicFrame>
      <p:graphicFrame>
        <p:nvGraphicFramePr>
          <p:cNvPr id="138" name="Google Shape;138;p14"/>
          <p:cNvGraphicFramePr/>
          <p:nvPr/>
        </p:nvGraphicFramePr>
        <p:xfrm>
          <a:off x="3216075" y="2431250"/>
          <a:ext cx="3000000" cy="3000000"/>
        </p:xfrm>
        <a:graphic>
          <a:graphicData uri="http://schemas.openxmlformats.org/drawingml/2006/table">
            <a:tbl>
              <a:tblPr>
                <a:noFill/>
                <a:tableStyleId>{35FC950E-F764-4C66-94E2-E777242BBE46}</a:tableStyleId>
              </a:tblPr>
              <a:tblGrid>
                <a:gridCol w="2711825"/>
              </a:tblGrid>
              <a:tr h="271225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alpha val="0"/>
                        </a:schemeClr>
                      </a:solidFill>
                      <a:prstDash val="solid"/>
                      <a:round/>
                      <a:headEnd len="sm" w="sm" type="none"/>
                      <a:tailEnd len="sm" w="sm" type="none"/>
                    </a:lnB>
                  </a:tcPr>
                </a:tc>
              </a:tr>
            </a:tbl>
          </a:graphicData>
        </a:graphic>
      </p:graphicFrame>
      <p:graphicFrame>
        <p:nvGraphicFramePr>
          <p:cNvPr id="139" name="Google Shape;139;p14"/>
          <p:cNvGraphicFramePr/>
          <p:nvPr/>
        </p:nvGraphicFramePr>
        <p:xfrm>
          <a:off x="6203563" y="2431250"/>
          <a:ext cx="3000000" cy="3000000"/>
        </p:xfrm>
        <a:graphic>
          <a:graphicData uri="http://schemas.openxmlformats.org/drawingml/2006/table">
            <a:tbl>
              <a:tblPr>
                <a:noFill/>
                <a:tableStyleId>{35FC950E-F764-4C66-94E2-E777242BBE46}</a:tableStyleId>
              </a:tblPr>
              <a:tblGrid>
                <a:gridCol w="2711825"/>
              </a:tblGrid>
              <a:tr h="271225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alpha val="0"/>
                        </a:schemeClr>
                      </a:solidFill>
                      <a:prstDash val="solid"/>
                      <a:round/>
                      <a:headEnd len="sm" w="sm" type="none"/>
                      <a:tailEnd len="sm" w="sm" type="none"/>
                    </a:lnB>
                  </a:tcPr>
                </a:tc>
              </a:tr>
            </a:tbl>
          </a:graphicData>
        </a:graphic>
      </p:graphicFrame>
      <p:sp>
        <p:nvSpPr>
          <p:cNvPr id="140" name="Google Shape;140;p14"/>
          <p:cNvSpPr txBox="1"/>
          <p:nvPr>
            <p:ph idx="1" type="body"/>
          </p:nvPr>
        </p:nvSpPr>
        <p:spPr>
          <a:xfrm>
            <a:off x="356300" y="3285600"/>
            <a:ext cx="2456400" cy="1614600"/>
          </a:xfrm>
          <a:prstGeom prst="rect">
            <a:avLst/>
          </a:prstGeom>
        </p:spPr>
        <p:txBody>
          <a:bodyPr anchorCtr="0" anchor="b"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1" name="Google Shape;141;p14"/>
          <p:cNvSpPr txBox="1"/>
          <p:nvPr>
            <p:ph idx="2" type="body"/>
          </p:nvPr>
        </p:nvSpPr>
        <p:spPr>
          <a:xfrm>
            <a:off x="3343788" y="3285600"/>
            <a:ext cx="2456400" cy="1614600"/>
          </a:xfrm>
          <a:prstGeom prst="rect">
            <a:avLst/>
          </a:prstGeom>
        </p:spPr>
        <p:txBody>
          <a:bodyPr anchorCtr="0" anchor="b"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2" name="Google Shape;142;p14"/>
          <p:cNvSpPr txBox="1"/>
          <p:nvPr>
            <p:ph idx="3" type="body"/>
          </p:nvPr>
        </p:nvSpPr>
        <p:spPr>
          <a:xfrm>
            <a:off x="6331275" y="3285600"/>
            <a:ext cx="2456400" cy="1614600"/>
          </a:xfrm>
          <a:prstGeom prst="rect">
            <a:avLst/>
          </a:prstGeom>
        </p:spPr>
        <p:txBody>
          <a:bodyPr anchorCtr="0" anchor="b"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3" name="Google Shape;143;p14"/>
          <p:cNvSpPr txBox="1"/>
          <p:nvPr>
            <p:ph idx="4" type="title"/>
          </p:nvPr>
        </p:nvSpPr>
        <p:spPr>
          <a:xfrm>
            <a:off x="333350" y="2431250"/>
            <a:ext cx="2502300" cy="7365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4" name="Google Shape;144;p14"/>
          <p:cNvSpPr txBox="1"/>
          <p:nvPr>
            <p:ph idx="5" type="title"/>
          </p:nvPr>
        </p:nvSpPr>
        <p:spPr>
          <a:xfrm>
            <a:off x="3320850" y="2431250"/>
            <a:ext cx="2502300" cy="7365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5" name="Google Shape;145;p14"/>
          <p:cNvSpPr txBox="1"/>
          <p:nvPr>
            <p:ph idx="6" type="title"/>
          </p:nvPr>
        </p:nvSpPr>
        <p:spPr>
          <a:xfrm>
            <a:off x="6308325" y="2431250"/>
            <a:ext cx="2502300" cy="7365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14"/>
          <p:cNvSpPr txBox="1"/>
          <p:nvPr>
            <p:ph idx="7" type="body"/>
          </p:nvPr>
        </p:nvSpPr>
        <p:spPr>
          <a:xfrm>
            <a:off x="5349150" y="457200"/>
            <a:ext cx="3572700" cy="154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7" name="Google Shape;147;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52" name="Shape 152"/>
        <p:cNvGrpSpPr/>
        <p:nvPr/>
      </p:nvGrpSpPr>
      <p:grpSpPr>
        <a:xfrm>
          <a:off x="0" y="0"/>
          <a:ext cx="0" cy="0"/>
          <a:chOff x="0" y="0"/>
          <a:chExt cx="0" cy="0"/>
        </a:xfrm>
      </p:grpSpPr>
      <p:sp>
        <p:nvSpPr>
          <p:cNvPr id="153" name="Google Shape;153;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4" name="Google Shape;154;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5" name="Google Shape;15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56" name="Shape 156"/>
        <p:cNvGrpSpPr/>
        <p:nvPr/>
      </p:nvGrpSpPr>
      <p:grpSpPr>
        <a:xfrm>
          <a:off x="0" y="0"/>
          <a:ext cx="0" cy="0"/>
          <a:chOff x="0" y="0"/>
          <a:chExt cx="0" cy="0"/>
        </a:xfrm>
      </p:grpSpPr>
      <p:sp>
        <p:nvSpPr>
          <p:cNvPr id="157" name="Google Shape;157;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8" name="Google Shape;15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59" name="Shape 159"/>
        <p:cNvGrpSpPr/>
        <p:nvPr/>
      </p:nvGrpSpPr>
      <p:grpSpPr>
        <a:xfrm>
          <a:off x="0" y="0"/>
          <a:ext cx="0" cy="0"/>
          <a:chOff x="0" y="0"/>
          <a:chExt cx="0" cy="0"/>
        </a:xfrm>
      </p:grpSpPr>
      <p:sp>
        <p:nvSpPr>
          <p:cNvPr id="160" name="Google Shape;160;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61" name="Google Shape;16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62" name="Google Shape;16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163" name="Shape 163"/>
        <p:cNvGrpSpPr/>
        <p:nvPr/>
      </p:nvGrpSpPr>
      <p:grpSpPr>
        <a:xfrm>
          <a:off x="0" y="0"/>
          <a:ext cx="0" cy="0"/>
          <a:chOff x="0" y="0"/>
          <a:chExt cx="0" cy="0"/>
        </a:xfrm>
      </p:grpSpPr>
      <p:sp>
        <p:nvSpPr>
          <p:cNvPr id="164" name="Google Shape;164;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65" name="Google Shape;165;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6" name="Google Shape;166;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7" name="Google Shape;16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68" name="Shape 168"/>
        <p:cNvGrpSpPr/>
        <p:nvPr/>
      </p:nvGrpSpPr>
      <p:grpSpPr>
        <a:xfrm>
          <a:off x="0" y="0"/>
          <a:ext cx="0" cy="0"/>
          <a:chOff x="0" y="0"/>
          <a:chExt cx="0" cy="0"/>
        </a:xfrm>
      </p:grpSpPr>
      <p:sp>
        <p:nvSpPr>
          <p:cNvPr id="169" name="Google Shape;16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70" name="Google Shape;17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71" name="Shape 171"/>
        <p:cNvGrpSpPr/>
        <p:nvPr/>
      </p:nvGrpSpPr>
      <p:grpSpPr>
        <a:xfrm>
          <a:off x="0" y="0"/>
          <a:ext cx="0" cy="0"/>
          <a:chOff x="0" y="0"/>
          <a:chExt cx="0" cy="0"/>
        </a:xfrm>
      </p:grpSpPr>
      <p:sp>
        <p:nvSpPr>
          <p:cNvPr id="172" name="Google Shape;172;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73" name="Google Shape;173;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4" name="Google Shape;17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75" name="Shape 175"/>
        <p:cNvGrpSpPr/>
        <p:nvPr/>
      </p:nvGrpSpPr>
      <p:grpSpPr>
        <a:xfrm>
          <a:off x="0" y="0"/>
          <a:ext cx="0" cy="0"/>
          <a:chOff x="0" y="0"/>
          <a:chExt cx="0" cy="0"/>
        </a:xfrm>
      </p:grpSpPr>
      <p:sp>
        <p:nvSpPr>
          <p:cNvPr id="176" name="Google Shape;176;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77" name="Google Shape;17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78" name="Shape 178"/>
        <p:cNvGrpSpPr/>
        <p:nvPr/>
      </p:nvGrpSpPr>
      <p:grpSpPr>
        <a:xfrm>
          <a:off x="0" y="0"/>
          <a:ext cx="0" cy="0"/>
          <a:chOff x="0" y="0"/>
          <a:chExt cx="0" cy="0"/>
        </a:xfrm>
      </p:grpSpPr>
      <p:sp>
        <p:nvSpPr>
          <p:cNvPr id="179" name="Google Shape;179;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81" name="Google Shape;181;p2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2" name="Google Shape;182;p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83" name="Google Shape;18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184" name="Shape 184"/>
        <p:cNvGrpSpPr/>
        <p:nvPr/>
      </p:nvGrpSpPr>
      <p:grpSpPr>
        <a:xfrm>
          <a:off x="0" y="0"/>
          <a:ext cx="0" cy="0"/>
          <a:chOff x="0" y="0"/>
          <a:chExt cx="0" cy="0"/>
        </a:xfrm>
      </p:grpSpPr>
      <p:sp>
        <p:nvSpPr>
          <p:cNvPr id="185" name="Google Shape;185;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186" name="Google Shape;18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187" name="Shape 187"/>
        <p:cNvGrpSpPr/>
        <p:nvPr/>
      </p:nvGrpSpPr>
      <p:grpSpPr>
        <a:xfrm>
          <a:off x="0" y="0"/>
          <a:ext cx="0" cy="0"/>
          <a:chOff x="0" y="0"/>
          <a:chExt cx="0" cy="0"/>
        </a:xfrm>
      </p:grpSpPr>
      <p:sp>
        <p:nvSpPr>
          <p:cNvPr id="188" name="Google Shape;188;p2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9" name="Google Shape;189;p2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190" name="Google Shape;19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1" name="Shape 191"/>
        <p:cNvGrpSpPr/>
        <p:nvPr/>
      </p:nvGrpSpPr>
      <p:grpSpPr>
        <a:xfrm>
          <a:off x="0" y="0"/>
          <a:ext cx="0" cy="0"/>
          <a:chOff x="0" y="0"/>
          <a:chExt cx="0" cy="0"/>
        </a:xfrm>
      </p:grpSpPr>
      <p:sp>
        <p:nvSpPr>
          <p:cNvPr id="192" name="Google Shape;19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93" name="Shape 193"/>
        <p:cNvGrpSpPr/>
        <p:nvPr/>
      </p:nvGrpSpPr>
      <p:grpSpPr>
        <a:xfrm>
          <a:off x="0" y="0"/>
          <a:ext cx="0" cy="0"/>
          <a:chOff x="0" y="0"/>
          <a:chExt cx="0" cy="0"/>
        </a:xfrm>
      </p:grpSpPr>
      <p:sp>
        <p:nvSpPr>
          <p:cNvPr id="194" name="Google Shape;194;p27"/>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95" name="Google Shape;19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6" name="Google Shape;196;p27"/>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7" name="Google Shape;197;p27"/>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8" name="Google Shape;198;p27"/>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99" name="Google Shape;199;p27"/>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00" name="Google Shape;200;p27"/>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01" name="Google Shape;201;p27"/>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02" name="Shape 202"/>
        <p:cNvGrpSpPr/>
        <p:nvPr/>
      </p:nvGrpSpPr>
      <p:grpSpPr>
        <a:xfrm>
          <a:off x="0" y="0"/>
          <a:ext cx="0" cy="0"/>
          <a:chOff x="0" y="0"/>
          <a:chExt cx="0" cy="0"/>
        </a:xfrm>
      </p:grpSpPr>
      <p:sp>
        <p:nvSpPr>
          <p:cNvPr id="203" name="Google Shape;203;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04" name="Google Shape;204;p28"/>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05" name="Google Shape;205;p28"/>
          <p:cNvSpPr/>
          <p:nvPr>
            <p:ph idx="2" type="pic"/>
          </p:nvPr>
        </p:nvSpPr>
        <p:spPr>
          <a:xfrm>
            <a:off x="4992024" y="1152775"/>
            <a:ext cx="3840300" cy="3416400"/>
          </a:xfrm>
          <a:prstGeom prst="rect">
            <a:avLst/>
          </a:prstGeom>
          <a:noFill/>
          <a:ln>
            <a:noFill/>
          </a:ln>
        </p:spPr>
      </p:sp>
      <p:sp>
        <p:nvSpPr>
          <p:cNvPr id="206" name="Google Shape;20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207" name="Shape 207"/>
        <p:cNvGrpSpPr/>
        <p:nvPr/>
      </p:nvGrpSpPr>
      <p:grpSpPr>
        <a:xfrm>
          <a:off x="0" y="0"/>
          <a:ext cx="0" cy="0"/>
          <a:chOff x="0" y="0"/>
          <a:chExt cx="0" cy="0"/>
        </a:xfrm>
      </p:grpSpPr>
      <p:sp>
        <p:nvSpPr>
          <p:cNvPr id="208" name="Google Shape;20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29"/>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10" name="Google Shape;210;p29"/>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1" name="Google Shape;211;p29"/>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2" name="Google Shape;212;p29"/>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13" name="Google Shape;213;p29"/>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14" name="Shape 214"/>
        <p:cNvGrpSpPr/>
        <p:nvPr/>
      </p:nvGrpSpPr>
      <p:grpSpPr>
        <a:xfrm>
          <a:off x="0" y="0"/>
          <a:ext cx="0" cy="0"/>
          <a:chOff x="0" y="0"/>
          <a:chExt cx="0" cy="0"/>
        </a:xfrm>
      </p:grpSpPr>
      <p:sp>
        <p:nvSpPr>
          <p:cNvPr id="215" name="Google Shape;21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0"/>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7" name="Google Shape;217;p30"/>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8" name="Google Shape;218;p30"/>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9" name="Google Shape;219;p30"/>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0" name="Google Shape;220;p30"/>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21" name="Google Shape;221;p30"/>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22" name="Google Shape;222;p30"/>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23" name="Shape 223"/>
        <p:cNvGrpSpPr/>
        <p:nvPr/>
      </p:nvGrpSpPr>
      <p:grpSpPr>
        <a:xfrm>
          <a:off x="0" y="0"/>
          <a:ext cx="0" cy="0"/>
          <a:chOff x="0" y="0"/>
          <a:chExt cx="0" cy="0"/>
        </a:xfrm>
      </p:grpSpPr>
      <p:sp>
        <p:nvSpPr>
          <p:cNvPr id="224" name="Google Shape;22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31"/>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26" name="Google Shape;226;p31"/>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27" name="Google Shape;227;p31"/>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28" name="Google Shape;228;p31"/>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29" name="Google Shape;229;p31"/>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30" name="Google Shape;230;p31"/>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31" name="Google Shape;231;p31"/>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32" name="Google Shape;232;p31"/>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33" name="Google Shape;233;p31"/>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34" name="Shape 234"/>
        <p:cNvGrpSpPr/>
        <p:nvPr/>
      </p:nvGrpSpPr>
      <p:grpSpPr>
        <a:xfrm>
          <a:off x="0" y="0"/>
          <a:ext cx="0" cy="0"/>
          <a:chOff x="0" y="0"/>
          <a:chExt cx="0" cy="0"/>
        </a:xfrm>
      </p:grpSpPr>
      <p:sp>
        <p:nvSpPr>
          <p:cNvPr id="235" name="Google Shape;235;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36" name="Google Shape;23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7" name="Google Shape;237;p3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38" name="Shape 238"/>
        <p:cNvGrpSpPr/>
        <p:nvPr/>
      </p:nvGrpSpPr>
      <p:grpSpPr>
        <a:xfrm>
          <a:off x="0" y="0"/>
          <a:ext cx="0" cy="0"/>
          <a:chOff x="0" y="0"/>
          <a:chExt cx="0" cy="0"/>
        </a:xfrm>
      </p:grpSpPr>
      <p:sp>
        <p:nvSpPr>
          <p:cNvPr id="239" name="Google Shape;239;p33"/>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0" name="Google Shape;240;p33"/>
          <p:cNvSpPr/>
          <p:nvPr>
            <p:ph idx="2" type="pic"/>
          </p:nvPr>
        </p:nvSpPr>
        <p:spPr>
          <a:xfrm>
            <a:off x="4804825" y="1133300"/>
            <a:ext cx="4027500" cy="2392800"/>
          </a:xfrm>
          <a:prstGeom prst="rect">
            <a:avLst/>
          </a:prstGeom>
          <a:noFill/>
          <a:ln>
            <a:noFill/>
          </a:ln>
        </p:spPr>
      </p:sp>
      <p:sp>
        <p:nvSpPr>
          <p:cNvPr id="241" name="Google Shape;241;p33"/>
          <p:cNvSpPr/>
          <p:nvPr>
            <p:ph idx="3" type="pic"/>
          </p:nvPr>
        </p:nvSpPr>
        <p:spPr>
          <a:xfrm>
            <a:off x="311725" y="1133300"/>
            <a:ext cx="4027500" cy="2392800"/>
          </a:xfrm>
          <a:prstGeom prst="rect">
            <a:avLst/>
          </a:prstGeom>
          <a:noFill/>
          <a:ln>
            <a:noFill/>
          </a:ln>
        </p:spPr>
      </p:sp>
      <p:sp>
        <p:nvSpPr>
          <p:cNvPr id="242" name="Google Shape;242;p33"/>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3" name="Google Shape;24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4" name="Google Shape;244;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45" name="Google Shape;245;p3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246" name="Google Shape;246;p3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247" name="Shape 247"/>
        <p:cNvGrpSpPr/>
        <p:nvPr/>
      </p:nvGrpSpPr>
      <p:grpSpPr>
        <a:xfrm>
          <a:off x="0" y="0"/>
          <a:ext cx="0" cy="0"/>
          <a:chOff x="0" y="0"/>
          <a:chExt cx="0" cy="0"/>
        </a:xfrm>
      </p:grpSpPr>
      <p:sp>
        <p:nvSpPr>
          <p:cNvPr id="248" name="Google Shape;248;p34"/>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9" name="Google Shape;249;p34"/>
          <p:cNvSpPr/>
          <p:nvPr>
            <p:ph idx="2" type="pic"/>
          </p:nvPr>
        </p:nvSpPr>
        <p:spPr>
          <a:xfrm>
            <a:off x="6205225" y="1128325"/>
            <a:ext cx="2627100" cy="2273100"/>
          </a:xfrm>
          <a:prstGeom prst="rect">
            <a:avLst/>
          </a:prstGeom>
          <a:noFill/>
          <a:ln>
            <a:noFill/>
          </a:ln>
        </p:spPr>
      </p:sp>
      <p:sp>
        <p:nvSpPr>
          <p:cNvPr id="250" name="Google Shape;250;p34"/>
          <p:cNvSpPr/>
          <p:nvPr>
            <p:ph idx="3" type="pic"/>
          </p:nvPr>
        </p:nvSpPr>
        <p:spPr>
          <a:xfrm>
            <a:off x="311725" y="1128325"/>
            <a:ext cx="2627100" cy="2273100"/>
          </a:xfrm>
          <a:prstGeom prst="rect">
            <a:avLst/>
          </a:prstGeom>
          <a:noFill/>
          <a:ln>
            <a:noFill/>
          </a:ln>
        </p:spPr>
      </p:sp>
      <p:sp>
        <p:nvSpPr>
          <p:cNvPr id="251" name="Google Shape;251;p34"/>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2" name="Google Shape;252;p34"/>
          <p:cNvSpPr/>
          <p:nvPr>
            <p:ph idx="5" type="pic"/>
          </p:nvPr>
        </p:nvSpPr>
        <p:spPr>
          <a:xfrm>
            <a:off x="3255250" y="1128325"/>
            <a:ext cx="2627100" cy="2273100"/>
          </a:xfrm>
          <a:prstGeom prst="rect">
            <a:avLst/>
          </a:prstGeom>
          <a:noFill/>
          <a:ln>
            <a:noFill/>
          </a:ln>
        </p:spPr>
      </p:sp>
      <p:sp>
        <p:nvSpPr>
          <p:cNvPr id="253" name="Google Shape;253;p34"/>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4" name="Google Shape;25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5" name="Google Shape;255;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56" name="Google Shape;256;p3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257" name="Google Shape;257;p3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258" name="Google Shape;258;p3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259" name="Shape 259"/>
        <p:cNvGrpSpPr/>
        <p:nvPr/>
      </p:nvGrpSpPr>
      <p:grpSpPr>
        <a:xfrm>
          <a:off x="0" y="0"/>
          <a:ext cx="0" cy="0"/>
          <a:chOff x="0" y="0"/>
          <a:chExt cx="0" cy="0"/>
        </a:xfrm>
      </p:grpSpPr>
      <p:sp>
        <p:nvSpPr>
          <p:cNvPr id="260" name="Google Shape;260;p35"/>
          <p:cNvSpPr/>
          <p:nvPr>
            <p:ph idx="2" type="pic"/>
          </p:nvPr>
        </p:nvSpPr>
        <p:spPr>
          <a:xfrm>
            <a:off x="311700" y="445025"/>
            <a:ext cx="8520600" cy="4218300"/>
          </a:xfrm>
          <a:prstGeom prst="rect">
            <a:avLst/>
          </a:prstGeom>
          <a:noFill/>
          <a:ln>
            <a:noFill/>
          </a:ln>
        </p:spPr>
      </p:sp>
      <p:sp>
        <p:nvSpPr>
          <p:cNvPr id="261" name="Google Shape;2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262" name="Shape 262"/>
        <p:cNvGrpSpPr/>
        <p:nvPr/>
      </p:nvGrpSpPr>
      <p:grpSpPr>
        <a:xfrm>
          <a:off x="0" y="0"/>
          <a:ext cx="0" cy="0"/>
          <a:chOff x="0" y="0"/>
          <a:chExt cx="0" cy="0"/>
        </a:xfrm>
      </p:grpSpPr>
      <p:sp>
        <p:nvSpPr>
          <p:cNvPr id="263" name="Google Shape;2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4" name="Google Shape;264;p36"/>
          <p:cNvSpPr/>
          <p:nvPr>
            <p:ph idx="2" type="pic"/>
          </p:nvPr>
        </p:nvSpPr>
        <p:spPr>
          <a:xfrm>
            <a:off x="3389600" y="118913"/>
            <a:ext cx="1643700" cy="1535100"/>
          </a:xfrm>
          <a:prstGeom prst="rect">
            <a:avLst/>
          </a:prstGeom>
          <a:noFill/>
          <a:ln>
            <a:noFill/>
          </a:ln>
        </p:spPr>
      </p:sp>
      <p:sp>
        <p:nvSpPr>
          <p:cNvPr id="265" name="Google Shape;265;p36"/>
          <p:cNvSpPr/>
          <p:nvPr>
            <p:ph idx="3" type="pic"/>
          </p:nvPr>
        </p:nvSpPr>
        <p:spPr>
          <a:xfrm>
            <a:off x="5195935" y="118913"/>
            <a:ext cx="1643700" cy="1535100"/>
          </a:xfrm>
          <a:prstGeom prst="rect">
            <a:avLst/>
          </a:prstGeom>
          <a:noFill/>
          <a:ln>
            <a:noFill/>
          </a:ln>
        </p:spPr>
      </p:sp>
      <p:sp>
        <p:nvSpPr>
          <p:cNvPr id="266" name="Google Shape;266;p36"/>
          <p:cNvSpPr/>
          <p:nvPr>
            <p:ph idx="4" type="pic"/>
          </p:nvPr>
        </p:nvSpPr>
        <p:spPr>
          <a:xfrm>
            <a:off x="7002270" y="118913"/>
            <a:ext cx="1643700" cy="1535100"/>
          </a:xfrm>
          <a:prstGeom prst="rect">
            <a:avLst/>
          </a:prstGeom>
          <a:noFill/>
          <a:ln>
            <a:noFill/>
          </a:ln>
        </p:spPr>
      </p:sp>
      <p:sp>
        <p:nvSpPr>
          <p:cNvPr id="267" name="Google Shape;267;p36"/>
          <p:cNvSpPr/>
          <p:nvPr>
            <p:ph idx="5" type="pic"/>
          </p:nvPr>
        </p:nvSpPr>
        <p:spPr>
          <a:xfrm>
            <a:off x="3389588" y="1804212"/>
            <a:ext cx="1643700" cy="1535100"/>
          </a:xfrm>
          <a:prstGeom prst="rect">
            <a:avLst/>
          </a:prstGeom>
          <a:noFill/>
          <a:ln>
            <a:noFill/>
          </a:ln>
        </p:spPr>
      </p:sp>
      <p:sp>
        <p:nvSpPr>
          <p:cNvPr id="268" name="Google Shape;268;p36"/>
          <p:cNvSpPr/>
          <p:nvPr>
            <p:ph idx="6" type="pic"/>
          </p:nvPr>
        </p:nvSpPr>
        <p:spPr>
          <a:xfrm>
            <a:off x="5195922" y="1804212"/>
            <a:ext cx="1643700" cy="1535100"/>
          </a:xfrm>
          <a:prstGeom prst="rect">
            <a:avLst/>
          </a:prstGeom>
          <a:noFill/>
          <a:ln>
            <a:noFill/>
          </a:ln>
        </p:spPr>
      </p:sp>
      <p:sp>
        <p:nvSpPr>
          <p:cNvPr id="269" name="Google Shape;269;p36"/>
          <p:cNvSpPr/>
          <p:nvPr>
            <p:ph idx="7" type="pic"/>
          </p:nvPr>
        </p:nvSpPr>
        <p:spPr>
          <a:xfrm>
            <a:off x="7002257" y="1804212"/>
            <a:ext cx="1643700" cy="1535100"/>
          </a:xfrm>
          <a:prstGeom prst="rect">
            <a:avLst/>
          </a:prstGeom>
          <a:noFill/>
          <a:ln>
            <a:noFill/>
          </a:ln>
        </p:spPr>
      </p:sp>
      <p:sp>
        <p:nvSpPr>
          <p:cNvPr id="270" name="Google Shape;270;p36"/>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1" name="Google Shape;271;p36"/>
          <p:cNvSpPr/>
          <p:nvPr>
            <p:ph idx="8" type="pic"/>
          </p:nvPr>
        </p:nvSpPr>
        <p:spPr>
          <a:xfrm>
            <a:off x="3389588" y="3489487"/>
            <a:ext cx="1643700" cy="1535100"/>
          </a:xfrm>
          <a:prstGeom prst="rect">
            <a:avLst/>
          </a:prstGeom>
          <a:noFill/>
          <a:ln>
            <a:noFill/>
          </a:ln>
        </p:spPr>
      </p:sp>
      <p:sp>
        <p:nvSpPr>
          <p:cNvPr id="272" name="Google Shape;272;p36"/>
          <p:cNvSpPr/>
          <p:nvPr>
            <p:ph idx="9" type="pic"/>
          </p:nvPr>
        </p:nvSpPr>
        <p:spPr>
          <a:xfrm>
            <a:off x="5195922" y="3489487"/>
            <a:ext cx="1643700" cy="1535100"/>
          </a:xfrm>
          <a:prstGeom prst="rect">
            <a:avLst/>
          </a:prstGeom>
          <a:noFill/>
          <a:ln>
            <a:noFill/>
          </a:ln>
        </p:spPr>
      </p:sp>
      <p:sp>
        <p:nvSpPr>
          <p:cNvPr id="273" name="Google Shape;273;p3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274" name="Shape 274"/>
        <p:cNvGrpSpPr/>
        <p:nvPr/>
      </p:nvGrpSpPr>
      <p:grpSpPr>
        <a:xfrm>
          <a:off x="0" y="0"/>
          <a:ext cx="0" cy="0"/>
          <a:chOff x="0" y="0"/>
          <a:chExt cx="0" cy="0"/>
        </a:xfrm>
      </p:grpSpPr>
      <p:sp>
        <p:nvSpPr>
          <p:cNvPr id="275" name="Google Shape;275;p37"/>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76" name="Google Shape;276;p37"/>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277" name="Google Shape;277;p37"/>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278" name="Google Shape;278;p37"/>
          <p:cNvSpPr/>
          <p:nvPr>
            <p:ph idx="3" type="pic"/>
          </p:nvPr>
        </p:nvSpPr>
        <p:spPr>
          <a:xfrm>
            <a:off x="4437578" y="2171250"/>
            <a:ext cx="4509600" cy="2775600"/>
          </a:xfrm>
          <a:prstGeom prst="round2DiagRect">
            <a:avLst>
              <a:gd fmla="val 16667" name="adj1"/>
              <a:gd fmla="val 0" name="adj2"/>
            </a:avLst>
          </a:prstGeom>
          <a:noFill/>
          <a:ln>
            <a:noFill/>
          </a:ln>
        </p:spPr>
      </p:sp>
      <p:sp>
        <p:nvSpPr>
          <p:cNvPr id="279" name="Google Shape;279;p3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280" name="Shape 280"/>
        <p:cNvGrpSpPr/>
        <p:nvPr/>
      </p:nvGrpSpPr>
      <p:grpSpPr>
        <a:xfrm>
          <a:off x="0" y="0"/>
          <a:ext cx="0" cy="0"/>
          <a:chOff x="0" y="0"/>
          <a:chExt cx="0" cy="0"/>
        </a:xfrm>
      </p:grpSpPr>
      <p:sp>
        <p:nvSpPr>
          <p:cNvPr id="281" name="Google Shape;281;p38"/>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2" name="Google Shape;28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3" name="Google Shape;283;p38"/>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4" name="Google Shape;284;p38"/>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5" name="Google Shape;285;p38"/>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6" name="Google Shape;286;p38"/>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7" name="Google Shape;287;p38"/>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88" name="Google Shape;288;p38"/>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289" name="Shape 289"/>
        <p:cNvGrpSpPr/>
        <p:nvPr/>
      </p:nvGrpSpPr>
      <p:grpSpPr>
        <a:xfrm>
          <a:off x="0" y="0"/>
          <a:ext cx="0" cy="0"/>
          <a:chOff x="0" y="0"/>
          <a:chExt cx="0" cy="0"/>
        </a:xfrm>
      </p:grpSpPr>
      <p:sp>
        <p:nvSpPr>
          <p:cNvPr id="290" name="Google Shape;29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9"/>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292" name="Google Shape;292;p39"/>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93" name="Google Shape;293;p3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294" name="Shape 294"/>
        <p:cNvGrpSpPr/>
        <p:nvPr/>
      </p:nvGrpSpPr>
      <p:grpSpPr>
        <a:xfrm>
          <a:off x="0" y="0"/>
          <a:ext cx="0" cy="0"/>
          <a:chOff x="0" y="0"/>
          <a:chExt cx="0" cy="0"/>
        </a:xfrm>
      </p:grpSpPr>
      <p:sp>
        <p:nvSpPr>
          <p:cNvPr id="295" name="Google Shape;29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96" name="Google Shape;296;p40"/>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297" name="Google Shape;297;p40"/>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98" name="Google Shape;298;p40"/>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299" name="Shape 299"/>
        <p:cNvGrpSpPr/>
        <p:nvPr/>
      </p:nvGrpSpPr>
      <p:grpSpPr>
        <a:xfrm>
          <a:off x="0" y="0"/>
          <a:ext cx="0" cy="0"/>
          <a:chOff x="0" y="0"/>
          <a:chExt cx="0" cy="0"/>
        </a:xfrm>
      </p:grpSpPr>
      <p:sp>
        <p:nvSpPr>
          <p:cNvPr id="300" name="Google Shape;300;p41"/>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301" name="Google Shape;301;p41"/>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302" name="Google Shape;30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3" name="Google Shape;303;p41"/>
          <p:cNvSpPr/>
          <p:nvPr>
            <p:ph idx="2" type="pic"/>
          </p:nvPr>
        </p:nvSpPr>
        <p:spPr>
          <a:xfrm>
            <a:off x="3726325" y="669925"/>
            <a:ext cx="5220900" cy="4276800"/>
          </a:xfrm>
          <a:prstGeom prst="round2DiagRect">
            <a:avLst>
              <a:gd fmla="val 16667" name="adj1"/>
              <a:gd fmla="val 0" name="adj2"/>
            </a:avLst>
          </a:prstGeom>
          <a:noFill/>
          <a:ln>
            <a:noFill/>
          </a:ln>
        </p:spPr>
      </p:sp>
      <p:sp>
        <p:nvSpPr>
          <p:cNvPr id="304" name="Google Shape;304;p41"/>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305" name="Google Shape;305;p41"/>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306" name="Shape 306"/>
        <p:cNvGrpSpPr/>
        <p:nvPr/>
      </p:nvGrpSpPr>
      <p:grpSpPr>
        <a:xfrm>
          <a:off x="0" y="0"/>
          <a:ext cx="0" cy="0"/>
          <a:chOff x="0" y="0"/>
          <a:chExt cx="0" cy="0"/>
        </a:xfrm>
      </p:grpSpPr>
      <p:sp>
        <p:nvSpPr>
          <p:cNvPr id="307" name="Google Shape;307;p42"/>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308" name="Google Shape;308;p42"/>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309" name="Google Shape;30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0" name="Google Shape;310;p42"/>
          <p:cNvSpPr/>
          <p:nvPr>
            <p:ph idx="2" type="pic"/>
          </p:nvPr>
        </p:nvSpPr>
        <p:spPr>
          <a:xfrm>
            <a:off x="3726325" y="669925"/>
            <a:ext cx="5220900" cy="4276800"/>
          </a:xfrm>
          <a:prstGeom prst="round2DiagRect">
            <a:avLst>
              <a:gd fmla="val 16667" name="adj1"/>
              <a:gd fmla="val 0" name="adj2"/>
            </a:avLst>
          </a:prstGeom>
          <a:noFill/>
          <a:ln>
            <a:noFill/>
          </a:ln>
        </p:spPr>
      </p:sp>
      <p:sp>
        <p:nvSpPr>
          <p:cNvPr id="311" name="Google Shape;311;p42"/>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312" name="Google Shape;312;p42"/>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313" name="Google Shape;313;p42"/>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314" name="Shape 314"/>
        <p:cNvGrpSpPr/>
        <p:nvPr/>
      </p:nvGrpSpPr>
      <p:grpSpPr>
        <a:xfrm>
          <a:off x="0" y="0"/>
          <a:ext cx="0" cy="0"/>
          <a:chOff x="0" y="0"/>
          <a:chExt cx="0" cy="0"/>
        </a:xfrm>
      </p:grpSpPr>
      <p:sp>
        <p:nvSpPr>
          <p:cNvPr id="315" name="Google Shape;315;p43"/>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6" name="Google Shape;31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17" name="Google Shape;317;p43"/>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318" name="Google Shape;318;p43"/>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319" name="Google Shape;319;p43"/>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0" name="Google Shape;320;p43"/>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321" name="Shape 321"/>
        <p:cNvGrpSpPr/>
        <p:nvPr/>
      </p:nvGrpSpPr>
      <p:grpSpPr>
        <a:xfrm>
          <a:off x="0" y="0"/>
          <a:ext cx="0" cy="0"/>
          <a:chOff x="0" y="0"/>
          <a:chExt cx="0" cy="0"/>
        </a:xfrm>
      </p:grpSpPr>
      <p:sp>
        <p:nvSpPr>
          <p:cNvPr id="322" name="Google Shape;32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23" name="Google Shape;323;p44"/>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24" name="Google Shape;324;p44"/>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25" name="Google Shape;325;p44"/>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326" name="Google Shape;326;p44"/>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27" name="Google Shape;327;p44"/>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28" name="Google Shape;328;p44"/>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329" name="Google Shape;329;p44"/>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30" name="Google Shape;330;p44"/>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31" name="Google Shape;331;p44"/>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332" name="Google Shape;332;p44"/>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33" name="Google Shape;333;p44"/>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34" name="Google Shape;334;p44"/>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335" name="Google Shape;335;p44"/>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36" name="Google Shape;336;p44"/>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37" name="Google Shape;337;p44"/>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338" name="Google Shape;338;p44"/>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39" name="Google Shape;339;p44"/>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40" name="Google Shape;340;p44"/>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341" name="Google Shape;341;p44"/>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42" name="Google Shape;342;p44"/>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43" name="Google Shape;343;p44"/>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344" name="Google Shape;344;p44"/>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45" name="Google Shape;345;p44"/>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46" name="Google Shape;346;p44"/>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347" name="Google Shape;347;p44"/>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48" name="Google Shape;348;p44"/>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349" name="Google Shape;349;p44"/>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350" name="Google Shape;350;p44"/>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51" name="Google Shape;351;p44"/>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352" name="Shape 352"/>
        <p:cNvGrpSpPr/>
        <p:nvPr/>
      </p:nvGrpSpPr>
      <p:grpSpPr>
        <a:xfrm>
          <a:off x="0" y="0"/>
          <a:ext cx="0" cy="0"/>
          <a:chOff x="0" y="0"/>
          <a:chExt cx="0" cy="0"/>
        </a:xfrm>
      </p:grpSpPr>
      <p:sp>
        <p:nvSpPr>
          <p:cNvPr id="353" name="Google Shape;35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4" name="Google Shape;354;p45"/>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355" name="Google Shape;355;p45"/>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8" Type="http://schemas.openxmlformats.org/officeDocument/2006/relationships/slideLayout" Target="../slideLayouts/slideLayout41.xml"/><Relationship Id="rId27" Type="http://schemas.openxmlformats.org/officeDocument/2006/relationships/slideLayout" Target="../slideLayouts/slideLayout40.xml"/><Relationship Id="rId5" Type="http://schemas.openxmlformats.org/officeDocument/2006/relationships/slideLayout" Target="../slideLayouts/slideLayout18.xml"/><Relationship Id="rId6" Type="http://schemas.openxmlformats.org/officeDocument/2006/relationships/slideLayout" Target="../slideLayouts/slideLayout19.xml"/><Relationship Id="rId29" Type="http://schemas.openxmlformats.org/officeDocument/2006/relationships/slideLayout" Target="../slideLayouts/slideLayout42.xml"/><Relationship Id="rId7" Type="http://schemas.openxmlformats.org/officeDocument/2006/relationships/slideLayout" Target="../slideLayouts/slideLayout20.xml"/><Relationship Id="rId8" Type="http://schemas.openxmlformats.org/officeDocument/2006/relationships/slideLayout" Target="../slideLayouts/slideLayout21.xml"/><Relationship Id="rId31" Type="http://schemas.openxmlformats.org/officeDocument/2006/relationships/theme" Target="../theme/theme3.xml"/><Relationship Id="rId30" Type="http://schemas.openxmlformats.org/officeDocument/2006/relationships/slideLayout" Target="../slideLayouts/slideLayout43.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8" name="Shape 148"/>
        <p:cNvGrpSpPr/>
        <p:nvPr/>
      </p:nvGrpSpPr>
      <p:grpSpPr>
        <a:xfrm>
          <a:off x="0" y="0"/>
          <a:ext cx="0" cy="0"/>
          <a:chOff x="0" y="0"/>
          <a:chExt cx="0" cy="0"/>
        </a:xfrm>
      </p:grpSpPr>
      <p:sp>
        <p:nvSpPr>
          <p:cNvPr id="149" name="Google Shape;14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150" name="Google Shape;150;p15"/>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151" name="Google Shape;15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02/13/25</a:t>
            </a:r>
            <a:endParaRPr/>
          </a:p>
        </p:txBody>
      </p:sp>
      <p:sp>
        <p:nvSpPr>
          <p:cNvPr id="361" name="Google Shape;361;p46"/>
          <p:cNvSpPr txBox="1"/>
          <p:nvPr>
            <p:ph type="ctrTitle"/>
          </p:nvPr>
        </p:nvSpPr>
        <p:spPr>
          <a:xfrm>
            <a:off x="196950" y="237220"/>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M Sans"/>
                <a:ea typeface="DM Sans"/>
                <a:cs typeface="DM Sans"/>
                <a:sym typeface="DM Sans"/>
              </a:rPr>
              <a:t>MARKETING INSIGHT ANALYSIS</a:t>
            </a:r>
            <a:endParaRPr>
              <a:latin typeface="DM Sans"/>
              <a:ea typeface="DM Sans"/>
              <a:cs typeface="DM Sans"/>
              <a:sym typeface="DM Sans"/>
            </a:endParaRPr>
          </a:p>
        </p:txBody>
      </p:sp>
      <p:sp>
        <p:nvSpPr>
          <p:cNvPr id="362" name="Google Shape;362;p46"/>
          <p:cNvSpPr txBox="1"/>
          <p:nvPr>
            <p:ph idx="2" type="subTitle"/>
          </p:nvPr>
        </p:nvSpPr>
        <p:spPr>
          <a:xfrm>
            <a:off x="196950" y="2171250"/>
            <a:ext cx="34731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Aisha Hamza (Toroshanty.01)</a:t>
            </a:r>
            <a:endParaRPr/>
          </a:p>
        </p:txBody>
      </p:sp>
      <p:sp>
        <p:nvSpPr>
          <p:cNvPr id="363" name="Google Shape;363;p46"/>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HNG Task 2</a:t>
            </a:r>
            <a:endParaRPr/>
          </a:p>
        </p:txBody>
      </p:sp>
      <p:pic>
        <p:nvPicPr>
          <p:cNvPr descr="Blue and green wave pattern. " id="364" name="Google Shape;364;p46"/>
          <p:cNvPicPr preferRelativeResize="0"/>
          <p:nvPr>
            <p:ph idx="3" type="pic"/>
          </p:nvPr>
        </p:nvPicPr>
        <p:blipFill rotWithShape="1">
          <a:blip r:embed="rId3">
            <a:alphaModFix/>
          </a:blip>
          <a:srcRect b="797" l="0" r="0" t="797"/>
          <a:stretch/>
        </p:blipFill>
        <p:spPr>
          <a:xfrm>
            <a:off x="4437578" y="2171250"/>
            <a:ext cx="4509600" cy="2775600"/>
          </a:xfrm>
          <a:prstGeom prst="round2DiagRect">
            <a:avLst>
              <a:gd fmla="val 16667" name="adj1"/>
              <a:gd fmla="val 0" name="adj2"/>
            </a:avLst>
          </a:prstGeom>
        </p:spPr>
      </p:pic>
      <p:pic>
        <p:nvPicPr>
          <p:cNvPr id="365" name="Google Shape;365;p46"/>
          <p:cNvPicPr preferRelativeResize="0"/>
          <p:nvPr/>
        </p:nvPicPr>
        <p:blipFill>
          <a:blip r:embed="rId4">
            <a:alphaModFix/>
          </a:blip>
          <a:stretch>
            <a:fillRect/>
          </a:stretch>
        </p:blipFill>
        <p:spPr>
          <a:xfrm>
            <a:off x="4437025" y="2171250"/>
            <a:ext cx="4509600" cy="2775600"/>
          </a:xfrm>
          <a:prstGeom prst="rect">
            <a:avLst/>
          </a:prstGeom>
          <a:noFill/>
          <a:ln>
            <a:noFill/>
          </a:ln>
        </p:spPr>
      </p:pic>
      <p:pic>
        <p:nvPicPr>
          <p:cNvPr id="366" name="Google Shape;366;p46"/>
          <p:cNvPicPr preferRelativeResize="0"/>
          <p:nvPr/>
        </p:nvPicPr>
        <p:blipFill>
          <a:blip r:embed="rId5">
            <a:alphaModFix/>
          </a:blip>
          <a:stretch>
            <a:fillRect/>
          </a:stretch>
        </p:blipFill>
        <p:spPr>
          <a:xfrm>
            <a:off x="4437025" y="2171250"/>
            <a:ext cx="4509600" cy="277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197375" y="443150"/>
            <a:ext cx="3780900" cy="62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72" name="Google Shape;372;p47"/>
          <p:cNvSpPr txBox="1"/>
          <p:nvPr>
            <p:ph idx="1" type="body"/>
          </p:nvPr>
        </p:nvSpPr>
        <p:spPr>
          <a:xfrm>
            <a:off x="197375" y="1102375"/>
            <a:ext cx="4627200" cy="3650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latin typeface="Arial"/>
                <a:ea typeface="Arial"/>
                <a:cs typeface="Arial"/>
                <a:sym typeface="Arial"/>
              </a:rPr>
              <a:t>In today's competitive digital marketing landscape, data-driven decision-making is essential for maximizing campaign effectiveness. This report presents an in-depth exploratory data analysis (EDA) of a marketing campaign dataset, offering valuable insights to optimize spending and enhance performance. </a:t>
            </a:r>
            <a:endParaRPr sz="1400">
              <a:latin typeface="Arial"/>
              <a:ea typeface="Arial"/>
              <a:cs typeface="Arial"/>
              <a:sym typeface="Arial"/>
            </a:endParaRPr>
          </a:p>
          <a:p>
            <a:pPr indent="0" lvl="0" marL="0" rtl="0" algn="just">
              <a:lnSpc>
                <a:spcPct val="115000"/>
              </a:lnSpc>
              <a:spcBef>
                <a:spcPts val="1200"/>
              </a:spcBef>
              <a:spcAft>
                <a:spcPts val="0"/>
              </a:spcAft>
              <a:buClr>
                <a:schemeClr val="hlink"/>
              </a:buClr>
              <a:buSzPts val="1100"/>
              <a:buFont typeface="Arial"/>
              <a:buNone/>
            </a:pPr>
            <a:r>
              <a:rPr lang="en" sz="1400">
                <a:latin typeface="Arial"/>
                <a:ea typeface="Arial"/>
                <a:cs typeface="Arial"/>
                <a:sym typeface="Arial"/>
              </a:rPr>
              <a:t>The analysis focuses on identifying the most effective marketing channels, tracking conversion rates and ROI trends, evaluating customer engagement levels, and uncovering patterns across different target audiences and locations. These insights provide a data-backed foundation for refining strategies, improving cost efficiency, and making informed decisions to drive better campaign outcomes.</a:t>
            </a:r>
            <a:endParaRPr sz="1400">
              <a:latin typeface="Arial"/>
              <a:ea typeface="Arial"/>
              <a:cs typeface="Arial"/>
              <a:sym typeface="Arial"/>
            </a:endParaRPr>
          </a:p>
          <a:p>
            <a:pPr indent="0" lvl="0" marL="0" rtl="0" algn="l">
              <a:spcBef>
                <a:spcPts val="1200"/>
              </a:spcBef>
              <a:spcAft>
                <a:spcPts val="1200"/>
              </a:spcAft>
              <a:buNone/>
            </a:pPr>
            <a:r>
              <a:t/>
            </a:r>
            <a:endParaRPr/>
          </a:p>
        </p:txBody>
      </p:sp>
      <p:sp>
        <p:nvSpPr>
          <p:cNvPr id="373" name="Google Shape;373;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Person working in a greenhouse." id="374" name="Google Shape;374;p47"/>
          <p:cNvPicPr preferRelativeResize="0"/>
          <p:nvPr>
            <p:ph idx="2" type="pic"/>
          </p:nvPr>
        </p:nvPicPr>
        <p:blipFill rotWithShape="1">
          <a:blip r:embed="rId3">
            <a:alphaModFix/>
          </a:blip>
          <a:srcRect b="0" l="9290" r="9290" t="0"/>
          <a:stretch/>
        </p:blipFill>
        <p:spPr>
          <a:xfrm>
            <a:off x="5763125" y="1459825"/>
            <a:ext cx="3183900" cy="2807700"/>
          </a:xfrm>
          <a:prstGeom prst="round2DiagRect">
            <a:avLst>
              <a:gd fmla="val 16667" name="adj1"/>
              <a:gd fmla="val 0" name="adj2"/>
            </a:avLst>
          </a:prstGeom>
        </p:spPr>
      </p:pic>
      <p:sp>
        <p:nvSpPr>
          <p:cNvPr id="375" name="Google Shape;375;p4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HNG Task 2</a:t>
            </a:r>
            <a:endParaRPr/>
          </a:p>
        </p:txBody>
      </p:sp>
      <p:sp>
        <p:nvSpPr>
          <p:cNvPr id="376" name="Google Shape;376;p4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02/13/25</a:t>
            </a:r>
            <a:endParaRPr/>
          </a:p>
        </p:txBody>
      </p:sp>
      <p:pic>
        <p:nvPicPr>
          <p:cNvPr id="377" name="Google Shape;377;p47"/>
          <p:cNvPicPr preferRelativeResize="0"/>
          <p:nvPr/>
        </p:nvPicPr>
        <p:blipFill rotWithShape="1">
          <a:blip r:embed="rId4">
            <a:alphaModFix/>
          </a:blip>
          <a:srcRect b="0" l="9370" r="-9369" t="0"/>
          <a:stretch/>
        </p:blipFill>
        <p:spPr>
          <a:xfrm>
            <a:off x="5466775" y="1439300"/>
            <a:ext cx="3941950" cy="297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4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AND INSIGHTS</a:t>
            </a:r>
            <a:endParaRPr/>
          </a:p>
        </p:txBody>
      </p:sp>
      <p:sp>
        <p:nvSpPr>
          <p:cNvPr id="384" name="Google Shape;384;p48"/>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hlink"/>
              </a:buClr>
              <a:buSzPts val="1100"/>
              <a:buFont typeface="Arial"/>
              <a:buNone/>
            </a:pPr>
            <a:r>
              <a:rPr lang="en">
                <a:solidFill>
                  <a:schemeClr val="dk1"/>
                </a:solidFill>
              </a:rPr>
              <a:t>HNG Task 2</a:t>
            </a:r>
            <a:endParaRPr/>
          </a:p>
        </p:txBody>
      </p:sp>
      <p:sp>
        <p:nvSpPr>
          <p:cNvPr id="385" name="Google Shape;385;p4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02/13/25</a:t>
            </a:r>
            <a:endParaRPr/>
          </a:p>
        </p:txBody>
      </p:sp>
      <p:sp>
        <p:nvSpPr>
          <p:cNvPr id="386" name="Google Shape;386;p48"/>
          <p:cNvSpPr/>
          <p:nvPr/>
        </p:nvSpPr>
        <p:spPr>
          <a:xfrm>
            <a:off x="4706875" y="1167600"/>
            <a:ext cx="548700" cy="20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chemeClr val="accent3"/>
              </a:solidFill>
              <a:latin typeface="Merriweather"/>
              <a:ea typeface="Merriweather"/>
              <a:cs typeface="Merriweather"/>
              <a:sym typeface="Merriweather"/>
            </a:endParaRPr>
          </a:p>
        </p:txBody>
      </p:sp>
      <p:pic>
        <p:nvPicPr>
          <p:cNvPr id="387" name="Google Shape;387;p48"/>
          <p:cNvPicPr preferRelativeResize="0"/>
          <p:nvPr/>
        </p:nvPicPr>
        <p:blipFill rotWithShape="1">
          <a:blip r:embed="rId3">
            <a:alphaModFix/>
          </a:blip>
          <a:srcRect b="2559" l="89" r="-89" t="-2560"/>
          <a:stretch/>
        </p:blipFill>
        <p:spPr>
          <a:xfrm>
            <a:off x="4415600" y="999700"/>
            <a:ext cx="4656200" cy="2850400"/>
          </a:xfrm>
          <a:prstGeom prst="rect">
            <a:avLst/>
          </a:prstGeom>
          <a:noFill/>
          <a:ln>
            <a:noFill/>
          </a:ln>
        </p:spPr>
      </p:pic>
      <p:sp>
        <p:nvSpPr>
          <p:cNvPr id="388" name="Google Shape;388;p48"/>
          <p:cNvSpPr txBox="1"/>
          <p:nvPr>
            <p:ph idx="1" type="body"/>
          </p:nvPr>
        </p:nvSpPr>
        <p:spPr>
          <a:xfrm>
            <a:off x="197375" y="2751225"/>
            <a:ext cx="3460200" cy="1632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sz="1200"/>
              <a:t>Boxplots analyzed the distribution of key metrics, including Conversion Rate, ROI, Acquisition Cost, Clicks, and Impressions. Outliers in ROI and CPC indicated significant variations, suggesting some campaigns performed exceptionally well or poorly.</a:t>
            </a:r>
            <a:endParaRPr sz="1200"/>
          </a:p>
          <a:p>
            <a:pPr indent="0" lvl="0" marL="0" rtl="0" algn="just">
              <a:lnSpc>
                <a:spcPct val="115000"/>
              </a:lnSpc>
              <a:spcBef>
                <a:spcPts val="1200"/>
              </a:spcBef>
              <a:spcAft>
                <a:spcPts val="0"/>
              </a:spcAft>
              <a:buClr>
                <a:schemeClr val="hlink"/>
              </a:buClr>
              <a:buSzPts val="1100"/>
              <a:buFont typeface="Arial"/>
              <a:buNone/>
            </a:pPr>
            <a:r>
              <a:t/>
            </a:r>
            <a:endParaRPr sz="1200"/>
          </a:p>
          <a:p>
            <a:pPr indent="0" lvl="0" marL="0" rtl="0" algn="l">
              <a:spcBef>
                <a:spcPts val="1200"/>
              </a:spcBef>
              <a:spcAft>
                <a:spcPts val="1200"/>
              </a:spcAft>
              <a:buClr>
                <a:schemeClr val="accent3"/>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4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FINDINGS AND INSIGHTS</a:t>
            </a:r>
            <a:endParaRPr/>
          </a:p>
        </p:txBody>
      </p:sp>
      <p:sp>
        <p:nvSpPr>
          <p:cNvPr id="395" name="Google Shape;395;p49"/>
          <p:cNvSpPr txBox="1"/>
          <p:nvPr>
            <p:ph idx="1" type="body"/>
          </p:nvPr>
        </p:nvSpPr>
        <p:spPr>
          <a:xfrm>
            <a:off x="197375" y="2751225"/>
            <a:ext cx="3460200" cy="20091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hlink"/>
              </a:buClr>
              <a:buSzPts val="1100"/>
              <a:buFont typeface="Arial"/>
              <a:buNone/>
            </a:pPr>
            <a:r>
              <a:rPr lang="en" sz="1200"/>
              <a:t>Marketing channel analysis showed that Email and Google Ads were the most cost-effective. A bar chart compared average ROI across channels, while a scatter plot analyzed CTR vs. CPC. A line chart tracked CTR trends over time. The correlation heatmap revealed a positive link between CTR and ROI, while Acquisition Cost had a weaker impact on success.</a:t>
            </a:r>
            <a:endParaRPr sz="1200"/>
          </a:p>
          <a:p>
            <a:pPr indent="0" lvl="0" marL="0" rtl="0" algn="l">
              <a:spcBef>
                <a:spcPts val="1200"/>
              </a:spcBef>
              <a:spcAft>
                <a:spcPts val="1200"/>
              </a:spcAft>
              <a:buClr>
                <a:schemeClr val="accent3"/>
              </a:buClr>
              <a:buSzPts val="1100"/>
              <a:buFont typeface="Arial"/>
              <a:buNone/>
            </a:pPr>
            <a:r>
              <a:t/>
            </a:r>
            <a:endParaRPr/>
          </a:p>
        </p:txBody>
      </p:sp>
      <p:sp>
        <p:nvSpPr>
          <p:cNvPr id="396" name="Google Shape;396;p4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hlink"/>
              </a:buClr>
              <a:buSzPts val="1100"/>
              <a:buFont typeface="Arial"/>
              <a:buNone/>
            </a:pPr>
            <a:r>
              <a:rPr lang="en">
                <a:solidFill>
                  <a:schemeClr val="dk1"/>
                </a:solidFill>
              </a:rPr>
              <a:t>HNG Task 2</a:t>
            </a:r>
            <a:endParaRPr/>
          </a:p>
        </p:txBody>
      </p:sp>
      <p:sp>
        <p:nvSpPr>
          <p:cNvPr id="397" name="Google Shape;397;p4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02/13/25</a:t>
            </a:r>
            <a:endParaRPr/>
          </a:p>
        </p:txBody>
      </p:sp>
      <p:pic>
        <p:nvPicPr>
          <p:cNvPr id="398" name="Google Shape;398;p49"/>
          <p:cNvPicPr preferRelativeResize="0"/>
          <p:nvPr/>
        </p:nvPicPr>
        <p:blipFill>
          <a:blip r:embed="rId3">
            <a:alphaModFix/>
          </a:blip>
          <a:stretch>
            <a:fillRect/>
          </a:stretch>
        </p:blipFill>
        <p:spPr>
          <a:xfrm>
            <a:off x="4303300" y="816425"/>
            <a:ext cx="4764501" cy="3401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0"/>
          <p:cNvSpPr txBox="1"/>
          <p:nvPr>
            <p:ph type="title"/>
          </p:nvPr>
        </p:nvSpPr>
        <p:spPr>
          <a:xfrm>
            <a:off x="197375" y="505325"/>
            <a:ext cx="3712800" cy="126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CODE AND METHODOLOGY</a:t>
            </a:r>
            <a:endParaRPr sz="3000"/>
          </a:p>
        </p:txBody>
      </p:sp>
      <p:sp>
        <p:nvSpPr>
          <p:cNvPr id="405" name="Google Shape;405;p50"/>
          <p:cNvSpPr txBox="1"/>
          <p:nvPr>
            <p:ph idx="1" type="body"/>
          </p:nvPr>
        </p:nvSpPr>
        <p:spPr>
          <a:xfrm>
            <a:off x="197375" y="1868900"/>
            <a:ext cx="3773100" cy="25467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hlink"/>
              </a:buClr>
              <a:buSzPts val="1100"/>
              <a:buFont typeface="Arial"/>
              <a:buChar char="●"/>
            </a:pPr>
            <a:r>
              <a:rPr b="1" lang="en" sz="1100">
                <a:solidFill>
                  <a:schemeClr val="hlink"/>
                </a:solidFill>
                <a:latin typeface="Arial"/>
                <a:ea typeface="Arial"/>
                <a:cs typeface="Arial"/>
                <a:sym typeface="Arial"/>
              </a:rPr>
              <a:t>Cleaning &amp; Preprocessing</a:t>
            </a:r>
            <a:r>
              <a:rPr lang="en" sz="1100">
                <a:solidFill>
                  <a:schemeClr val="hlink"/>
                </a:solidFill>
                <a:latin typeface="Arial"/>
                <a:ea typeface="Arial"/>
                <a:cs typeface="Arial"/>
                <a:sym typeface="Arial"/>
              </a:rPr>
              <a:t> – Handled missing values, converted data types, and extracted relevant features.</a:t>
            </a:r>
            <a:endParaRPr sz="1100">
              <a:solidFill>
                <a:schemeClr val="hlink"/>
              </a:solidFill>
              <a:latin typeface="Arial"/>
              <a:ea typeface="Arial"/>
              <a:cs typeface="Arial"/>
              <a:sym typeface="Arial"/>
            </a:endParaRPr>
          </a:p>
          <a:p>
            <a:pPr indent="-298450" lvl="0" marL="457200" rtl="0" algn="l">
              <a:lnSpc>
                <a:spcPct val="115000"/>
              </a:lnSpc>
              <a:spcBef>
                <a:spcPts val="0"/>
              </a:spcBef>
              <a:spcAft>
                <a:spcPts val="0"/>
              </a:spcAft>
              <a:buClr>
                <a:schemeClr val="hlink"/>
              </a:buClr>
              <a:buSzPts val="1100"/>
              <a:buFont typeface="Arial"/>
              <a:buChar char="●"/>
            </a:pPr>
            <a:r>
              <a:rPr b="1" lang="en" sz="1100">
                <a:solidFill>
                  <a:schemeClr val="hlink"/>
                </a:solidFill>
                <a:latin typeface="Arial"/>
                <a:ea typeface="Arial"/>
                <a:cs typeface="Arial"/>
                <a:sym typeface="Arial"/>
              </a:rPr>
              <a:t>Exploratory Data Analysis (EDA)</a:t>
            </a:r>
            <a:r>
              <a:rPr lang="en" sz="1100">
                <a:solidFill>
                  <a:schemeClr val="hlink"/>
                </a:solidFill>
                <a:latin typeface="Arial"/>
                <a:ea typeface="Arial"/>
                <a:cs typeface="Arial"/>
                <a:sym typeface="Arial"/>
              </a:rPr>
              <a:t> – Used descriptive statistics and visualizations to identify trends and patterns.</a:t>
            </a:r>
            <a:endParaRPr sz="1100">
              <a:solidFill>
                <a:schemeClr val="hlink"/>
              </a:solidFill>
              <a:latin typeface="Arial"/>
              <a:ea typeface="Arial"/>
              <a:cs typeface="Arial"/>
              <a:sym typeface="Arial"/>
            </a:endParaRPr>
          </a:p>
          <a:p>
            <a:pPr indent="-298450" lvl="0" marL="457200" rtl="0" algn="l">
              <a:lnSpc>
                <a:spcPct val="115000"/>
              </a:lnSpc>
              <a:spcBef>
                <a:spcPts val="0"/>
              </a:spcBef>
              <a:spcAft>
                <a:spcPts val="0"/>
              </a:spcAft>
              <a:buClr>
                <a:schemeClr val="hlink"/>
              </a:buClr>
              <a:buSzPts val="1100"/>
              <a:buFont typeface="Arial"/>
              <a:buChar char="●"/>
            </a:pPr>
            <a:r>
              <a:rPr b="1" lang="en" sz="1100">
                <a:solidFill>
                  <a:schemeClr val="hlink"/>
                </a:solidFill>
                <a:latin typeface="Arial"/>
                <a:ea typeface="Arial"/>
                <a:cs typeface="Arial"/>
                <a:sym typeface="Arial"/>
              </a:rPr>
              <a:t>Visualization Techniques</a:t>
            </a:r>
            <a:r>
              <a:rPr lang="en" sz="1100">
                <a:solidFill>
                  <a:schemeClr val="hlink"/>
                </a:solidFill>
                <a:latin typeface="Arial"/>
                <a:ea typeface="Arial"/>
                <a:cs typeface="Arial"/>
                <a:sym typeface="Arial"/>
              </a:rPr>
              <a:t> – Bar charts, scatter plots, line charts, boxplots, and heatmaps were used to analyze marketing performance.</a:t>
            </a:r>
            <a:endParaRPr sz="1100">
              <a:solidFill>
                <a:schemeClr val="hlink"/>
              </a:solidFill>
              <a:latin typeface="Arial"/>
              <a:ea typeface="Arial"/>
              <a:cs typeface="Arial"/>
              <a:sym typeface="Arial"/>
            </a:endParaRPr>
          </a:p>
          <a:p>
            <a:pPr indent="-298450" lvl="0" marL="457200" rtl="0" algn="l">
              <a:lnSpc>
                <a:spcPct val="115000"/>
              </a:lnSpc>
              <a:spcBef>
                <a:spcPts val="0"/>
              </a:spcBef>
              <a:spcAft>
                <a:spcPts val="0"/>
              </a:spcAft>
              <a:buClr>
                <a:schemeClr val="hlink"/>
              </a:buClr>
              <a:buSzPts val="1100"/>
              <a:buFont typeface="Arial"/>
              <a:buChar char="●"/>
            </a:pPr>
            <a:r>
              <a:rPr b="1" lang="en" sz="1100">
                <a:solidFill>
                  <a:schemeClr val="hlink"/>
                </a:solidFill>
                <a:latin typeface="Arial"/>
                <a:ea typeface="Arial"/>
                <a:cs typeface="Arial"/>
                <a:sym typeface="Arial"/>
              </a:rPr>
              <a:t>Correlation Analysis</a:t>
            </a:r>
            <a:r>
              <a:rPr lang="en" sz="1100">
                <a:solidFill>
                  <a:schemeClr val="hlink"/>
                </a:solidFill>
                <a:latin typeface="Arial"/>
                <a:ea typeface="Arial"/>
                <a:cs typeface="Arial"/>
                <a:sym typeface="Arial"/>
              </a:rPr>
              <a:t> – Examined relationships between key metrics to assess performance drivers.</a:t>
            </a:r>
            <a:endParaRPr sz="1100">
              <a:solidFill>
                <a:schemeClr val="hlink"/>
              </a:solidFill>
              <a:latin typeface="Arial"/>
              <a:ea typeface="Arial"/>
              <a:cs typeface="Arial"/>
              <a:sym typeface="Arial"/>
            </a:endParaRPr>
          </a:p>
          <a:p>
            <a:pPr indent="0" lvl="0" marL="0" rtl="0" algn="l">
              <a:spcBef>
                <a:spcPts val="1200"/>
              </a:spcBef>
              <a:spcAft>
                <a:spcPts val="1200"/>
              </a:spcAft>
              <a:buClr>
                <a:schemeClr val="accent3"/>
              </a:buClr>
              <a:buSzPts val="1100"/>
              <a:buFont typeface="Arial"/>
              <a:buNone/>
            </a:pPr>
            <a:r>
              <a:t/>
            </a:r>
            <a:endParaRPr/>
          </a:p>
        </p:txBody>
      </p:sp>
      <p:sp>
        <p:nvSpPr>
          <p:cNvPr id="406" name="Google Shape;406;p50"/>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hlink"/>
              </a:buClr>
              <a:buSzPts val="1100"/>
              <a:buFont typeface="Arial"/>
              <a:buNone/>
            </a:pPr>
            <a:r>
              <a:rPr lang="en">
                <a:solidFill>
                  <a:schemeClr val="dk1"/>
                </a:solidFill>
              </a:rPr>
              <a:t>HNG Task 2</a:t>
            </a:r>
            <a:endParaRPr/>
          </a:p>
        </p:txBody>
      </p:sp>
      <p:sp>
        <p:nvSpPr>
          <p:cNvPr id="407" name="Google Shape;407;p50"/>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02/13/25</a:t>
            </a:r>
            <a:endParaRPr/>
          </a:p>
        </p:txBody>
      </p:sp>
      <p:pic>
        <p:nvPicPr>
          <p:cNvPr id="408" name="Google Shape;408;p50"/>
          <p:cNvPicPr preferRelativeResize="0"/>
          <p:nvPr/>
        </p:nvPicPr>
        <p:blipFill>
          <a:blip r:embed="rId3">
            <a:alphaModFix/>
          </a:blip>
          <a:stretch>
            <a:fillRect/>
          </a:stretch>
        </p:blipFill>
        <p:spPr>
          <a:xfrm>
            <a:off x="4363450" y="482025"/>
            <a:ext cx="4704351" cy="2075375"/>
          </a:xfrm>
          <a:prstGeom prst="rect">
            <a:avLst/>
          </a:prstGeom>
          <a:noFill/>
          <a:ln>
            <a:noFill/>
          </a:ln>
        </p:spPr>
      </p:pic>
      <p:pic>
        <p:nvPicPr>
          <p:cNvPr id="409" name="Google Shape;409;p50"/>
          <p:cNvPicPr preferRelativeResize="0"/>
          <p:nvPr/>
        </p:nvPicPr>
        <p:blipFill>
          <a:blip r:embed="rId4">
            <a:alphaModFix/>
          </a:blip>
          <a:stretch>
            <a:fillRect/>
          </a:stretch>
        </p:blipFill>
        <p:spPr>
          <a:xfrm>
            <a:off x="4363450" y="2633600"/>
            <a:ext cx="4733775" cy="219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1"/>
          <p:cNvSpPr txBox="1"/>
          <p:nvPr>
            <p:ph idx="12" type="sldNum"/>
          </p:nvPr>
        </p:nvSpPr>
        <p:spPr>
          <a:xfrm>
            <a:off x="8472458" y="466344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5" name="Google Shape;415;p5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Clr>
                <a:schemeClr val="hlink"/>
              </a:buClr>
              <a:buSzPts val="1100"/>
              <a:buFont typeface="Arial"/>
              <a:buNone/>
            </a:pPr>
            <a:r>
              <a:rPr lang="en"/>
              <a:t>HNG Task 2</a:t>
            </a:r>
            <a:endParaRPr/>
          </a:p>
        </p:txBody>
      </p:sp>
      <p:sp>
        <p:nvSpPr>
          <p:cNvPr id="416" name="Google Shape;416;p5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02/13/25</a:t>
            </a:r>
            <a:endParaRPr/>
          </a:p>
        </p:txBody>
      </p:sp>
      <p:sp>
        <p:nvSpPr>
          <p:cNvPr id="417" name="Google Shape;417;p51"/>
          <p:cNvSpPr txBox="1"/>
          <p:nvPr/>
        </p:nvSpPr>
        <p:spPr>
          <a:xfrm>
            <a:off x="516437" y="4399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Merriweather"/>
                <a:ea typeface="Merriweather"/>
                <a:cs typeface="Merriweather"/>
                <a:sym typeface="Merriweather"/>
              </a:rPr>
              <a:t>CONCLUSIONS</a:t>
            </a:r>
            <a:endParaRPr b="1" sz="2400">
              <a:solidFill>
                <a:schemeClr val="accent2"/>
              </a:solidFill>
              <a:latin typeface="Merriweather"/>
              <a:ea typeface="Merriweather"/>
              <a:cs typeface="Merriweather"/>
              <a:sym typeface="Merriweather"/>
            </a:endParaRPr>
          </a:p>
        </p:txBody>
      </p:sp>
      <p:sp>
        <p:nvSpPr>
          <p:cNvPr id="418" name="Google Shape;418;p51"/>
          <p:cNvSpPr txBox="1"/>
          <p:nvPr/>
        </p:nvSpPr>
        <p:spPr>
          <a:xfrm>
            <a:off x="516425" y="1299400"/>
            <a:ext cx="7043700" cy="1287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chemeClr val="accent2"/>
                </a:solidFill>
                <a:latin typeface="Merriweather"/>
                <a:ea typeface="Merriweather"/>
                <a:cs typeface="Merriweather"/>
                <a:sym typeface="Merriweather"/>
              </a:rPr>
              <a:t>This analysis highlights top marketing channels, audience segments, and locations for optimization. Facebook and Email had the highest ROI, while Men (25-34) showed the best engagement.</a:t>
            </a:r>
            <a:endParaRPr b="1" sz="3650">
              <a:solidFill>
                <a:schemeClr val="accent2"/>
              </a:solidFill>
              <a:latin typeface="Merriweather"/>
              <a:ea typeface="Merriweather"/>
              <a:cs typeface="Merriweather"/>
              <a:sym typeface="Merriweather"/>
            </a:endParaRPr>
          </a:p>
          <a:p>
            <a:pPr indent="0" lvl="0" marL="0" rtl="0" algn="l">
              <a:spcBef>
                <a:spcPts val="1200"/>
              </a:spcBef>
              <a:spcAft>
                <a:spcPts val="0"/>
              </a:spcAft>
              <a:buNone/>
            </a:pPr>
            <a:r>
              <a:t/>
            </a:r>
            <a:endParaRPr sz="1800">
              <a:solidFill>
                <a:schemeClr val="accent2"/>
              </a:solidFill>
              <a:latin typeface="Merriweather"/>
              <a:ea typeface="Merriweather"/>
              <a:cs typeface="Merriweather"/>
              <a:sym typeface="Merriweather"/>
            </a:endParaRPr>
          </a:p>
        </p:txBody>
      </p:sp>
      <p:sp>
        <p:nvSpPr>
          <p:cNvPr id="419" name="Google Shape;419;p51"/>
          <p:cNvSpPr txBox="1"/>
          <p:nvPr/>
        </p:nvSpPr>
        <p:spPr>
          <a:xfrm>
            <a:off x="516437" y="26550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Merriweather"/>
                <a:ea typeface="Merriweather"/>
                <a:cs typeface="Merriweather"/>
                <a:sym typeface="Merriweather"/>
              </a:rPr>
              <a:t>RECOMMENDATIONS</a:t>
            </a:r>
            <a:endParaRPr b="1" sz="2400">
              <a:solidFill>
                <a:schemeClr val="accent2"/>
              </a:solidFill>
              <a:latin typeface="Merriweather"/>
              <a:ea typeface="Merriweather"/>
              <a:cs typeface="Merriweather"/>
              <a:sym typeface="Merriweather"/>
            </a:endParaRPr>
          </a:p>
        </p:txBody>
      </p:sp>
      <p:sp>
        <p:nvSpPr>
          <p:cNvPr id="420" name="Google Shape;420;p51"/>
          <p:cNvSpPr txBox="1"/>
          <p:nvPr/>
        </p:nvSpPr>
        <p:spPr>
          <a:xfrm>
            <a:off x="516425" y="3417000"/>
            <a:ext cx="71961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Merriweather"/>
                <a:ea typeface="Merriweather"/>
                <a:cs typeface="Merriweather"/>
                <a:sym typeface="Merriweather"/>
              </a:rPr>
              <a:t>Prioritizing Miami and Los Angeles and optimizing CPC for Google Ads and YouTube can improve cost efficiency. Regular trend monitoring will enhance budget allocation.</a:t>
            </a:r>
            <a:endParaRPr b="1" sz="1800">
              <a:solidFill>
                <a:schemeClr val="accent2"/>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