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756" r:id="rId1"/>
  </p:sldMasterIdLst>
  <p:notesMasterIdLst>
    <p:notesMasterId r:id="rId42"/>
  </p:notesMasterIdLst>
  <p:handoutMasterIdLst>
    <p:handoutMasterId r:id="rId43"/>
  </p:handoutMasterIdLst>
  <p:sldIdLst>
    <p:sldId id="257" r:id="rId2"/>
    <p:sldId id="395" r:id="rId3"/>
    <p:sldId id="358" r:id="rId4"/>
    <p:sldId id="359" r:id="rId5"/>
    <p:sldId id="360" r:id="rId6"/>
    <p:sldId id="376" r:id="rId7"/>
    <p:sldId id="588" r:id="rId8"/>
    <p:sldId id="600" r:id="rId9"/>
    <p:sldId id="599" r:id="rId10"/>
    <p:sldId id="636" r:id="rId11"/>
    <p:sldId id="534" r:id="rId12"/>
    <p:sldId id="601" r:id="rId13"/>
    <p:sldId id="589" r:id="rId14"/>
    <p:sldId id="256" r:id="rId15"/>
    <p:sldId id="651" r:id="rId16"/>
    <p:sldId id="371" r:id="rId17"/>
    <p:sldId id="372" r:id="rId18"/>
    <p:sldId id="350" r:id="rId19"/>
    <p:sldId id="351" r:id="rId20"/>
    <p:sldId id="352" r:id="rId21"/>
    <p:sldId id="356" r:id="rId22"/>
    <p:sldId id="260" r:id="rId23"/>
    <p:sldId id="652" r:id="rId24"/>
    <p:sldId id="262" r:id="rId25"/>
    <p:sldId id="583" r:id="rId26"/>
    <p:sldId id="603" r:id="rId27"/>
    <p:sldId id="650" r:id="rId28"/>
    <p:sldId id="590" r:id="rId29"/>
    <p:sldId id="511" r:id="rId30"/>
    <p:sldId id="586" r:id="rId31"/>
    <p:sldId id="597" r:id="rId32"/>
    <p:sldId id="598" r:id="rId33"/>
    <p:sldId id="607" r:id="rId34"/>
    <p:sldId id="594" r:id="rId35"/>
    <p:sldId id="593" r:id="rId36"/>
    <p:sldId id="355" r:id="rId37"/>
    <p:sldId id="357" r:id="rId38"/>
    <p:sldId id="608" r:id="rId39"/>
    <p:sldId id="346" r:id="rId40"/>
    <p:sldId id="261" r:id="rId41"/>
  </p:sldIdLst>
  <p:sldSz cx="12192000" cy="6858000"/>
  <p:notesSz cx="7099300" cy="10234613"/>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93" autoAdjust="0"/>
    <p:restoredTop sz="79728" autoAdjust="0"/>
  </p:normalViewPr>
  <p:slideViewPr>
    <p:cSldViewPr>
      <p:cViewPr varScale="1">
        <p:scale>
          <a:sx n="67" d="100"/>
          <a:sy n="67" d="100"/>
        </p:scale>
        <p:origin x="1224"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3216" y="38"/>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atin typeface="Arial" charset="0"/>
              </a:defRPr>
            </a:lvl1pPr>
          </a:lstStyle>
          <a:p>
            <a:pPr>
              <a:defRPr/>
            </a:pPr>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atin typeface="Arial" charset="0"/>
              </a:defRPr>
            </a:lvl1pPr>
          </a:lstStyle>
          <a:p>
            <a:pPr>
              <a:defRPr/>
            </a:pPr>
            <a:fld id="{9E8043D1-12E0-49BF-8404-A37B28378FA1}" type="datetimeFigureOut">
              <a:rPr lang="zh-CN" altLang="en-US"/>
              <a:pPr>
                <a:defRPr/>
              </a:pPr>
              <a:t>2022/7/3</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a:lvl1pPr>
          </a:lstStyle>
          <a:p>
            <a:fld id="{0AA4B1F0-2652-4623-BB2B-4997C911618F}" type="slidenum">
              <a:rPr lang="zh-CN" altLang="en-US"/>
              <a:pPr/>
              <a:t>‹#›</a:t>
            </a:fld>
            <a:endParaRPr lang="zh-CN" altLang="en-US"/>
          </a:p>
        </p:txBody>
      </p:sp>
    </p:spTree>
    <p:extLst>
      <p:ext uri="{BB962C8B-B14F-4D97-AF65-F5344CB8AC3E}">
        <p14:creationId xmlns:p14="http://schemas.microsoft.com/office/powerpoint/2010/main" val="707987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latinLnBrk="0">
              <a:spcBef>
                <a:spcPts val="0"/>
              </a:spcBef>
              <a:spcAft>
                <a:spcPts val="0"/>
              </a:spcAft>
              <a:defRPr lang="zh-CN" sz="1300">
                <a:latin typeface="+mn-lt"/>
                <a:ea typeface="+mn-ea"/>
              </a:defRPr>
            </a:lvl1pPr>
          </a:lstStyle>
          <a:p>
            <a:pPr>
              <a:defRPr/>
            </a:pPr>
            <a:endParaRPr/>
          </a:p>
        </p:txBody>
      </p:sp>
      <p:sp>
        <p:nvSpPr>
          <p:cNvPr id="3" name="Rectangle 2"/>
          <p:cNvSpPr>
            <a:spLocks noGrp="1"/>
          </p:cNvSpPr>
          <p:nvPr>
            <p:ph type="dt" idx="1"/>
          </p:nvPr>
        </p:nvSpPr>
        <p:spPr>
          <a:xfrm>
            <a:off x="4021294" y="0"/>
            <a:ext cx="3076363" cy="511731"/>
          </a:xfrm>
          <a:prstGeom prst="rect">
            <a:avLst/>
          </a:prstGeom>
        </p:spPr>
        <p:txBody>
          <a:bodyPr vert="horz" lIns="99048" tIns="49524" rIns="99048" bIns="49524" rtlCol="0"/>
          <a:lstStyle>
            <a:lvl1pPr algn="r" fontAlgn="auto" latinLnBrk="0">
              <a:spcBef>
                <a:spcPts val="0"/>
              </a:spcBef>
              <a:spcAft>
                <a:spcPts val="0"/>
              </a:spcAft>
              <a:defRPr lang="zh-CN" sz="1300">
                <a:latin typeface="+mn-lt"/>
                <a:ea typeface="+mn-ea"/>
              </a:defRPr>
            </a:lvl1pPr>
          </a:lstStyle>
          <a:p>
            <a:pPr>
              <a:defRPr/>
            </a:pPr>
            <a:fld id="{F5A38E32-3C61-4584-92E2-B9EE72E8C91F}" type="datetimeFigureOut">
              <a:rPr lang="zh-CN" altLang="en-US"/>
              <a:pPr>
                <a:defRPr/>
              </a:pPr>
              <a:t>2022/7/3</a:t>
            </a:fld>
            <a:endParaRPr/>
          </a:p>
        </p:txBody>
      </p:sp>
      <p:sp>
        <p:nvSpPr>
          <p:cNvPr id="4" name="Rectangle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pPr lvl="0"/>
            <a:endParaRPr lang="zh-CN" noProof="0"/>
          </a:p>
        </p:txBody>
      </p:sp>
      <p:sp>
        <p:nvSpPr>
          <p:cNvPr id="5" name="Rectangle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6" name="Rectangl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fontAlgn="auto" latinLnBrk="0">
              <a:spcBef>
                <a:spcPts val="0"/>
              </a:spcBef>
              <a:spcAft>
                <a:spcPts val="0"/>
              </a:spcAft>
              <a:defRPr lang="zh-CN" sz="1300">
                <a:latin typeface="+mn-lt"/>
                <a:ea typeface="+mn-ea"/>
              </a:defRPr>
            </a:lvl1pPr>
          </a:lstStyle>
          <a:p>
            <a:pPr>
              <a:defRPr/>
            </a:pPr>
            <a:endParaRPr/>
          </a:p>
        </p:txBody>
      </p:sp>
      <p:sp>
        <p:nvSpPr>
          <p:cNvPr id="7" name="Rectangle 6"/>
          <p:cNvSpPr>
            <a:spLocks noGrp="1"/>
          </p:cNvSpPr>
          <p:nvPr>
            <p:ph type="sldNum" sz="quarter" idx="5"/>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a:latin typeface="Calibri" panose="020F0502020204030204" pitchFamily="34" charset="0"/>
              </a:defRPr>
            </a:lvl1pPr>
          </a:lstStyle>
          <a:p>
            <a:fld id="{8B803157-88B9-41D5-B0E8-83471B12A46A}" type="slidenum">
              <a:rPr lang="en-US" altLang="zh-CN"/>
              <a:pPr/>
              <a:t>‹#›</a:t>
            </a:fld>
            <a:endParaRPr lang="zh-CN" altLang="zh-CN"/>
          </a:p>
        </p:txBody>
      </p:sp>
    </p:spTree>
    <p:extLst>
      <p:ext uri="{BB962C8B-B14F-4D97-AF65-F5344CB8AC3E}">
        <p14:creationId xmlns:p14="http://schemas.microsoft.com/office/powerpoint/2010/main" val="30462626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lang="zh-CN" sz="1200" kern="1200">
        <a:solidFill>
          <a:schemeClr val="tx1"/>
        </a:solidFill>
        <a:latin typeface="+mn-lt"/>
        <a:ea typeface="+mn-ea"/>
        <a:cs typeface="+mn-cs"/>
      </a:defRPr>
    </a:lvl1pPr>
    <a:lvl2pPr marL="457200" algn="l" rtl="0" eaLnBrk="0" fontAlgn="base" hangingPunct="0">
      <a:spcBef>
        <a:spcPct val="30000"/>
      </a:spcBef>
      <a:spcAft>
        <a:spcPct val="0"/>
      </a:spcAft>
      <a:defRPr lang="zh-CN" sz="1200" kern="1200">
        <a:solidFill>
          <a:schemeClr val="tx1"/>
        </a:solidFill>
        <a:latin typeface="+mn-lt"/>
        <a:ea typeface="+mn-ea"/>
        <a:cs typeface="+mn-cs"/>
      </a:defRPr>
    </a:lvl2pPr>
    <a:lvl3pPr marL="914400" algn="l" rtl="0" eaLnBrk="0" fontAlgn="base" hangingPunct="0">
      <a:spcBef>
        <a:spcPct val="30000"/>
      </a:spcBef>
      <a:spcAft>
        <a:spcPct val="0"/>
      </a:spcAft>
      <a:defRPr lang="zh-CN" sz="1200" kern="1200">
        <a:solidFill>
          <a:schemeClr val="tx1"/>
        </a:solidFill>
        <a:latin typeface="+mn-lt"/>
        <a:ea typeface="+mn-ea"/>
        <a:cs typeface="+mn-cs"/>
      </a:defRPr>
    </a:lvl3pPr>
    <a:lvl4pPr marL="1371600" algn="l" rtl="0" eaLnBrk="0" fontAlgn="base" hangingPunct="0">
      <a:spcBef>
        <a:spcPct val="30000"/>
      </a:spcBef>
      <a:spcAft>
        <a:spcPct val="0"/>
      </a:spcAft>
      <a:defRPr lang="zh-CN" sz="1200" kern="1200">
        <a:solidFill>
          <a:schemeClr val="tx1"/>
        </a:solidFill>
        <a:latin typeface="+mn-lt"/>
        <a:ea typeface="+mn-ea"/>
        <a:cs typeface="+mn-cs"/>
      </a:defRPr>
    </a:lvl4pPr>
    <a:lvl5pPr marL="1828800" algn="l" rtl="0" eaLnBrk="0" fontAlgn="base" hangingPunct="0">
      <a:spcBef>
        <a:spcPct val="30000"/>
      </a:spcBef>
      <a:spcAft>
        <a:spcPct val="0"/>
      </a:spcAft>
      <a:defRPr lang="zh-CN" sz="1200" kern="1200">
        <a:solidFill>
          <a:schemeClr val="tx1"/>
        </a:solidFill>
        <a:latin typeface="+mn-lt"/>
        <a:ea typeface="+mn-ea"/>
        <a:cs typeface="+mn-cs"/>
      </a:defRPr>
    </a:lvl5pPr>
    <a:lvl6pPr marL="2286000" algn="l" rtl="0">
      <a:defRPr lang="zh-CN" sz="1200" kern="1200">
        <a:solidFill>
          <a:schemeClr val="tx1"/>
        </a:solidFill>
        <a:latin typeface="+mn-lt"/>
        <a:ea typeface="+mn-ea"/>
        <a:cs typeface="+mn-cs"/>
      </a:defRPr>
    </a:lvl6pPr>
    <a:lvl7pPr marL="2743200" algn="l" rtl="0">
      <a:defRPr lang="zh-CN" sz="1200" kern="1200">
        <a:solidFill>
          <a:schemeClr val="tx1"/>
        </a:solidFill>
        <a:latin typeface="+mn-lt"/>
        <a:ea typeface="+mn-ea"/>
        <a:cs typeface="+mn-cs"/>
      </a:defRPr>
    </a:lvl7pPr>
    <a:lvl8pPr marL="3200400" algn="l" rtl="0">
      <a:defRPr lang="zh-CN" sz="1200" kern="1200">
        <a:solidFill>
          <a:schemeClr val="tx1"/>
        </a:solidFill>
        <a:latin typeface="+mn-lt"/>
        <a:ea typeface="+mn-ea"/>
        <a:cs typeface="+mn-cs"/>
      </a:defRPr>
    </a:lvl8pPr>
    <a:lvl9pPr marL="3657600"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48" tIns="49524" rIns="99048" bIns="49524" numCol="1" anchor="t" anchorCtr="0" compatLnSpc="1">
            <a:prstTxWarp prst="textNoShape">
              <a:avLst/>
            </a:prstTxWarp>
            <a:normAutofit/>
          </a:bodyPr>
          <a:lstStyle/>
          <a:p>
            <a:r>
              <a:rPr lang="ja-JP" altLang="en-US" dirty="0">
                <a:latin typeface="MS PMincho" panose="02020600040205080304" pitchFamily="18" charset="-128"/>
                <a:ea typeface="MS PMincho" panose="02020600040205080304" pitchFamily="18" charset="-128"/>
              </a:rPr>
              <a:t>ビジネスプラン　サンプルとは　仮想事業の提案文書です。面談・プレゼンの時　詳細版で説明します。</a:t>
            </a:r>
            <a:endParaRPr lang="en-US" altLang="ja-JP" dirty="0">
              <a:latin typeface="MS PMincho" panose="02020600040205080304" pitchFamily="18" charset="-128"/>
              <a:ea typeface="MS PMincho" panose="02020600040205080304" pitchFamily="18" charset="-128"/>
            </a:endParaRPr>
          </a:p>
          <a:p>
            <a:r>
              <a:rPr lang="ja-JP" altLang="en-US" dirty="0">
                <a:latin typeface="MS PMincho" panose="02020600040205080304" pitchFamily="18" charset="-128"/>
                <a:ea typeface="MS PMincho" panose="02020600040205080304" pitchFamily="18" charset="-128"/>
              </a:rPr>
              <a:t>履歴書、職務経歴書、キャリアプラン及び提案文書サンプルなどの資料は情報の提供のみを目的としています。情報は更新日のものを掲載していますのでご利用時には変更されている場合もあります。したがって、本資料を用いた運用は必ず自身の責任と判断によって行ってください。これらの情報の運用の結果について 著者はいかなる責任も負けいません。</a:t>
            </a:r>
            <a:endParaRPr lang="en-US" altLang="ja-JP" dirty="0">
              <a:latin typeface="MS PMincho" panose="02020600040205080304" pitchFamily="18" charset="-128"/>
              <a:ea typeface="MS PMincho" panose="02020600040205080304" pitchFamily="18" charset="-128"/>
            </a:endParaRPr>
          </a:p>
          <a:p>
            <a:r>
              <a:rPr lang="ja-JP" altLang="en-US" dirty="0">
                <a:latin typeface="MS PMincho" panose="02020600040205080304" pitchFamily="18" charset="-128"/>
                <a:ea typeface="MS PMincho" panose="02020600040205080304" pitchFamily="18" charset="-128"/>
              </a:rPr>
              <a:t>資料に記載されている会社名、製品名は一般に各社の商標または登録商標です。本文中では™、</a:t>
            </a:r>
            <a:r>
              <a:rPr lang="en-US" altLang="ja-JP" dirty="0">
                <a:latin typeface="MS PMincho" panose="02020600040205080304" pitchFamily="18" charset="-128"/>
                <a:ea typeface="MS PMincho" panose="02020600040205080304" pitchFamily="18" charset="-128"/>
              </a:rPr>
              <a:t>©</a:t>
            </a:r>
            <a:r>
              <a:rPr lang="ja-JP" altLang="en-US" dirty="0">
                <a:latin typeface="MS PMincho" panose="02020600040205080304" pitchFamily="18" charset="-128"/>
                <a:ea typeface="MS PMincho" panose="02020600040205080304" pitchFamily="18" charset="-128"/>
              </a:rPr>
              <a:t>、🄬マークなどは表示しておりません。</a:t>
            </a:r>
            <a:endParaRPr lang="en-US" altLang="ja-JP" dirty="0">
              <a:latin typeface="MS PMincho" panose="02020600040205080304" pitchFamily="18" charset="-128"/>
              <a:ea typeface="MS PMincho" panose="02020600040205080304" pitchFamily="18" charset="-128"/>
            </a:endParaRPr>
          </a:p>
          <a:p>
            <a:r>
              <a:rPr lang="ja-JP" altLang="en-US" dirty="0">
                <a:latin typeface="MS PMincho" panose="02020600040205080304" pitchFamily="18" charset="-128"/>
                <a:ea typeface="MS PMincho" panose="02020600040205080304" pitchFamily="18" charset="-128"/>
              </a:rPr>
              <a:t>資料の一部または全部を著作権法の定める範囲を越え、無断で複写、複製、転載、テープ化、ファイルにおとすことを禁じます。</a:t>
            </a:r>
            <a:endParaRPr lang="en-US" altLang="ja-JP" dirty="0">
              <a:latin typeface="MS PMincho" panose="02020600040205080304" pitchFamily="18" charset="-128"/>
              <a:ea typeface="MS PMincho" panose="02020600040205080304" pitchFamily="18" charset="-128"/>
            </a:endParaRPr>
          </a:p>
          <a:p>
            <a:r>
              <a:rPr lang="ja-JP" altLang="en-US" dirty="0">
                <a:latin typeface="MS PMincho" panose="02020600040205080304" pitchFamily="18" charset="-128"/>
                <a:ea typeface="MS PMincho" panose="02020600040205080304" pitchFamily="18" charset="-128"/>
              </a:rPr>
              <a:t>この資料は　書類選考済みの</a:t>
            </a:r>
            <a:r>
              <a:rPr lang="en-US" altLang="ja-JP" dirty="0">
                <a:latin typeface="MS PMincho" panose="02020600040205080304" pitchFamily="18" charset="-128"/>
                <a:ea typeface="MS PMincho" panose="02020600040205080304" pitchFamily="18" charset="-128"/>
              </a:rPr>
              <a:t>1</a:t>
            </a:r>
            <a:r>
              <a:rPr lang="ja-JP" altLang="en-US" dirty="0">
                <a:latin typeface="MS PMincho" panose="02020600040205080304" pitchFamily="18" charset="-128"/>
                <a:ea typeface="MS PMincho" panose="02020600040205080304" pitchFamily="18" charset="-128"/>
              </a:rPr>
              <a:t>社（</a:t>
            </a:r>
            <a:r>
              <a:rPr lang="en-US" altLang="ja-JP" dirty="0">
                <a:latin typeface="MS PMincho" panose="02020600040205080304" pitchFamily="18" charset="-128"/>
                <a:ea typeface="MS PMincho" panose="02020600040205080304" pitchFamily="18" charset="-128"/>
              </a:rPr>
              <a:t>S</a:t>
            </a:r>
            <a:r>
              <a:rPr lang="ja-JP" altLang="en-US" dirty="0">
                <a:latin typeface="MS PMincho" panose="02020600040205080304" pitchFamily="18" charset="-128"/>
                <a:ea typeface="MS PMincho" panose="02020600040205080304" pitchFamily="18" charset="-128"/>
              </a:rPr>
              <a:t>＊）の会社営業業務プレゼン用ホームページに参照されました。</a:t>
            </a:r>
          </a:p>
          <a:p>
            <a:pPr eaLnBrk="1" hangingPunct="1">
              <a:spcBef>
                <a:spcPct val="0"/>
              </a:spcBef>
            </a:pPr>
            <a:endParaRPr altLang="zh-CN" dirty="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43C4468-8093-4F5D-86DB-1812588AB1A6}" type="slidenum">
              <a:rPr lang="en-US" altLang="zh-CN">
                <a:latin typeface="Calibri" panose="020F0502020204030204" pitchFamily="34" charset="0"/>
              </a:rPr>
              <a:pPr eaLnBrk="1" hangingPunct="1"/>
              <a:t>1</a:t>
            </a:fld>
            <a:endParaRPr lang="zh-CN" altLang="zh-CN">
              <a:latin typeface="Calibri" panose="020F0502020204030204" pitchFamily="34" charset="0"/>
            </a:endParaRPr>
          </a:p>
        </p:txBody>
      </p:sp>
    </p:spTree>
    <p:extLst>
      <p:ext uri="{BB962C8B-B14F-4D97-AF65-F5344CB8AC3E}">
        <p14:creationId xmlns:p14="http://schemas.microsoft.com/office/powerpoint/2010/main" val="696915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38</a:t>
            </a:fld>
            <a:endParaRPr lang="zh-CN" altLang="en-US"/>
          </a:p>
        </p:txBody>
      </p:sp>
    </p:spTree>
    <p:extLst>
      <p:ext uri="{BB962C8B-B14F-4D97-AF65-F5344CB8AC3E}">
        <p14:creationId xmlns:p14="http://schemas.microsoft.com/office/powerpoint/2010/main" val="2643179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40</a:t>
            </a:fld>
            <a:endParaRPr lang="zh-CN" altLang="zh-CN"/>
          </a:p>
        </p:txBody>
      </p:sp>
    </p:spTree>
    <p:extLst>
      <p:ext uri="{BB962C8B-B14F-4D97-AF65-F5344CB8AC3E}">
        <p14:creationId xmlns:p14="http://schemas.microsoft.com/office/powerpoint/2010/main" val="2761578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ja-JP" altLang="en-US" dirty="0"/>
          </a:p>
        </p:txBody>
      </p:sp>
      <p:sp>
        <p:nvSpPr>
          <p:cNvPr id="4" name="灯片编号占位符 3"/>
          <p:cNvSpPr>
            <a:spLocks noGrp="1"/>
          </p:cNvSpPr>
          <p:nvPr>
            <p:ph type="sldNum" sz="quarter" idx="5"/>
          </p:nvPr>
        </p:nvSpPr>
        <p:spPr/>
        <p:txBody>
          <a:bodyPr/>
          <a:lstStyle/>
          <a:p>
            <a:fld id="{EDE13531-594C-4801-AB34-827E3E58F72E}" type="slidenum">
              <a:rPr kumimoji="1" lang="ja-JP" altLang="en-US" smtClean="0"/>
              <a:t>5</a:t>
            </a:fld>
            <a:endParaRPr kumimoji="1" lang="ja-JP" altLang="en-US"/>
          </a:p>
        </p:txBody>
      </p:sp>
    </p:spTree>
    <p:extLst>
      <p:ext uri="{BB962C8B-B14F-4D97-AF65-F5344CB8AC3E}">
        <p14:creationId xmlns:p14="http://schemas.microsoft.com/office/powerpoint/2010/main" val="1362049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GIGA</a:t>
            </a:r>
            <a:r>
              <a:rPr lang="ja-JP" altLang="en-US" dirty="0"/>
              <a:t>スクール構想で進化する学校</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a:t>
            </a:fld>
            <a:endParaRPr lang="zh-CN" altLang="en-US"/>
          </a:p>
        </p:txBody>
      </p:sp>
    </p:spTree>
    <p:extLst>
      <p:ext uri="{BB962C8B-B14F-4D97-AF65-F5344CB8AC3E}">
        <p14:creationId xmlns:p14="http://schemas.microsoft.com/office/powerpoint/2010/main" val="3701478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ja-JP" altLang="en-US" dirty="0"/>
          </a:p>
        </p:txBody>
      </p:sp>
      <p:sp>
        <p:nvSpPr>
          <p:cNvPr id="5" name="页脚占位符 4">
            <a:extLst>
              <a:ext uri="{FF2B5EF4-FFF2-40B4-BE49-F238E27FC236}">
                <a16:creationId xmlns:a16="http://schemas.microsoft.com/office/drawing/2014/main" id="{5A5B8BD0-FFC4-46A3-BD22-385D0E0AE055}"/>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0EE33C44-613A-4A29-9350-58DE7BC006AF}"/>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3039796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2017</a:t>
            </a:r>
            <a:r>
              <a:rPr lang="ja-JP" altLang="en-US" dirty="0"/>
              <a:t>年から　中国有名の北京師範大学のイベントを参加して　教育学と教育技術など知識を勉強しています。さらに　中国の大学、中学の教育現場の現状と将来のニーズを調査しました。</a:t>
            </a:r>
            <a:endParaRPr lang="en-US" altLang="ja-JP" dirty="0"/>
          </a:p>
          <a:p>
            <a:r>
              <a:rPr lang="en-US" altLang="ja-JP" dirty="0"/>
              <a:t>2030</a:t>
            </a:r>
            <a:r>
              <a:rPr lang="ja-JP" altLang="en-US" dirty="0"/>
              <a:t>年まで　</a:t>
            </a:r>
            <a:r>
              <a:rPr lang="en-US" altLang="ja-JP" dirty="0"/>
              <a:t>IT</a:t>
            </a:r>
            <a:r>
              <a:rPr lang="ja-JP" altLang="en-US" dirty="0"/>
              <a:t>人材不足は続いています。</a:t>
            </a:r>
            <a:r>
              <a:rPr lang="en-US" altLang="ja-JP" dirty="0"/>
              <a:t>IBM</a:t>
            </a:r>
            <a:r>
              <a:rPr lang="ja-JP" altLang="en-US" dirty="0"/>
              <a:t>の成功ケースとマーキングニーズによって　新しい</a:t>
            </a:r>
            <a:r>
              <a:rPr lang="en-US" altLang="ja-JP" dirty="0"/>
              <a:t>IT</a:t>
            </a:r>
            <a:r>
              <a:rPr lang="ja-JP" altLang="en-US" dirty="0"/>
              <a:t>企業と大学の協力の人材育成モデルをデザインしました。</a:t>
            </a:r>
          </a:p>
          <a:p>
            <a:endParaRPr lang="zh-CN" altLang="en-US" dirty="0"/>
          </a:p>
        </p:txBody>
      </p:sp>
      <p:sp>
        <p:nvSpPr>
          <p:cNvPr id="4" name="灯片编号占位符 3"/>
          <p:cNvSpPr>
            <a:spLocks noGrp="1"/>
          </p:cNvSpPr>
          <p:nvPr>
            <p:ph type="sldNum" sz="quarter" idx="5"/>
          </p:nvPr>
        </p:nvSpPr>
        <p:spPr/>
        <p:txBody>
          <a:bodyPr/>
          <a:lstStyle/>
          <a:p>
            <a:fld id="{8B803157-88B9-41D5-B0E8-83471B12A46A}" type="slidenum">
              <a:rPr lang="en-US" altLang="zh-CN" smtClean="0"/>
              <a:pPr/>
              <a:t>25</a:t>
            </a:fld>
            <a:endParaRPr lang="zh-CN" altLang="zh-CN"/>
          </a:p>
        </p:txBody>
      </p:sp>
    </p:spTree>
    <p:extLst>
      <p:ext uri="{BB962C8B-B14F-4D97-AF65-F5344CB8AC3E}">
        <p14:creationId xmlns:p14="http://schemas.microsoft.com/office/powerpoint/2010/main" val="2640741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zh-CN" dirty="0"/>
              <a:t>2022/1/16add</a:t>
            </a:r>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27</a:t>
            </a:fld>
            <a:endParaRPr lang="zh-CN" altLang="en-US"/>
          </a:p>
        </p:txBody>
      </p:sp>
    </p:spTree>
    <p:extLst>
      <p:ext uri="{BB962C8B-B14F-4D97-AF65-F5344CB8AC3E}">
        <p14:creationId xmlns:p14="http://schemas.microsoft.com/office/powerpoint/2010/main" val="1804372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知识图谱</a:t>
            </a:r>
          </a:p>
        </p:txBody>
      </p:sp>
      <p:sp>
        <p:nvSpPr>
          <p:cNvPr id="4" name="页眉占位符 3"/>
          <p:cNvSpPr>
            <a:spLocks noGrp="1"/>
          </p:cNvSpPr>
          <p:nvPr>
            <p:ph type="hdr" sz="quarter"/>
          </p:nvPr>
        </p:nvSpPr>
        <p:spPr/>
        <p:txBody>
          <a:bodyPr/>
          <a:lstStyle/>
          <a:p>
            <a:pPr>
              <a:defRPr/>
            </a:pPr>
            <a:r>
              <a:rPr lang="zh-CN" altLang="en-US"/>
              <a:t>基于人工智能的人力资源解决方案</a:t>
            </a:r>
          </a:p>
        </p:txBody>
      </p:sp>
      <p:sp>
        <p:nvSpPr>
          <p:cNvPr id="5" name="页脚占位符 4"/>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灯片编号占位符 5"/>
          <p:cNvSpPr>
            <a:spLocks noGrp="1"/>
          </p:cNvSpPr>
          <p:nvPr>
            <p:ph type="sldNum" sz="quarter" idx="5"/>
          </p:nvPr>
        </p:nvSpPr>
        <p:spPr/>
        <p:txBody>
          <a:bodyPr/>
          <a:lstStyle/>
          <a:p>
            <a:fld id="{8B803157-88B9-41D5-B0E8-83471B12A46A}" type="slidenum">
              <a:rPr lang="en-US" altLang="zh-CN" smtClean="0"/>
              <a:pPr/>
              <a:t>29</a:t>
            </a:fld>
            <a:endParaRPr lang="zh-CN" altLang="zh-CN"/>
          </a:p>
        </p:txBody>
      </p:sp>
    </p:spTree>
    <p:extLst>
      <p:ext uri="{BB962C8B-B14F-4D97-AF65-F5344CB8AC3E}">
        <p14:creationId xmlns:p14="http://schemas.microsoft.com/office/powerpoint/2010/main" val="2475957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ja-JP" altLang="en-US" dirty="0"/>
              <a:t>プロダクトマネジメントとプロジェクトマネジメントの経験を基に　大学授業用のテキストブック</a:t>
            </a:r>
            <a:r>
              <a:rPr lang="en-US" altLang="ja-JP" dirty="0"/>
              <a:t>《</a:t>
            </a:r>
            <a:r>
              <a:rPr lang="ja-JP" altLang="en-US" dirty="0"/>
              <a:t>プロダクトマネージャ</a:t>
            </a:r>
            <a:r>
              <a:rPr lang="en-US" altLang="ja-JP" dirty="0"/>
              <a:t>》</a:t>
            </a:r>
            <a:r>
              <a:rPr lang="ja-JP" altLang="en-US" dirty="0"/>
              <a:t>（前版</a:t>
            </a:r>
            <a:r>
              <a:rPr lang="en-US" altLang="ja-JP" dirty="0"/>
              <a:t>2015</a:t>
            </a:r>
            <a:r>
              <a:rPr lang="ja-JP" altLang="en-US" dirty="0"/>
              <a:t>年）を編集・更新しています。今回　近年の</a:t>
            </a:r>
            <a:r>
              <a:rPr lang="en-US" altLang="ja-JP" dirty="0"/>
              <a:t>IT</a:t>
            </a:r>
            <a:r>
              <a:rPr lang="ja-JP" altLang="en-US" dirty="0"/>
              <a:t>業界の進化、業界ビジネスイノベーションによって　内容を添削して　最新のバージョンを作成します。</a:t>
            </a:r>
          </a:p>
          <a:p>
            <a:endParaRPr lang="zh-CN" altLang="en-US" dirty="0"/>
          </a:p>
        </p:txBody>
      </p:sp>
      <p:sp>
        <p:nvSpPr>
          <p:cNvPr id="4" name="灯片编号占位符 3"/>
          <p:cNvSpPr>
            <a:spLocks noGrp="1"/>
          </p:cNvSpPr>
          <p:nvPr>
            <p:ph type="sldNum" sz="quarter" idx="5"/>
          </p:nvPr>
        </p:nvSpPr>
        <p:spPr/>
        <p:txBody>
          <a:bodyPr/>
          <a:lstStyle/>
          <a:p>
            <a:fld id="{8B803157-88B9-41D5-B0E8-83471B12A46A}" type="slidenum">
              <a:rPr lang="en-US" altLang="zh-CN" smtClean="0"/>
              <a:pPr/>
              <a:t>30</a:t>
            </a:fld>
            <a:endParaRPr lang="zh-CN" altLang="zh-CN"/>
          </a:p>
        </p:txBody>
      </p:sp>
    </p:spTree>
    <p:extLst>
      <p:ext uri="{BB962C8B-B14F-4D97-AF65-F5344CB8AC3E}">
        <p14:creationId xmlns:p14="http://schemas.microsoft.com/office/powerpoint/2010/main" val="2645056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テキストブック資料は私の自習ノートです。一部資料は大学講習と新入社員研修資料として活用しました。</a:t>
            </a:r>
            <a:endParaRPr lang="en-US" altLang="ja-JP" dirty="0"/>
          </a:p>
          <a:p>
            <a:pPr marL="0" indent="0">
              <a:buNone/>
            </a:pPr>
            <a:r>
              <a:rPr lang="ja-JP" altLang="en-US" sz="1400" dirty="0"/>
              <a:t>（英）：英語　（中）：中国語　　（日）：日本語　（中日）：中国語と日本語</a:t>
            </a:r>
            <a:endParaRPr lang="en-US" altLang="ja-JP" sz="1400" dirty="0"/>
          </a:p>
          <a:p>
            <a:pPr marL="0" indent="0">
              <a:buNone/>
            </a:pPr>
            <a:endParaRPr lang="en-US" altLang="ja-JP" sz="1400" dirty="0"/>
          </a:p>
          <a:p>
            <a:r>
              <a:rPr lang="ja-JP" altLang="en-US" sz="2000" dirty="0"/>
              <a:t>✔外国語シリーズ</a:t>
            </a:r>
            <a:endParaRPr lang="en-US" altLang="ja-JP" sz="2000" dirty="0"/>
          </a:p>
          <a:p>
            <a:r>
              <a:rPr lang="ja-JP" altLang="en-US" sz="2000" dirty="0"/>
              <a:t>一般英語</a:t>
            </a:r>
            <a:endParaRPr lang="en-US" altLang="ja-JP" sz="2000" dirty="0"/>
          </a:p>
          <a:p>
            <a:r>
              <a:rPr lang="en-US" altLang="ja-JP" sz="2000" dirty="0"/>
              <a:t>IT</a:t>
            </a:r>
            <a:r>
              <a:rPr lang="ja-JP" altLang="en-US" sz="2000" dirty="0"/>
              <a:t>英語</a:t>
            </a:r>
            <a:endParaRPr lang="en-US" altLang="ja-JP" sz="2000" dirty="0"/>
          </a:p>
          <a:p>
            <a:r>
              <a:rPr lang="ja-JP" altLang="en-US" sz="2000" dirty="0"/>
              <a:t>一般日本語</a:t>
            </a:r>
            <a:endParaRPr lang="en-US" altLang="ja-JP" sz="2000" dirty="0"/>
          </a:p>
          <a:p>
            <a:r>
              <a:rPr lang="en-US" altLang="ja-JP" sz="2000" dirty="0"/>
              <a:t>JLPT N1	</a:t>
            </a:r>
          </a:p>
          <a:p>
            <a:r>
              <a:rPr lang="en-US" altLang="ja-JP" sz="2000" dirty="0"/>
              <a:t>JLPT N2	</a:t>
            </a:r>
          </a:p>
          <a:p>
            <a:r>
              <a:rPr lang="en-US" altLang="ja-JP" sz="2000" dirty="0"/>
              <a:t>IT</a:t>
            </a:r>
            <a:r>
              <a:rPr lang="ja-JP" altLang="en-US" sz="2000" dirty="0"/>
              <a:t>日本語基礎</a:t>
            </a:r>
            <a:endParaRPr lang="en-US" altLang="ja-JP" sz="2000" dirty="0"/>
          </a:p>
          <a:p>
            <a:r>
              <a:rPr lang="ja-JP" altLang="en-US" sz="2000" dirty="0"/>
              <a:t>日本企業の文化とビジネスマナー（敬語を含め）</a:t>
            </a:r>
            <a:endParaRPr lang="en-US" altLang="ja-JP" sz="2000" dirty="0"/>
          </a:p>
          <a:p>
            <a:endParaRPr lang="en-US" altLang="ja-JP" sz="2000" dirty="0"/>
          </a:p>
          <a:p>
            <a:r>
              <a:rPr lang="ja-JP" altLang="en-US" sz="2000" dirty="0"/>
              <a:t>✔新入社員教育シリーズ</a:t>
            </a:r>
            <a:endParaRPr lang="en-US" altLang="ja-JP" sz="2000" dirty="0"/>
          </a:p>
          <a:p>
            <a:r>
              <a:rPr lang="en-US" altLang="ja-JP" sz="2000" dirty="0"/>
              <a:t>Moment</a:t>
            </a:r>
            <a:r>
              <a:rPr lang="ja-JP" altLang="en-US" sz="2000" dirty="0"/>
              <a:t>　</a:t>
            </a:r>
            <a:r>
              <a:rPr lang="en-US" altLang="ja-JP" sz="2000" dirty="0"/>
              <a:t>of</a:t>
            </a:r>
            <a:r>
              <a:rPr lang="ja-JP" altLang="en-US" sz="2000" dirty="0"/>
              <a:t>　</a:t>
            </a:r>
            <a:r>
              <a:rPr lang="en-US" altLang="ja-JP" sz="2000" dirty="0"/>
              <a:t>Truth</a:t>
            </a:r>
            <a:r>
              <a:rPr lang="ja-JP" altLang="en-US" sz="2000" dirty="0"/>
              <a:t>（中）</a:t>
            </a:r>
            <a:endParaRPr lang="en-US" altLang="ja-JP" sz="2000" dirty="0"/>
          </a:p>
          <a:p>
            <a:r>
              <a:rPr lang="en-US" altLang="ja-JP" sz="2000" dirty="0"/>
              <a:t>Python</a:t>
            </a:r>
            <a:r>
              <a:rPr lang="ja-JP" altLang="en-US" sz="2000" dirty="0"/>
              <a:t>と</a:t>
            </a:r>
            <a:r>
              <a:rPr lang="en-US" altLang="ja-JP" sz="2000" dirty="0"/>
              <a:t>Django</a:t>
            </a:r>
            <a:r>
              <a:rPr lang="ja-JP" altLang="en-US" sz="2000" dirty="0"/>
              <a:t>の入門（中）	</a:t>
            </a:r>
            <a:endParaRPr lang="en-US" altLang="ja-JP" sz="2000" dirty="0"/>
          </a:p>
          <a:p>
            <a:r>
              <a:rPr lang="ja-JP" altLang="en-US" sz="2000" dirty="0"/>
              <a:t>業務プロセス自動化（中）</a:t>
            </a:r>
            <a:endParaRPr lang="en-US" altLang="ja-JP" sz="2000" dirty="0"/>
          </a:p>
          <a:p>
            <a:r>
              <a:rPr lang="en-US" altLang="ja-JP" sz="2000" dirty="0"/>
              <a:t>Vue.js</a:t>
            </a:r>
            <a:r>
              <a:rPr lang="ja-JP" altLang="en-US" sz="2000" dirty="0"/>
              <a:t>（中）	</a:t>
            </a:r>
            <a:endParaRPr lang="en-US" altLang="ja-JP" sz="2000" dirty="0"/>
          </a:p>
          <a:p>
            <a:endParaRPr lang="en-US" altLang="ja-JP" sz="2000" dirty="0"/>
          </a:p>
          <a:p>
            <a:r>
              <a:rPr lang="ja-JP" altLang="en-US" sz="2000" dirty="0"/>
              <a:t>✔メインフレーム開発シリーズ	</a:t>
            </a:r>
          </a:p>
          <a:p>
            <a:r>
              <a:rPr lang="ja-JP" altLang="en-US" sz="2000" dirty="0"/>
              <a:t>	</a:t>
            </a:r>
            <a:r>
              <a:rPr lang="en-US" altLang="ja-JP" sz="2000" dirty="0"/>
              <a:t>COBOL</a:t>
            </a:r>
            <a:r>
              <a:rPr lang="ja-JP" altLang="en-US" sz="2000" dirty="0"/>
              <a:t>（中日）</a:t>
            </a:r>
          </a:p>
          <a:p>
            <a:r>
              <a:rPr lang="ja-JP" altLang="en-US" sz="2000" dirty="0"/>
              <a:t>	</a:t>
            </a:r>
            <a:r>
              <a:rPr lang="en-US" altLang="ja-JP" sz="2000" dirty="0"/>
              <a:t>PL/</a:t>
            </a:r>
            <a:r>
              <a:rPr lang="ja-JP" altLang="en-US" sz="2000" dirty="0"/>
              <a:t>１（中日）</a:t>
            </a:r>
          </a:p>
          <a:p>
            <a:r>
              <a:rPr lang="ja-JP" altLang="en-US" sz="2000" dirty="0"/>
              <a:t>	</a:t>
            </a:r>
            <a:r>
              <a:rPr lang="en-US" altLang="ja-JP" sz="2000" dirty="0"/>
              <a:t>TSO</a:t>
            </a:r>
            <a:r>
              <a:rPr lang="ja-JP" altLang="en-US" sz="2000" dirty="0"/>
              <a:t>（中日）</a:t>
            </a:r>
          </a:p>
          <a:p>
            <a:r>
              <a:rPr lang="ja-JP" altLang="en-US" sz="2000" dirty="0"/>
              <a:t>	</a:t>
            </a:r>
            <a:r>
              <a:rPr lang="en-US" altLang="ja-JP" sz="2000" dirty="0"/>
              <a:t>JCL</a:t>
            </a:r>
            <a:r>
              <a:rPr lang="ja-JP" altLang="en-US" sz="2000" dirty="0"/>
              <a:t>（中日）</a:t>
            </a:r>
          </a:p>
          <a:p>
            <a:endParaRPr lang="ja-JP" altLang="en-US" sz="1400" dirty="0"/>
          </a:p>
          <a:p>
            <a:r>
              <a:rPr lang="ja-JP" altLang="en-US" dirty="0"/>
              <a:t>✔先進技術シリーズ	</a:t>
            </a:r>
          </a:p>
          <a:p>
            <a:r>
              <a:rPr lang="ja-JP" altLang="en-US" dirty="0"/>
              <a:t>	仮想マシン</a:t>
            </a:r>
          </a:p>
          <a:p>
            <a:r>
              <a:rPr lang="ja-JP" altLang="en-US" dirty="0"/>
              <a:t>	</a:t>
            </a:r>
            <a:r>
              <a:rPr lang="en-US" altLang="ja-JP" dirty="0"/>
              <a:t>Hadoop</a:t>
            </a:r>
            <a:r>
              <a:rPr lang="ja-JP" altLang="en-US" dirty="0"/>
              <a:t>プラットフォーム</a:t>
            </a:r>
          </a:p>
          <a:p>
            <a:r>
              <a:rPr lang="ja-JP" altLang="en-US" dirty="0"/>
              <a:t>	グラフデータベース</a:t>
            </a:r>
          </a:p>
          <a:p>
            <a:r>
              <a:rPr lang="ja-JP" altLang="en-US" dirty="0"/>
              <a:t>	データ可視化</a:t>
            </a:r>
          </a:p>
          <a:p>
            <a:r>
              <a:rPr lang="ja-JP" altLang="en-US" dirty="0"/>
              <a:t>	機械学習</a:t>
            </a:r>
          </a:p>
          <a:p>
            <a:r>
              <a:rPr lang="ja-JP" altLang="en-US" dirty="0"/>
              <a:t>	知的意思決定支援（</a:t>
            </a:r>
            <a:r>
              <a:rPr lang="en-US" altLang="ja-JP" dirty="0"/>
              <a:t>IDSS</a:t>
            </a:r>
            <a:r>
              <a:rPr lang="ja-JP" altLang="en-US" dirty="0"/>
              <a:t>）</a:t>
            </a:r>
          </a:p>
          <a:p>
            <a:endParaRPr lang="en-US" altLang="zh-CN" dirty="0"/>
          </a:p>
          <a:p>
            <a:r>
              <a:rPr lang="ja-JP" altLang="en-US" dirty="0"/>
              <a:t>✔プロダクトマネジメントシ・プロジェクトマネジメントシリーズ</a:t>
            </a:r>
            <a:endParaRPr lang="en-US" altLang="ja-JP" dirty="0"/>
          </a:p>
          <a:p>
            <a:r>
              <a:rPr lang="ja-JP" altLang="en-US" dirty="0"/>
              <a:t>プロダクトマネジャー（</a:t>
            </a:r>
            <a:r>
              <a:rPr lang="en-US" altLang="ja-JP" dirty="0" err="1"/>
              <a:t>PdM</a:t>
            </a:r>
            <a:r>
              <a:rPr lang="ja-JP" altLang="en-US" dirty="0"/>
              <a:t>、中）</a:t>
            </a:r>
          </a:p>
          <a:p>
            <a:r>
              <a:rPr lang="ja-JP" altLang="en-US" dirty="0"/>
              <a:t>	プロジェクトマネジメント（</a:t>
            </a:r>
            <a:r>
              <a:rPr lang="en-US" altLang="ja-JP" dirty="0" err="1"/>
              <a:t>PjM</a:t>
            </a:r>
            <a:r>
              <a:rPr lang="ja-JP" altLang="en-US" dirty="0"/>
              <a:t>、中日）</a:t>
            </a:r>
          </a:p>
          <a:p>
            <a:r>
              <a:rPr lang="ja-JP" altLang="en-US" dirty="0"/>
              <a:t>	ソーシャルネットワーク</a:t>
            </a:r>
            <a:r>
              <a:rPr lang="en-US" altLang="ja-JP" dirty="0"/>
              <a:t>(</a:t>
            </a:r>
            <a:r>
              <a:rPr lang="ja-JP" altLang="en-US" dirty="0"/>
              <a:t>中</a:t>
            </a:r>
            <a:r>
              <a:rPr lang="en-US" altLang="ja-JP" dirty="0"/>
              <a:t>)</a:t>
            </a:r>
          </a:p>
          <a:p>
            <a:r>
              <a:rPr lang="en-US" altLang="ja-JP" dirty="0"/>
              <a:t>	</a:t>
            </a:r>
            <a:r>
              <a:rPr lang="ja-JP" altLang="en-US" dirty="0"/>
              <a:t>ソフトウエア工学（</a:t>
            </a:r>
            <a:r>
              <a:rPr lang="en-US" altLang="ja-JP" dirty="0"/>
              <a:t>Software</a:t>
            </a:r>
            <a:r>
              <a:rPr lang="ja-JP" altLang="en-US" dirty="0"/>
              <a:t>　</a:t>
            </a:r>
            <a:r>
              <a:rPr lang="en-US" altLang="ja-JP" dirty="0"/>
              <a:t>Engineering</a:t>
            </a:r>
            <a:r>
              <a:rPr lang="ja-JP" altLang="en-US" dirty="0"/>
              <a:t>、中日）</a:t>
            </a:r>
          </a:p>
          <a:p>
            <a:r>
              <a:rPr lang="ja-JP" altLang="en-US" dirty="0"/>
              <a:t>	モバイルアプリデザイン</a:t>
            </a:r>
          </a:p>
          <a:p>
            <a:r>
              <a:rPr lang="ja-JP" altLang="en-US" dirty="0"/>
              <a:t>	行動心理学</a:t>
            </a:r>
            <a:endParaRPr lang="en-US" altLang="ja-JP" dirty="0"/>
          </a:p>
          <a:p>
            <a:r>
              <a:rPr lang="ja-JP" altLang="en-US" dirty="0"/>
              <a:t>行動経済学</a:t>
            </a:r>
          </a:p>
          <a:p>
            <a:endParaRPr lang="en-US" altLang="zh-CN" dirty="0"/>
          </a:p>
          <a:p>
            <a:r>
              <a:rPr lang="ja-JP" altLang="en-US" dirty="0"/>
              <a:t>✔コンサルティングシリーズ	</a:t>
            </a:r>
          </a:p>
          <a:p>
            <a:r>
              <a:rPr lang="ja-JP" altLang="en-US" dirty="0"/>
              <a:t>	中小企業ビジネスイノベーション</a:t>
            </a:r>
          </a:p>
          <a:p>
            <a:r>
              <a:rPr lang="ja-JP" altLang="en-US" dirty="0"/>
              <a:t>	キャリアデザイン</a:t>
            </a:r>
          </a:p>
          <a:p>
            <a:r>
              <a:rPr lang="ja-JP" altLang="en-US" dirty="0"/>
              <a:t>	コンサルのビジネス文書</a:t>
            </a:r>
          </a:p>
          <a:p>
            <a:r>
              <a:rPr lang="ja-JP" altLang="en-US" dirty="0"/>
              <a:t>	</a:t>
            </a:r>
            <a:r>
              <a:rPr lang="en-US" altLang="ja-JP" dirty="0"/>
              <a:t>CRM</a:t>
            </a:r>
          </a:p>
          <a:p>
            <a:endParaRPr lang="zh-CN" altLang="en-US" dirty="0"/>
          </a:p>
        </p:txBody>
      </p:sp>
      <p:sp>
        <p:nvSpPr>
          <p:cNvPr id="4" name="灯片编号占位符 3"/>
          <p:cNvSpPr>
            <a:spLocks noGrp="1"/>
          </p:cNvSpPr>
          <p:nvPr>
            <p:ph type="sldNum" sz="quarter" idx="5"/>
          </p:nvPr>
        </p:nvSpPr>
        <p:spPr/>
        <p:txBody>
          <a:bodyPr/>
          <a:lstStyle/>
          <a:p>
            <a:fld id="{8B803157-88B9-41D5-B0E8-83471B12A46A}" type="slidenum">
              <a:rPr lang="en-US" altLang="zh-CN" smtClean="0"/>
              <a:pPr/>
              <a:t>32</a:t>
            </a:fld>
            <a:endParaRPr lang="zh-CN" altLang="zh-CN"/>
          </a:p>
        </p:txBody>
      </p:sp>
    </p:spTree>
    <p:extLst>
      <p:ext uri="{BB962C8B-B14F-4D97-AF65-F5344CB8AC3E}">
        <p14:creationId xmlns:p14="http://schemas.microsoft.com/office/powerpoint/2010/main" val="1851235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C1E9A09B-59ED-4F0E-AA09-1D7970C5AB2B}" type="datetimeFigureOut">
              <a:rPr kumimoji="1" lang="ja-JP" altLang="en-US" smtClean="0"/>
              <a:t>2022/7/3</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2054AD30-90D9-42E0-95DF-3D81126E480B}"/>
              </a:ext>
            </a:extLst>
          </p:cNvPr>
          <p:cNvSpPr>
            <a:spLocks noGrp="1"/>
          </p:cNvSpPr>
          <p:nvPr>
            <p:ph type="sldNum" sz="quarter" idx="12"/>
          </p:nvPr>
        </p:nvSpPr>
        <p:spPr/>
        <p:txBody>
          <a:bodyPr/>
          <a:lstStyle/>
          <a:p>
            <a:fld id="{1C27505C-2D7B-442C-9514-B1DD93127EF6}" type="slidenum">
              <a:rPr kumimoji="1" lang="ja-JP" altLang="en-US" smtClean="0"/>
              <a:t>‹#›</a:t>
            </a:fld>
            <a:endParaRPr kumimoji="1" lang="ja-JP" altLang="en-US"/>
          </a:p>
        </p:txBody>
      </p:sp>
    </p:spTree>
    <p:extLst>
      <p:ext uri="{BB962C8B-B14F-4D97-AF65-F5344CB8AC3E}">
        <p14:creationId xmlns:p14="http://schemas.microsoft.com/office/powerpoint/2010/main" val="2414762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BAB84D8C-C303-4068-BB35-C962BFE908E0}" type="datetimeFigureOut">
              <a:rPr kumimoji="1" lang="ja-JP" altLang="en-US" smtClean="0"/>
              <a:t>2022/7/3</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017EF957-C419-4F49-8246-10DCAC5A8E38}"/>
              </a:ext>
            </a:extLst>
          </p:cNvPr>
          <p:cNvSpPr>
            <a:spLocks noGrp="1"/>
          </p:cNvSpPr>
          <p:nvPr>
            <p:ph type="sldNum" sz="quarter" idx="12"/>
          </p:nvPr>
        </p:nvSpPr>
        <p:spPr/>
        <p:txBody>
          <a:bodyPr/>
          <a:lstStyle/>
          <a:p>
            <a:fld id="{F7963180-57F4-4A05-99B2-90D7935AA26D}" type="slidenum">
              <a:rPr kumimoji="1" lang="ja-JP" altLang="en-US" smtClean="0"/>
              <a:t>‹#›</a:t>
            </a:fld>
            <a:endParaRPr kumimoji="1" lang="ja-JP" altLang="en-US"/>
          </a:p>
        </p:txBody>
      </p:sp>
    </p:spTree>
    <p:extLst>
      <p:ext uri="{BB962C8B-B14F-4D97-AF65-F5344CB8AC3E}">
        <p14:creationId xmlns:p14="http://schemas.microsoft.com/office/powerpoint/2010/main" val="1288938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1D8BD707-D9CF-40AE-B4C6-C98DA3205C09}" type="datetimeFigureOut">
              <a:rPr lang="en-US"/>
              <a:t>7/3/2022</a:t>
            </a:fld>
            <a:endParaRPr lang="en-US"/>
          </a:p>
        </p:txBody>
      </p:sp>
      <p:sp>
        <p:nvSpPr>
          <p:cNvPr id="6" name="Holder 6"/>
          <p:cNvSpPr>
            <a:spLocks noGrp="1"/>
          </p:cNvSpPr>
          <p:nvPr>
            <p:ph type="sldNum" sz="quarter" idx="7"/>
          </p:nvPr>
        </p:nvSpPr>
        <p:spPr/>
        <p:txBody>
          <a:bodyPr lIns="0" tIns="0" rIns="0" bIns="0"/>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3304795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702874"/>
            <a:ext cx="11540249" cy="5316926"/>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1D8BD707-D9CF-40AE-B4C6-C98DA3205C09}" type="datetimeFigureOut">
              <a:rPr lang="en-US"/>
              <a:t>7/3/2022</a:t>
            </a:fld>
            <a:endParaRPr lang="en-US"/>
          </a:p>
        </p:txBody>
      </p:sp>
      <p:sp>
        <p:nvSpPr>
          <p:cNvPr id="6" name="Holder 6"/>
          <p:cNvSpPr>
            <a:spLocks noGrp="1"/>
          </p:cNvSpPr>
          <p:nvPr>
            <p:ph type="sldNum" sz="quarter" idx="7"/>
          </p:nvPr>
        </p:nvSpPr>
        <p:spPr/>
        <p:txBody>
          <a:bodyPr lIns="0" tIns="0" rIns="0" bIns="0"/>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3851443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6114" y="492032"/>
            <a:ext cx="11458878" cy="492443"/>
          </a:xfrm>
        </p:spPr>
        <p:txBody>
          <a:bodyPr lIns="0" tIns="0" rIns="0" bIns="0"/>
          <a:lstStyle>
            <a:lvl1pPr>
              <a:defRPr sz="3200" b="1" i="0">
                <a:solidFill>
                  <a:schemeClr val="tx1"/>
                </a:solidFill>
                <a:latin typeface="Meiryo"/>
                <a:cs typeface="Meiryo"/>
              </a:defRPr>
            </a:lvl1pPr>
          </a:lstStyle>
          <a:p>
            <a:endParaRPr dirty="0"/>
          </a:p>
        </p:txBody>
      </p:sp>
      <p:sp>
        <p:nvSpPr>
          <p:cNvPr id="3" name="Holder 3"/>
          <p:cNvSpPr>
            <a:spLocks noGrp="1"/>
          </p:cNvSpPr>
          <p:nvPr>
            <p:ph sz="half" idx="2"/>
          </p:nvPr>
        </p:nvSpPr>
        <p:spPr>
          <a:xfrm>
            <a:off x="347008" y="1260214"/>
            <a:ext cx="524425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4" name="Holder 4"/>
          <p:cNvSpPr>
            <a:spLocks noGrp="1"/>
          </p:cNvSpPr>
          <p:nvPr>
            <p:ph sz="half" idx="3"/>
          </p:nvPr>
        </p:nvSpPr>
        <p:spPr>
          <a:xfrm>
            <a:off x="6661699" y="1260214"/>
            <a:ext cx="518329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1D8BD707-D9CF-40AE-B4C6-C98DA3205C09}" type="datetimeFigureOut">
              <a:rPr lang="en-US"/>
              <a:t>7/3/2022</a:t>
            </a:fld>
            <a:endParaRPr lang="en-US"/>
          </a:p>
        </p:txBody>
      </p:sp>
      <p:sp>
        <p:nvSpPr>
          <p:cNvPr id="7" name="Holder 7"/>
          <p:cNvSpPr>
            <a:spLocks noGrp="1"/>
          </p:cNvSpPr>
          <p:nvPr>
            <p:ph type="sldNum" sz="quarter" idx="7"/>
          </p:nvPr>
        </p:nvSpPr>
        <p:spPr/>
        <p:txBody>
          <a:bodyPr lIns="0" tIns="0" rIns="0" bIns="0"/>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1285282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1D8BD707-D9CF-40AE-B4C6-C98DA3205C09}" type="datetimeFigureOut">
              <a:rPr lang="en-US"/>
              <a:t>7/3/2022</a:t>
            </a:fld>
            <a:endParaRPr lang="en-US"/>
          </a:p>
        </p:txBody>
      </p:sp>
      <p:sp>
        <p:nvSpPr>
          <p:cNvPr id="5" name="Holder 5"/>
          <p:cNvSpPr>
            <a:spLocks noGrp="1"/>
          </p:cNvSpPr>
          <p:nvPr>
            <p:ph type="sldNum" sz="quarter" idx="7"/>
          </p:nvPr>
        </p:nvSpPr>
        <p:spPr/>
        <p:txBody>
          <a:bodyPr lIns="0" tIns="0" rIns="0" bIns="0"/>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85523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1D8BD707-D9CF-40AE-B4C6-C98DA3205C09}" type="datetimeFigureOut">
              <a:rPr lang="en-US"/>
              <a:t>7/3/2022</a:t>
            </a:fld>
            <a:endParaRPr lang="en-US"/>
          </a:p>
        </p:txBody>
      </p:sp>
      <p:sp>
        <p:nvSpPr>
          <p:cNvPr id="4" name="Holder 4"/>
          <p:cNvSpPr>
            <a:spLocks noGrp="1"/>
          </p:cNvSpPr>
          <p:nvPr>
            <p:ph type="sldNum" sz="quarter" idx="7"/>
          </p:nvPr>
        </p:nvSpPr>
        <p:spPr/>
        <p:txBody>
          <a:bodyPr lIns="0" tIns="0" rIns="0" bIns="0"/>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1262685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7/3/2022</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194727882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4.png"/><Relationship Id="rId21" Type="http://schemas.openxmlformats.org/officeDocument/2006/relationships/image" Target="../media/image42.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image" Target="../media/image23.png"/><Relationship Id="rId16" Type="http://schemas.openxmlformats.org/officeDocument/2006/relationships/image" Target="../media/image37.png"/><Relationship Id="rId20" Type="http://schemas.openxmlformats.org/officeDocument/2006/relationships/image" Target="../media/image41.png"/><Relationship Id="rId1" Type="http://schemas.openxmlformats.org/officeDocument/2006/relationships/slideLayout" Target="../slideLayouts/slideLayout4.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png"/><Relationship Id="rId19" Type="http://schemas.openxmlformats.org/officeDocument/2006/relationships/image" Target="../media/image40.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19.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jpg"/><Relationship Id="rId18" Type="http://schemas.openxmlformats.org/officeDocument/2006/relationships/image" Target="../media/image61.jpg"/><Relationship Id="rId3" Type="http://schemas.openxmlformats.org/officeDocument/2006/relationships/image" Target="../media/image46.png"/><Relationship Id="rId21" Type="http://schemas.openxmlformats.org/officeDocument/2006/relationships/image" Target="../media/image64.jpg"/><Relationship Id="rId7" Type="http://schemas.openxmlformats.org/officeDocument/2006/relationships/image" Target="../media/image50.jpg"/><Relationship Id="rId12" Type="http://schemas.openxmlformats.org/officeDocument/2006/relationships/image" Target="../media/image55.png"/><Relationship Id="rId17" Type="http://schemas.openxmlformats.org/officeDocument/2006/relationships/image" Target="../media/image60.jpg"/><Relationship Id="rId2" Type="http://schemas.openxmlformats.org/officeDocument/2006/relationships/image" Target="../media/image45.png"/><Relationship Id="rId16" Type="http://schemas.openxmlformats.org/officeDocument/2006/relationships/image" Target="../media/image59.jpg"/><Relationship Id="rId20" Type="http://schemas.openxmlformats.org/officeDocument/2006/relationships/image" Target="../media/image63.jpg"/><Relationship Id="rId1" Type="http://schemas.openxmlformats.org/officeDocument/2006/relationships/slideLayout" Target="../slideLayouts/slideLayout4.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jpg"/><Relationship Id="rId23" Type="http://schemas.openxmlformats.org/officeDocument/2006/relationships/image" Target="../media/image66.jp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jpg"/><Relationship Id="rId22" Type="http://schemas.openxmlformats.org/officeDocument/2006/relationships/image" Target="../media/image65.jpg"/></Relationships>
</file>

<file path=ppt/slides/_rels/slide2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4.xml"/><Relationship Id="rId4" Type="http://schemas.openxmlformats.org/officeDocument/2006/relationships/image" Target="../media/image69.png"/></Relationships>
</file>

<file path=ppt/slides/_rels/slide23.xml.rels><?xml version="1.0" encoding="UTF-8" standalone="yes"?>
<Relationships xmlns="http://schemas.openxmlformats.org/package/2006/relationships"><Relationship Id="rId8" Type="http://schemas.openxmlformats.org/officeDocument/2006/relationships/image" Target="../media/image76.jpg"/><Relationship Id="rId3" Type="http://schemas.openxmlformats.org/officeDocument/2006/relationships/image" Target="../media/image71.jpg"/><Relationship Id="rId7" Type="http://schemas.openxmlformats.org/officeDocument/2006/relationships/image" Target="../media/image75.jpg"/><Relationship Id="rId2" Type="http://schemas.openxmlformats.org/officeDocument/2006/relationships/image" Target="../media/image70.jpg"/><Relationship Id="rId1" Type="http://schemas.openxmlformats.org/officeDocument/2006/relationships/slideLayout" Target="../slideLayouts/slideLayout4.xml"/><Relationship Id="rId6" Type="http://schemas.openxmlformats.org/officeDocument/2006/relationships/image" Target="../media/image74.jpg"/><Relationship Id="rId5" Type="http://schemas.openxmlformats.org/officeDocument/2006/relationships/image" Target="../media/image73.jpg"/><Relationship Id="rId10" Type="http://schemas.openxmlformats.org/officeDocument/2006/relationships/image" Target="../media/image78.png"/><Relationship Id="rId4" Type="http://schemas.openxmlformats.org/officeDocument/2006/relationships/image" Target="../media/image72.jpg"/><Relationship Id="rId9" Type="http://schemas.openxmlformats.org/officeDocument/2006/relationships/image" Target="../media/image77.jpg"/></Relationships>
</file>

<file path=ppt/slides/_rels/slide24.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90.jpg"/><Relationship Id="rId18" Type="http://schemas.openxmlformats.org/officeDocument/2006/relationships/image" Target="../media/image95.jpg"/><Relationship Id="rId3" Type="http://schemas.openxmlformats.org/officeDocument/2006/relationships/image" Target="../media/image80.png"/><Relationship Id="rId7" Type="http://schemas.openxmlformats.org/officeDocument/2006/relationships/image" Target="../media/image84.png"/><Relationship Id="rId12" Type="http://schemas.openxmlformats.org/officeDocument/2006/relationships/image" Target="../media/image89.png"/><Relationship Id="rId17" Type="http://schemas.openxmlformats.org/officeDocument/2006/relationships/image" Target="../media/image94.jpg"/><Relationship Id="rId2" Type="http://schemas.openxmlformats.org/officeDocument/2006/relationships/image" Target="../media/image79.png"/><Relationship Id="rId16" Type="http://schemas.openxmlformats.org/officeDocument/2006/relationships/image" Target="../media/image93.jpg"/><Relationship Id="rId1" Type="http://schemas.openxmlformats.org/officeDocument/2006/relationships/slideLayout" Target="../slideLayouts/slideLayout4.xml"/><Relationship Id="rId6" Type="http://schemas.openxmlformats.org/officeDocument/2006/relationships/image" Target="../media/image83.png"/><Relationship Id="rId11" Type="http://schemas.openxmlformats.org/officeDocument/2006/relationships/image" Target="../media/image88.png"/><Relationship Id="rId5" Type="http://schemas.openxmlformats.org/officeDocument/2006/relationships/image" Target="../media/image82.png"/><Relationship Id="rId15" Type="http://schemas.openxmlformats.org/officeDocument/2006/relationships/image" Target="../media/image92.jpg"/><Relationship Id="rId10" Type="http://schemas.openxmlformats.org/officeDocument/2006/relationships/image" Target="../media/image87.png"/><Relationship Id="rId4" Type="http://schemas.openxmlformats.org/officeDocument/2006/relationships/image" Target="../media/image81.png"/><Relationship Id="rId9" Type="http://schemas.openxmlformats.org/officeDocument/2006/relationships/image" Target="../media/image86.png"/><Relationship Id="rId14" Type="http://schemas.openxmlformats.org/officeDocument/2006/relationships/image" Target="../media/image91.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838200" y="1417082"/>
            <a:ext cx="10515600" cy="2092881"/>
          </a:xfrm>
          <a:prstGeom prst="rect">
            <a:avLst/>
          </a:prstGeom>
        </p:spPr>
        <p:txBody>
          <a:bodyPr/>
          <a:lstStyle/>
          <a:p>
            <a:pPr algn="ctr"/>
            <a:br>
              <a:rPr kumimoji="1" lang="en-US" altLang="ja-JP" b="1" dirty="0">
                <a:solidFill>
                  <a:schemeClr val="tx1"/>
                </a:solidFill>
                <a:latin typeface="MS PMincho" panose="02020600040205080304" pitchFamily="18" charset="-128"/>
                <a:ea typeface="MS PMincho" panose="02020600040205080304" pitchFamily="18" charset="-128"/>
              </a:rPr>
            </a:br>
            <a:r>
              <a:rPr kumimoji="1" lang="ja-JP" altLang="en-US" sz="4800" b="1" dirty="0">
                <a:solidFill>
                  <a:schemeClr val="tx1"/>
                </a:solidFill>
                <a:latin typeface="MS PMincho" panose="02020600040205080304" pitchFamily="18" charset="-128"/>
                <a:ea typeface="MS PMincho" panose="02020600040205080304" pitchFamily="18" charset="-128"/>
              </a:rPr>
              <a:t>ヒューマンリソースディベロッパー</a:t>
            </a:r>
            <a:br>
              <a:rPr kumimoji="1" lang="en-US" altLang="ja-JP" sz="2800" b="1" dirty="0">
                <a:solidFill>
                  <a:schemeClr val="tx1"/>
                </a:solidFill>
                <a:latin typeface="MS PMincho" panose="02020600040205080304" pitchFamily="18" charset="-128"/>
                <a:ea typeface="MS PMincho" panose="02020600040205080304" pitchFamily="18" charset="-128"/>
              </a:rPr>
            </a:br>
            <a:r>
              <a:rPr kumimoji="1" lang="ja-JP" altLang="en-US" sz="2800" b="1" dirty="0">
                <a:solidFill>
                  <a:schemeClr val="tx1"/>
                </a:solidFill>
                <a:latin typeface="MS PMincho" panose="02020600040205080304" pitchFamily="18" charset="-128"/>
                <a:ea typeface="MS PMincho" panose="02020600040205080304" pitchFamily="18" charset="-128"/>
              </a:rPr>
              <a:t>（概要版・編集中）</a:t>
            </a:r>
            <a:endParaRPr lang="zh-CN" altLang="en-US" sz="2800" dirty="0">
              <a:solidFill>
                <a:srgbClr val="002060"/>
              </a:solidFill>
              <a:latin typeface="MS PMincho" panose="02020600040205080304" pitchFamily="18" charset="-128"/>
              <a:ea typeface="MS PMincho" panose="02020600040205080304" pitchFamily="18" charset="-128"/>
            </a:endParaRPr>
          </a:p>
        </p:txBody>
      </p:sp>
      <p:sp>
        <p:nvSpPr>
          <p:cNvPr id="4" name="副标题 3">
            <a:extLst>
              <a:ext uri="{FF2B5EF4-FFF2-40B4-BE49-F238E27FC236}">
                <a16:creationId xmlns:a16="http://schemas.microsoft.com/office/drawing/2014/main" id="{3A0B8C29-11D1-419C-8C62-796D5FC6F600}"/>
              </a:ext>
            </a:extLst>
          </p:cNvPr>
          <p:cNvSpPr>
            <a:spLocks noGrp="1"/>
          </p:cNvSpPr>
          <p:nvPr>
            <p:ph type="subTitle" idx="1"/>
          </p:nvPr>
        </p:nvSpPr>
        <p:spPr>
          <a:xfrm>
            <a:off x="1524000" y="3602038"/>
            <a:ext cx="9144000" cy="369332"/>
          </a:xfrm>
        </p:spPr>
        <p:txBody>
          <a:bodyPr/>
          <a:lstStyle/>
          <a:p>
            <a:r>
              <a:rPr lang="en-US" altLang="ja-JP" sz="2400" b="1" dirty="0">
                <a:solidFill>
                  <a:srgbClr val="000000"/>
                </a:solidFill>
                <a:effectLst/>
                <a:latin typeface="MS PMincho" panose="02020600040205080304" pitchFamily="18" charset="-128"/>
                <a:ea typeface="MS PMincho" panose="02020600040205080304" pitchFamily="18" charset="-128"/>
              </a:rPr>
              <a:t>Sun</a:t>
            </a:r>
            <a:r>
              <a:rPr lang="ja-JP" altLang="en-US" sz="2400" b="1" dirty="0">
                <a:solidFill>
                  <a:srgbClr val="000000"/>
                </a:solidFill>
                <a:effectLst/>
                <a:latin typeface="MS PMincho" panose="02020600040205080304" pitchFamily="18" charset="-128"/>
                <a:ea typeface="MS PMincho" panose="02020600040205080304" pitchFamily="18" charset="-128"/>
              </a:rPr>
              <a:t>　</a:t>
            </a:r>
            <a:r>
              <a:rPr lang="en-US" altLang="ja-JP" sz="2400" b="1" dirty="0">
                <a:solidFill>
                  <a:srgbClr val="000000"/>
                </a:solidFill>
                <a:effectLst/>
                <a:latin typeface="MS PMincho" panose="02020600040205080304" pitchFamily="18" charset="-128"/>
                <a:ea typeface="MS PMincho" panose="02020600040205080304" pitchFamily="18" charset="-128"/>
              </a:rPr>
              <a:t>Shubin</a:t>
            </a:r>
          </a:p>
        </p:txBody>
      </p:sp>
      <p:sp>
        <p:nvSpPr>
          <p:cNvPr id="3" name="灯片编号占位符 2"/>
          <p:cNvSpPr>
            <a:spLocks noGrp="1"/>
          </p:cNvSpPr>
          <p:nvPr>
            <p:ph type="sldNum" sz="quarter" idx="12"/>
            <p:custDataLst>
              <p:tags r:id="rId2"/>
            </p:custDataLst>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F44BEC-3D9C-455C-A665-77CD8B86DD79}" type="slidenum">
              <a:rPr lang="en-US" altLang="zh-CN">
                <a:solidFill>
                  <a:srgbClr val="FFFFFF"/>
                </a:solidFill>
                <a:latin typeface="Gill Sans MT" panose="020B0502020104020203" pitchFamily="34" charset="0"/>
                <a:ea typeface="华文新魏" panose="02010800040101010101" pitchFamily="2" charset="-122"/>
              </a:rPr>
              <a:pPr eaLnBrk="1" hangingPunct="1"/>
              <a:t>1</a:t>
            </a:fld>
            <a:endParaRPr lang="en-US" altLang="zh-CN" b="0">
              <a:solidFill>
                <a:schemeClr val="tx2"/>
              </a:solidFill>
              <a:latin typeface="Gill Sans MT" panose="020B05020201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EFEE3FB-9A13-4827-9C80-8B330E581A18}"/>
              </a:ext>
            </a:extLst>
          </p:cNvPr>
          <p:cNvSpPr>
            <a:spLocks noGrp="1"/>
          </p:cNvSpPr>
          <p:nvPr>
            <p:ph type="title"/>
          </p:nvPr>
        </p:nvSpPr>
        <p:spPr/>
        <p:txBody>
          <a:bodyPr/>
          <a:lstStyle/>
          <a:p>
            <a:r>
              <a:rPr lang="ja-JP" altLang="en-US" dirty="0"/>
              <a:t>生涯支援できる</a:t>
            </a:r>
            <a:r>
              <a:rPr lang="en-US" altLang="ja-JP" dirty="0"/>
              <a:t>HRD</a:t>
            </a:r>
            <a:r>
              <a:rPr lang="ja-JP" altLang="en-US" dirty="0"/>
              <a:t>プラットフォーム</a:t>
            </a:r>
            <a:endParaRPr lang="zh-CN" altLang="en-US" dirty="0"/>
          </a:p>
        </p:txBody>
      </p:sp>
      <p:sp>
        <p:nvSpPr>
          <p:cNvPr id="9" name="文本占位符 8">
            <a:extLst>
              <a:ext uri="{FF2B5EF4-FFF2-40B4-BE49-F238E27FC236}">
                <a16:creationId xmlns:a16="http://schemas.microsoft.com/office/drawing/2014/main" id="{99FB6820-9207-45DA-BE12-8BCE1926E1C0}"/>
              </a:ext>
            </a:extLst>
          </p:cNvPr>
          <p:cNvSpPr>
            <a:spLocks noGrp="1"/>
          </p:cNvSpPr>
          <p:nvPr>
            <p:ph type="body" idx="1"/>
          </p:nvPr>
        </p:nvSpPr>
        <p:spPr>
          <a:xfrm>
            <a:off x="334768" y="4299200"/>
            <a:ext cx="11540249" cy="1846659"/>
          </a:xfrm>
        </p:spPr>
        <p:txBody>
          <a:bodyPr/>
          <a:lstStyle/>
          <a:p>
            <a:r>
              <a:rPr lang="ja-JP" altLang="en-US" dirty="0"/>
              <a:t>多様な端末の貸出が可能</a:t>
            </a:r>
            <a:endParaRPr lang="en-US" altLang="ja-JP" dirty="0"/>
          </a:p>
          <a:p>
            <a:r>
              <a:rPr lang="ja-JP" altLang="en-US" dirty="0"/>
              <a:t>５</a:t>
            </a:r>
            <a:r>
              <a:rPr lang="en-US" altLang="ja-JP" dirty="0"/>
              <a:t>G</a:t>
            </a:r>
            <a:r>
              <a:rPr lang="ja-JP" altLang="en-US" dirty="0"/>
              <a:t>・６</a:t>
            </a:r>
            <a:r>
              <a:rPr lang="en-US" altLang="ja-JP" dirty="0"/>
              <a:t>G</a:t>
            </a:r>
            <a:r>
              <a:rPr lang="ja-JP" altLang="en-US" dirty="0"/>
              <a:t>で、</a:t>
            </a:r>
            <a:r>
              <a:rPr lang="en-US" altLang="ja-JP" dirty="0"/>
              <a:t>WIFI</a:t>
            </a:r>
            <a:r>
              <a:rPr lang="ja-JP" altLang="en-US" dirty="0"/>
              <a:t>なしでも、どこでも、いつでも、自由な利用する、健康管理も可能</a:t>
            </a:r>
            <a:endParaRPr lang="en-US" altLang="ja-JP" dirty="0"/>
          </a:p>
          <a:p>
            <a:r>
              <a:rPr lang="ja-JP" altLang="en-US" dirty="0"/>
              <a:t>家庭、スクール、職場部署などグループ化のアカウント管理、コミュニケーションが便利</a:t>
            </a:r>
            <a:endParaRPr lang="en-US" altLang="ja-JP" dirty="0"/>
          </a:p>
          <a:p>
            <a:r>
              <a:rPr lang="ja-JP" altLang="en-US" dirty="0"/>
              <a:t>地域間格差がなし、学校間格差がなし、公平なオンライン教育を実現する</a:t>
            </a:r>
            <a:endParaRPr lang="en-US" altLang="ja-JP" dirty="0"/>
          </a:p>
          <a:p>
            <a:r>
              <a:rPr lang="ja-JP" altLang="en-US" dirty="0"/>
              <a:t>豊富な教学ツールが活用の可能、クラウドのバーチャルスクール</a:t>
            </a:r>
            <a:endParaRPr lang="zh-CN" altLang="en-US" dirty="0"/>
          </a:p>
        </p:txBody>
      </p:sp>
      <p:sp>
        <p:nvSpPr>
          <p:cNvPr id="4" name="日期占位符 3">
            <a:extLst>
              <a:ext uri="{FF2B5EF4-FFF2-40B4-BE49-F238E27FC236}">
                <a16:creationId xmlns:a16="http://schemas.microsoft.com/office/drawing/2014/main" id="{FCF66C38-4DBE-4A4E-B249-35F856BD5BF4}"/>
              </a:ext>
            </a:extLst>
          </p:cNvPr>
          <p:cNvSpPr>
            <a:spLocks noGrp="1"/>
          </p:cNvSpPr>
          <p:nvPr>
            <p:ph type="dt" sz="half" idx="6"/>
          </p:nvPr>
        </p:nvSpPr>
        <p:spPr/>
        <p:txBody>
          <a:bodyPr/>
          <a:lstStyle/>
          <a:p>
            <a:fld id="{9F01DEEA-F3B4-47CF-9B85-A408BD5470B5}" type="datetime1">
              <a:rPr lang="zh-CN" altLang="en-US" smtClean="0"/>
              <a:t>2022/7/3</a:t>
            </a:fld>
            <a:endParaRPr lang="en-US"/>
          </a:p>
        </p:txBody>
      </p:sp>
      <p:sp>
        <p:nvSpPr>
          <p:cNvPr id="5" name="灯片编号占位符 4">
            <a:extLst>
              <a:ext uri="{FF2B5EF4-FFF2-40B4-BE49-F238E27FC236}">
                <a16:creationId xmlns:a16="http://schemas.microsoft.com/office/drawing/2014/main" id="{4819D72C-EF59-4346-B793-03D084D46571}"/>
              </a:ext>
            </a:extLst>
          </p:cNvPr>
          <p:cNvSpPr>
            <a:spLocks noGrp="1"/>
          </p:cNvSpPr>
          <p:nvPr>
            <p:ph type="sldNum" sz="quarter" idx="7"/>
          </p:nvPr>
        </p:nvSpPr>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a:t>
            </a:fld>
            <a:r>
              <a:rPr spc="-45" dirty="0"/>
              <a:t> </a:t>
            </a:r>
            <a:r>
              <a:rPr spc="-5" dirty="0"/>
              <a:t>-</a:t>
            </a:r>
          </a:p>
        </p:txBody>
      </p:sp>
      <p:graphicFrame>
        <p:nvGraphicFramePr>
          <p:cNvPr id="8" name="表格 8">
            <a:extLst>
              <a:ext uri="{FF2B5EF4-FFF2-40B4-BE49-F238E27FC236}">
                <a16:creationId xmlns:a16="http://schemas.microsoft.com/office/drawing/2014/main" id="{EA71AAF5-9750-47F2-96F1-62F600384998}"/>
              </a:ext>
            </a:extLst>
          </p:cNvPr>
          <p:cNvGraphicFramePr>
            <a:graphicFrameLocks noGrp="1"/>
          </p:cNvGraphicFramePr>
          <p:nvPr/>
        </p:nvGraphicFramePr>
        <p:xfrm>
          <a:off x="338325" y="576037"/>
          <a:ext cx="11533136" cy="3469837"/>
        </p:xfrm>
        <a:graphic>
          <a:graphicData uri="http://schemas.openxmlformats.org/drawingml/2006/table">
            <a:tbl>
              <a:tblPr firstRow="1" bandRow="1">
                <a:tableStyleId>{5C22544A-7EE6-4342-B048-85BDC9FD1C3A}</a:tableStyleId>
              </a:tblPr>
              <a:tblGrid>
                <a:gridCol w="2883284">
                  <a:extLst>
                    <a:ext uri="{9D8B030D-6E8A-4147-A177-3AD203B41FA5}">
                      <a16:colId xmlns:a16="http://schemas.microsoft.com/office/drawing/2014/main" val="670772088"/>
                    </a:ext>
                  </a:extLst>
                </a:gridCol>
                <a:gridCol w="2703703">
                  <a:extLst>
                    <a:ext uri="{9D8B030D-6E8A-4147-A177-3AD203B41FA5}">
                      <a16:colId xmlns:a16="http://schemas.microsoft.com/office/drawing/2014/main" val="1255224163"/>
                    </a:ext>
                  </a:extLst>
                </a:gridCol>
                <a:gridCol w="3062865">
                  <a:extLst>
                    <a:ext uri="{9D8B030D-6E8A-4147-A177-3AD203B41FA5}">
                      <a16:colId xmlns:a16="http://schemas.microsoft.com/office/drawing/2014/main" val="2263420152"/>
                    </a:ext>
                  </a:extLst>
                </a:gridCol>
                <a:gridCol w="2883284">
                  <a:extLst>
                    <a:ext uri="{9D8B030D-6E8A-4147-A177-3AD203B41FA5}">
                      <a16:colId xmlns:a16="http://schemas.microsoft.com/office/drawing/2014/main" val="2106109260"/>
                    </a:ext>
                  </a:extLst>
                </a:gridCol>
              </a:tblGrid>
              <a:tr h="495691">
                <a:tc>
                  <a:txBody>
                    <a:bodyPr/>
                    <a:lstStyle/>
                    <a:p>
                      <a:pPr algn="ctr"/>
                      <a:r>
                        <a:rPr lang="ja-JP" altLang="en-US" dirty="0"/>
                        <a:t>サブシステム</a:t>
                      </a:r>
                      <a:endParaRPr lang="zh-CN" altLang="en-US" dirty="0"/>
                    </a:p>
                  </a:txBody>
                  <a:tcPr anchor="ctr"/>
                </a:tc>
                <a:tc>
                  <a:txBody>
                    <a:bodyPr/>
                    <a:lstStyle/>
                    <a:p>
                      <a:pPr algn="ctr"/>
                      <a:r>
                        <a:rPr lang="ja-JP" altLang="en-US" dirty="0"/>
                        <a:t>個人</a:t>
                      </a:r>
                      <a:endParaRPr lang="zh-CN" altLang="en-US" dirty="0"/>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学校</a:t>
                      </a:r>
                      <a:endParaRPr lang="zh-CN" altLang="en-US" dirty="0"/>
                    </a:p>
                  </a:txBody>
                  <a:tcPr anchor="ctr"/>
                </a:tc>
                <a:tc>
                  <a:txBody>
                    <a:bodyPr/>
                    <a:lstStyle/>
                    <a:p>
                      <a:pPr algn="ctr"/>
                      <a:r>
                        <a:rPr lang="ja-JP" altLang="en-US" dirty="0"/>
                        <a:t>企業</a:t>
                      </a:r>
                      <a:endParaRPr lang="zh-CN" altLang="en-US" dirty="0"/>
                    </a:p>
                  </a:txBody>
                  <a:tcPr anchor="ctr"/>
                </a:tc>
                <a:extLst>
                  <a:ext uri="{0D108BD9-81ED-4DB2-BD59-A6C34878D82A}">
                    <a16:rowId xmlns:a16="http://schemas.microsoft.com/office/drawing/2014/main" val="1623128767"/>
                  </a:ext>
                </a:extLst>
              </a:tr>
              <a:tr h="495691">
                <a:tc>
                  <a:txBody>
                    <a:bodyPr/>
                    <a:lstStyle/>
                    <a:p>
                      <a:pPr algn="ctr"/>
                      <a:r>
                        <a:rPr lang="en-US" altLang="ja-JP" dirty="0"/>
                        <a:t>HRMS</a:t>
                      </a:r>
                      <a:endParaRPr lang="zh-CN" altLang="en-US" dirty="0"/>
                    </a:p>
                  </a:txBody>
                  <a:tcPr anchor="ctr"/>
                </a:tc>
                <a:tc>
                  <a:txBody>
                    <a:bodyPr/>
                    <a:lstStyle/>
                    <a:p>
                      <a:pPr algn="ctr"/>
                      <a:r>
                        <a:rPr lang="ja-JP" altLang="en-US" dirty="0"/>
                        <a:t>自己評価</a:t>
                      </a:r>
                      <a:endParaRPr lang="zh-CN" altLang="en-US" dirty="0"/>
                    </a:p>
                  </a:txBody>
                  <a:tcPr anchor="ctr"/>
                </a:tc>
                <a:tc>
                  <a:txBody>
                    <a:bodyPr/>
                    <a:lstStyle/>
                    <a:p>
                      <a:pPr algn="ctr"/>
                      <a:r>
                        <a:rPr lang="ja-JP" altLang="en-US" dirty="0"/>
                        <a:t>学力評価</a:t>
                      </a:r>
                      <a:endParaRPr lang="zh-CN" altLang="en-US" dirty="0"/>
                    </a:p>
                  </a:txBody>
                  <a:tcPr anchor="ctr"/>
                </a:tc>
                <a:tc>
                  <a:txBody>
                    <a:bodyPr/>
                    <a:lstStyle/>
                    <a:p>
                      <a:pPr algn="ctr"/>
                      <a:r>
                        <a:rPr lang="ja-JP" altLang="en-US" dirty="0"/>
                        <a:t>人材管理／労務管理</a:t>
                      </a:r>
                      <a:endParaRPr lang="zh-CN" altLang="en-US" dirty="0"/>
                    </a:p>
                  </a:txBody>
                  <a:tcPr anchor="ctr"/>
                </a:tc>
                <a:extLst>
                  <a:ext uri="{0D108BD9-81ED-4DB2-BD59-A6C34878D82A}">
                    <a16:rowId xmlns:a16="http://schemas.microsoft.com/office/drawing/2014/main" val="2340931070"/>
                  </a:ext>
                </a:extLst>
              </a:tr>
              <a:tr h="495691">
                <a:tc>
                  <a:txBody>
                    <a:bodyPr/>
                    <a:lstStyle/>
                    <a:p>
                      <a:pPr algn="ctr"/>
                      <a:r>
                        <a:rPr lang="en-US" altLang="ja-JP" dirty="0"/>
                        <a:t>HRBP</a:t>
                      </a:r>
                      <a:endParaRPr lang="zh-CN" altLang="en-US" dirty="0"/>
                    </a:p>
                  </a:txBody>
                  <a:tcPr anchor="ctr"/>
                </a:tc>
                <a:tc>
                  <a:txBody>
                    <a:bodyPr/>
                    <a:lstStyle/>
                    <a:p>
                      <a:pPr algn="ctr"/>
                      <a:r>
                        <a:rPr lang="ja-JP" altLang="en-US" dirty="0"/>
                        <a:t>就職／転職</a:t>
                      </a:r>
                      <a:endParaRPr lang="zh-CN" altLang="en-US" dirty="0"/>
                    </a:p>
                  </a:txBody>
                  <a:tcPr anchor="ctr"/>
                </a:tc>
                <a:tc>
                  <a:txBody>
                    <a:bodyPr/>
                    <a:lstStyle/>
                    <a:p>
                      <a:pPr algn="ctr"/>
                      <a:r>
                        <a:rPr lang="ja-JP" altLang="en-US" dirty="0"/>
                        <a:t>就職指導</a:t>
                      </a:r>
                      <a:endParaRPr lang="zh-CN" altLang="en-US" dirty="0"/>
                    </a:p>
                  </a:txBody>
                  <a:tcPr anchor="ctr"/>
                </a:tc>
                <a:tc>
                  <a:txBody>
                    <a:bodyPr/>
                    <a:lstStyle/>
                    <a:p>
                      <a:pPr algn="ctr"/>
                      <a:r>
                        <a:rPr lang="ja-JP" altLang="en-US" dirty="0"/>
                        <a:t>リクルート／離職予防</a:t>
                      </a:r>
                      <a:endParaRPr lang="zh-CN" altLang="en-US" dirty="0"/>
                    </a:p>
                  </a:txBody>
                  <a:tcPr anchor="ctr"/>
                </a:tc>
                <a:extLst>
                  <a:ext uri="{0D108BD9-81ED-4DB2-BD59-A6C34878D82A}">
                    <a16:rowId xmlns:a16="http://schemas.microsoft.com/office/drawing/2014/main" val="2416666363"/>
                  </a:ext>
                </a:extLst>
              </a:tr>
              <a:tr h="495691">
                <a:tc>
                  <a:txBody>
                    <a:bodyPr/>
                    <a:lstStyle/>
                    <a:p>
                      <a:pPr algn="ctr"/>
                      <a:r>
                        <a:rPr lang="en-US" altLang="ja-JP" dirty="0"/>
                        <a:t>LMS</a:t>
                      </a:r>
                      <a:endParaRPr lang="zh-CN" altLang="en-US" dirty="0"/>
                    </a:p>
                  </a:txBody>
                  <a:tcPr anchor="ctr"/>
                </a:tc>
                <a:tc>
                  <a:txBody>
                    <a:bodyPr/>
                    <a:lstStyle/>
                    <a:p>
                      <a:pPr algn="ctr"/>
                      <a:r>
                        <a:rPr lang="ja-JP" altLang="en-US" dirty="0"/>
                        <a:t>オンライン自習</a:t>
                      </a:r>
                      <a:endParaRPr lang="zh-CN" altLang="en-US" dirty="0"/>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バーチャルスクール</a:t>
                      </a:r>
                      <a:endParaRPr lang="zh-CN" altLang="en-US" dirty="0"/>
                    </a:p>
                  </a:txBody>
                  <a:tcPr anchor="ctr"/>
                </a:tc>
                <a:tc>
                  <a:txBody>
                    <a:bodyPr/>
                    <a:lstStyle/>
                    <a:p>
                      <a:pPr algn="ctr"/>
                      <a:r>
                        <a:rPr lang="ja-JP" altLang="en-US" dirty="0"/>
                        <a:t>社員教育</a:t>
                      </a:r>
                      <a:endParaRPr lang="zh-CN" altLang="en-US" dirty="0"/>
                    </a:p>
                  </a:txBody>
                  <a:tcPr anchor="ctr"/>
                </a:tc>
                <a:extLst>
                  <a:ext uri="{0D108BD9-81ED-4DB2-BD59-A6C34878D82A}">
                    <a16:rowId xmlns:a16="http://schemas.microsoft.com/office/drawing/2014/main" val="2301308281"/>
                  </a:ext>
                </a:extLst>
              </a:tr>
              <a:tr h="495691">
                <a:tc>
                  <a:txBody>
                    <a:bodyPr/>
                    <a:lstStyle/>
                    <a:p>
                      <a:pPr algn="ctr"/>
                      <a:r>
                        <a:rPr lang="ja-JP" altLang="en-US" dirty="0"/>
                        <a:t>セキュリティ</a:t>
                      </a:r>
                      <a:endParaRPr lang="zh-CN" altLang="en-US" dirty="0"/>
                    </a:p>
                  </a:txBody>
                  <a:tcPr anchor="ctr"/>
                </a:tc>
                <a:tc>
                  <a:txBody>
                    <a:bodyPr/>
                    <a:lstStyle/>
                    <a:p>
                      <a:pPr algn="ctr"/>
                      <a:r>
                        <a:rPr lang="ja-JP" altLang="en-US" dirty="0"/>
                        <a:t>安否確認</a:t>
                      </a:r>
                      <a:endParaRPr lang="zh-CN" altLang="en-US" dirty="0"/>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安否確認</a:t>
                      </a:r>
                      <a:endParaRPr lang="zh-CN" altLang="en-US" dirty="0"/>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安否確認</a:t>
                      </a:r>
                      <a:endParaRPr lang="zh-CN" altLang="en-US" dirty="0"/>
                    </a:p>
                  </a:txBody>
                  <a:tcPr anchor="ctr"/>
                </a:tc>
                <a:extLst>
                  <a:ext uri="{0D108BD9-81ED-4DB2-BD59-A6C34878D82A}">
                    <a16:rowId xmlns:a16="http://schemas.microsoft.com/office/drawing/2014/main" val="4042915663"/>
                  </a:ext>
                </a:extLst>
              </a:tr>
              <a:tr h="495691">
                <a:tc>
                  <a:txBody>
                    <a:bodyPr/>
                    <a:lstStyle/>
                    <a:p>
                      <a:pPr algn="ctr"/>
                      <a:r>
                        <a:rPr lang="ja-JP" altLang="en-US" dirty="0"/>
                        <a:t>ヘルスケア</a:t>
                      </a:r>
                      <a:endParaRPr lang="zh-CN" altLang="en-US" dirty="0"/>
                    </a:p>
                  </a:txBody>
                  <a:tcPr anchor="ctr"/>
                </a:tc>
                <a:tc>
                  <a:txBody>
                    <a:bodyPr/>
                    <a:lstStyle/>
                    <a:p>
                      <a:pPr algn="ctr"/>
                      <a:r>
                        <a:rPr lang="ja-JP" altLang="en-US" dirty="0"/>
                        <a:t>健康管理</a:t>
                      </a:r>
                      <a:endParaRPr lang="zh-CN" altLang="en-US" dirty="0"/>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健康管理</a:t>
                      </a:r>
                      <a:endParaRPr lang="zh-CN" altLang="en-US" dirty="0"/>
                    </a:p>
                  </a:txBody>
                  <a:tcPr anchor="ctr"/>
                </a:tc>
                <a:tc>
                  <a:txBody>
                    <a:bodyPr/>
                    <a:lstStyle/>
                    <a:p>
                      <a:pPr algn="ctr"/>
                      <a:r>
                        <a:rPr lang="ja-JP" altLang="en-US" dirty="0"/>
                        <a:t>健康管理</a:t>
                      </a:r>
                      <a:endParaRPr lang="zh-CN" altLang="en-US" dirty="0"/>
                    </a:p>
                  </a:txBody>
                  <a:tcPr anchor="ctr"/>
                </a:tc>
                <a:extLst>
                  <a:ext uri="{0D108BD9-81ED-4DB2-BD59-A6C34878D82A}">
                    <a16:rowId xmlns:a16="http://schemas.microsoft.com/office/drawing/2014/main" val="1849908911"/>
                  </a:ext>
                </a:extLst>
              </a:tr>
              <a:tr h="495691">
                <a:tc>
                  <a:txBody>
                    <a:bodyPr/>
                    <a:lstStyle/>
                    <a:p>
                      <a:pPr algn="ctr"/>
                      <a:endParaRPr lang="zh-CN" altLang="en-US" dirty="0"/>
                    </a:p>
                  </a:txBody>
                  <a:tcPr anchor="ctr"/>
                </a:tc>
                <a:tc>
                  <a:txBody>
                    <a:bodyPr/>
                    <a:lstStyle/>
                    <a:p>
                      <a:pPr algn="ctr"/>
                      <a:endParaRPr lang="zh-CN" altLang="en-US" dirty="0"/>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867665999"/>
                  </a:ext>
                </a:extLst>
              </a:tr>
            </a:tbl>
          </a:graphicData>
        </a:graphic>
      </p:graphicFrame>
    </p:spTree>
    <p:extLst>
      <p:ext uri="{BB962C8B-B14F-4D97-AF65-F5344CB8AC3E}">
        <p14:creationId xmlns:p14="http://schemas.microsoft.com/office/powerpoint/2010/main" val="4103390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FBAA502A-4A99-4851-9554-2EF94B5EB205}"/>
              </a:ext>
            </a:extLst>
          </p:cNvPr>
          <p:cNvSpPr txBox="1"/>
          <p:nvPr/>
        </p:nvSpPr>
        <p:spPr>
          <a:xfrm>
            <a:off x="4876799" y="866584"/>
            <a:ext cx="2459971" cy="559837"/>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オンライン学習</a:t>
            </a:r>
            <a:endParaRPr lang="zh-CN" altLang="en-US" sz="2400" b="1" dirty="0">
              <a:solidFill>
                <a:srgbClr val="002060"/>
              </a:solidFill>
              <a:latin typeface="+mj-ea"/>
              <a:ea typeface="+mj-ea"/>
            </a:endParaRPr>
          </a:p>
        </p:txBody>
      </p:sp>
      <p:sp>
        <p:nvSpPr>
          <p:cNvPr id="6" name="文本框 5">
            <a:extLst>
              <a:ext uri="{FF2B5EF4-FFF2-40B4-BE49-F238E27FC236}">
                <a16:creationId xmlns:a16="http://schemas.microsoft.com/office/drawing/2014/main" id="{74994AFD-4097-49FA-9FAA-3FF3F70B8FE5}"/>
              </a:ext>
            </a:extLst>
          </p:cNvPr>
          <p:cNvSpPr txBox="1"/>
          <p:nvPr/>
        </p:nvSpPr>
        <p:spPr>
          <a:xfrm>
            <a:off x="622776" y="866583"/>
            <a:ext cx="977423" cy="3248205"/>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個人</a:t>
            </a:r>
            <a:endParaRPr lang="en-US" altLang="zh-CN" sz="4800"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A4B6C3C7-752D-4F52-A68F-3647B3E502E7}"/>
              </a:ext>
            </a:extLst>
          </p:cNvPr>
          <p:cNvSpPr txBox="1"/>
          <p:nvPr/>
        </p:nvSpPr>
        <p:spPr>
          <a:xfrm>
            <a:off x="10592010" y="866585"/>
            <a:ext cx="977424" cy="3248207"/>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企業</a:t>
            </a:r>
            <a:endParaRPr lang="en-US" altLang="ja-JP" sz="4800" b="1" dirty="0">
              <a:solidFill>
                <a:srgbClr val="002060"/>
              </a:solidFill>
              <a:latin typeface="宋体" panose="02010600030101010101" pitchFamily="2" charset="-122"/>
              <a:ea typeface="宋体" panose="02010600030101010101" pitchFamily="2" charset="-122"/>
            </a:endParaRPr>
          </a:p>
        </p:txBody>
      </p:sp>
      <p:cxnSp>
        <p:nvCxnSpPr>
          <p:cNvPr id="13" name="直接箭头连接符 12">
            <a:extLst>
              <a:ext uri="{FF2B5EF4-FFF2-40B4-BE49-F238E27FC236}">
                <a16:creationId xmlns:a16="http://schemas.microsoft.com/office/drawing/2014/main" id="{E0B73F88-1C7A-4C81-A32D-F777F17FE238}"/>
              </a:ext>
            </a:extLst>
          </p:cNvPr>
          <p:cNvCxnSpPr>
            <a:cxnSpLocks/>
          </p:cNvCxnSpPr>
          <p:nvPr/>
        </p:nvCxnSpPr>
        <p:spPr>
          <a:xfrm>
            <a:off x="1628467" y="1161789"/>
            <a:ext cx="240580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2" name="直接箭头连接符 21">
            <a:extLst>
              <a:ext uri="{FF2B5EF4-FFF2-40B4-BE49-F238E27FC236}">
                <a16:creationId xmlns:a16="http://schemas.microsoft.com/office/drawing/2014/main" id="{ACA7CB4F-A14D-4A02-B844-21AD1CDE80D3}"/>
              </a:ext>
            </a:extLst>
          </p:cNvPr>
          <p:cNvCxnSpPr>
            <a:cxnSpLocks/>
          </p:cNvCxnSpPr>
          <p:nvPr/>
        </p:nvCxnSpPr>
        <p:spPr>
          <a:xfrm>
            <a:off x="8070722" y="1770356"/>
            <a:ext cx="252128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0F359F8D-211C-4BDD-9BF4-9B9F690C5001}"/>
              </a:ext>
            </a:extLst>
          </p:cNvPr>
          <p:cNvSpPr txBox="1"/>
          <p:nvPr/>
        </p:nvSpPr>
        <p:spPr>
          <a:xfrm>
            <a:off x="2044315" y="805642"/>
            <a:ext cx="1400174" cy="3055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ラーニング</a:t>
            </a:r>
            <a:endParaRPr lang="zh-CN" altLang="en-US" dirty="0">
              <a:solidFill>
                <a:schemeClr val="tx1"/>
              </a:solidFill>
              <a:latin typeface="宋体" panose="02010600030101010101" pitchFamily="2" charset="-122"/>
              <a:ea typeface="宋体" panose="02010600030101010101" pitchFamily="2" charset="-122"/>
            </a:endParaRPr>
          </a:p>
        </p:txBody>
      </p:sp>
      <p:sp>
        <p:nvSpPr>
          <p:cNvPr id="24" name="文本框 23">
            <a:extLst>
              <a:ext uri="{FF2B5EF4-FFF2-40B4-BE49-F238E27FC236}">
                <a16:creationId xmlns:a16="http://schemas.microsoft.com/office/drawing/2014/main" id="{92D26684-C67B-4189-8940-F6AC06ED13C4}"/>
              </a:ext>
            </a:extLst>
          </p:cNvPr>
          <p:cNvSpPr txBox="1"/>
          <p:nvPr/>
        </p:nvSpPr>
        <p:spPr>
          <a:xfrm>
            <a:off x="8358098" y="1374271"/>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能力評価</a:t>
            </a:r>
            <a:endParaRPr lang="zh-CN" altLang="en-US" dirty="0">
              <a:solidFill>
                <a:schemeClr val="tx1"/>
              </a:solidFill>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F3103B62-0C87-4937-BACD-809A7273B40E}"/>
              </a:ext>
            </a:extLst>
          </p:cNvPr>
          <p:cNvSpPr txBox="1"/>
          <p:nvPr/>
        </p:nvSpPr>
        <p:spPr>
          <a:xfrm>
            <a:off x="599689" y="5445790"/>
            <a:ext cx="10973186" cy="962274"/>
          </a:xfrm>
          <a:prstGeom prst="rect">
            <a:avLst/>
          </a:prstGeom>
          <a:solidFill>
            <a:srgbClr val="0070C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chemeClr val="tx1"/>
                </a:solidFill>
                <a:latin typeface="宋体" panose="02010600030101010101" pitchFamily="2" charset="-122"/>
                <a:ea typeface="宋体" panose="02010600030101010101" pitchFamily="2" charset="-122"/>
              </a:rPr>
              <a:t>ヒューマンリソースビッグデータ</a:t>
            </a:r>
            <a:endParaRPr lang="zh-CN" altLang="en-US" sz="2400" b="1" dirty="0">
              <a:solidFill>
                <a:schemeClr val="tx1"/>
              </a:solidFill>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85A4CDDA-091A-43E4-BDF6-E7AD4C99EFDF}"/>
              </a:ext>
            </a:extLst>
          </p:cNvPr>
          <p:cNvSpPr txBox="1">
            <a:spLocks noChangeAspect="1"/>
          </p:cNvSpPr>
          <p:nvPr/>
        </p:nvSpPr>
        <p:spPr>
          <a:xfrm>
            <a:off x="1003127" y="589738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ナレッジ</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7" name="文本框 36">
            <a:extLst>
              <a:ext uri="{FF2B5EF4-FFF2-40B4-BE49-F238E27FC236}">
                <a16:creationId xmlns:a16="http://schemas.microsoft.com/office/drawing/2014/main" id="{84F500BB-91A8-409D-843D-FDD5B247745F}"/>
              </a:ext>
            </a:extLst>
          </p:cNvPr>
          <p:cNvSpPr txBox="1">
            <a:spLocks noChangeAspect="1"/>
          </p:cNvSpPr>
          <p:nvPr/>
        </p:nvSpPr>
        <p:spPr>
          <a:xfrm>
            <a:off x="2722286" y="5935979"/>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業種</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8" name="文本框 37">
            <a:extLst>
              <a:ext uri="{FF2B5EF4-FFF2-40B4-BE49-F238E27FC236}">
                <a16:creationId xmlns:a16="http://schemas.microsoft.com/office/drawing/2014/main" id="{E7784E29-16A4-408D-BCE4-F7D1597B14D8}"/>
              </a:ext>
            </a:extLst>
          </p:cNvPr>
          <p:cNvSpPr txBox="1">
            <a:spLocks noChangeAspect="1"/>
          </p:cNvSpPr>
          <p:nvPr/>
        </p:nvSpPr>
        <p:spPr>
          <a:xfrm>
            <a:off x="4638184" y="5937664"/>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企業</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9" name="文本框 38">
            <a:extLst>
              <a:ext uri="{FF2B5EF4-FFF2-40B4-BE49-F238E27FC236}">
                <a16:creationId xmlns:a16="http://schemas.microsoft.com/office/drawing/2014/main" id="{CC0FD8B3-D127-4CBE-A618-07763900CD12}"/>
              </a:ext>
            </a:extLst>
          </p:cNvPr>
          <p:cNvSpPr txBox="1">
            <a:spLocks noChangeAspect="1"/>
          </p:cNvSpPr>
          <p:nvPr/>
        </p:nvSpPr>
        <p:spPr>
          <a:xfrm>
            <a:off x="6410234" y="593766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人材</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40" name="文本框 39">
            <a:extLst>
              <a:ext uri="{FF2B5EF4-FFF2-40B4-BE49-F238E27FC236}">
                <a16:creationId xmlns:a16="http://schemas.microsoft.com/office/drawing/2014/main" id="{2C22F1CE-AA92-4DF3-9007-73720BE646D2}"/>
              </a:ext>
            </a:extLst>
          </p:cNvPr>
          <p:cNvSpPr txBox="1">
            <a:spLocks noChangeAspect="1"/>
          </p:cNvSpPr>
          <p:nvPr/>
        </p:nvSpPr>
        <p:spPr>
          <a:xfrm>
            <a:off x="8201151" y="5919185"/>
            <a:ext cx="1374544" cy="356382"/>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mj-ea"/>
                <a:ea typeface="+mj-ea"/>
              </a:rPr>
              <a:t>職位モデル</a:t>
            </a:r>
            <a:endParaRPr lang="zh-CN" altLang="en-US" dirty="0">
              <a:solidFill>
                <a:schemeClr val="tx1"/>
              </a:solidFill>
              <a:latin typeface="宋体" panose="02010600030101010101" pitchFamily="2" charset="-122"/>
              <a:ea typeface="宋体" panose="02010600030101010101" pitchFamily="2" charset="-122"/>
            </a:endParaRPr>
          </a:p>
        </p:txBody>
      </p:sp>
      <p:sp>
        <p:nvSpPr>
          <p:cNvPr id="41" name="文本框 40">
            <a:extLst>
              <a:ext uri="{FF2B5EF4-FFF2-40B4-BE49-F238E27FC236}">
                <a16:creationId xmlns:a16="http://schemas.microsoft.com/office/drawing/2014/main" id="{26D5C9A2-2AFC-4650-980E-95641A792299}"/>
              </a:ext>
            </a:extLst>
          </p:cNvPr>
          <p:cNvSpPr txBox="1">
            <a:spLocks noChangeAspect="1"/>
          </p:cNvSpPr>
          <p:nvPr/>
        </p:nvSpPr>
        <p:spPr>
          <a:xfrm>
            <a:off x="9999530" y="5919185"/>
            <a:ext cx="1374545" cy="376874"/>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ソーシャル</a:t>
            </a:r>
            <a:endParaRPr lang="zh-CN" altLang="en-US" b="1" dirty="0">
              <a:solidFill>
                <a:schemeClr val="tx1"/>
              </a:solidFill>
              <a:latin typeface="宋体" panose="02010600030101010101" pitchFamily="2" charset="-122"/>
              <a:ea typeface="宋体" panose="02010600030101010101" pitchFamily="2" charset="-122"/>
            </a:endParaRPr>
          </a:p>
        </p:txBody>
      </p:sp>
      <p:cxnSp>
        <p:nvCxnSpPr>
          <p:cNvPr id="42" name="直接箭头连接符 41">
            <a:extLst>
              <a:ext uri="{FF2B5EF4-FFF2-40B4-BE49-F238E27FC236}">
                <a16:creationId xmlns:a16="http://schemas.microsoft.com/office/drawing/2014/main" id="{D505F868-8FB9-44FC-A848-4DA1C42F2299}"/>
              </a:ext>
            </a:extLst>
          </p:cNvPr>
          <p:cNvCxnSpPr>
            <a:cxnSpLocks/>
            <a:endCxn id="6" idx="3"/>
          </p:cNvCxnSpPr>
          <p:nvPr/>
        </p:nvCxnSpPr>
        <p:spPr>
          <a:xfrm flipH="1" flipV="1">
            <a:off x="1600199" y="2490686"/>
            <a:ext cx="2524841" cy="3"/>
          </a:xfrm>
          <a:prstGeom prst="straightConnector1">
            <a:avLst/>
          </a:prstGeom>
          <a:ln w="25400">
            <a:headEnd type="triangle"/>
            <a:tailEnd type="triangle"/>
          </a:ln>
        </p:spPr>
        <p:style>
          <a:lnRef idx="2">
            <a:schemeClr val="dk1"/>
          </a:lnRef>
          <a:fillRef idx="0">
            <a:schemeClr val="dk1"/>
          </a:fillRef>
          <a:effectRef idx="1">
            <a:schemeClr val="dk1"/>
          </a:effectRef>
          <a:fontRef idx="minor">
            <a:schemeClr val="tx1"/>
          </a:fontRef>
        </p:style>
      </p:cxnSp>
      <p:sp>
        <p:nvSpPr>
          <p:cNvPr id="43" name="文本框 42">
            <a:extLst>
              <a:ext uri="{FF2B5EF4-FFF2-40B4-BE49-F238E27FC236}">
                <a16:creationId xmlns:a16="http://schemas.microsoft.com/office/drawing/2014/main" id="{912BA20F-3D20-4BE7-AA8C-BD551FB979DA}"/>
              </a:ext>
            </a:extLst>
          </p:cNvPr>
          <p:cNvSpPr txBox="1"/>
          <p:nvPr/>
        </p:nvSpPr>
        <p:spPr>
          <a:xfrm>
            <a:off x="2092345" y="2098657"/>
            <a:ext cx="1289017" cy="302021"/>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rtlCol="0" anchor="ctr">
            <a:noAutofit/>
          </a:bodyPr>
          <a:lstStyle/>
          <a:p>
            <a:pPr algn="ctr"/>
            <a:r>
              <a:rPr kumimoji="1" lang="ja-JP" altLang="en-US" dirty="0">
                <a:solidFill>
                  <a:schemeClr val="tx1"/>
                </a:solidFill>
                <a:latin typeface="宋体" panose="02010600030101010101" pitchFamily="2" charset="-122"/>
                <a:ea typeface="宋体" panose="02010600030101010101" pitchFamily="2" charset="-122"/>
              </a:rPr>
              <a:t>就職</a:t>
            </a:r>
          </a:p>
        </p:txBody>
      </p:sp>
      <p:cxnSp>
        <p:nvCxnSpPr>
          <p:cNvPr id="45" name="直接箭头连接符 44">
            <a:extLst>
              <a:ext uri="{FF2B5EF4-FFF2-40B4-BE49-F238E27FC236}">
                <a16:creationId xmlns:a16="http://schemas.microsoft.com/office/drawing/2014/main" id="{0F58FC3D-FEB6-4AE7-A484-EC61B67C957B}"/>
              </a:ext>
            </a:extLst>
          </p:cNvPr>
          <p:cNvCxnSpPr>
            <a:cxnSpLocks/>
          </p:cNvCxnSpPr>
          <p:nvPr/>
        </p:nvCxnSpPr>
        <p:spPr>
          <a:xfrm>
            <a:off x="4477874" y="4010622"/>
            <a:ext cx="5080" cy="1440828"/>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47" name="文本框 46">
            <a:extLst>
              <a:ext uri="{FF2B5EF4-FFF2-40B4-BE49-F238E27FC236}">
                <a16:creationId xmlns:a16="http://schemas.microsoft.com/office/drawing/2014/main" id="{14EBCC45-E2E2-404C-A63E-20470B1E0FA1}"/>
              </a:ext>
            </a:extLst>
          </p:cNvPr>
          <p:cNvSpPr txBox="1"/>
          <p:nvPr/>
        </p:nvSpPr>
        <p:spPr>
          <a:xfrm>
            <a:off x="4050200" y="3979305"/>
            <a:ext cx="352421" cy="1297217"/>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51" name="直接箭头连接符 50">
            <a:extLst>
              <a:ext uri="{FF2B5EF4-FFF2-40B4-BE49-F238E27FC236}">
                <a16:creationId xmlns:a16="http://schemas.microsoft.com/office/drawing/2014/main" id="{12913943-8867-4545-A105-92B3368650E9}"/>
              </a:ext>
            </a:extLst>
          </p:cNvPr>
          <p:cNvCxnSpPr>
            <a:cxnSpLocks/>
          </p:cNvCxnSpPr>
          <p:nvPr/>
        </p:nvCxnSpPr>
        <p:spPr>
          <a:xfrm>
            <a:off x="8070722" y="3453714"/>
            <a:ext cx="25660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3" name="文本框 52">
            <a:extLst>
              <a:ext uri="{FF2B5EF4-FFF2-40B4-BE49-F238E27FC236}">
                <a16:creationId xmlns:a16="http://schemas.microsoft.com/office/drawing/2014/main" id="{570B5291-87D5-4E19-808E-FE226EC8A839}"/>
              </a:ext>
            </a:extLst>
          </p:cNvPr>
          <p:cNvSpPr txBox="1"/>
          <p:nvPr/>
        </p:nvSpPr>
        <p:spPr>
          <a:xfrm>
            <a:off x="8390466" y="3106313"/>
            <a:ext cx="2006943" cy="25191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離職予防</a:t>
            </a:r>
            <a:endParaRPr lang="zh-CN" altLang="en-US" dirty="0">
              <a:solidFill>
                <a:schemeClr val="tx1"/>
              </a:solidFill>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BE736CCB-6B15-4B74-AB5C-4DE9402A6156}"/>
              </a:ext>
            </a:extLst>
          </p:cNvPr>
          <p:cNvSpPr txBox="1"/>
          <p:nvPr/>
        </p:nvSpPr>
        <p:spPr>
          <a:xfrm>
            <a:off x="4874981" y="1948895"/>
            <a:ext cx="2461789"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リクルート</a:t>
            </a:r>
            <a:endParaRPr lang="zh-CN" altLang="en-US" sz="2400" b="1" dirty="0">
              <a:solidFill>
                <a:srgbClr val="002060"/>
              </a:solidFill>
              <a:latin typeface="+mj-ea"/>
              <a:ea typeface="+mj-ea"/>
            </a:endParaRPr>
          </a:p>
        </p:txBody>
      </p:sp>
      <p:sp>
        <p:nvSpPr>
          <p:cNvPr id="4" name="文本框 3">
            <a:extLst>
              <a:ext uri="{FF2B5EF4-FFF2-40B4-BE49-F238E27FC236}">
                <a16:creationId xmlns:a16="http://schemas.microsoft.com/office/drawing/2014/main" id="{D3098286-8BA4-4C89-B873-A417C3322A6B}"/>
              </a:ext>
            </a:extLst>
          </p:cNvPr>
          <p:cNvSpPr txBox="1"/>
          <p:nvPr/>
        </p:nvSpPr>
        <p:spPr>
          <a:xfrm>
            <a:off x="4866691" y="1426421"/>
            <a:ext cx="2470080" cy="49824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労務管理</a:t>
            </a:r>
            <a:endParaRPr lang="zh-CN" altLang="en-US" sz="2400" b="1" dirty="0">
              <a:solidFill>
                <a:srgbClr val="002060"/>
              </a:solidFill>
              <a:latin typeface="+mj-ea"/>
              <a:ea typeface="+mj-ea"/>
            </a:endParaRPr>
          </a:p>
        </p:txBody>
      </p:sp>
      <p:sp>
        <p:nvSpPr>
          <p:cNvPr id="5" name="文本框 4">
            <a:extLst>
              <a:ext uri="{FF2B5EF4-FFF2-40B4-BE49-F238E27FC236}">
                <a16:creationId xmlns:a16="http://schemas.microsoft.com/office/drawing/2014/main" id="{C3A7AB4C-30B8-4F75-807E-72F5BD53B9F6}"/>
              </a:ext>
            </a:extLst>
          </p:cNvPr>
          <p:cNvSpPr txBox="1"/>
          <p:nvPr/>
        </p:nvSpPr>
        <p:spPr>
          <a:xfrm>
            <a:off x="4125424" y="1175210"/>
            <a:ext cx="729808" cy="2265550"/>
          </a:xfrm>
          <a:prstGeom prst="rect">
            <a:avLst/>
          </a:prstGeom>
          <a:solidFill>
            <a:srgbClr val="00B050"/>
          </a:solidFill>
          <a:ln w="508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zh-CN" altLang="en-US" sz="3600" b="1" dirty="0">
                <a:solidFill>
                  <a:srgbClr val="002060"/>
                </a:solidFill>
                <a:latin typeface="+mj-ea"/>
                <a:ea typeface="+mj-ea"/>
              </a:rPr>
              <a:t>数据分析</a:t>
            </a:r>
          </a:p>
        </p:txBody>
      </p:sp>
      <p:sp>
        <p:nvSpPr>
          <p:cNvPr id="8" name="文本框 7">
            <a:extLst>
              <a:ext uri="{FF2B5EF4-FFF2-40B4-BE49-F238E27FC236}">
                <a16:creationId xmlns:a16="http://schemas.microsoft.com/office/drawing/2014/main" id="{F47D6BEE-8319-4666-8A3F-169D14D66DD7}"/>
              </a:ext>
            </a:extLst>
          </p:cNvPr>
          <p:cNvSpPr txBox="1"/>
          <p:nvPr/>
        </p:nvSpPr>
        <p:spPr>
          <a:xfrm>
            <a:off x="7340914" y="866585"/>
            <a:ext cx="729808" cy="3154153"/>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cxnSp>
        <p:nvCxnSpPr>
          <p:cNvPr id="34" name="直接箭头连接符 33">
            <a:extLst>
              <a:ext uri="{FF2B5EF4-FFF2-40B4-BE49-F238E27FC236}">
                <a16:creationId xmlns:a16="http://schemas.microsoft.com/office/drawing/2014/main" id="{07BCE1DF-D173-43C1-BC6E-52D7ED40FBFB}"/>
              </a:ext>
            </a:extLst>
          </p:cNvPr>
          <p:cNvCxnSpPr>
            <a:cxnSpLocks/>
          </p:cNvCxnSpPr>
          <p:nvPr/>
        </p:nvCxnSpPr>
        <p:spPr>
          <a:xfrm>
            <a:off x="8070722" y="1161789"/>
            <a:ext cx="2518819"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文本框 9">
            <a:extLst>
              <a:ext uri="{FF2B5EF4-FFF2-40B4-BE49-F238E27FC236}">
                <a16:creationId xmlns:a16="http://schemas.microsoft.com/office/drawing/2014/main" id="{34DD8007-21A7-42CB-93E2-F569D710080F}"/>
              </a:ext>
            </a:extLst>
          </p:cNvPr>
          <p:cNvSpPr txBox="1"/>
          <p:nvPr/>
        </p:nvSpPr>
        <p:spPr>
          <a:xfrm>
            <a:off x="8358098" y="778768"/>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社員教育</a:t>
            </a:r>
            <a:endParaRPr lang="zh-CN" altLang="en-US" dirty="0">
              <a:solidFill>
                <a:schemeClr val="tx1"/>
              </a:solidFill>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F5DF2FCF-DADD-46B2-8EF1-C0ACDE80A084}"/>
              </a:ext>
            </a:extLst>
          </p:cNvPr>
          <p:cNvSpPr txBox="1"/>
          <p:nvPr/>
        </p:nvSpPr>
        <p:spPr>
          <a:xfrm>
            <a:off x="4849331" y="2481285"/>
            <a:ext cx="2459971"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業績評価</a:t>
            </a:r>
            <a:endParaRPr lang="zh-CN" altLang="en-US" sz="2400" b="1" dirty="0">
              <a:solidFill>
                <a:srgbClr val="002060"/>
              </a:solidFill>
              <a:latin typeface="+mj-ea"/>
              <a:ea typeface="+mj-ea"/>
            </a:endParaRPr>
          </a:p>
        </p:txBody>
      </p:sp>
      <p:cxnSp>
        <p:nvCxnSpPr>
          <p:cNvPr id="56" name="直接箭头连接符 55">
            <a:extLst>
              <a:ext uri="{FF2B5EF4-FFF2-40B4-BE49-F238E27FC236}">
                <a16:creationId xmlns:a16="http://schemas.microsoft.com/office/drawing/2014/main" id="{71C61AE7-D984-44E4-9F46-C42B00B6EF79}"/>
              </a:ext>
            </a:extLst>
          </p:cNvPr>
          <p:cNvCxnSpPr>
            <a:cxnSpLocks/>
            <a:stCxn id="8" idx="2"/>
          </p:cNvCxnSpPr>
          <p:nvPr/>
        </p:nvCxnSpPr>
        <p:spPr>
          <a:xfrm flipH="1">
            <a:off x="7682788" y="4020738"/>
            <a:ext cx="23030" cy="1420596"/>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57" name="文本框 56">
            <a:extLst>
              <a:ext uri="{FF2B5EF4-FFF2-40B4-BE49-F238E27FC236}">
                <a16:creationId xmlns:a16="http://schemas.microsoft.com/office/drawing/2014/main" id="{B61EBDCC-4DE8-4F77-8CA8-06FFA62E6548}"/>
              </a:ext>
            </a:extLst>
          </p:cNvPr>
          <p:cNvSpPr txBox="1"/>
          <p:nvPr/>
        </p:nvSpPr>
        <p:spPr>
          <a:xfrm>
            <a:off x="4125040" y="866585"/>
            <a:ext cx="729808" cy="3112720"/>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sp>
        <p:nvSpPr>
          <p:cNvPr id="58" name="文本框 57">
            <a:extLst>
              <a:ext uri="{FF2B5EF4-FFF2-40B4-BE49-F238E27FC236}">
                <a16:creationId xmlns:a16="http://schemas.microsoft.com/office/drawing/2014/main" id="{777CD7D9-BA37-4B1C-8960-1B07A472515D}"/>
              </a:ext>
            </a:extLst>
          </p:cNvPr>
          <p:cNvSpPr txBox="1"/>
          <p:nvPr/>
        </p:nvSpPr>
        <p:spPr>
          <a:xfrm>
            <a:off x="4866691" y="3513934"/>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キャリア支援</a:t>
            </a:r>
            <a:endParaRPr lang="zh-CN" altLang="en-US" sz="2400" b="1" dirty="0">
              <a:solidFill>
                <a:srgbClr val="002060"/>
              </a:solidFill>
              <a:latin typeface="+mj-ea"/>
              <a:ea typeface="+mj-ea"/>
            </a:endParaRPr>
          </a:p>
        </p:txBody>
      </p:sp>
      <p:sp>
        <p:nvSpPr>
          <p:cNvPr id="7" name="文本框 6">
            <a:extLst>
              <a:ext uri="{FF2B5EF4-FFF2-40B4-BE49-F238E27FC236}">
                <a16:creationId xmlns:a16="http://schemas.microsoft.com/office/drawing/2014/main" id="{309F7DE8-3E6B-4645-903D-6EFC680AC824}"/>
              </a:ext>
            </a:extLst>
          </p:cNvPr>
          <p:cNvSpPr txBox="1"/>
          <p:nvPr/>
        </p:nvSpPr>
        <p:spPr>
          <a:xfrm>
            <a:off x="7789692" y="4020738"/>
            <a:ext cx="352421" cy="1372841"/>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dirty="0">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48" name="直接箭头连接符 47">
            <a:extLst>
              <a:ext uri="{FF2B5EF4-FFF2-40B4-BE49-F238E27FC236}">
                <a16:creationId xmlns:a16="http://schemas.microsoft.com/office/drawing/2014/main" id="{4D961AC9-EA2B-43ED-995F-620F8D28634B}"/>
              </a:ext>
            </a:extLst>
          </p:cNvPr>
          <p:cNvCxnSpPr>
            <a:cxnSpLocks/>
            <a:stCxn id="8" idx="3"/>
            <a:endCxn id="9" idx="1"/>
          </p:cNvCxnSpPr>
          <p:nvPr/>
        </p:nvCxnSpPr>
        <p:spPr>
          <a:xfrm>
            <a:off x="8070722" y="2443662"/>
            <a:ext cx="2521288" cy="470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 name="文本框 10">
            <a:extLst>
              <a:ext uri="{FF2B5EF4-FFF2-40B4-BE49-F238E27FC236}">
                <a16:creationId xmlns:a16="http://schemas.microsoft.com/office/drawing/2014/main" id="{723B7860-7551-4092-A08B-45ED6F9C7CC5}"/>
              </a:ext>
            </a:extLst>
          </p:cNvPr>
          <p:cNvSpPr txBox="1"/>
          <p:nvPr/>
        </p:nvSpPr>
        <p:spPr>
          <a:xfrm>
            <a:off x="8358098" y="2047577"/>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人材募集</a:t>
            </a:r>
            <a:endParaRPr lang="zh-CN" altLang="en-US" dirty="0">
              <a:solidFill>
                <a:schemeClr val="tx1"/>
              </a:solidFill>
              <a:latin typeface="宋体" panose="02010600030101010101" pitchFamily="2" charset="-122"/>
              <a:ea typeface="宋体" panose="02010600030101010101" pitchFamily="2" charset="-122"/>
            </a:endParaRPr>
          </a:p>
        </p:txBody>
      </p:sp>
      <p:sp>
        <p:nvSpPr>
          <p:cNvPr id="3" name="流程图: 接点 2">
            <a:extLst>
              <a:ext uri="{FF2B5EF4-FFF2-40B4-BE49-F238E27FC236}">
                <a16:creationId xmlns:a16="http://schemas.microsoft.com/office/drawing/2014/main" id="{3EA27FE5-8E30-45F2-9F14-1C5E8C1CDCEF}"/>
              </a:ext>
            </a:extLst>
          </p:cNvPr>
          <p:cNvSpPr/>
          <p:nvPr/>
        </p:nvSpPr>
        <p:spPr>
          <a:xfrm>
            <a:off x="365688" y="740757"/>
            <a:ext cx="4860000" cy="4047387"/>
          </a:xfrm>
          <a:prstGeom prst="flowChartConnector">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EdTech</a:t>
            </a:r>
            <a:endParaRPr lang="zh-CN" altLang="en-US" sz="2400" dirty="0">
              <a:solidFill>
                <a:srgbClr val="FF0000"/>
              </a:solidFill>
            </a:endParaRPr>
          </a:p>
        </p:txBody>
      </p:sp>
      <p:sp>
        <p:nvSpPr>
          <p:cNvPr id="15" name="流程图: 接点 14">
            <a:extLst>
              <a:ext uri="{FF2B5EF4-FFF2-40B4-BE49-F238E27FC236}">
                <a16:creationId xmlns:a16="http://schemas.microsoft.com/office/drawing/2014/main" id="{B89F9BF8-3542-4AF7-9121-AD5325DA8016}"/>
              </a:ext>
            </a:extLst>
          </p:cNvPr>
          <p:cNvSpPr/>
          <p:nvPr/>
        </p:nvSpPr>
        <p:spPr>
          <a:xfrm>
            <a:off x="6923909" y="732468"/>
            <a:ext cx="4860000" cy="4006727"/>
          </a:xfrm>
          <a:prstGeom prst="flowChartConnector">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HRTech</a:t>
            </a:r>
            <a:endParaRPr lang="zh-CN" altLang="en-US" sz="2400" dirty="0">
              <a:solidFill>
                <a:srgbClr val="FF0000"/>
              </a:solidFill>
            </a:endParaRPr>
          </a:p>
        </p:txBody>
      </p:sp>
      <p:sp>
        <p:nvSpPr>
          <p:cNvPr id="28" name="文本框 57">
            <a:extLst>
              <a:ext uri="{FF2B5EF4-FFF2-40B4-BE49-F238E27FC236}">
                <a16:creationId xmlns:a16="http://schemas.microsoft.com/office/drawing/2014/main" id="{45D7BC0B-093E-4A7E-8328-549A6408A8B1}"/>
              </a:ext>
            </a:extLst>
          </p:cNvPr>
          <p:cNvSpPr txBox="1"/>
          <p:nvPr/>
        </p:nvSpPr>
        <p:spPr>
          <a:xfrm>
            <a:off x="4881868" y="3010651"/>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コミュニティー</a:t>
            </a:r>
            <a:endParaRPr lang="zh-CN" altLang="en-US" sz="2400" b="1" dirty="0">
              <a:solidFill>
                <a:srgbClr val="002060"/>
              </a:solidFill>
              <a:latin typeface="+mj-ea"/>
              <a:ea typeface="+mj-ea"/>
            </a:endParaRPr>
          </a:p>
        </p:txBody>
      </p:sp>
      <p:sp>
        <p:nvSpPr>
          <p:cNvPr id="14" name="タイトル 13">
            <a:extLst>
              <a:ext uri="{FF2B5EF4-FFF2-40B4-BE49-F238E27FC236}">
                <a16:creationId xmlns:a16="http://schemas.microsoft.com/office/drawing/2014/main" id="{40507990-E7CE-48AE-AC9C-50191265379E}"/>
              </a:ext>
            </a:extLst>
          </p:cNvPr>
          <p:cNvSpPr>
            <a:spLocks noGrp="1"/>
          </p:cNvSpPr>
          <p:nvPr>
            <p:ph type="title"/>
          </p:nvPr>
        </p:nvSpPr>
        <p:spPr/>
        <p:txBody>
          <a:bodyPr/>
          <a:lstStyle/>
          <a:p>
            <a:r>
              <a:rPr lang="en-US" altLang="ja-JP" dirty="0"/>
              <a:t>EdTech</a:t>
            </a:r>
            <a:r>
              <a:rPr lang="ja-JP" altLang="en-US" dirty="0"/>
              <a:t>と</a:t>
            </a:r>
            <a:r>
              <a:rPr lang="en-US" altLang="ja-JP" dirty="0"/>
              <a:t>HRTech</a:t>
            </a:r>
            <a:r>
              <a:rPr lang="ja-JP" altLang="en-US" dirty="0"/>
              <a:t>の新事業ビジネスモデル</a:t>
            </a:r>
          </a:p>
        </p:txBody>
      </p:sp>
      <p:sp>
        <p:nvSpPr>
          <p:cNvPr id="23" name="流程图: 接点 22">
            <a:extLst>
              <a:ext uri="{FF2B5EF4-FFF2-40B4-BE49-F238E27FC236}">
                <a16:creationId xmlns:a16="http://schemas.microsoft.com/office/drawing/2014/main" id="{D82B21B7-8E72-4483-AD89-68E9152A2D4E}"/>
              </a:ext>
            </a:extLst>
          </p:cNvPr>
          <p:cNvSpPr>
            <a:spLocks noChangeAspect="1"/>
          </p:cNvSpPr>
          <p:nvPr/>
        </p:nvSpPr>
        <p:spPr>
          <a:xfrm>
            <a:off x="3298420" y="730009"/>
            <a:ext cx="5484609" cy="5025954"/>
          </a:xfrm>
          <a:prstGeom prst="flowChartConnector">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rPr>
              <a:t>知的意思決定支援システム</a:t>
            </a:r>
            <a:endParaRPr lang="zh-CN" altLang="en-US" sz="2400" dirty="0">
              <a:solidFill>
                <a:srgbClr val="FF0000"/>
              </a:solidFill>
            </a:endParaRPr>
          </a:p>
        </p:txBody>
      </p:sp>
    </p:spTree>
    <p:extLst>
      <p:ext uri="{BB962C8B-B14F-4D97-AF65-F5344CB8AC3E}">
        <p14:creationId xmlns:p14="http://schemas.microsoft.com/office/powerpoint/2010/main" val="224280171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E8FFB6-ECD8-44B7-BCA5-7D8B6970A30F}"/>
              </a:ext>
            </a:extLst>
          </p:cNvPr>
          <p:cNvSpPr>
            <a:spLocks noGrp="1"/>
          </p:cNvSpPr>
          <p:nvPr>
            <p:ph type="title"/>
          </p:nvPr>
        </p:nvSpPr>
        <p:spPr/>
        <p:txBody>
          <a:bodyPr/>
          <a:lstStyle/>
          <a:p>
            <a:endParaRPr lang="zh-CN" altLang="en-US"/>
          </a:p>
        </p:txBody>
      </p:sp>
      <p:sp>
        <p:nvSpPr>
          <p:cNvPr id="5" name="コンテンツ プレースホルダー 4">
            <a:extLst>
              <a:ext uri="{FF2B5EF4-FFF2-40B4-BE49-F238E27FC236}">
                <a16:creationId xmlns:a16="http://schemas.microsoft.com/office/drawing/2014/main" id="{B60C6BF3-A770-4790-9A31-7AB3A77070C9}"/>
              </a:ext>
            </a:extLst>
          </p:cNvPr>
          <p:cNvSpPr>
            <a:spLocks noGrp="1"/>
          </p:cNvSpPr>
          <p:nvPr>
            <p:ph type="body" idx="1"/>
          </p:nvPr>
        </p:nvSpPr>
        <p:spPr/>
        <p:txBody>
          <a:bodyPr/>
          <a:lstStyle/>
          <a:p>
            <a:r>
              <a:rPr lang="ja-JP" altLang="en-US" sz="2400" dirty="0"/>
              <a:t>✔学力診断テスト　学力を把握・分析し、指導上の課題を明らかにするとともに、個人に応じたきめ細かな学習プランの工夫や改善の充実に役立てます。</a:t>
            </a:r>
            <a:endParaRPr lang="en-US" altLang="ja-JP" sz="2400" dirty="0"/>
          </a:p>
          <a:p>
            <a:r>
              <a:rPr lang="ja-JP" altLang="en-US" sz="2400" dirty="0"/>
              <a:t>✔職業能力評価　仕事をこなすために必要な「知識」と「技術・技能」に加えて、「成果につながる職務行動例（職務遂行能力）」を評価したものです。</a:t>
            </a:r>
            <a:endParaRPr lang="en-US" altLang="ja-JP" sz="2400" dirty="0"/>
          </a:p>
          <a:p>
            <a:r>
              <a:rPr lang="ja-JP" altLang="en-US" sz="2400" dirty="0"/>
              <a:t>✔最適化の人材紹介　学力診断テストと職業能力評価のデータを基に　企業の職位の能力マップとマーチングして　結果は　８０％以上ポイントが一致する人材を企業に紹介します。</a:t>
            </a:r>
            <a:endParaRPr lang="en-US" altLang="ja-JP" sz="2400" dirty="0"/>
          </a:p>
          <a:p>
            <a:r>
              <a:rPr lang="ja-JP" altLang="en-US" sz="2400" dirty="0"/>
              <a:t>✔人材管理分析と評価　　組織の可視化により適材適所を実現、人が育つ組織になります。従業員満足度調査も簡単、基幹システムとの連携し、退職リスクも早期発見、人材情報の一元化になります。</a:t>
            </a:r>
            <a:endParaRPr lang="en-US" altLang="ja-JP" sz="2400" dirty="0"/>
          </a:p>
          <a:p>
            <a:r>
              <a:rPr lang="ja-JP" altLang="en-US" sz="2400" dirty="0"/>
              <a:t>✔学習の進捗と成果の可視化　マイページで　個人のレポートを確認できます。</a:t>
            </a:r>
          </a:p>
        </p:txBody>
      </p:sp>
      <p:sp>
        <p:nvSpPr>
          <p:cNvPr id="3" name="スライド番号プレースホルダー 2">
            <a:extLst>
              <a:ext uri="{FF2B5EF4-FFF2-40B4-BE49-F238E27FC236}">
                <a16:creationId xmlns:a16="http://schemas.microsoft.com/office/drawing/2014/main" id="{0D0980D0-A54A-4874-9685-0CCD8837712B}"/>
              </a:ext>
            </a:extLst>
          </p:cNvPr>
          <p:cNvSpPr>
            <a:spLocks noGrp="1"/>
          </p:cNvSpPr>
          <p:nvPr>
            <p:ph type="sldNum" sz="quarter" idx="7"/>
          </p:nvPr>
        </p:nvSpPr>
        <p:spPr/>
        <p:txBody>
          <a:bodyPr/>
          <a:lstStyle/>
          <a:p>
            <a:r>
              <a:rPr lang="zh-CN" altLang="en-US"/>
              <a:t>第</a:t>
            </a:r>
            <a:fld id="{013907DE-7433-469B-952A-942E92E3B273}" type="slidenum">
              <a:rPr lang="en-US" altLang="zh-CN" smtClean="0"/>
              <a:pPr/>
              <a:t>12</a:t>
            </a:fld>
            <a:r>
              <a:rPr lang="zh-CN" altLang="en-US"/>
              <a:t>页</a:t>
            </a:r>
            <a:endParaRPr lang="zh-CN"/>
          </a:p>
        </p:txBody>
      </p:sp>
    </p:spTree>
    <p:extLst>
      <p:ext uri="{BB962C8B-B14F-4D97-AF65-F5344CB8AC3E}">
        <p14:creationId xmlns:p14="http://schemas.microsoft.com/office/powerpoint/2010/main" val="2279367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4774060-693E-4BD8-85BD-9E47B476972F}"/>
              </a:ext>
            </a:extLst>
          </p:cNvPr>
          <p:cNvSpPr>
            <a:spLocks noGrp="1"/>
          </p:cNvSpPr>
          <p:nvPr>
            <p:ph type="title"/>
          </p:nvPr>
        </p:nvSpPr>
        <p:spPr/>
        <p:txBody>
          <a:bodyPr/>
          <a:lstStyle/>
          <a:p>
            <a:r>
              <a:rPr lang="en-US" altLang="ja-JP" dirty="0"/>
              <a:t>EdTech</a:t>
            </a:r>
            <a:endParaRPr lang="ja-JP" altLang="en-US" dirty="0"/>
          </a:p>
        </p:txBody>
      </p:sp>
      <p:sp>
        <p:nvSpPr>
          <p:cNvPr id="2" name="テキスト プレースホルダー 1">
            <a:extLst>
              <a:ext uri="{FF2B5EF4-FFF2-40B4-BE49-F238E27FC236}">
                <a16:creationId xmlns:a16="http://schemas.microsoft.com/office/drawing/2014/main" id="{0EAC8B33-70F7-4E0F-AA58-6FB8DDC7E600}"/>
              </a:ext>
            </a:extLst>
          </p:cNvPr>
          <p:cNvSpPr>
            <a:spLocks noGrp="1"/>
          </p:cNvSpPr>
          <p:nvPr>
            <p:ph type="body" idx="1"/>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E19EB628-B6E5-4823-8EC3-9DBB36B45A85}"/>
              </a:ext>
            </a:extLst>
          </p:cNvPr>
          <p:cNvSpPr>
            <a:spLocks noGrp="1"/>
          </p:cNvSpPr>
          <p:nvPr>
            <p:ph type="sldNum" sz="quarter" idx="12"/>
          </p:nvPr>
        </p:nvSpPr>
        <p:spPr/>
        <p:txBody>
          <a:bodyPr/>
          <a:lstStyle/>
          <a:p>
            <a:r>
              <a:rPr lang="zh-CN" altLang="en-US"/>
              <a:t>第</a:t>
            </a:r>
            <a:fld id="{013907DE-7433-469B-952A-942E92E3B273}" type="slidenum">
              <a:rPr lang="en-US" altLang="zh-CN" smtClean="0"/>
              <a:pPr/>
              <a:t>13</a:t>
            </a:fld>
            <a:r>
              <a:rPr lang="zh-CN" altLang="en-US"/>
              <a:t>页</a:t>
            </a:r>
            <a:endParaRPr lang="zh-CN"/>
          </a:p>
        </p:txBody>
      </p:sp>
    </p:spTree>
    <p:extLst>
      <p:ext uri="{BB962C8B-B14F-4D97-AF65-F5344CB8AC3E}">
        <p14:creationId xmlns:p14="http://schemas.microsoft.com/office/powerpoint/2010/main" val="1066266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1362608" y="3308728"/>
            <a:ext cx="4151652" cy="3148575"/>
            <a:chOff x="198120" y="3962405"/>
            <a:chExt cx="4578350" cy="3472179"/>
          </a:xfrm>
        </p:grpSpPr>
        <p:pic>
          <p:nvPicPr>
            <p:cNvPr id="4" name="object 4"/>
            <p:cNvPicPr/>
            <p:nvPr/>
          </p:nvPicPr>
          <p:blipFill>
            <a:blip r:embed="rId2" cstate="print"/>
            <a:stretch>
              <a:fillRect/>
            </a:stretch>
          </p:blipFill>
          <p:spPr>
            <a:xfrm>
              <a:off x="198120" y="3962405"/>
              <a:ext cx="4578096" cy="3471672"/>
            </a:xfrm>
            <a:prstGeom prst="rect">
              <a:avLst/>
            </a:prstGeom>
          </p:spPr>
        </p:pic>
        <p:sp>
          <p:nvSpPr>
            <p:cNvPr id="5" name="object 5"/>
            <p:cNvSpPr/>
            <p:nvPr/>
          </p:nvSpPr>
          <p:spPr>
            <a:xfrm>
              <a:off x="467868" y="5843015"/>
              <a:ext cx="111760" cy="803275"/>
            </a:xfrm>
            <a:custGeom>
              <a:avLst/>
              <a:gdLst/>
              <a:ahLst/>
              <a:cxnLst/>
              <a:rect l="l" t="t" r="r" b="b"/>
              <a:pathLst>
                <a:path w="111759" h="803275">
                  <a:moveTo>
                    <a:pt x="111252" y="691908"/>
                  </a:moveTo>
                  <a:lnTo>
                    <a:pt x="0" y="691908"/>
                  </a:lnTo>
                  <a:lnTo>
                    <a:pt x="0" y="803160"/>
                  </a:lnTo>
                  <a:lnTo>
                    <a:pt x="111252" y="803160"/>
                  </a:lnTo>
                  <a:lnTo>
                    <a:pt x="111252" y="691908"/>
                  </a:lnTo>
                  <a:close/>
                </a:path>
                <a:path w="111759" h="803275">
                  <a:moveTo>
                    <a:pt x="111252" y="460260"/>
                  </a:moveTo>
                  <a:lnTo>
                    <a:pt x="0" y="460260"/>
                  </a:lnTo>
                  <a:lnTo>
                    <a:pt x="0" y="571512"/>
                  </a:lnTo>
                  <a:lnTo>
                    <a:pt x="111252" y="571512"/>
                  </a:lnTo>
                  <a:lnTo>
                    <a:pt x="111252" y="460260"/>
                  </a:lnTo>
                  <a:close/>
                </a:path>
                <a:path w="111759" h="803275">
                  <a:moveTo>
                    <a:pt x="111252" y="0"/>
                  </a:moveTo>
                  <a:lnTo>
                    <a:pt x="0" y="0"/>
                  </a:lnTo>
                  <a:lnTo>
                    <a:pt x="0" y="111252"/>
                  </a:lnTo>
                  <a:lnTo>
                    <a:pt x="111252" y="111252"/>
                  </a:lnTo>
                  <a:lnTo>
                    <a:pt x="111252" y="0"/>
                  </a:lnTo>
                  <a:close/>
                </a:path>
              </a:pathLst>
            </a:custGeom>
            <a:solidFill>
              <a:srgbClr val="000000"/>
            </a:solidFill>
          </p:spPr>
          <p:txBody>
            <a:bodyPr wrap="square" lIns="0" tIns="0" rIns="0" bIns="0" rtlCol="0"/>
            <a:lstStyle/>
            <a:p>
              <a:endParaRPr sz="1632"/>
            </a:p>
          </p:txBody>
        </p:sp>
      </p:grpSp>
      <p:sp>
        <p:nvSpPr>
          <p:cNvPr id="6" name="object 6"/>
          <p:cNvSpPr txBox="1"/>
          <p:nvPr/>
        </p:nvSpPr>
        <p:spPr>
          <a:xfrm>
            <a:off x="1522454" y="3464423"/>
            <a:ext cx="3875835" cy="2348286"/>
          </a:xfrm>
          <a:prstGeom prst="rect">
            <a:avLst/>
          </a:prstGeom>
        </p:spPr>
        <p:txBody>
          <a:bodyPr vert="horz" wrap="square" lIns="0" tIns="10365" rIns="0" bIns="0" rtlCol="0">
            <a:spAutoFit/>
          </a:bodyPr>
          <a:lstStyle/>
          <a:p>
            <a:pPr marL="11516" marR="4607">
              <a:lnSpc>
                <a:spcPct val="101800"/>
              </a:lnSpc>
              <a:spcBef>
                <a:spcPts val="82"/>
              </a:spcBef>
            </a:pPr>
            <a:r>
              <a:rPr sz="1542" b="1" u="sng" spc="23" dirty="0">
                <a:uFill>
                  <a:solidFill>
                    <a:srgbClr val="000000"/>
                  </a:solidFill>
                </a:uFill>
                <a:latin typeface="Meiryo UI"/>
                <a:cs typeface="Meiryo UI"/>
              </a:rPr>
              <a:t>２．</a:t>
            </a:r>
            <a:r>
              <a:rPr sz="1542" b="1" u="sng" spc="14" dirty="0">
                <a:uFill>
                  <a:solidFill>
                    <a:srgbClr val="000000"/>
                  </a:solidFill>
                </a:uFill>
                <a:latin typeface="Meiryo UI"/>
                <a:cs typeface="Meiryo UI"/>
              </a:rPr>
              <a:t>ク</a:t>
            </a:r>
            <a:r>
              <a:rPr sz="1542" b="1" u="sng" spc="18" dirty="0">
                <a:uFill>
                  <a:solidFill>
                    <a:srgbClr val="000000"/>
                  </a:solidFill>
                </a:uFill>
                <a:latin typeface="Meiryo UI"/>
                <a:cs typeface="Meiryo UI"/>
              </a:rPr>
              <a:t>ラウ</a:t>
            </a:r>
            <a:r>
              <a:rPr sz="1542" b="1" u="sng" spc="9" dirty="0">
                <a:uFill>
                  <a:solidFill>
                    <a:srgbClr val="000000"/>
                  </a:solidFill>
                </a:uFill>
                <a:latin typeface="Meiryo UI"/>
                <a:cs typeface="Meiryo UI"/>
              </a:rPr>
              <a:t>ド</a:t>
            </a:r>
            <a:r>
              <a:rPr sz="1542" b="1" u="sng" spc="23" dirty="0">
                <a:uFill>
                  <a:solidFill>
                    <a:srgbClr val="000000"/>
                  </a:solidFill>
                </a:uFill>
                <a:latin typeface="Meiryo UI"/>
                <a:cs typeface="Meiryo UI"/>
              </a:rPr>
              <a:t>活用前提</a:t>
            </a:r>
            <a:r>
              <a:rPr sz="1542" b="1" u="sng" spc="14" dirty="0">
                <a:uFill>
                  <a:solidFill>
                    <a:srgbClr val="000000"/>
                  </a:solidFill>
                </a:uFill>
                <a:latin typeface="Meiryo UI"/>
                <a:cs typeface="Meiryo UI"/>
              </a:rPr>
              <a:t>のセ</a:t>
            </a:r>
            <a:r>
              <a:rPr sz="1542" b="1" u="sng" spc="23" dirty="0">
                <a:uFill>
                  <a:solidFill>
                    <a:srgbClr val="000000"/>
                  </a:solidFill>
                </a:uFill>
                <a:latin typeface="Meiryo UI"/>
                <a:cs typeface="Meiryo UI"/>
              </a:rPr>
              <a:t>キ</a:t>
            </a:r>
            <a:r>
              <a:rPr sz="1542" b="1" u="sng" spc="9" dirty="0">
                <a:uFill>
                  <a:solidFill>
                    <a:srgbClr val="000000"/>
                  </a:solidFill>
                </a:uFill>
                <a:latin typeface="Meiryo UI"/>
                <a:cs typeface="Meiryo UI"/>
              </a:rPr>
              <a:t>ュ</a:t>
            </a:r>
            <a:r>
              <a:rPr sz="1542" b="1" u="sng" spc="18" dirty="0">
                <a:uFill>
                  <a:solidFill>
                    <a:srgbClr val="000000"/>
                  </a:solidFill>
                </a:uFill>
                <a:latin typeface="Meiryo UI"/>
                <a:cs typeface="Meiryo UI"/>
              </a:rPr>
              <a:t>リテ</a:t>
            </a:r>
            <a:r>
              <a:rPr sz="1542" b="1" u="sng" spc="14" dirty="0">
                <a:uFill>
                  <a:solidFill>
                    <a:srgbClr val="000000"/>
                  </a:solidFill>
                </a:uFill>
                <a:latin typeface="Meiryo UI"/>
                <a:cs typeface="Meiryo UI"/>
              </a:rPr>
              <a:t>ィガイ</a:t>
            </a:r>
            <a:r>
              <a:rPr sz="1542" b="1" u="sng" spc="9" dirty="0">
                <a:uFill>
                  <a:solidFill>
                    <a:srgbClr val="000000"/>
                  </a:solidFill>
                </a:uFill>
                <a:latin typeface="Meiryo UI"/>
                <a:cs typeface="Meiryo UI"/>
              </a:rPr>
              <a:t>ド</a:t>
            </a:r>
            <a:r>
              <a:rPr sz="1542" b="1" u="sng" spc="18" dirty="0">
                <a:uFill>
                  <a:solidFill>
                    <a:srgbClr val="000000"/>
                  </a:solidFill>
                </a:uFill>
                <a:latin typeface="Meiryo UI"/>
                <a:cs typeface="Meiryo UI"/>
              </a:rPr>
              <a:t>ラ</a:t>
            </a:r>
            <a:r>
              <a:rPr sz="1542" b="1" u="sng" spc="14" dirty="0">
                <a:uFill>
                  <a:solidFill>
                    <a:srgbClr val="000000"/>
                  </a:solidFill>
                </a:uFill>
                <a:latin typeface="Meiryo UI"/>
                <a:cs typeface="Meiryo UI"/>
              </a:rPr>
              <a:t>イン </a:t>
            </a:r>
            <a:r>
              <a:rPr sz="1542" b="1" u="sng" spc="23" dirty="0">
                <a:uFill>
                  <a:solidFill>
                    <a:srgbClr val="000000"/>
                  </a:solidFill>
                </a:uFill>
                <a:latin typeface="Meiryo UI"/>
                <a:cs typeface="Meiryo UI"/>
              </a:rPr>
              <a:t>公表</a:t>
            </a:r>
            <a:endParaRPr sz="1542">
              <a:latin typeface="Meiryo UI"/>
              <a:cs typeface="Meiryo UI"/>
            </a:endParaRPr>
          </a:p>
          <a:p>
            <a:pPr marL="69098" marR="16699">
              <a:lnSpc>
                <a:spcPct val="100899"/>
              </a:lnSpc>
              <a:spcBef>
                <a:spcPts val="698"/>
              </a:spcBef>
            </a:pPr>
            <a:r>
              <a:rPr sz="1360" u="sng" spc="9" dirty="0">
                <a:uFill>
                  <a:solidFill>
                    <a:srgbClr val="000000"/>
                  </a:solidFill>
                </a:uFill>
                <a:latin typeface="Meiryo UI"/>
                <a:cs typeface="Meiryo UI"/>
              </a:rPr>
              <a:t>各教育委員会</a:t>
            </a:r>
            <a:r>
              <a:rPr sz="1360" u="sng" spc="-36" dirty="0">
                <a:uFill>
                  <a:solidFill>
                    <a:srgbClr val="000000"/>
                  </a:solidFill>
                </a:uFill>
                <a:latin typeface="Meiryo UI"/>
                <a:cs typeface="Meiryo UI"/>
              </a:rPr>
              <a:t>・</a:t>
            </a:r>
            <a:r>
              <a:rPr sz="1360" u="sng" spc="9" dirty="0">
                <a:uFill>
                  <a:solidFill>
                    <a:srgbClr val="000000"/>
                  </a:solidFill>
                </a:uFill>
                <a:latin typeface="Meiryo UI"/>
                <a:cs typeface="Meiryo UI"/>
              </a:rPr>
              <a:t>学校</a:t>
            </a:r>
            <a:r>
              <a:rPr sz="1360" u="sng" spc="5" dirty="0">
                <a:uFill>
                  <a:solidFill>
                    <a:srgbClr val="000000"/>
                  </a:solidFill>
                </a:uFill>
                <a:latin typeface="Meiryo UI"/>
                <a:cs typeface="Meiryo UI"/>
              </a:rPr>
              <a:t>が</a:t>
            </a:r>
            <a:r>
              <a:rPr sz="1360" u="sng" spc="9" dirty="0">
                <a:uFill>
                  <a:solidFill>
                    <a:srgbClr val="000000"/>
                  </a:solidFill>
                </a:uFill>
                <a:latin typeface="Meiryo UI"/>
                <a:cs typeface="Meiryo UI"/>
              </a:rPr>
              <a:t>情報</a:t>
            </a:r>
            <a:r>
              <a:rPr sz="1360" u="sng" spc="5" dirty="0">
                <a:uFill>
                  <a:solidFill>
                    <a:srgbClr val="000000"/>
                  </a:solidFill>
                </a:uFill>
                <a:latin typeface="Meiryo UI"/>
                <a:cs typeface="Meiryo UI"/>
              </a:rPr>
              <a:t>セキ</a:t>
            </a:r>
            <a:r>
              <a:rPr sz="1360" u="sng" dirty="0">
                <a:uFill>
                  <a:solidFill>
                    <a:srgbClr val="000000"/>
                  </a:solidFill>
                </a:uFill>
                <a:latin typeface="Meiryo UI"/>
                <a:cs typeface="Meiryo UI"/>
              </a:rPr>
              <a:t>ュ</a:t>
            </a:r>
            <a:r>
              <a:rPr sz="1360" u="sng" spc="5" dirty="0">
                <a:uFill>
                  <a:solidFill>
                    <a:srgbClr val="000000"/>
                  </a:solidFill>
                </a:uFill>
                <a:latin typeface="Meiryo UI"/>
                <a:cs typeface="Meiryo UI"/>
              </a:rPr>
              <a:t>リ</a:t>
            </a:r>
            <a:r>
              <a:rPr sz="1360" u="sng" spc="-5" dirty="0">
                <a:uFill>
                  <a:solidFill>
                    <a:srgbClr val="000000"/>
                  </a:solidFill>
                </a:uFill>
                <a:latin typeface="Meiryo UI"/>
                <a:cs typeface="Meiryo UI"/>
              </a:rPr>
              <a:t>テ</a:t>
            </a:r>
            <a:r>
              <a:rPr sz="1360" u="sng" dirty="0">
                <a:uFill>
                  <a:solidFill>
                    <a:srgbClr val="000000"/>
                  </a:solidFill>
                </a:uFill>
                <a:latin typeface="Meiryo UI"/>
                <a:cs typeface="Meiryo UI"/>
              </a:rPr>
              <a:t>ィ</a:t>
            </a:r>
            <a:r>
              <a:rPr sz="1360" u="sng" spc="5" dirty="0">
                <a:uFill>
                  <a:solidFill>
                    <a:srgbClr val="000000"/>
                  </a:solidFill>
                </a:uFill>
                <a:latin typeface="Meiryo UI"/>
                <a:cs typeface="Meiryo UI"/>
              </a:rPr>
              <a:t>ポリシーの</a:t>
            </a:r>
            <a:r>
              <a:rPr sz="1360" u="sng" spc="9" dirty="0">
                <a:uFill>
                  <a:solidFill>
                    <a:srgbClr val="000000"/>
                  </a:solidFill>
                </a:uFill>
                <a:latin typeface="Meiryo UI"/>
                <a:cs typeface="Meiryo UI"/>
              </a:rPr>
              <a:t>作成</a:t>
            </a:r>
            <a:r>
              <a:rPr sz="1360" u="sng" spc="-657" dirty="0">
                <a:uFill>
                  <a:solidFill>
                    <a:srgbClr val="000000"/>
                  </a:solidFill>
                </a:uFill>
                <a:latin typeface="Meiryo UI"/>
                <a:cs typeface="Meiryo UI"/>
              </a:rPr>
              <a:t>や </a:t>
            </a:r>
            <a:r>
              <a:rPr sz="1360" u="sng" spc="9" dirty="0">
                <a:uFill>
                  <a:solidFill>
                    <a:srgbClr val="000000"/>
                  </a:solidFill>
                </a:uFill>
                <a:latin typeface="Meiryo UI"/>
                <a:cs typeface="Meiryo UI"/>
              </a:rPr>
              <a:t>見直</a:t>
            </a:r>
            <a:r>
              <a:rPr sz="1360" u="sng" dirty="0">
                <a:uFill>
                  <a:solidFill>
                    <a:srgbClr val="000000"/>
                  </a:solidFill>
                </a:uFill>
                <a:latin typeface="Meiryo UI"/>
                <a:cs typeface="Meiryo UI"/>
              </a:rPr>
              <a:t>し</a:t>
            </a:r>
            <a:r>
              <a:rPr sz="1360" u="sng" spc="5" dirty="0">
                <a:uFill>
                  <a:solidFill>
                    <a:srgbClr val="000000"/>
                  </a:solidFill>
                </a:uFill>
                <a:latin typeface="Meiryo UI"/>
                <a:cs typeface="Meiryo UI"/>
              </a:rPr>
              <a:t>を</a:t>
            </a:r>
            <a:r>
              <a:rPr sz="1360" u="sng" spc="9" dirty="0">
                <a:uFill>
                  <a:solidFill>
                    <a:srgbClr val="000000"/>
                  </a:solidFill>
                </a:uFill>
                <a:latin typeface="Meiryo UI"/>
                <a:cs typeface="Meiryo UI"/>
              </a:rPr>
              <a:t>行う際</a:t>
            </a:r>
            <a:r>
              <a:rPr sz="1360" u="sng" spc="5" dirty="0">
                <a:uFill>
                  <a:solidFill>
                    <a:srgbClr val="000000"/>
                  </a:solidFill>
                </a:uFill>
                <a:latin typeface="Meiryo UI"/>
                <a:cs typeface="Meiryo UI"/>
              </a:rPr>
              <a:t>の</a:t>
            </a:r>
            <a:r>
              <a:rPr sz="1360" u="sng" spc="9" dirty="0">
                <a:uFill>
                  <a:solidFill>
                    <a:srgbClr val="000000"/>
                  </a:solidFill>
                </a:uFill>
                <a:latin typeface="Meiryo UI"/>
                <a:cs typeface="Meiryo UI"/>
              </a:rPr>
              <a:t>参考</a:t>
            </a:r>
            <a:r>
              <a:rPr sz="1360" u="sng" dirty="0">
                <a:uFill>
                  <a:solidFill>
                    <a:srgbClr val="000000"/>
                  </a:solidFill>
                </a:uFill>
                <a:latin typeface="Meiryo UI"/>
                <a:cs typeface="Meiryo UI"/>
              </a:rPr>
              <a:t>と</a:t>
            </a:r>
            <a:r>
              <a:rPr sz="1360" u="sng" spc="9" dirty="0">
                <a:uFill>
                  <a:solidFill>
                    <a:srgbClr val="000000"/>
                  </a:solidFill>
                </a:uFill>
                <a:latin typeface="Meiryo UI"/>
                <a:cs typeface="Meiryo UI"/>
              </a:rPr>
              <a:t>す</a:t>
            </a:r>
            <a:r>
              <a:rPr sz="1360" u="sng" spc="5" dirty="0">
                <a:uFill>
                  <a:solidFill>
                    <a:srgbClr val="000000"/>
                  </a:solidFill>
                </a:uFill>
                <a:latin typeface="Meiryo UI"/>
                <a:cs typeface="Meiryo UI"/>
              </a:rPr>
              <a:t>る、</a:t>
            </a:r>
            <a:r>
              <a:rPr sz="1360" b="1" spc="5" dirty="0">
                <a:solidFill>
                  <a:srgbClr val="FF0000"/>
                </a:solidFill>
                <a:latin typeface="Meiryo UI"/>
                <a:cs typeface="Meiryo UI"/>
              </a:rPr>
              <a:t>『</a:t>
            </a:r>
            <a:r>
              <a:rPr sz="1360" b="1" spc="9" dirty="0">
                <a:solidFill>
                  <a:srgbClr val="FF0000"/>
                </a:solidFill>
                <a:latin typeface="Meiryo UI"/>
                <a:cs typeface="Meiryo UI"/>
              </a:rPr>
              <a:t>教育情報</a:t>
            </a:r>
            <a:r>
              <a:rPr sz="1360" b="1" spc="5" dirty="0">
                <a:solidFill>
                  <a:srgbClr val="FF0000"/>
                </a:solidFill>
                <a:latin typeface="Meiryo UI"/>
                <a:cs typeface="Meiryo UI"/>
              </a:rPr>
              <a:t>セ</a:t>
            </a:r>
            <a:r>
              <a:rPr sz="1360" b="1" dirty="0">
                <a:solidFill>
                  <a:srgbClr val="FF0000"/>
                </a:solidFill>
                <a:latin typeface="Meiryo UI"/>
                <a:cs typeface="Meiryo UI"/>
              </a:rPr>
              <a:t>キュリ</a:t>
            </a:r>
            <a:r>
              <a:rPr sz="1360" b="1" spc="5" dirty="0">
                <a:solidFill>
                  <a:srgbClr val="FF0000"/>
                </a:solidFill>
                <a:latin typeface="Meiryo UI"/>
                <a:cs typeface="Meiryo UI"/>
              </a:rPr>
              <a:t>ティ </a:t>
            </a:r>
            <a:r>
              <a:rPr sz="1360" b="1" spc="9" dirty="0">
                <a:solidFill>
                  <a:srgbClr val="FF0000"/>
                </a:solidFill>
                <a:latin typeface="Meiryo UI"/>
                <a:cs typeface="Meiryo UI"/>
              </a:rPr>
              <a:t> </a:t>
            </a:r>
            <a:r>
              <a:rPr sz="1360" b="1" spc="5" dirty="0">
                <a:solidFill>
                  <a:srgbClr val="FF0000"/>
                </a:solidFill>
                <a:latin typeface="Meiryo UI"/>
                <a:cs typeface="Meiryo UI"/>
              </a:rPr>
              <a:t>ポ</a:t>
            </a:r>
            <a:r>
              <a:rPr sz="1360" b="1" dirty="0">
                <a:solidFill>
                  <a:srgbClr val="FF0000"/>
                </a:solidFill>
                <a:latin typeface="Meiryo UI"/>
                <a:cs typeface="Meiryo UI"/>
              </a:rPr>
              <a:t>リ</a:t>
            </a:r>
            <a:r>
              <a:rPr sz="1360" b="1" spc="5" dirty="0">
                <a:solidFill>
                  <a:srgbClr val="FF0000"/>
                </a:solidFill>
                <a:latin typeface="Meiryo UI"/>
                <a:cs typeface="Meiryo UI"/>
              </a:rPr>
              <a:t>シー</a:t>
            </a:r>
            <a:r>
              <a:rPr sz="1360" b="1" spc="9" dirty="0">
                <a:solidFill>
                  <a:srgbClr val="FF0000"/>
                </a:solidFill>
                <a:latin typeface="Meiryo UI"/>
                <a:cs typeface="Meiryo UI"/>
              </a:rPr>
              <a:t>に関</a:t>
            </a:r>
            <a:r>
              <a:rPr sz="1360" b="1" spc="5" dirty="0">
                <a:solidFill>
                  <a:srgbClr val="FF0000"/>
                </a:solidFill>
                <a:latin typeface="Meiryo UI"/>
                <a:cs typeface="Meiryo UI"/>
              </a:rPr>
              <a:t>す</a:t>
            </a:r>
            <a:r>
              <a:rPr sz="1360" b="1" dirty="0">
                <a:solidFill>
                  <a:srgbClr val="FF0000"/>
                </a:solidFill>
                <a:latin typeface="Meiryo UI"/>
                <a:cs typeface="Meiryo UI"/>
              </a:rPr>
              <a:t>る</a:t>
            </a:r>
            <a:r>
              <a:rPr sz="1360" b="1" spc="-5" dirty="0">
                <a:solidFill>
                  <a:srgbClr val="FF0000"/>
                </a:solidFill>
                <a:latin typeface="Meiryo UI"/>
                <a:cs typeface="Meiryo UI"/>
              </a:rPr>
              <a:t>ガイ</a:t>
            </a:r>
            <a:r>
              <a:rPr sz="1360" b="1" spc="5" dirty="0">
                <a:solidFill>
                  <a:srgbClr val="FF0000"/>
                </a:solidFill>
                <a:latin typeface="Meiryo UI"/>
                <a:cs typeface="Meiryo UI"/>
              </a:rPr>
              <a:t>ドラ</a:t>
            </a:r>
            <a:r>
              <a:rPr sz="1360" b="1" spc="-5" dirty="0">
                <a:solidFill>
                  <a:srgbClr val="FF0000"/>
                </a:solidFill>
                <a:latin typeface="Meiryo UI"/>
                <a:cs typeface="Meiryo UI"/>
              </a:rPr>
              <a:t>イ</a:t>
            </a:r>
            <a:r>
              <a:rPr sz="1360" b="1" spc="5" dirty="0">
                <a:solidFill>
                  <a:srgbClr val="FF0000"/>
                </a:solidFill>
                <a:latin typeface="Meiryo UI"/>
                <a:cs typeface="Meiryo UI"/>
              </a:rPr>
              <a:t>ン』</a:t>
            </a:r>
            <a:r>
              <a:rPr sz="1360" b="1" spc="9" dirty="0">
                <a:solidFill>
                  <a:srgbClr val="FF0000"/>
                </a:solidFill>
                <a:latin typeface="Meiryo UI"/>
                <a:cs typeface="Meiryo UI"/>
              </a:rPr>
              <a:t>（平成</a:t>
            </a:r>
            <a:r>
              <a:rPr sz="1360" b="1" dirty="0">
                <a:solidFill>
                  <a:srgbClr val="FF0000"/>
                </a:solidFill>
                <a:latin typeface="Meiryo UI"/>
                <a:cs typeface="Meiryo UI"/>
              </a:rPr>
              <a:t>29</a:t>
            </a:r>
            <a:r>
              <a:rPr sz="1360" b="1" spc="9" dirty="0">
                <a:solidFill>
                  <a:srgbClr val="FF0000"/>
                </a:solidFill>
                <a:latin typeface="Meiryo UI"/>
                <a:cs typeface="Meiryo UI"/>
              </a:rPr>
              <a:t>年策定）</a:t>
            </a:r>
            <a:r>
              <a:rPr sz="1360" spc="5" dirty="0">
                <a:latin typeface="Meiryo UI"/>
                <a:cs typeface="Meiryo UI"/>
              </a:rPr>
              <a:t>を、 </a:t>
            </a:r>
            <a:r>
              <a:rPr sz="1360" b="1" spc="5" dirty="0">
                <a:solidFill>
                  <a:srgbClr val="FF0000"/>
                </a:solidFill>
                <a:latin typeface="Meiryo UI"/>
                <a:cs typeface="Meiryo UI"/>
              </a:rPr>
              <a:t>クラ</a:t>
            </a:r>
            <a:r>
              <a:rPr sz="1360" b="1" dirty="0">
                <a:solidFill>
                  <a:srgbClr val="FF0000"/>
                </a:solidFill>
                <a:latin typeface="Meiryo UI"/>
                <a:cs typeface="Meiryo UI"/>
              </a:rPr>
              <a:t>ウ</a:t>
            </a:r>
            <a:r>
              <a:rPr sz="1360" b="1" spc="5" dirty="0">
                <a:solidFill>
                  <a:srgbClr val="FF0000"/>
                </a:solidFill>
                <a:latin typeface="Meiryo UI"/>
                <a:cs typeface="Meiryo UI"/>
              </a:rPr>
              <a:t>ド</a:t>
            </a:r>
            <a:r>
              <a:rPr sz="1360" b="1" spc="9" dirty="0">
                <a:solidFill>
                  <a:srgbClr val="FF0000"/>
                </a:solidFill>
                <a:latin typeface="Meiryo UI"/>
                <a:cs typeface="Meiryo UI"/>
              </a:rPr>
              <a:t>・</a:t>
            </a:r>
            <a:r>
              <a:rPr sz="1360" b="1" spc="5" dirty="0">
                <a:solidFill>
                  <a:srgbClr val="FF0000"/>
                </a:solidFill>
                <a:latin typeface="Meiryo UI"/>
                <a:cs typeface="Meiryo UI"/>
              </a:rPr>
              <a:t>バ</a:t>
            </a:r>
            <a:r>
              <a:rPr sz="1360" b="1" spc="-5" dirty="0">
                <a:solidFill>
                  <a:srgbClr val="FF0000"/>
                </a:solidFill>
                <a:latin typeface="Meiryo UI"/>
                <a:cs typeface="Meiryo UI"/>
              </a:rPr>
              <a:t>イ</a:t>
            </a:r>
            <a:r>
              <a:rPr sz="1360" b="1" spc="9" dirty="0">
                <a:solidFill>
                  <a:srgbClr val="FF0000"/>
                </a:solidFill>
                <a:latin typeface="Meiryo UI"/>
                <a:cs typeface="Meiryo UI"/>
              </a:rPr>
              <a:t>・</a:t>
            </a:r>
            <a:r>
              <a:rPr sz="1360" b="1" dirty="0">
                <a:solidFill>
                  <a:srgbClr val="FF0000"/>
                </a:solidFill>
                <a:latin typeface="Meiryo UI"/>
                <a:cs typeface="Meiryo UI"/>
              </a:rPr>
              <a:t>デ</a:t>
            </a:r>
            <a:r>
              <a:rPr sz="1360" b="1" spc="9" dirty="0">
                <a:solidFill>
                  <a:srgbClr val="FF0000"/>
                </a:solidFill>
                <a:latin typeface="Meiryo UI"/>
                <a:cs typeface="Meiryo UI"/>
              </a:rPr>
              <a:t>フ</a:t>
            </a:r>
            <a:r>
              <a:rPr sz="1360" b="1" dirty="0">
                <a:solidFill>
                  <a:srgbClr val="FF0000"/>
                </a:solidFill>
                <a:latin typeface="Meiryo UI"/>
                <a:cs typeface="Meiryo UI"/>
              </a:rPr>
              <a:t>ォ</a:t>
            </a:r>
            <a:r>
              <a:rPr sz="1360" b="1" spc="14" dirty="0">
                <a:solidFill>
                  <a:srgbClr val="FF0000"/>
                </a:solidFill>
                <a:latin typeface="Meiryo UI"/>
                <a:cs typeface="Meiryo UI"/>
              </a:rPr>
              <a:t>ル</a:t>
            </a:r>
            <a:r>
              <a:rPr sz="1360" b="1" spc="5" dirty="0">
                <a:solidFill>
                  <a:srgbClr val="FF0000"/>
                </a:solidFill>
                <a:latin typeface="Meiryo UI"/>
                <a:cs typeface="Meiryo UI"/>
              </a:rPr>
              <a:t>ト</a:t>
            </a:r>
            <a:r>
              <a:rPr sz="1360" spc="5" dirty="0">
                <a:latin typeface="Meiryo UI"/>
                <a:cs typeface="Meiryo UI"/>
              </a:rPr>
              <a:t>の</a:t>
            </a:r>
            <a:r>
              <a:rPr sz="1360" spc="9" dirty="0">
                <a:latin typeface="Meiryo UI"/>
                <a:cs typeface="Meiryo UI"/>
              </a:rPr>
              <a:t>原則</a:t>
            </a:r>
            <a:r>
              <a:rPr sz="1360" spc="5" dirty="0">
                <a:latin typeface="Meiryo UI"/>
                <a:cs typeface="Meiryo UI"/>
              </a:rPr>
              <a:t>を</a:t>
            </a:r>
            <a:r>
              <a:rPr sz="1360" spc="9" dirty="0">
                <a:latin typeface="Meiryo UI"/>
                <a:cs typeface="Meiryo UI"/>
              </a:rPr>
              <a:t>踏</a:t>
            </a:r>
            <a:r>
              <a:rPr sz="1360" spc="5" dirty="0">
                <a:latin typeface="Meiryo UI"/>
                <a:cs typeface="Meiryo UI"/>
              </a:rPr>
              <a:t>まえて</a:t>
            </a:r>
            <a:r>
              <a:rPr sz="1360" spc="9" dirty="0">
                <a:latin typeface="Meiryo UI"/>
                <a:cs typeface="Meiryo UI"/>
              </a:rPr>
              <a:t>改訂</a:t>
            </a:r>
            <a:endParaRPr sz="1360">
              <a:latin typeface="Meiryo UI"/>
              <a:cs typeface="Meiryo UI"/>
            </a:endParaRPr>
          </a:p>
          <a:p>
            <a:pPr marL="350097" marR="60461">
              <a:lnSpc>
                <a:spcPct val="100699"/>
              </a:lnSpc>
              <a:spcBef>
                <a:spcPts val="589"/>
              </a:spcBef>
            </a:pPr>
            <a:r>
              <a:rPr sz="1360" spc="9" dirty="0">
                <a:latin typeface="Meiryo UI"/>
                <a:cs typeface="Meiryo UI"/>
              </a:rPr>
              <a:t>整備の硬直化を避けるための位置</a:t>
            </a:r>
            <a:r>
              <a:rPr sz="1360" spc="-9" dirty="0">
                <a:latin typeface="Meiryo UI"/>
                <a:cs typeface="Meiryo UI"/>
              </a:rPr>
              <a:t>づけ</a:t>
            </a:r>
            <a:r>
              <a:rPr sz="1360" spc="9" dirty="0">
                <a:latin typeface="Meiryo UI"/>
                <a:cs typeface="Meiryo UI"/>
              </a:rPr>
              <a:t>や構成の見 直</a:t>
            </a:r>
            <a:r>
              <a:rPr sz="1360" spc="5" dirty="0">
                <a:latin typeface="Meiryo UI"/>
                <a:cs typeface="Meiryo UI"/>
              </a:rPr>
              <a:t>し</a:t>
            </a:r>
            <a:endParaRPr sz="1360">
              <a:latin typeface="Meiryo UI"/>
              <a:cs typeface="Meiryo UI"/>
            </a:endParaRPr>
          </a:p>
          <a:p>
            <a:pPr marL="350097">
              <a:spcBef>
                <a:spcPts val="9"/>
              </a:spcBef>
            </a:pPr>
            <a:r>
              <a:rPr sz="1360" dirty="0">
                <a:latin typeface="Meiryo UI"/>
                <a:cs typeface="Meiryo UI"/>
              </a:rPr>
              <a:t>クラ</a:t>
            </a:r>
            <a:r>
              <a:rPr sz="1360" spc="9" dirty="0">
                <a:latin typeface="Meiryo UI"/>
                <a:cs typeface="Meiryo UI"/>
              </a:rPr>
              <a:t>ウ</a:t>
            </a:r>
            <a:r>
              <a:rPr sz="1360" dirty="0">
                <a:latin typeface="Meiryo UI"/>
                <a:cs typeface="Meiryo UI"/>
              </a:rPr>
              <a:t>ド</a:t>
            </a:r>
            <a:r>
              <a:rPr sz="1360" spc="-36" dirty="0">
                <a:latin typeface="Meiryo UI"/>
                <a:cs typeface="Meiryo UI"/>
              </a:rPr>
              <a:t>・</a:t>
            </a:r>
            <a:r>
              <a:rPr sz="1360" spc="9" dirty="0">
                <a:latin typeface="Meiryo UI"/>
                <a:cs typeface="Meiryo UI"/>
              </a:rPr>
              <a:t>バ</a:t>
            </a:r>
            <a:r>
              <a:rPr sz="1360" dirty="0">
                <a:latin typeface="Meiryo UI"/>
                <a:cs typeface="Meiryo UI"/>
              </a:rPr>
              <a:t>イ</a:t>
            </a:r>
            <a:r>
              <a:rPr sz="1360" spc="-36" dirty="0">
                <a:latin typeface="Meiryo UI"/>
                <a:cs typeface="Meiryo UI"/>
              </a:rPr>
              <a:t>・</a:t>
            </a:r>
            <a:r>
              <a:rPr sz="1360" spc="5" dirty="0">
                <a:latin typeface="Meiryo UI"/>
                <a:cs typeface="Meiryo UI"/>
              </a:rPr>
              <a:t>デ</a:t>
            </a:r>
            <a:r>
              <a:rPr sz="1360" dirty="0">
                <a:latin typeface="Meiryo UI"/>
                <a:cs typeface="Meiryo UI"/>
              </a:rPr>
              <a:t>フォ</a:t>
            </a:r>
            <a:r>
              <a:rPr sz="1360" spc="5" dirty="0">
                <a:latin typeface="Meiryo UI"/>
                <a:cs typeface="Meiryo UI"/>
              </a:rPr>
              <a:t>ル</a:t>
            </a:r>
            <a:r>
              <a:rPr sz="1360" dirty="0">
                <a:latin typeface="Meiryo UI"/>
                <a:cs typeface="Meiryo UI"/>
              </a:rPr>
              <a:t>ト</a:t>
            </a:r>
            <a:r>
              <a:rPr sz="1360" spc="9" dirty="0">
                <a:latin typeface="Meiryo UI"/>
                <a:cs typeface="Meiryo UI"/>
              </a:rPr>
              <a:t>の原則追記</a:t>
            </a:r>
            <a:endParaRPr sz="1360">
              <a:latin typeface="Meiryo UI"/>
              <a:cs typeface="Meiryo UI"/>
            </a:endParaRPr>
          </a:p>
          <a:p>
            <a:pPr marL="350097">
              <a:spcBef>
                <a:spcPts val="23"/>
              </a:spcBef>
            </a:pPr>
            <a:r>
              <a:rPr sz="1360" dirty="0">
                <a:latin typeface="Meiryo UI"/>
                <a:cs typeface="Meiryo UI"/>
              </a:rPr>
              <a:t>クラ</a:t>
            </a:r>
            <a:r>
              <a:rPr sz="1360" spc="9" dirty="0">
                <a:latin typeface="Meiryo UI"/>
                <a:cs typeface="Meiryo UI"/>
              </a:rPr>
              <a:t>ウ</a:t>
            </a:r>
            <a:r>
              <a:rPr sz="1360" dirty="0">
                <a:latin typeface="Meiryo UI"/>
                <a:cs typeface="Meiryo UI"/>
              </a:rPr>
              <a:t>ド</a:t>
            </a:r>
            <a:r>
              <a:rPr sz="1360" spc="5" dirty="0">
                <a:latin typeface="Meiryo UI"/>
                <a:cs typeface="Meiryo UI"/>
              </a:rPr>
              <a:t>サー</a:t>
            </a:r>
            <a:r>
              <a:rPr sz="1360" dirty="0">
                <a:latin typeface="Meiryo UI"/>
                <a:cs typeface="Meiryo UI"/>
              </a:rPr>
              <a:t>ビ</a:t>
            </a:r>
            <a:r>
              <a:rPr sz="1360" spc="-5" dirty="0">
                <a:latin typeface="Meiryo UI"/>
                <a:cs typeface="Meiryo UI"/>
              </a:rPr>
              <a:t>ス</a:t>
            </a:r>
            <a:r>
              <a:rPr sz="1360" spc="9" dirty="0">
                <a:latin typeface="Meiryo UI"/>
                <a:cs typeface="Meiryo UI"/>
              </a:rPr>
              <a:t>事業者が留意すべ</a:t>
            </a:r>
            <a:r>
              <a:rPr sz="1360" spc="-9" dirty="0">
                <a:latin typeface="Meiryo UI"/>
                <a:cs typeface="Meiryo UI"/>
              </a:rPr>
              <a:t>き</a:t>
            </a:r>
            <a:r>
              <a:rPr sz="1360" spc="9" dirty="0">
                <a:latin typeface="Meiryo UI"/>
                <a:cs typeface="Meiryo UI"/>
              </a:rPr>
              <a:t>事項</a:t>
            </a:r>
            <a:r>
              <a:rPr sz="1360" spc="-9" dirty="0">
                <a:latin typeface="Meiryo UI"/>
                <a:cs typeface="Meiryo UI"/>
              </a:rPr>
              <a:t>の</a:t>
            </a:r>
            <a:r>
              <a:rPr sz="1360" spc="9" dirty="0">
                <a:latin typeface="Meiryo UI"/>
                <a:cs typeface="Meiryo UI"/>
              </a:rPr>
              <a:t>追加</a:t>
            </a:r>
            <a:endParaRPr sz="1360">
              <a:latin typeface="Meiryo UI"/>
              <a:cs typeface="Meiryo UI"/>
            </a:endParaRPr>
          </a:p>
        </p:txBody>
      </p:sp>
      <p:pic>
        <p:nvPicPr>
          <p:cNvPr id="7" name="object 7"/>
          <p:cNvPicPr/>
          <p:nvPr/>
        </p:nvPicPr>
        <p:blipFill>
          <a:blip r:embed="rId3" cstate="print"/>
          <a:stretch>
            <a:fillRect/>
          </a:stretch>
        </p:blipFill>
        <p:spPr>
          <a:xfrm>
            <a:off x="1673549" y="6075420"/>
            <a:ext cx="124376" cy="143724"/>
          </a:xfrm>
          <a:prstGeom prst="rect">
            <a:avLst/>
          </a:prstGeom>
        </p:spPr>
      </p:pic>
      <p:sp>
        <p:nvSpPr>
          <p:cNvPr id="8" name="object 8"/>
          <p:cNvSpPr txBox="1"/>
          <p:nvPr/>
        </p:nvSpPr>
        <p:spPr>
          <a:xfrm>
            <a:off x="1925988" y="6008626"/>
            <a:ext cx="2959132" cy="251845"/>
          </a:xfrm>
          <a:prstGeom prst="rect">
            <a:avLst/>
          </a:prstGeom>
        </p:spPr>
        <p:txBody>
          <a:bodyPr vert="horz" wrap="square" lIns="0" tIns="14395" rIns="0" bIns="0" rtlCol="0">
            <a:spAutoFit/>
          </a:bodyPr>
          <a:lstStyle/>
          <a:p>
            <a:pPr marL="11516">
              <a:spcBef>
                <a:spcPts val="113"/>
              </a:spcBef>
            </a:pPr>
            <a:r>
              <a:rPr sz="1542" b="1" u="sng" spc="14" dirty="0">
                <a:uFill>
                  <a:solidFill>
                    <a:srgbClr val="000000"/>
                  </a:solidFill>
                </a:uFill>
                <a:latin typeface="Meiryo UI"/>
                <a:cs typeface="Meiryo UI"/>
              </a:rPr>
              <a:t>ク</a:t>
            </a:r>
            <a:r>
              <a:rPr sz="1542" b="1" u="sng" spc="18" dirty="0">
                <a:uFill>
                  <a:solidFill>
                    <a:srgbClr val="000000"/>
                  </a:solidFill>
                </a:uFill>
                <a:latin typeface="Meiryo UI"/>
                <a:cs typeface="Meiryo UI"/>
              </a:rPr>
              <a:t>ラウ</a:t>
            </a:r>
            <a:r>
              <a:rPr sz="1542" b="1" u="sng" spc="9" dirty="0">
                <a:uFill>
                  <a:solidFill>
                    <a:srgbClr val="000000"/>
                  </a:solidFill>
                </a:uFill>
                <a:latin typeface="Meiryo UI"/>
                <a:cs typeface="Meiryo UI"/>
              </a:rPr>
              <a:t>ド</a:t>
            </a:r>
            <a:r>
              <a:rPr sz="1542" b="1" u="sng" spc="23" dirty="0">
                <a:uFill>
                  <a:solidFill>
                    <a:srgbClr val="000000"/>
                  </a:solidFill>
                </a:uFill>
                <a:latin typeface="Meiryo UI"/>
                <a:cs typeface="Meiryo UI"/>
              </a:rPr>
              <a:t>活用</a:t>
            </a:r>
            <a:r>
              <a:rPr sz="1542" b="1" u="sng" spc="14" dirty="0">
                <a:uFill>
                  <a:solidFill>
                    <a:srgbClr val="000000"/>
                  </a:solidFill>
                </a:uFill>
                <a:latin typeface="Meiryo UI"/>
                <a:cs typeface="Meiryo UI"/>
              </a:rPr>
              <a:t>に</a:t>
            </a:r>
            <a:r>
              <a:rPr sz="1542" b="1" u="sng" spc="18" dirty="0">
                <a:uFill>
                  <a:solidFill>
                    <a:srgbClr val="000000"/>
                  </a:solidFill>
                </a:uFill>
                <a:latin typeface="Meiryo UI"/>
                <a:cs typeface="Meiryo UI"/>
              </a:rPr>
              <a:t>よ</a:t>
            </a:r>
            <a:r>
              <a:rPr sz="1542" b="1" u="sng" spc="14" dirty="0">
                <a:uFill>
                  <a:solidFill>
                    <a:srgbClr val="000000"/>
                  </a:solidFill>
                </a:uFill>
                <a:latin typeface="Meiryo UI"/>
                <a:cs typeface="Meiryo UI"/>
              </a:rPr>
              <a:t>り</a:t>
            </a:r>
            <a:r>
              <a:rPr sz="1542" b="1" u="sng" spc="23" dirty="0">
                <a:uFill>
                  <a:solidFill>
                    <a:srgbClr val="000000"/>
                  </a:solidFill>
                </a:uFill>
                <a:latin typeface="Meiryo UI"/>
                <a:cs typeface="Meiryo UI"/>
              </a:rPr>
              <a:t>使い</a:t>
            </a:r>
            <a:r>
              <a:rPr sz="1542" b="1" u="sng" spc="18" dirty="0">
                <a:uFill>
                  <a:solidFill>
                    <a:srgbClr val="000000"/>
                  </a:solidFill>
                </a:uFill>
                <a:latin typeface="Meiryo UI"/>
                <a:cs typeface="Meiryo UI"/>
              </a:rPr>
              <a:t>や</a:t>
            </a:r>
            <a:r>
              <a:rPr sz="1542" b="1" u="sng" spc="14" dirty="0">
                <a:uFill>
                  <a:solidFill>
                    <a:srgbClr val="000000"/>
                  </a:solidFill>
                </a:uFill>
                <a:latin typeface="Meiryo UI"/>
                <a:cs typeface="Meiryo UI"/>
              </a:rPr>
              <a:t>す</a:t>
            </a:r>
            <a:r>
              <a:rPr sz="1542" b="1" u="sng" spc="23" dirty="0">
                <a:uFill>
                  <a:solidFill>
                    <a:srgbClr val="000000"/>
                  </a:solidFill>
                </a:uFill>
                <a:latin typeface="Meiryo UI"/>
                <a:cs typeface="Meiryo UI"/>
              </a:rPr>
              <a:t>い環境</a:t>
            </a:r>
            <a:r>
              <a:rPr sz="1542" b="1" u="sng" spc="18" dirty="0">
                <a:uFill>
                  <a:solidFill>
                    <a:srgbClr val="000000"/>
                  </a:solidFill>
                </a:uFill>
                <a:latin typeface="Meiryo UI"/>
                <a:cs typeface="Meiryo UI"/>
              </a:rPr>
              <a:t>へ</a:t>
            </a:r>
            <a:endParaRPr sz="1542">
              <a:latin typeface="Meiryo UI"/>
              <a:cs typeface="Meiryo UI"/>
            </a:endParaRPr>
          </a:p>
        </p:txBody>
      </p:sp>
      <p:grpSp>
        <p:nvGrpSpPr>
          <p:cNvPr id="9" name="object 9"/>
          <p:cNvGrpSpPr/>
          <p:nvPr/>
        </p:nvGrpSpPr>
        <p:grpSpPr>
          <a:xfrm>
            <a:off x="1362608" y="446673"/>
            <a:ext cx="4151652" cy="2787538"/>
            <a:chOff x="198120" y="806195"/>
            <a:chExt cx="4578350" cy="3074035"/>
          </a:xfrm>
        </p:grpSpPr>
        <p:pic>
          <p:nvPicPr>
            <p:cNvPr id="10" name="object 10"/>
            <p:cNvPicPr/>
            <p:nvPr/>
          </p:nvPicPr>
          <p:blipFill>
            <a:blip r:embed="rId4" cstate="print"/>
            <a:stretch>
              <a:fillRect/>
            </a:stretch>
          </p:blipFill>
          <p:spPr>
            <a:xfrm>
              <a:off x="198120" y="806195"/>
              <a:ext cx="4578096" cy="3073907"/>
            </a:xfrm>
            <a:prstGeom prst="rect">
              <a:avLst/>
            </a:prstGeom>
          </p:spPr>
        </p:pic>
        <p:sp>
          <p:nvSpPr>
            <p:cNvPr id="11" name="object 11"/>
            <p:cNvSpPr/>
            <p:nvPr/>
          </p:nvSpPr>
          <p:spPr>
            <a:xfrm>
              <a:off x="449580" y="1370075"/>
              <a:ext cx="111760" cy="1428115"/>
            </a:xfrm>
            <a:custGeom>
              <a:avLst/>
              <a:gdLst/>
              <a:ahLst/>
              <a:cxnLst/>
              <a:rect l="l" t="t" r="r" b="b"/>
              <a:pathLst>
                <a:path w="111759" h="1428114">
                  <a:moveTo>
                    <a:pt x="111252" y="1316736"/>
                  </a:moveTo>
                  <a:lnTo>
                    <a:pt x="0" y="1316736"/>
                  </a:lnTo>
                  <a:lnTo>
                    <a:pt x="0" y="1427988"/>
                  </a:lnTo>
                  <a:lnTo>
                    <a:pt x="111252" y="1427988"/>
                  </a:lnTo>
                  <a:lnTo>
                    <a:pt x="111252" y="1316736"/>
                  </a:lnTo>
                  <a:close/>
                </a:path>
                <a:path w="111759" h="1428114">
                  <a:moveTo>
                    <a:pt x="111252" y="774192"/>
                  </a:moveTo>
                  <a:lnTo>
                    <a:pt x="0" y="774192"/>
                  </a:lnTo>
                  <a:lnTo>
                    <a:pt x="0" y="885444"/>
                  </a:lnTo>
                  <a:lnTo>
                    <a:pt x="111252" y="885444"/>
                  </a:lnTo>
                  <a:lnTo>
                    <a:pt x="111252" y="774192"/>
                  </a:lnTo>
                  <a:close/>
                </a:path>
                <a:path w="111759" h="1428114">
                  <a:moveTo>
                    <a:pt x="111252" y="0"/>
                  </a:moveTo>
                  <a:lnTo>
                    <a:pt x="0" y="0"/>
                  </a:lnTo>
                  <a:lnTo>
                    <a:pt x="0" y="111252"/>
                  </a:lnTo>
                  <a:lnTo>
                    <a:pt x="111252" y="111252"/>
                  </a:lnTo>
                  <a:lnTo>
                    <a:pt x="111252" y="0"/>
                  </a:lnTo>
                  <a:close/>
                </a:path>
              </a:pathLst>
            </a:custGeom>
            <a:solidFill>
              <a:srgbClr val="000000"/>
            </a:solidFill>
          </p:spPr>
          <p:txBody>
            <a:bodyPr wrap="square" lIns="0" tIns="0" rIns="0" bIns="0" rtlCol="0"/>
            <a:lstStyle/>
            <a:p>
              <a:endParaRPr sz="1632"/>
            </a:p>
          </p:txBody>
        </p:sp>
      </p:grpSp>
      <p:grpSp>
        <p:nvGrpSpPr>
          <p:cNvPr id="12" name="object 12"/>
          <p:cNvGrpSpPr/>
          <p:nvPr/>
        </p:nvGrpSpPr>
        <p:grpSpPr>
          <a:xfrm>
            <a:off x="5588655" y="446672"/>
            <a:ext cx="5205976" cy="3985817"/>
            <a:chOff x="4858511" y="806195"/>
            <a:chExt cx="5741035" cy="4395470"/>
          </a:xfrm>
        </p:grpSpPr>
        <p:pic>
          <p:nvPicPr>
            <p:cNvPr id="13" name="object 13"/>
            <p:cNvPicPr/>
            <p:nvPr/>
          </p:nvPicPr>
          <p:blipFill>
            <a:blip r:embed="rId5" cstate="print"/>
            <a:stretch>
              <a:fillRect/>
            </a:stretch>
          </p:blipFill>
          <p:spPr>
            <a:xfrm>
              <a:off x="4858511" y="806195"/>
              <a:ext cx="5740908" cy="4395216"/>
            </a:xfrm>
            <a:prstGeom prst="rect">
              <a:avLst/>
            </a:prstGeom>
          </p:spPr>
        </p:pic>
        <p:sp>
          <p:nvSpPr>
            <p:cNvPr id="14" name="object 14"/>
            <p:cNvSpPr/>
            <p:nvPr/>
          </p:nvSpPr>
          <p:spPr>
            <a:xfrm>
              <a:off x="5224272" y="2471927"/>
              <a:ext cx="111760" cy="571500"/>
            </a:xfrm>
            <a:custGeom>
              <a:avLst/>
              <a:gdLst/>
              <a:ahLst/>
              <a:cxnLst/>
              <a:rect l="l" t="t" r="r" b="b"/>
              <a:pathLst>
                <a:path w="111760" h="571500">
                  <a:moveTo>
                    <a:pt x="111252" y="460248"/>
                  </a:moveTo>
                  <a:lnTo>
                    <a:pt x="0" y="460248"/>
                  </a:lnTo>
                  <a:lnTo>
                    <a:pt x="0" y="571500"/>
                  </a:lnTo>
                  <a:lnTo>
                    <a:pt x="111252" y="571500"/>
                  </a:lnTo>
                  <a:lnTo>
                    <a:pt x="111252" y="460248"/>
                  </a:lnTo>
                  <a:close/>
                </a:path>
                <a:path w="111760" h="571500">
                  <a:moveTo>
                    <a:pt x="111252" y="0"/>
                  </a:moveTo>
                  <a:lnTo>
                    <a:pt x="0" y="0"/>
                  </a:lnTo>
                  <a:lnTo>
                    <a:pt x="0" y="111252"/>
                  </a:lnTo>
                  <a:lnTo>
                    <a:pt x="111252" y="111252"/>
                  </a:lnTo>
                  <a:lnTo>
                    <a:pt x="111252" y="0"/>
                  </a:lnTo>
                  <a:close/>
                </a:path>
              </a:pathLst>
            </a:custGeom>
            <a:solidFill>
              <a:srgbClr val="000000"/>
            </a:solidFill>
          </p:spPr>
          <p:txBody>
            <a:bodyPr wrap="square" lIns="0" tIns="0" rIns="0" bIns="0" rtlCol="0"/>
            <a:lstStyle/>
            <a:p>
              <a:endParaRPr sz="1632"/>
            </a:p>
          </p:txBody>
        </p:sp>
        <p:pic>
          <p:nvPicPr>
            <p:cNvPr id="15" name="object 15"/>
            <p:cNvPicPr/>
            <p:nvPr/>
          </p:nvPicPr>
          <p:blipFill>
            <a:blip r:embed="rId6" cstate="print"/>
            <a:stretch>
              <a:fillRect/>
            </a:stretch>
          </p:blipFill>
          <p:spPr>
            <a:xfrm>
              <a:off x="5181599" y="3378707"/>
              <a:ext cx="137160" cy="158496"/>
            </a:xfrm>
            <a:prstGeom prst="rect">
              <a:avLst/>
            </a:prstGeom>
          </p:spPr>
        </p:pic>
      </p:grpSp>
      <p:sp>
        <p:nvSpPr>
          <p:cNvPr id="16" name="object 16"/>
          <p:cNvSpPr txBox="1"/>
          <p:nvPr/>
        </p:nvSpPr>
        <p:spPr>
          <a:xfrm>
            <a:off x="1480995" y="438987"/>
            <a:ext cx="3877563" cy="2504136"/>
          </a:xfrm>
          <a:prstGeom prst="rect">
            <a:avLst/>
          </a:prstGeom>
        </p:spPr>
        <p:txBody>
          <a:bodyPr vert="horz" wrap="square" lIns="0" tIns="125528" rIns="0" bIns="0" rtlCol="0">
            <a:spAutoFit/>
          </a:bodyPr>
          <a:lstStyle/>
          <a:p>
            <a:pPr marL="11516">
              <a:spcBef>
                <a:spcPts val="988"/>
              </a:spcBef>
            </a:pPr>
            <a:r>
              <a:rPr sz="1542" b="1" u="sng" spc="23" dirty="0">
                <a:uFill>
                  <a:solidFill>
                    <a:srgbClr val="000000"/>
                  </a:solidFill>
                </a:uFill>
                <a:latin typeface="Meiryo UI"/>
                <a:cs typeface="Meiryo UI"/>
              </a:rPr>
              <a:t>１．環境整備</a:t>
            </a:r>
            <a:r>
              <a:rPr sz="1542" b="1" u="sng" spc="18" dirty="0">
                <a:uFill>
                  <a:solidFill>
                    <a:srgbClr val="000000"/>
                  </a:solidFill>
                </a:uFill>
                <a:latin typeface="Meiryo UI"/>
                <a:cs typeface="Meiryo UI"/>
              </a:rPr>
              <a:t>の</a:t>
            </a:r>
            <a:r>
              <a:rPr sz="1542" b="1" u="sng" spc="23" dirty="0">
                <a:uFill>
                  <a:solidFill>
                    <a:srgbClr val="000000"/>
                  </a:solidFill>
                </a:uFill>
                <a:latin typeface="Meiryo UI"/>
                <a:cs typeface="Meiryo UI"/>
              </a:rPr>
              <a:t>標準仕様例示</a:t>
            </a:r>
            <a:r>
              <a:rPr sz="1542" b="1" u="sng" spc="9" dirty="0">
                <a:uFill>
                  <a:solidFill>
                    <a:srgbClr val="000000"/>
                  </a:solidFill>
                </a:uFill>
                <a:latin typeface="Meiryo UI"/>
                <a:cs typeface="Meiryo UI"/>
              </a:rPr>
              <a:t>と</a:t>
            </a:r>
            <a:r>
              <a:rPr sz="1542" b="1" u="sng" spc="23" dirty="0">
                <a:uFill>
                  <a:solidFill>
                    <a:srgbClr val="000000"/>
                  </a:solidFill>
                </a:uFill>
                <a:latin typeface="Meiryo UI"/>
                <a:cs typeface="Meiryo UI"/>
              </a:rPr>
              <a:t>調達改革</a:t>
            </a:r>
            <a:endParaRPr sz="1542" dirty="0">
              <a:latin typeface="Meiryo UI"/>
              <a:cs typeface="Meiryo UI"/>
            </a:endParaRPr>
          </a:p>
          <a:p>
            <a:pPr marL="374857" marR="4607" algn="just">
              <a:lnSpc>
                <a:spcPct val="101000"/>
              </a:lnSpc>
              <a:spcBef>
                <a:spcPts val="762"/>
              </a:spcBef>
            </a:pPr>
            <a:r>
              <a:rPr sz="1360" spc="5" dirty="0">
                <a:latin typeface="Meiryo UI"/>
                <a:cs typeface="Meiryo UI"/>
              </a:rPr>
              <a:t>「</a:t>
            </a:r>
            <a:r>
              <a:rPr sz="1360" spc="9" dirty="0">
                <a:latin typeface="Meiryo UI"/>
                <a:cs typeface="Meiryo UI"/>
              </a:rPr>
              <a:t>新時代</a:t>
            </a:r>
            <a:r>
              <a:rPr sz="1360" spc="5" dirty="0">
                <a:latin typeface="Meiryo UI"/>
                <a:cs typeface="Meiryo UI"/>
              </a:rPr>
              <a:t>の</a:t>
            </a:r>
            <a:r>
              <a:rPr sz="1360" spc="9" dirty="0">
                <a:latin typeface="Meiryo UI"/>
                <a:cs typeface="Meiryo UI"/>
              </a:rPr>
              <a:t>学び</a:t>
            </a:r>
            <a:r>
              <a:rPr sz="1360" spc="5" dirty="0">
                <a:latin typeface="Meiryo UI"/>
                <a:cs typeface="Meiryo UI"/>
              </a:rPr>
              <a:t>を</a:t>
            </a:r>
            <a:r>
              <a:rPr sz="1360" spc="9" dirty="0">
                <a:latin typeface="Meiryo UI"/>
                <a:cs typeface="Meiryo UI"/>
              </a:rPr>
              <a:t>支</a:t>
            </a:r>
            <a:r>
              <a:rPr sz="1360" spc="5" dirty="0">
                <a:latin typeface="Meiryo UI"/>
                <a:cs typeface="Meiryo UI"/>
              </a:rPr>
              <a:t>える</a:t>
            </a:r>
            <a:r>
              <a:rPr sz="1360" spc="9" dirty="0">
                <a:latin typeface="Meiryo UI"/>
                <a:cs typeface="Meiryo UI"/>
              </a:rPr>
              <a:t>先端技術活用推進方策</a:t>
            </a:r>
            <a:r>
              <a:rPr sz="1360" spc="5" dirty="0">
                <a:latin typeface="Meiryo UI"/>
                <a:cs typeface="Meiryo UI"/>
              </a:rPr>
              <a:t>」 </a:t>
            </a:r>
            <a:r>
              <a:rPr sz="1360" spc="9" dirty="0">
                <a:latin typeface="Meiryo UI"/>
                <a:cs typeface="Meiryo UI"/>
              </a:rPr>
              <a:t>の考え方に基づ</a:t>
            </a:r>
            <a:r>
              <a:rPr sz="1360" spc="-5" dirty="0">
                <a:latin typeface="Meiryo UI"/>
                <a:cs typeface="Meiryo UI"/>
              </a:rPr>
              <a:t>く</a:t>
            </a:r>
            <a:r>
              <a:rPr sz="1360" spc="5" dirty="0">
                <a:latin typeface="Meiryo UI"/>
                <a:cs typeface="Meiryo UI"/>
              </a:rPr>
              <a:t>、</a:t>
            </a:r>
            <a:r>
              <a:rPr sz="1360" b="1" spc="9" dirty="0">
                <a:solidFill>
                  <a:srgbClr val="FF0000"/>
                </a:solidFill>
                <a:latin typeface="Meiryo UI"/>
                <a:cs typeface="Meiryo UI"/>
              </a:rPr>
              <a:t>学習者用端末の標準仕様</a:t>
            </a:r>
            <a:r>
              <a:rPr sz="1360" spc="5" dirty="0">
                <a:latin typeface="Meiryo UI"/>
                <a:cs typeface="Meiryo UI"/>
              </a:rPr>
              <a:t>を例 </a:t>
            </a:r>
            <a:r>
              <a:rPr sz="1360" spc="9" dirty="0">
                <a:latin typeface="Meiryo UI"/>
                <a:cs typeface="Meiryo UI"/>
              </a:rPr>
              <a:t>示</a:t>
            </a:r>
            <a:endParaRPr sz="1360" dirty="0">
              <a:latin typeface="Meiryo UI"/>
              <a:cs typeface="Meiryo UI"/>
            </a:endParaRPr>
          </a:p>
          <a:p>
            <a:pPr marL="374857" marR="74856">
              <a:lnSpc>
                <a:spcPct val="100699"/>
              </a:lnSpc>
              <a:spcBef>
                <a:spcPts val="589"/>
              </a:spcBef>
            </a:pPr>
            <a:r>
              <a:rPr sz="1360" spc="9" dirty="0">
                <a:latin typeface="Meiryo UI"/>
                <a:cs typeface="Meiryo UI"/>
              </a:rPr>
              <a:t>「ＧＩＧＡ</a:t>
            </a:r>
            <a:r>
              <a:rPr sz="1360" spc="-5" dirty="0">
                <a:latin typeface="Meiryo UI"/>
                <a:cs typeface="Meiryo UI"/>
              </a:rPr>
              <a:t>ス</a:t>
            </a:r>
            <a:r>
              <a:rPr sz="1360" dirty="0">
                <a:latin typeface="Meiryo UI"/>
                <a:cs typeface="Meiryo UI"/>
              </a:rPr>
              <a:t>ク</a:t>
            </a:r>
            <a:r>
              <a:rPr sz="1360" spc="9" dirty="0">
                <a:latin typeface="Meiryo UI"/>
                <a:cs typeface="Meiryo UI"/>
              </a:rPr>
              <a:t>ール構想」に基づ</a:t>
            </a:r>
            <a:r>
              <a:rPr sz="1360" spc="-5" dirty="0">
                <a:latin typeface="Meiryo UI"/>
                <a:cs typeface="Meiryo UI"/>
              </a:rPr>
              <a:t>く</a:t>
            </a:r>
            <a:r>
              <a:rPr sz="1360" spc="9" dirty="0">
                <a:latin typeface="Meiryo UI"/>
                <a:cs typeface="Meiryo UI"/>
              </a:rPr>
              <a:t>、高速回線に向 </a:t>
            </a:r>
            <a:r>
              <a:rPr sz="1360" spc="5" dirty="0">
                <a:latin typeface="Meiryo UI"/>
                <a:cs typeface="Meiryo UI"/>
              </a:rPr>
              <a:t>けた</a:t>
            </a:r>
            <a:r>
              <a:rPr sz="1360" b="1" spc="9" dirty="0">
                <a:solidFill>
                  <a:srgbClr val="FF0000"/>
                </a:solidFill>
                <a:latin typeface="Meiryo UI"/>
                <a:cs typeface="Meiryo UI"/>
              </a:rPr>
              <a:t>校内ＬＡＮ整備の標準仕様</a:t>
            </a:r>
            <a:r>
              <a:rPr sz="1360" spc="5" dirty="0">
                <a:latin typeface="Meiryo UI"/>
                <a:cs typeface="Meiryo UI"/>
              </a:rPr>
              <a:t>を</a:t>
            </a:r>
            <a:r>
              <a:rPr sz="1360" spc="9" dirty="0">
                <a:latin typeface="Meiryo UI"/>
                <a:cs typeface="Meiryo UI"/>
              </a:rPr>
              <a:t>例示</a:t>
            </a:r>
            <a:endParaRPr sz="1360" dirty="0">
              <a:latin typeface="Meiryo UI"/>
              <a:cs typeface="Meiryo UI"/>
            </a:endParaRPr>
          </a:p>
          <a:p>
            <a:pPr marL="374857" marR="43186">
              <a:lnSpc>
                <a:spcPct val="100699"/>
              </a:lnSpc>
              <a:spcBef>
                <a:spcPts val="585"/>
              </a:spcBef>
            </a:pPr>
            <a:r>
              <a:rPr sz="1360" spc="9" dirty="0">
                <a:latin typeface="Meiryo UI"/>
                <a:cs typeface="Meiryo UI"/>
              </a:rPr>
              <a:t>容易に大規模な調達が行えるよう、標準仕様書を 基</a:t>
            </a:r>
            <a:r>
              <a:rPr sz="1360" spc="5" dirty="0">
                <a:latin typeface="Meiryo UI"/>
                <a:cs typeface="Meiryo UI"/>
              </a:rPr>
              <a:t>に</a:t>
            </a:r>
            <a:r>
              <a:rPr sz="1360" b="1" spc="9" dirty="0">
                <a:solidFill>
                  <a:srgbClr val="FF0000"/>
                </a:solidFill>
                <a:latin typeface="Meiryo UI"/>
                <a:cs typeface="Meiryo UI"/>
              </a:rPr>
              <a:t>都道府県レ</a:t>
            </a:r>
            <a:r>
              <a:rPr sz="1360" b="1" spc="5" dirty="0">
                <a:solidFill>
                  <a:srgbClr val="FF0000"/>
                </a:solidFill>
                <a:latin typeface="Meiryo UI"/>
                <a:cs typeface="Meiryo UI"/>
              </a:rPr>
              <a:t>ベ</a:t>
            </a:r>
            <a:r>
              <a:rPr sz="1360" b="1" spc="14" dirty="0">
                <a:solidFill>
                  <a:srgbClr val="FF0000"/>
                </a:solidFill>
                <a:latin typeface="Meiryo UI"/>
                <a:cs typeface="Meiryo UI"/>
              </a:rPr>
              <a:t>ル</a:t>
            </a:r>
            <a:r>
              <a:rPr sz="1360" b="1" spc="9" dirty="0">
                <a:solidFill>
                  <a:srgbClr val="FF0000"/>
                </a:solidFill>
                <a:latin typeface="Meiryo UI"/>
                <a:cs typeface="Meiryo UI"/>
              </a:rPr>
              <a:t>での共同調達</a:t>
            </a:r>
            <a:r>
              <a:rPr sz="1360" spc="5" dirty="0">
                <a:latin typeface="Meiryo UI"/>
                <a:cs typeface="Meiryo UI"/>
              </a:rPr>
              <a:t>を</a:t>
            </a:r>
            <a:r>
              <a:rPr sz="1360" spc="9" dirty="0">
                <a:latin typeface="Meiryo UI"/>
                <a:cs typeface="Meiryo UI"/>
              </a:rPr>
              <a:t>推進</a:t>
            </a:r>
            <a:endParaRPr sz="1360" dirty="0">
              <a:latin typeface="Meiryo UI"/>
              <a:cs typeface="Meiryo UI"/>
            </a:endParaRPr>
          </a:p>
        </p:txBody>
      </p:sp>
      <p:pic>
        <p:nvPicPr>
          <p:cNvPr id="17" name="object 17"/>
          <p:cNvPicPr/>
          <p:nvPr/>
        </p:nvPicPr>
        <p:blipFill>
          <a:blip r:embed="rId7" cstate="print"/>
          <a:stretch>
            <a:fillRect/>
          </a:stretch>
        </p:blipFill>
        <p:spPr>
          <a:xfrm>
            <a:off x="1608597" y="2876168"/>
            <a:ext cx="124376" cy="143724"/>
          </a:xfrm>
          <a:prstGeom prst="rect">
            <a:avLst/>
          </a:prstGeom>
        </p:spPr>
      </p:pic>
      <p:sp>
        <p:nvSpPr>
          <p:cNvPr id="18" name="object 18"/>
          <p:cNvSpPr txBox="1"/>
          <p:nvPr/>
        </p:nvSpPr>
        <p:spPr>
          <a:xfrm>
            <a:off x="1861036" y="2809373"/>
            <a:ext cx="3420363" cy="251845"/>
          </a:xfrm>
          <a:prstGeom prst="rect">
            <a:avLst/>
          </a:prstGeom>
        </p:spPr>
        <p:txBody>
          <a:bodyPr vert="horz" wrap="square" lIns="0" tIns="14395" rIns="0" bIns="0" rtlCol="0">
            <a:spAutoFit/>
          </a:bodyPr>
          <a:lstStyle/>
          <a:p>
            <a:pPr marL="11516">
              <a:spcBef>
                <a:spcPts val="113"/>
              </a:spcBef>
            </a:pPr>
            <a:r>
              <a:rPr sz="1542" b="1" u="sng" spc="23" dirty="0">
                <a:uFill>
                  <a:solidFill>
                    <a:srgbClr val="000000"/>
                  </a:solidFill>
                </a:uFill>
                <a:latin typeface="Meiryo UI"/>
                <a:cs typeface="Meiryo UI"/>
              </a:rPr>
              <a:t>学校ＩＣＴ環境</a:t>
            </a:r>
            <a:r>
              <a:rPr sz="1542" b="1" u="sng" spc="18" dirty="0">
                <a:uFill>
                  <a:solidFill>
                    <a:srgbClr val="000000"/>
                  </a:solidFill>
                </a:uFill>
                <a:latin typeface="Meiryo UI"/>
                <a:cs typeface="Meiryo UI"/>
              </a:rPr>
              <a:t>の</a:t>
            </a:r>
            <a:r>
              <a:rPr sz="1542" b="1" u="sng" spc="23" dirty="0">
                <a:uFill>
                  <a:solidFill>
                    <a:srgbClr val="000000"/>
                  </a:solidFill>
                </a:uFill>
                <a:latin typeface="Meiryo UI"/>
                <a:cs typeface="Meiryo UI"/>
              </a:rPr>
              <a:t>整備調達</a:t>
            </a:r>
            <a:r>
              <a:rPr sz="1542" b="1" u="sng" spc="14" dirty="0">
                <a:uFill>
                  <a:solidFill>
                    <a:srgbClr val="000000"/>
                  </a:solidFill>
                </a:uFill>
                <a:latin typeface="Meiryo UI"/>
                <a:cs typeface="Meiryo UI"/>
              </a:rPr>
              <a:t>を</a:t>
            </a:r>
            <a:r>
              <a:rPr sz="1542" b="1" u="sng" spc="18" dirty="0">
                <a:uFill>
                  <a:solidFill>
                    <a:srgbClr val="000000"/>
                  </a:solidFill>
                </a:uFill>
                <a:latin typeface="Meiryo UI"/>
                <a:cs typeface="Meiryo UI"/>
              </a:rPr>
              <a:t>より容易に</a:t>
            </a:r>
            <a:endParaRPr sz="1542">
              <a:latin typeface="Meiryo UI"/>
              <a:cs typeface="Meiryo UI"/>
            </a:endParaRPr>
          </a:p>
        </p:txBody>
      </p:sp>
      <p:sp>
        <p:nvSpPr>
          <p:cNvPr id="19" name="object 19"/>
          <p:cNvSpPr txBox="1">
            <a:spLocks noGrp="1"/>
          </p:cNvSpPr>
          <p:nvPr>
            <p:ph type="title"/>
          </p:nvPr>
        </p:nvSpPr>
        <p:spPr>
          <a:xfrm>
            <a:off x="347598" y="53858"/>
            <a:ext cx="11249890" cy="379798"/>
          </a:xfrm>
          <a:prstGeom prst="rect">
            <a:avLst/>
          </a:prstGeom>
        </p:spPr>
        <p:txBody>
          <a:bodyPr vert="horz" wrap="square" lIns="0" tIns="10365" rIns="0" bIns="0" rtlCol="0">
            <a:spAutoFit/>
          </a:bodyPr>
          <a:lstStyle/>
          <a:p>
            <a:pPr marL="11516">
              <a:spcBef>
                <a:spcPts val="82"/>
              </a:spcBef>
            </a:pPr>
            <a:r>
              <a:rPr sz="2358" spc="-18" dirty="0" err="1">
                <a:solidFill>
                  <a:schemeClr val="bg1"/>
                </a:solidFill>
              </a:rPr>
              <a:t>GIGA</a:t>
            </a:r>
            <a:r>
              <a:rPr sz="2358" spc="-14" dirty="0" err="1">
                <a:solidFill>
                  <a:schemeClr val="bg1"/>
                </a:solidFill>
              </a:rPr>
              <a:t>ス</a:t>
            </a:r>
            <a:r>
              <a:rPr sz="2358" spc="-5" dirty="0" err="1">
                <a:solidFill>
                  <a:schemeClr val="bg1"/>
                </a:solidFill>
              </a:rPr>
              <a:t>ク</a:t>
            </a:r>
            <a:r>
              <a:rPr sz="2358" spc="-18" dirty="0" err="1">
                <a:solidFill>
                  <a:schemeClr val="bg1"/>
                </a:solidFill>
              </a:rPr>
              <a:t>ー</a:t>
            </a:r>
            <a:r>
              <a:rPr sz="2358" spc="-9" dirty="0" err="1">
                <a:solidFill>
                  <a:schemeClr val="bg1"/>
                </a:solidFill>
              </a:rPr>
              <a:t>ル構想</a:t>
            </a:r>
            <a:r>
              <a:rPr sz="2358" spc="-14" dirty="0" err="1">
                <a:solidFill>
                  <a:schemeClr val="bg1"/>
                </a:solidFill>
              </a:rPr>
              <a:t>の</a:t>
            </a:r>
            <a:r>
              <a:rPr sz="2358" spc="-9" dirty="0" err="1">
                <a:solidFill>
                  <a:schemeClr val="bg1"/>
                </a:solidFill>
              </a:rPr>
              <a:t>実現</a:t>
            </a:r>
            <a:r>
              <a:rPr sz="2358" spc="-14" dirty="0" err="1">
                <a:solidFill>
                  <a:schemeClr val="bg1"/>
                </a:solidFill>
              </a:rPr>
              <a:t>パッケ</a:t>
            </a:r>
            <a:r>
              <a:rPr sz="2358" spc="-18" dirty="0" err="1">
                <a:solidFill>
                  <a:schemeClr val="bg1"/>
                </a:solidFill>
              </a:rPr>
              <a:t>ー</a:t>
            </a:r>
            <a:r>
              <a:rPr sz="2358" spc="-9" dirty="0" err="1">
                <a:solidFill>
                  <a:schemeClr val="bg1"/>
                </a:solidFill>
              </a:rPr>
              <a:t>ジ</a:t>
            </a:r>
            <a:r>
              <a:rPr lang="ja-JP" altLang="en-US" sz="2358" spc="-9" dirty="0">
                <a:solidFill>
                  <a:schemeClr val="bg1"/>
                </a:solidFill>
              </a:rPr>
              <a:t>　</a:t>
            </a:r>
            <a:r>
              <a:rPr lang="ja-JP" altLang="en-US" sz="2400" b="1" spc="9" dirty="0">
                <a:latin typeface="Meiryo UI"/>
                <a:cs typeface="Meiryo UI"/>
              </a:rPr>
              <a:t>～令和</a:t>
            </a:r>
            <a:r>
              <a:rPr lang="ja-JP" altLang="en-US" sz="2400" b="1" dirty="0">
                <a:latin typeface="Meiryo UI"/>
                <a:cs typeface="Meiryo UI"/>
              </a:rPr>
              <a:t>の</a:t>
            </a:r>
            <a:r>
              <a:rPr lang="ja-JP" altLang="en-US" sz="2400" b="1" spc="9" dirty="0">
                <a:latin typeface="Meiryo UI"/>
                <a:cs typeface="Meiryo UI"/>
              </a:rPr>
              <a:t>時代</a:t>
            </a:r>
            <a:r>
              <a:rPr lang="ja-JP" altLang="en-US" sz="2400" b="1" dirty="0">
                <a:latin typeface="Meiryo UI"/>
                <a:cs typeface="Meiryo UI"/>
              </a:rPr>
              <a:t>の</a:t>
            </a:r>
            <a:r>
              <a:rPr lang="ja-JP" altLang="en-US" sz="2400" b="1" spc="5" dirty="0">
                <a:latin typeface="Meiryo UI"/>
                <a:cs typeface="Meiryo UI"/>
              </a:rPr>
              <a:t>ス</a:t>
            </a:r>
            <a:r>
              <a:rPr lang="ja-JP" altLang="en-US" sz="2400" b="1" dirty="0">
                <a:latin typeface="Meiryo UI"/>
                <a:cs typeface="Meiryo UI"/>
              </a:rPr>
              <a:t>タ</a:t>
            </a:r>
            <a:r>
              <a:rPr lang="ja-JP" altLang="en-US" sz="2400" b="1" spc="5" dirty="0">
                <a:latin typeface="Meiryo UI"/>
                <a:cs typeface="Meiryo UI"/>
              </a:rPr>
              <a:t>ン</a:t>
            </a:r>
            <a:r>
              <a:rPr lang="ja-JP" altLang="en-US" sz="2400" b="1" spc="-5" dirty="0">
                <a:latin typeface="Meiryo UI"/>
                <a:cs typeface="Meiryo UI"/>
              </a:rPr>
              <a:t>ダ</a:t>
            </a:r>
            <a:r>
              <a:rPr lang="ja-JP" altLang="en-US" sz="2400" b="1" spc="5" dirty="0">
                <a:latin typeface="Meiryo UI"/>
                <a:cs typeface="Meiryo UI"/>
              </a:rPr>
              <a:t>ード</a:t>
            </a:r>
            <a:r>
              <a:rPr lang="ja-JP" altLang="en-US" sz="2400" b="1" dirty="0">
                <a:latin typeface="Meiryo UI"/>
                <a:cs typeface="Meiryo UI"/>
              </a:rPr>
              <a:t>な</a:t>
            </a:r>
            <a:r>
              <a:rPr lang="ja-JP" altLang="en-US" sz="2400" b="1" spc="9" dirty="0">
                <a:latin typeface="Meiryo UI"/>
                <a:cs typeface="Meiryo UI"/>
              </a:rPr>
              <a:t>学校</a:t>
            </a:r>
            <a:r>
              <a:rPr lang="ja-JP" altLang="en-US" sz="2400" b="1" dirty="0">
                <a:latin typeface="Meiryo UI"/>
                <a:cs typeface="Meiryo UI"/>
              </a:rPr>
              <a:t>へ</a:t>
            </a:r>
            <a:r>
              <a:rPr lang="ja-JP" altLang="en-US" sz="2400" b="1" spc="9" dirty="0">
                <a:latin typeface="Meiryo UI"/>
                <a:cs typeface="Meiryo UI"/>
              </a:rPr>
              <a:t>～</a:t>
            </a:r>
            <a:endParaRPr sz="2358" dirty="0">
              <a:solidFill>
                <a:schemeClr val="bg1"/>
              </a:solidFill>
            </a:endParaRPr>
          </a:p>
        </p:txBody>
      </p:sp>
      <p:grpSp>
        <p:nvGrpSpPr>
          <p:cNvPr id="21" name="object 21"/>
          <p:cNvGrpSpPr/>
          <p:nvPr/>
        </p:nvGrpSpPr>
        <p:grpSpPr>
          <a:xfrm>
            <a:off x="5569309" y="3535364"/>
            <a:ext cx="5225554" cy="2921704"/>
            <a:chOff x="4837176" y="4212335"/>
            <a:chExt cx="5762625" cy="3221990"/>
          </a:xfrm>
        </p:grpSpPr>
        <p:pic>
          <p:nvPicPr>
            <p:cNvPr id="22" name="object 22"/>
            <p:cNvPicPr/>
            <p:nvPr/>
          </p:nvPicPr>
          <p:blipFill>
            <a:blip r:embed="rId8" cstate="print"/>
            <a:stretch>
              <a:fillRect/>
            </a:stretch>
          </p:blipFill>
          <p:spPr>
            <a:xfrm>
              <a:off x="4837176" y="5228849"/>
              <a:ext cx="5762244" cy="2205228"/>
            </a:xfrm>
            <a:prstGeom prst="rect">
              <a:avLst/>
            </a:prstGeom>
          </p:spPr>
        </p:pic>
        <p:sp>
          <p:nvSpPr>
            <p:cNvPr id="23" name="object 23"/>
            <p:cNvSpPr/>
            <p:nvPr/>
          </p:nvSpPr>
          <p:spPr>
            <a:xfrm>
              <a:off x="4949952" y="4212335"/>
              <a:ext cx="106680" cy="440690"/>
            </a:xfrm>
            <a:custGeom>
              <a:avLst/>
              <a:gdLst/>
              <a:ahLst/>
              <a:cxnLst/>
              <a:rect l="l" t="t" r="r" b="b"/>
              <a:pathLst>
                <a:path w="106679" h="440689">
                  <a:moveTo>
                    <a:pt x="106680" y="333756"/>
                  </a:moveTo>
                  <a:lnTo>
                    <a:pt x="0" y="333756"/>
                  </a:lnTo>
                  <a:lnTo>
                    <a:pt x="0" y="440436"/>
                  </a:lnTo>
                  <a:lnTo>
                    <a:pt x="106680" y="440436"/>
                  </a:lnTo>
                  <a:lnTo>
                    <a:pt x="106680" y="333756"/>
                  </a:lnTo>
                  <a:close/>
                </a:path>
                <a:path w="106679" h="440689">
                  <a:moveTo>
                    <a:pt x="106680" y="0"/>
                  </a:moveTo>
                  <a:lnTo>
                    <a:pt x="0" y="0"/>
                  </a:lnTo>
                  <a:lnTo>
                    <a:pt x="0" y="106680"/>
                  </a:lnTo>
                  <a:lnTo>
                    <a:pt x="106680" y="106680"/>
                  </a:lnTo>
                  <a:lnTo>
                    <a:pt x="106680" y="0"/>
                  </a:lnTo>
                  <a:close/>
                </a:path>
              </a:pathLst>
            </a:custGeom>
            <a:solidFill>
              <a:srgbClr val="000000"/>
            </a:solidFill>
          </p:spPr>
          <p:txBody>
            <a:bodyPr wrap="square" lIns="0" tIns="0" rIns="0" bIns="0" rtlCol="0"/>
            <a:lstStyle/>
            <a:p>
              <a:endParaRPr sz="1632"/>
            </a:p>
          </p:txBody>
        </p:sp>
        <p:pic>
          <p:nvPicPr>
            <p:cNvPr id="24" name="object 24"/>
            <p:cNvPicPr/>
            <p:nvPr/>
          </p:nvPicPr>
          <p:blipFill>
            <a:blip r:embed="rId9" cstate="print"/>
            <a:stretch>
              <a:fillRect/>
            </a:stretch>
          </p:blipFill>
          <p:spPr>
            <a:xfrm>
              <a:off x="4953000" y="4856987"/>
              <a:ext cx="137160" cy="158496"/>
            </a:xfrm>
            <a:prstGeom prst="rect">
              <a:avLst/>
            </a:prstGeom>
          </p:spPr>
        </p:pic>
        <p:sp>
          <p:nvSpPr>
            <p:cNvPr id="25" name="object 25"/>
            <p:cNvSpPr/>
            <p:nvPr/>
          </p:nvSpPr>
          <p:spPr>
            <a:xfrm>
              <a:off x="5009388" y="6156959"/>
              <a:ext cx="94615" cy="588645"/>
            </a:xfrm>
            <a:custGeom>
              <a:avLst/>
              <a:gdLst/>
              <a:ahLst/>
              <a:cxnLst/>
              <a:rect l="l" t="t" r="r" b="b"/>
              <a:pathLst>
                <a:path w="94614" h="588645">
                  <a:moveTo>
                    <a:pt x="94488" y="493788"/>
                  </a:moveTo>
                  <a:lnTo>
                    <a:pt x="0" y="493788"/>
                  </a:lnTo>
                  <a:lnTo>
                    <a:pt x="0" y="588276"/>
                  </a:lnTo>
                  <a:lnTo>
                    <a:pt x="94488" y="588276"/>
                  </a:lnTo>
                  <a:lnTo>
                    <a:pt x="94488" y="493788"/>
                  </a:lnTo>
                  <a:close/>
                </a:path>
                <a:path w="94614" h="588645">
                  <a:moveTo>
                    <a:pt x="94488" y="246900"/>
                  </a:moveTo>
                  <a:lnTo>
                    <a:pt x="0" y="246900"/>
                  </a:lnTo>
                  <a:lnTo>
                    <a:pt x="0" y="341388"/>
                  </a:lnTo>
                  <a:lnTo>
                    <a:pt x="94488" y="341388"/>
                  </a:lnTo>
                  <a:lnTo>
                    <a:pt x="94488" y="246900"/>
                  </a:lnTo>
                  <a:close/>
                </a:path>
                <a:path w="94614" h="588645">
                  <a:moveTo>
                    <a:pt x="94488" y="0"/>
                  </a:moveTo>
                  <a:lnTo>
                    <a:pt x="0" y="0"/>
                  </a:lnTo>
                  <a:lnTo>
                    <a:pt x="0" y="94488"/>
                  </a:lnTo>
                  <a:lnTo>
                    <a:pt x="94488" y="94488"/>
                  </a:lnTo>
                  <a:lnTo>
                    <a:pt x="94488" y="0"/>
                  </a:lnTo>
                  <a:close/>
                </a:path>
              </a:pathLst>
            </a:custGeom>
            <a:solidFill>
              <a:srgbClr val="000000"/>
            </a:solidFill>
          </p:spPr>
          <p:txBody>
            <a:bodyPr wrap="square" lIns="0" tIns="0" rIns="0" bIns="0" rtlCol="0"/>
            <a:lstStyle/>
            <a:p>
              <a:endParaRPr sz="1632"/>
            </a:p>
          </p:txBody>
        </p:sp>
      </p:grpSp>
      <p:sp>
        <p:nvSpPr>
          <p:cNvPr id="26" name="object 26"/>
          <p:cNvSpPr txBox="1"/>
          <p:nvPr/>
        </p:nvSpPr>
        <p:spPr>
          <a:xfrm>
            <a:off x="5611688" y="433656"/>
            <a:ext cx="5144940" cy="5752433"/>
          </a:xfrm>
          <a:prstGeom prst="rect">
            <a:avLst/>
          </a:prstGeom>
        </p:spPr>
        <p:txBody>
          <a:bodyPr vert="horz" wrap="square" lIns="0" tIns="79463" rIns="0" bIns="0" rtlCol="0">
            <a:spAutoFit/>
          </a:bodyPr>
          <a:lstStyle/>
          <a:p>
            <a:pPr marL="209021">
              <a:spcBef>
                <a:spcPts val="626"/>
              </a:spcBef>
            </a:pPr>
            <a:r>
              <a:rPr sz="1542" b="1" u="sng" spc="23" dirty="0">
                <a:uFill>
                  <a:solidFill>
                    <a:srgbClr val="000000"/>
                  </a:solidFill>
                </a:uFill>
                <a:latin typeface="Meiryo UI"/>
                <a:cs typeface="Meiryo UI"/>
              </a:rPr>
              <a:t>３．学校ＩＣＴ利活用</a:t>
            </a:r>
            <a:r>
              <a:rPr sz="1542" b="1" u="sng" spc="9" dirty="0">
                <a:uFill>
                  <a:solidFill>
                    <a:srgbClr val="000000"/>
                  </a:solidFill>
                </a:uFill>
                <a:latin typeface="Meiryo UI"/>
                <a:cs typeface="Meiryo UI"/>
              </a:rPr>
              <a:t>ノ</a:t>
            </a:r>
            <a:r>
              <a:rPr sz="1542" b="1" u="sng" spc="18" dirty="0">
                <a:uFill>
                  <a:solidFill>
                    <a:srgbClr val="000000"/>
                  </a:solidFill>
                </a:uFill>
                <a:latin typeface="Meiryo UI"/>
                <a:cs typeface="Meiryo UI"/>
              </a:rPr>
              <a:t>ウハウ</a:t>
            </a:r>
            <a:r>
              <a:rPr sz="1542" b="1" u="sng" spc="23" dirty="0">
                <a:uFill>
                  <a:solidFill>
                    <a:srgbClr val="000000"/>
                  </a:solidFill>
                </a:uFill>
                <a:latin typeface="Meiryo UI"/>
                <a:cs typeface="Meiryo UI"/>
              </a:rPr>
              <a:t>集公表</a:t>
            </a:r>
            <a:endParaRPr sz="1542">
              <a:latin typeface="Meiryo UI"/>
              <a:cs typeface="Meiryo UI"/>
            </a:endParaRPr>
          </a:p>
          <a:p>
            <a:pPr marL="115164" marR="190020" algn="just">
              <a:lnSpc>
                <a:spcPct val="100800"/>
              </a:lnSpc>
              <a:spcBef>
                <a:spcPts val="453"/>
              </a:spcBef>
            </a:pPr>
            <a:r>
              <a:rPr sz="1360" spc="9" dirty="0">
                <a:latin typeface="Meiryo UI"/>
                <a:cs typeface="Meiryo UI"/>
              </a:rPr>
              <a:t>教師や学校、教</a:t>
            </a:r>
            <a:r>
              <a:rPr sz="1360" spc="-5" dirty="0">
                <a:latin typeface="Meiryo UI"/>
                <a:cs typeface="Meiryo UI"/>
              </a:rPr>
              <a:t>育</a:t>
            </a:r>
            <a:r>
              <a:rPr sz="1360" spc="9" dirty="0">
                <a:latin typeface="Meiryo UI"/>
                <a:cs typeface="Meiryo UI"/>
              </a:rPr>
              <a:t>委員会等が、情</a:t>
            </a:r>
            <a:r>
              <a:rPr sz="1360" spc="-5" dirty="0">
                <a:latin typeface="Meiryo UI"/>
                <a:cs typeface="Meiryo UI"/>
              </a:rPr>
              <a:t>報</a:t>
            </a:r>
            <a:r>
              <a:rPr sz="1360" spc="9" dirty="0">
                <a:latin typeface="Meiryo UI"/>
                <a:cs typeface="Meiryo UI"/>
              </a:rPr>
              <a:t>教育やＩＣＴを</a:t>
            </a:r>
            <a:r>
              <a:rPr sz="1360" spc="-5" dirty="0">
                <a:latin typeface="Meiryo UI"/>
                <a:cs typeface="Meiryo UI"/>
              </a:rPr>
              <a:t>活</a:t>
            </a:r>
            <a:r>
              <a:rPr sz="1360" spc="9" dirty="0">
                <a:latin typeface="Meiryo UI"/>
                <a:cs typeface="Meiryo UI"/>
              </a:rPr>
              <a:t>用</a:t>
            </a:r>
            <a:r>
              <a:rPr sz="1360" dirty="0">
                <a:latin typeface="Meiryo UI"/>
                <a:cs typeface="Meiryo UI"/>
              </a:rPr>
              <a:t>し</a:t>
            </a:r>
            <a:r>
              <a:rPr sz="1360" spc="5" dirty="0">
                <a:latin typeface="Meiryo UI"/>
                <a:cs typeface="Meiryo UI"/>
              </a:rPr>
              <a:t>た指導、  </a:t>
            </a:r>
            <a:r>
              <a:rPr sz="1360" spc="9" dirty="0">
                <a:latin typeface="Meiryo UI"/>
                <a:cs typeface="Meiryo UI"/>
              </a:rPr>
              <a:t>ＩＣＴ環境整備等</a:t>
            </a:r>
            <a:r>
              <a:rPr sz="1360" spc="5" dirty="0">
                <a:latin typeface="Meiryo UI"/>
                <a:cs typeface="Meiryo UI"/>
              </a:rPr>
              <a:t>を</a:t>
            </a:r>
            <a:r>
              <a:rPr sz="1360" spc="9" dirty="0">
                <a:latin typeface="Meiryo UI"/>
                <a:cs typeface="Meiryo UI"/>
              </a:rPr>
              <a:t>行う際</a:t>
            </a:r>
            <a:r>
              <a:rPr sz="1360" spc="5" dirty="0">
                <a:latin typeface="Meiryo UI"/>
                <a:cs typeface="Meiryo UI"/>
              </a:rPr>
              <a:t>に</a:t>
            </a:r>
            <a:r>
              <a:rPr sz="1360" spc="9" dirty="0">
                <a:latin typeface="Meiryo UI"/>
                <a:cs typeface="Meiryo UI"/>
              </a:rPr>
              <a:t>参考</a:t>
            </a:r>
            <a:r>
              <a:rPr sz="1360" dirty="0">
                <a:latin typeface="Meiryo UI"/>
                <a:cs typeface="Meiryo UI"/>
              </a:rPr>
              <a:t>と</a:t>
            </a:r>
            <a:r>
              <a:rPr sz="1360" spc="9" dirty="0">
                <a:latin typeface="Meiryo UI"/>
                <a:cs typeface="Meiryo UI"/>
              </a:rPr>
              <a:t>な</a:t>
            </a:r>
            <a:r>
              <a:rPr sz="1360" spc="5" dirty="0">
                <a:latin typeface="Meiryo UI"/>
                <a:cs typeface="Meiryo UI"/>
              </a:rPr>
              <a:t>る</a:t>
            </a:r>
            <a:r>
              <a:rPr sz="1360" spc="9" dirty="0">
                <a:latin typeface="Meiryo UI"/>
                <a:cs typeface="Meiryo UI"/>
              </a:rPr>
              <a:t>様々な情報</a:t>
            </a:r>
            <a:r>
              <a:rPr sz="1360" spc="5" dirty="0">
                <a:latin typeface="Meiryo UI"/>
                <a:cs typeface="Meiryo UI"/>
              </a:rPr>
              <a:t>をま</a:t>
            </a:r>
            <a:r>
              <a:rPr sz="1360" dirty="0">
                <a:latin typeface="Meiryo UI"/>
                <a:cs typeface="Meiryo UI"/>
              </a:rPr>
              <a:t>と</a:t>
            </a:r>
            <a:r>
              <a:rPr sz="1360" spc="5" dirty="0">
                <a:latin typeface="Meiryo UI"/>
                <a:cs typeface="Meiryo UI"/>
              </a:rPr>
              <a:t>めた</a:t>
            </a:r>
            <a:r>
              <a:rPr sz="1360" b="1" spc="5" dirty="0">
                <a:solidFill>
                  <a:srgbClr val="FF0000"/>
                </a:solidFill>
                <a:latin typeface="Meiryo UI"/>
                <a:cs typeface="Meiryo UI"/>
              </a:rPr>
              <a:t>「</a:t>
            </a:r>
            <a:r>
              <a:rPr sz="1360" b="1" spc="9" dirty="0">
                <a:solidFill>
                  <a:srgbClr val="FF0000"/>
                </a:solidFill>
                <a:latin typeface="Meiryo UI"/>
                <a:cs typeface="Meiryo UI"/>
              </a:rPr>
              <a:t>教育 の情報化に関</a:t>
            </a:r>
            <a:r>
              <a:rPr sz="1360" b="1" spc="5" dirty="0">
                <a:solidFill>
                  <a:srgbClr val="FF0000"/>
                </a:solidFill>
                <a:latin typeface="Meiryo UI"/>
                <a:cs typeface="Meiryo UI"/>
              </a:rPr>
              <a:t>す</a:t>
            </a:r>
            <a:r>
              <a:rPr sz="1360" b="1" dirty="0">
                <a:solidFill>
                  <a:srgbClr val="FF0000"/>
                </a:solidFill>
                <a:latin typeface="Meiryo UI"/>
                <a:cs typeface="Meiryo UI"/>
              </a:rPr>
              <a:t>る</a:t>
            </a:r>
            <a:r>
              <a:rPr sz="1360" b="1" spc="9" dirty="0">
                <a:solidFill>
                  <a:srgbClr val="FF0000"/>
                </a:solidFill>
                <a:latin typeface="Meiryo UI"/>
                <a:cs typeface="Meiryo UI"/>
              </a:rPr>
              <a:t>手引</a:t>
            </a:r>
            <a:r>
              <a:rPr sz="1360" b="1" spc="5" dirty="0">
                <a:solidFill>
                  <a:srgbClr val="FF0000"/>
                </a:solidFill>
                <a:latin typeface="Meiryo UI"/>
                <a:cs typeface="Meiryo UI"/>
              </a:rPr>
              <a:t>」</a:t>
            </a:r>
            <a:r>
              <a:rPr sz="1360" b="1" spc="9" dirty="0">
                <a:solidFill>
                  <a:srgbClr val="FF0000"/>
                </a:solidFill>
                <a:latin typeface="Meiryo UI"/>
                <a:cs typeface="Meiryo UI"/>
              </a:rPr>
              <a:t>を公表</a:t>
            </a:r>
            <a:r>
              <a:rPr sz="1360" spc="5" dirty="0">
                <a:latin typeface="Meiryo UI"/>
                <a:cs typeface="Meiryo UI"/>
              </a:rPr>
              <a:t>。</a:t>
            </a:r>
            <a:r>
              <a:rPr sz="1360" spc="9" dirty="0">
                <a:latin typeface="Meiryo UI"/>
                <a:cs typeface="Meiryo UI"/>
              </a:rPr>
              <a:t>特</a:t>
            </a:r>
            <a:r>
              <a:rPr sz="1360" spc="5" dirty="0">
                <a:latin typeface="Meiryo UI"/>
                <a:cs typeface="Meiryo UI"/>
              </a:rPr>
              <a:t>に「</a:t>
            </a:r>
            <a:r>
              <a:rPr sz="1360" spc="9" dirty="0">
                <a:latin typeface="Meiryo UI"/>
                <a:cs typeface="Meiryo UI"/>
              </a:rPr>
              <a:t>第４章</a:t>
            </a:r>
            <a:r>
              <a:rPr sz="1360" spc="399" dirty="0">
                <a:latin typeface="Meiryo UI"/>
                <a:cs typeface="Meiryo UI"/>
              </a:rPr>
              <a:t> </a:t>
            </a:r>
            <a:r>
              <a:rPr sz="1360" spc="9" dirty="0">
                <a:latin typeface="Meiryo UI"/>
                <a:cs typeface="Meiryo UI"/>
              </a:rPr>
              <a:t>教科等</a:t>
            </a:r>
            <a:r>
              <a:rPr sz="1360" spc="5" dirty="0">
                <a:latin typeface="Meiryo UI"/>
                <a:cs typeface="Meiryo UI"/>
              </a:rPr>
              <a:t>の</a:t>
            </a:r>
            <a:r>
              <a:rPr sz="1360" spc="9" dirty="0">
                <a:latin typeface="Meiryo UI"/>
                <a:cs typeface="Meiryo UI"/>
              </a:rPr>
              <a:t>指導</a:t>
            </a:r>
            <a:r>
              <a:rPr sz="1360" spc="5" dirty="0">
                <a:latin typeface="Meiryo UI"/>
                <a:cs typeface="Meiryo UI"/>
              </a:rPr>
              <a:t>におけ る</a:t>
            </a:r>
            <a:r>
              <a:rPr sz="1360" spc="9" dirty="0">
                <a:latin typeface="Meiryo UI"/>
                <a:cs typeface="Meiryo UI"/>
              </a:rPr>
              <a:t>ＩＣＴ</a:t>
            </a:r>
            <a:r>
              <a:rPr sz="1360" spc="5" dirty="0">
                <a:latin typeface="Meiryo UI"/>
                <a:cs typeface="Meiryo UI"/>
              </a:rPr>
              <a:t>の</a:t>
            </a:r>
            <a:r>
              <a:rPr sz="1360" spc="9" dirty="0">
                <a:latin typeface="Meiryo UI"/>
                <a:cs typeface="Meiryo UI"/>
              </a:rPr>
              <a:t>活用</a:t>
            </a:r>
            <a:r>
              <a:rPr sz="1360" spc="5" dirty="0">
                <a:latin typeface="Meiryo UI"/>
                <a:cs typeface="Meiryo UI"/>
              </a:rPr>
              <a:t>」において</a:t>
            </a:r>
            <a:r>
              <a:rPr sz="1360" spc="9" dirty="0">
                <a:latin typeface="Meiryo UI"/>
                <a:cs typeface="Meiryo UI"/>
              </a:rPr>
              <a:t>は</a:t>
            </a:r>
            <a:r>
              <a:rPr sz="1360" spc="5" dirty="0">
                <a:latin typeface="Meiryo UI"/>
                <a:cs typeface="Meiryo UI"/>
              </a:rPr>
              <a:t>、</a:t>
            </a:r>
            <a:r>
              <a:rPr sz="1360" spc="9" dirty="0">
                <a:latin typeface="Meiryo UI"/>
                <a:cs typeface="Meiryo UI"/>
              </a:rPr>
              <a:t>ＩＣＴ</a:t>
            </a:r>
            <a:r>
              <a:rPr sz="1360" spc="5" dirty="0">
                <a:latin typeface="Meiryo UI"/>
                <a:cs typeface="Meiryo UI"/>
              </a:rPr>
              <a:t>を</a:t>
            </a:r>
            <a:r>
              <a:rPr sz="1360" spc="9" dirty="0">
                <a:latin typeface="Meiryo UI"/>
                <a:cs typeface="Meiryo UI"/>
              </a:rPr>
              <a:t>効果的</a:t>
            </a:r>
            <a:r>
              <a:rPr sz="1360" spc="5" dirty="0">
                <a:latin typeface="Meiryo UI"/>
                <a:cs typeface="Meiryo UI"/>
              </a:rPr>
              <a:t>に</a:t>
            </a:r>
            <a:r>
              <a:rPr sz="1360" spc="9" dirty="0">
                <a:latin typeface="Meiryo UI"/>
                <a:cs typeface="Meiryo UI"/>
              </a:rPr>
              <a:t>活用</a:t>
            </a:r>
            <a:r>
              <a:rPr sz="1360" dirty="0">
                <a:latin typeface="Meiryo UI"/>
                <a:cs typeface="Meiryo UI"/>
              </a:rPr>
              <a:t>し</a:t>
            </a:r>
            <a:r>
              <a:rPr sz="1360" spc="5" dirty="0">
                <a:latin typeface="Meiryo UI"/>
                <a:cs typeface="Meiryo UI"/>
              </a:rPr>
              <a:t>た</a:t>
            </a:r>
            <a:r>
              <a:rPr sz="1360" spc="9" dirty="0">
                <a:latin typeface="Meiryo UI"/>
                <a:cs typeface="Meiryo UI"/>
              </a:rPr>
              <a:t>学習場面</a:t>
            </a:r>
            <a:r>
              <a:rPr sz="1360" spc="5" dirty="0">
                <a:latin typeface="Meiryo UI"/>
                <a:cs typeface="Meiryo UI"/>
              </a:rPr>
              <a:t>の </a:t>
            </a:r>
            <a:r>
              <a:rPr sz="1360" dirty="0">
                <a:latin typeface="Meiryo UI"/>
                <a:cs typeface="Meiryo UI"/>
              </a:rPr>
              <a:t>10</a:t>
            </a:r>
            <a:r>
              <a:rPr sz="1360" spc="5" dirty="0">
                <a:latin typeface="Meiryo UI"/>
                <a:cs typeface="Meiryo UI"/>
              </a:rPr>
              <a:t>の</a:t>
            </a:r>
            <a:r>
              <a:rPr sz="1360" spc="9" dirty="0">
                <a:latin typeface="Meiryo UI"/>
                <a:cs typeface="Meiryo UI"/>
              </a:rPr>
              <a:t>分類例</a:t>
            </a:r>
            <a:r>
              <a:rPr sz="1360" spc="5" dirty="0">
                <a:latin typeface="Meiryo UI"/>
                <a:cs typeface="Meiryo UI"/>
              </a:rPr>
              <a:t>を</a:t>
            </a:r>
            <a:r>
              <a:rPr sz="1360" spc="9" dirty="0">
                <a:latin typeface="Meiryo UI"/>
                <a:cs typeface="Meiryo UI"/>
              </a:rPr>
              <a:t>示す</a:t>
            </a:r>
            <a:r>
              <a:rPr sz="1360" dirty="0">
                <a:latin typeface="Meiryo UI"/>
                <a:cs typeface="Meiryo UI"/>
              </a:rPr>
              <a:t>とと</a:t>
            </a:r>
            <a:r>
              <a:rPr sz="1360" spc="5" dirty="0">
                <a:latin typeface="Meiryo UI"/>
                <a:cs typeface="Meiryo UI"/>
              </a:rPr>
              <a:t>もに、</a:t>
            </a:r>
            <a:endParaRPr sz="1360">
              <a:latin typeface="Meiryo UI"/>
              <a:cs typeface="Meiryo UI"/>
            </a:endParaRPr>
          </a:p>
          <a:p>
            <a:pPr marL="550482" marR="313821">
              <a:lnSpc>
                <a:spcPct val="100699"/>
              </a:lnSpc>
              <a:spcBef>
                <a:spcPts val="358"/>
              </a:spcBef>
            </a:pPr>
            <a:r>
              <a:rPr sz="1360" spc="9" dirty="0">
                <a:latin typeface="Meiryo UI"/>
                <a:cs typeface="Meiryo UI"/>
              </a:rPr>
              <a:t>小学校、中学校、高等学校については各学校段階におけ</a:t>
            </a:r>
            <a:r>
              <a:rPr sz="1360" spc="-9" dirty="0">
                <a:latin typeface="Meiryo UI"/>
                <a:cs typeface="Meiryo UI"/>
              </a:rPr>
              <a:t>る</a:t>
            </a:r>
            <a:r>
              <a:rPr sz="1360" spc="5" dirty="0">
                <a:latin typeface="Meiryo UI"/>
                <a:cs typeface="Meiryo UI"/>
              </a:rPr>
              <a:t>各 </a:t>
            </a:r>
            <a:r>
              <a:rPr sz="1360" spc="9" dirty="0">
                <a:latin typeface="Meiryo UI"/>
                <a:cs typeface="Meiryo UI"/>
              </a:rPr>
              <a:t>教科等</a:t>
            </a:r>
            <a:r>
              <a:rPr sz="1360" spc="5" dirty="0">
                <a:latin typeface="Meiryo UI"/>
                <a:cs typeface="Meiryo UI"/>
              </a:rPr>
              <a:t>ご</a:t>
            </a:r>
            <a:r>
              <a:rPr sz="1360" dirty="0">
                <a:latin typeface="Meiryo UI"/>
                <a:cs typeface="Meiryo UI"/>
              </a:rPr>
              <a:t>と</a:t>
            </a:r>
            <a:r>
              <a:rPr sz="1360" spc="5" dirty="0">
                <a:latin typeface="Meiryo UI"/>
                <a:cs typeface="Meiryo UI"/>
              </a:rPr>
              <a:t>に</a:t>
            </a:r>
            <a:endParaRPr sz="1360">
              <a:latin typeface="Meiryo UI"/>
              <a:cs typeface="Meiryo UI"/>
            </a:endParaRPr>
          </a:p>
          <a:p>
            <a:pPr marL="550482">
              <a:spcBef>
                <a:spcPts val="9"/>
              </a:spcBef>
            </a:pPr>
            <a:r>
              <a:rPr sz="1360" spc="9" dirty="0">
                <a:latin typeface="Meiryo UI"/>
                <a:cs typeface="Meiryo UI"/>
              </a:rPr>
              <a:t>特別支援教育については学習上の困難</a:t>
            </a:r>
            <a:r>
              <a:rPr sz="1360" spc="-36" dirty="0">
                <a:latin typeface="Meiryo UI"/>
                <a:cs typeface="Meiryo UI"/>
              </a:rPr>
              <a:t>・</a:t>
            </a:r>
            <a:r>
              <a:rPr sz="1360" spc="9" dirty="0">
                <a:latin typeface="Meiryo UI"/>
                <a:cs typeface="Meiryo UI"/>
              </a:rPr>
              <a:t>障害種別ご</a:t>
            </a:r>
            <a:r>
              <a:rPr sz="1360" dirty="0">
                <a:latin typeface="Meiryo UI"/>
                <a:cs typeface="Meiryo UI"/>
              </a:rPr>
              <a:t>と</a:t>
            </a:r>
            <a:r>
              <a:rPr sz="1360" spc="5" dirty="0">
                <a:latin typeface="Meiryo UI"/>
                <a:cs typeface="Meiryo UI"/>
              </a:rPr>
              <a:t>に</a:t>
            </a:r>
            <a:endParaRPr sz="1360">
              <a:latin typeface="Meiryo UI"/>
              <a:cs typeface="Meiryo UI"/>
            </a:endParaRPr>
          </a:p>
          <a:p>
            <a:pPr marL="576394">
              <a:lnSpc>
                <a:spcPts val="1619"/>
              </a:lnSpc>
              <a:spcBef>
                <a:spcPts val="14"/>
              </a:spcBef>
            </a:pPr>
            <a:r>
              <a:rPr sz="1360" b="1" spc="9" dirty="0">
                <a:solidFill>
                  <a:srgbClr val="FF0000"/>
                </a:solidFill>
                <a:latin typeface="Meiryo UI"/>
                <a:cs typeface="Meiryo UI"/>
              </a:rPr>
              <a:t>ＩＣＴを活用</a:t>
            </a:r>
            <a:r>
              <a:rPr sz="1360" b="1" spc="5" dirty="0">
                <a:solidFill>
                  <a:srgbClr val="FF0000"/>
                </a:solidFill>
                <a:latin typeface="Meiryo UI"/>
                <a:cs typeface="Meiryo UI"/>
              </a:rPr>
              <a:t>した</a:t>
            </a:r>
            <a:r>
              <a:rPr sz="1360" b="1" spc="9" dirty="0">
                <a:solidFill>
                  <a:srgbClr val="FF0000"/>
                </a:solidFill>
                <a:latin typeface="Meiryo UI"/>
                <a:cs typeface="Meiryo UI"/>
              </a:rPr>
              <a:t>効果的</a:t>
            </a:r>
            <a:r>
              <a:rPr sz="1360" b="1" dirty="0">
                <a:solidFill>
                  <a:srgbClr val="FF0000"/>
                </a:solidFill>
                <a:latin typeface="Meiryo UI"/>
                <a:cs typeface="Meiryo UI"/>
              </a:rPr>
              <a:t>な</a:t>
            </a:r>
            <a:r>
              <a:rPr sz="1360" b="1" spc="9" dirty="0">
                <a:solidFill>
                  <a:srgbClr val="FF0000"/>
                </a:solidFill>
                <a:latin typeface="Meiryo UI"/>
                <a:cs typeface="Meiryo UI"/>
              </a:rPr>
              <a:t>学習活動の例を提示</a:t>
            </a:r>
            <a:r>
              <a:rPr sz="1360" spc="5" dirty="0">
                <a:latin typeface="Meiryo UI"/>
                <a:cs typeface="Meiryo UI"/>
              </a:rPr>
              <a:t>。</a:t>
            </a:r>
            <a:endParaRPr sz="1360">
              <a:latin typeface="Meiryo UI"/>
              <a:cs typeface="Meiryo UI"/>
            </a:endParaRPr>
          </a:p>
          <a:p>
            <a:pPr marL="533783">
              <a:lnSpc>
                <a:spcPts val="1836"/>
              </a:lnSpc>
            </a:pPr>
            <a:r>
              <a:rPr sz="1542" b="1" u="sng" spc="23" dirty="0">
                <a:uFill>
                  <a:solidFill>
                    <a:srgbClr val="000000"/>
                  </a:solidFill>
                </a:uFill>
                <a:latin typeface="Meiryo UI"/>
                <a:cs typeface="Meiryo UI"/>
              </a:rPr>
              <a:t>全て</a:t>
            </a:r>
            <a:r>
              <a:rPr sz="1542" b="1" u="sng" spc="18" dirty="0">
                <a:uFill>
                  <a:solidFill>
                    <a:srgbClr val="000000"/>
                  </a:solidFill>
                </a:uFill>
                <a:latin typeface="Meiryo UI"/>
                <a:cs typeface="Meiryo UI"/>
              </a:rPr>
              <a:t>の</a:t>
            </a:r>
            <a:r>
              <a:rPr sz="1542" b="1" u="sng" spc="23" dirty="0">
                <a:uFill>
                  <a:solidFill>
                    <a:srgbClr val="000000"/>
                  </a:solidFill>
                </a:uFill>
                <a:latin typeface="Meiryo UI"/>
                <a:cs typeface="Meiryo UI"/>
              </a:rPr>
              <a:t>教職員</a:t>
            </a:r>
            <a:r>
              <a:rPr sz="1542" b="1" u="sng" spc="27" dirty="0">
                <a:uFill>
                  <a:solidFill>
                    <a:srgbClr val="000000"/>
                  </a:solidFill>
                </a:uFill>
                <a:latin typeface="Meiryo UI"/>
                <a:cs typeface="Meiryo UI"/>
              </a:rPr>
              <a:t>が</a:t>
            </a:r>
            <a:r>
              <a:rPr sz="1542" b="1" u="sng" spc="14" dirty="0">
                <a:uFill>
                  <a:solidFill>
                    <a:srgbClr val="000000"/>
                  </a:solidFill>
                </a:uFill>
                <a:latin typeface="Meiryo UI"/>
                <a:cs typeface="Meiryo UI"/>
              </a:rPr>
              <a:t>すぐに</a:t>
            </a:r>
            <a:r>
              <a:rPr sz="1542" b="1" u="sng" spc="23" dirty="0">
                <a:uFill>
                  <a:solidFill>
                    <a:srgbClr val="000000"/>
                  </a:solidFill>
                </a:uFill>
                <a:latin typeface="Meiryo UI"/>
                <a:cs typeface="Meiryo UI"/>
              </a:rPr>
              <a:t>使</a:t>
            </a:r>
            <a:r>
              <a:rPr sz="1542" b="1" u="sng" spc="9" dirty="0">
                <a:uFill>
                  <a:solidFill>
                    <a:srgbClr val="000000"/>
                  </a:solidFill>
                </a:uFill>
                <a:latin typeface="Meiryo UI"/>
                <a:cs typeface="Meiryo UI"/>
              </a:rPr>
              <a:t>え</a:t>
            </a:r>
            <a:r>
              <a:rPr sz="1542" b="1" u="sng" spc="18" dirty="0">
                <a:uFill>
                  <a:solidFill>
                    <a:srgbClr val="000000"/>
                  </a:solidFill>
                </a:uFill>
                <a:latin typeface="Meiryo UI"/>
                <a:cs typeface="Meiryo UI"/>
              </a:rPr>
              <a:t>るように</a:t>
            </a:r>
            <a:endParaRPr sz="1542">
              <a:latin typeface="Meiryo UI"/>
              <a:cs typeface="Meiryo UI"/>
            </a:endParaRPr>
          </a:p>
          <a:p>
            <a:pPr marL="191172">
              <a:spcBef>
                <a:spcPts val="1251"/>
              </a:spcBef>
            </a:pPr>
            <a:r>
              <a:rPr sz="1542" b="1" u="sng" spc="23" dirty="0">
                <a:uFill>
                  <a:solidFill>
                    <a:srgbClr val="000000"/>
                  </a:solidFill>
                </a:uFill>
                <a:latin typeface="Meiryo UI"/>
                <a:cs typeface="Meiryo UI"/>
              </a:rPr>
              <a:t>４．関係省庁</a:t>
            </a:r>
            <a:r>
              <a:rPr sz="1542" b="1" u="sng" spc="18" dirty="0">
                <a:uFill>
                  <a:solidFill>
                    <a:srgbClr val="000000"/>
                  </a:solidFill>
                </a:uFill>
                <a:latin typeface="Meiryo UI"/>
                <a:cs typeface="Meiryo UI"/>
              </a:rPr>
              <a:t>の</a:t>
            </a:r>
            <a:r>
              <a:rPr sz="1542" b="1" u="sng" spc="23" dirty="0">
                <a:uFill>
                  <a:solidFill>
                    <a:srgbClr val="000000"/>
                  </a:solidFill>
                </a:uFill>
                <a:latin typeface="Meiryo UI"/>
                <a:cs typeface="Meiryo UI"/>
              </a:rPr>
              <a:t>施策</a:t>
            </a:r>
            <a:r>
              <a:rPr sz="1542" b="1" u="sng" spc="9" dirty="0">
                <a:uFill>
                  <a:solidFill>
                    <a:srgbClr val="000000"/>
                  </a:solidFill>
                </a:uFill>
                <a:latin typeface="Meiryo UI"/>
                <a:cs typeface="Meiryo UI"/>
              </a:rPr>
              <a:t>と</a:t>
            </a:r>
            <a:r>
              <a:rPr sz="1542" b="1" u="sng" spc="18" dirty="0">
                <a:uFill>
                  <a:solidFill>
                    <a:srgbClr val="000000"/>
                  </a:solidFill>
                </a:uFill>
                <a:latin typeface="Meiryo UI"/>
                <a:cs typeface="Meiryo UI"/>
              </a:rPr>
              <a:t>の</a:t>
            </a:r>
            <a:r>
              <a:rPr sz="1542" b="1" u="sng" spc="23" dirty="0">
                <a:uFill>
                  <a:solidFill>
                    <a:srgbClr val="000000"/>
                  </a:solidFill>
                </a:uFill>
                <a:latin typeface="Meiryo UI"/>
                <a:cs typeface="Meiryo UI"/>
              </a:rPr>
              <a:t>連携</a:t>
            </a:r>
            <a:endParaRPr sz="1542">
              <a:latin typeface="Meiryo UI"/>
              <a:cs typeface="Meiryo UI"/>
            </a:endParaRPr>
          </a:p>
          <a:p>
            <a:pPr marL="326489" marR="4607">
              <a:lnSpc>
                <a:spcPct val="147300"/>
              </a:lnSpc>
              <a:spcBef>
                <a:spcPts val="208"/>
              </a:spcBef>
            </a:pPr>
            <a:r>
              <a:rPr sz="1315" dirty="0">
                <a:latin typeface="Meiryo UI"/>
                <a:cs typeface="Meiryo UI"/>
              </a:rPr>
              <a:t>総務省：教育現場の課</a:t>
            </a:r>
            <a:r>
              <a:rPr sz="1315" spc="9" dirty="0">
                <a:latin typeface="Meiryo UI"/>
                <a:cs typeface="Meiryo UI"/>
              </a:rPr>
              <a:t>題</a:t>
            </a:r>
            <a:r>
              <a:rPr sz="1315" dirty="0">
                <a:latin typeface="Meiryo UI"/>
                <a:cs typeface="Meiryo UI"/>
              </a:rPr>
              <a:t>解</a:t>
            </a:r>
            <a:r>
              <a:rPr sz="1315" spc="9" dirty="0">
                <a:latin typeface="Meiryo UI"/>
                <a:cs typeface="Meiryo UI"/>
              </a:rPr>
              <a:t>決</a:t>
            </a:r>
            <a:r>
              <a:rPr sz="1315" dirty="0">
                <a:latin typeface="Meiryo UI"/>
                <a:cs typeface="Meiryo UI"/>
              </a:rPr>
              <a:t>に向</a:t>
            </a:r>
            <a:r>
              <a:rPr sz="1315" spc="9" dirty="0">
                <a:latin typeface="Meiryo UI"/>
                <a:cs typeface="Meiryo UI"/>
              </a:rPr>
              <a:t>け</a:t>
            </a:r>
            <a:r>
              <a:rPr sz="1315" dirty="0">
                <a:latin typeface="Meiryo UI"/>
                <a:cs typeface="Meiryo UI"/>
              </a:rPr>
              <a:t>た</a:t>
            </a:r>
            <a:r>
              <a:rPr sz="1315" b="1" dirty="0">
                <a:solidFill>
                  <a:srgbClr val="FF0000"/>
                </a:solidFill>
                <a:latin typeface="Meiryo UI"/>
                <a:cs typeface="Meiryo UI"/>
              </a:rPr>
              <a:t>ロ</a:t>
            </a:r>
            <a:r>
              <a:rPr sz="1315" b="1" spc="14" dirty="0">
                <a:solidFill>
                  <a:srgbClr val="FF0000"/>
                </a:solidFill>
                <a:latin typeface="Meiryo UI"/>
                <a:cs typeface="Meiryo UI"/>
              </a:rPr>
              <a:t>ー</a:t>
            </a:r>
            <a:r>
              <a:rPr sz="1315" b="1" spc="-9" dirty="0">
                <a:solidFill>
                  <a:srgbClr val="FF0000"/>
                </a:solidFill>
                <a:latin typeface="Meiryo UI"/>
                <a:cs typeface="Meiryo UI"/>
              </a:rPr>
              <a:t>カ</a:t>
            </a:r>
            <a:r>
              <a:rPr sz="1315" b="1" spc="-5" dirty="0">
                <a:solidFill>
                  <a:srgbClr val="FF0000"/>
                </a:solidFill>
                <a:latin typeface="Meiryo UI"/>
                <a:cs typeface="Meiryo UI"/>
              </a:rPr>
              <a:t>ル</a:t>
            </a:r>
            <a:r>
              <a:rPr sz="1315" b="1" spc="9" dirty="0">
                <a:solidFill>
                  <a:srgbClr val="FF0000"/>
                </a:solidFill>
                <a:latin typeface="Meiryo UI"/>
                <a:cs typeface="Meiryo UI"/>
              </a:rPr>
              <a:t>５</a:t>
            </a:r>
            <a:r>
              <a:rPr sz="1315" b="1" dirty="0">
                <a:solidFill>
                  <a:srgbClr val="FF0000"/>
                </a:solidFill>
                <a:latin typeface="Meiryo UI"/>
                <a:cs typeface="Meiryo UI"/>
              </a:rPr>
              <a:t>G</a:t>
            </a:r>
            <a:r>
              <a:rPr sz="1315" b="1" spc="9" dirty="0">
                <a:solidFill>
                  <a:srgbClr val="FF0000"/>
                </a:solidFill>
                <a:latin typeface="Meiryo UI"/>
                <a:cs typeface="Meiryo UI"/>
              </a:rPr>
              <a:t>の</a:t>
            </a:r>
            <a:r>
              <a:rPr sz="1315" b="1" dirty="0">
                <a:solidFill>
                  <a:srgbClr val="FF0000"/>
                </a:solidFill>
                <a:latin typeface="Meiryo UI"/>
                <a:cs typeface="Meiryo UI"/>
              </a:rPr>
              <a:t>活</a:t>
            </a:r>
            <a:r>
              <a:rPr sz="1315" b="1" spc="9" dirty="0">
                <a:solidFill>
                  <a:srgbClr val="FF0000"/>
                </a:solidFill>
                <a:latin typeface="Meiryo UI"/>
                <a:cs typeface="Meiryo UI"/>
              </a:rPr>
              <a:t>用</a:t>
            </a:r>
            <a:r>
              <a:rPr sz="1315" b="1" spc="5" dirty="0">
                <a:solidFill>
                  <a:srgbClr val="FF0000"/>
                </a:solidFill>
                <a:latin typeface="Meiryo UI"/>
                <a:cs typeface="Meiryo UI"/>
              </a:rPr>
              <a:t>モ</a:t>
            </a:r>
            <a:r>
              <a:rPr sz="1315" b="1" spc="-5" dirty="0">
                <a:solidFill>
                  <a:srgbClr val="FF0000"/>
                </a:solidFill>
                <a:latin typeface="Meiryo UI"/>
                <a:cs typeface="Meiryo UI"/>
              </a:rPr>
              <a:t>デ</a:t>
            </a:r>
            <a:r>
              <a:rPr sz="1315" b="1" spc="5" dirty="0">
                <a:solidFill>
                  <a:srgbClr val="FF0000"/>
                </a:solidFill>
                <a:latin typeface="Meiryo UI"/>
                <a:cs typeface="Meiryo UI"/>
              </a:rPr>
              <a:t>ル</a:t>
            </a:r>
            <a:r>
              <a:rPr sz="1315" b="1" dirty="0">
                <a:solidFill>
                  <a:srgbClr val="FF0000"/>
                </a:solidFill>
                <a:latin typeface="Meiryo UI"/>
                <a:cs typeface="Meiryo UI"/>
              </a:rPr>
              <a:t>構築 </a:t>
            </a:r>
            <a:r>
              <a:rPr sz="1315" dirty="0">
                <a:latin typeface="Meiryo UI"/>
                <a:cs typeface="Meiryo UI"/>
              </a:rPr>
              <a:t>経済産業省</a:t>
            </a:r>
            <a:r>
              <a:rPr sz="1315" spc="-23" dirty="0">
                <a:latin typeface="Meiryo UI"/>
                <a:cs typeface="Meiryo UI"/>
              </a:rPr>
              <a:t>：</a:t>
            </a:r>
            <a:r>
              <a:rPr sz="1315" b="1" spc="-23" dirty="0">
                <a:solidFill>
                  <a:srgbClr val="FF0000"/>
                </a:solidFill>
                <a:latin typeface="Meiryo UI"/>
                <a:cs typeface="Meiryo UI"/>
              </a:rPr>
              <a:t>EdTech</a:t>
            </a:r>
            <a:r>
              <a:rPr sz="1315" b="1" spc="9" dirty="0">
                <a:solidFill>
                  <a:srgbClr val="FF0000"/>
                </a:solidFill>
                <a:latin typeface="Meiryo UI"/>
                <a:cs typeface="Meiryo UI"/>
              </a:rPr>
              <a:t>導</a:t>
            </a:r>
            <a:r>
              <a:rPr sz="1315" b="1" dirty="0">
                <a:solidFill>
                  <a:srgbClr val="FF0000"/>
                </a:solidFill>
                <a:latin typeface="Meiryo UI"/>
                <a:cs typeface="Meiryo UI"/>
              </a:rPr>
              <a:t>入</a:t>
            </a:r>
            <a:r>
              <a:rPr sz="1315" b="1" spc="9" dirty="0">
                <a:solidFill>
                  <a:srgbClr val="FF0000"/>
                </a:solidFill>
                <a:latin typeface="Meiryo UI"/>
                <a:cs typeface="Meiryo UI"/>
              </a:rPr>
              <a:t>実</a:t>
            </a:r>
            <a:r>
              <a:rPr sz="1315" b="1" dirty="0">
                <a:solidFill>
                  <a:srgbClr val="FF0000"/>
                </a:solidFill>
                <a:latin typeface="Meiryo UI"/>
                <a:cs typeface="Meiryo UI"/>
              </a:rPr>
              <a:t>証</a:t>
            </a:r>
            <a:r>
              <a:rPr sz="1315" spc="9" dirty="0">
                <a:latin typeface="Meiryo UI"/>
                <a:cs typeface="Meiryo UI"/>
              </a:rPr>
              <a:t>事業</a:t>
            </a:r>
            <a:r>
              <a:rPr sz="1315" spc="-5" dirty="0">
                <a:latin typeface="Meiryo UI"/>
                <a:cs typeface="Meiryo UI"/>
              </a:rPr>
              <a:t>、</a:t>
            </a:r>
            <a:r>
              <a:rPr sz="1315" b="1" spc="9" dirty="0">
                <a:solidFill>
                  <a:srgbClr val="FF0000"/>
                </a:solidFill>
                <a:latin typeface="Meiryo UI"/>
                <a:cs typeface="Meiryo UI"/>
              </a:rPr>
              <a:t>学</a:t>
            </a:r>
            <a:r>
              <a:rPr sz="1315" b="1" spc="-9" dirty="0">
                <a:solidFill>
                  <a:srgbClr val="FF0000"/>
                </a:solidFill>
                <a:latin typeface="Meiryo UI"/>
                <a:cs typeface="Meiryo UI"/>
              </a:rPr>
              <a:t>び</a:t>
            </a:r>
            <a:r>
              <a:rPr sz="1315" b="1" spc="9" dirty="0">
                <a:solidFill>
                  <a:srgbClr val="FF0000"/>
                </a:solidFill>
                <a:latin typeface="Meiryo UI"/>
                <a:cs typeface="Meiryo UI"/>
              </a:rPr>
              <a:t>と</a:t>
            </a:r>
            <a:r>
              <a:rPr sz="1315" b="1" dirty="0">
                <a:solidFill>
                  <a:srgbClr val="FF0000"/>
                </a:solidFill>
                <a:latin typeface="Meiryo UI"/>
                <a:cs typeface="Meiryo UI"/>
              </a:rPr>
              <a:t>社</a:t>
            </a:r>
            <a:r>
              <a:rPr sz="1315" b="1" spc="9" dirty="0">
                <a:solidFill>
                  <a:srgbClr val="FF0000"/>
                </a:solidFill>
                <a:latin typeface="Meiryo UI"/>
                <a:cs typeface="Meiryo UI"/>
              </a:rPr>
              <a:t>会</a:t>
            </a:r>
            <a:r>
              <a:rPr sz="1315" b="1" spc="-5" dirty="0">
                <a:solidFill>
                  <a:srgbClr val="FF0000"/>
                </a:solidFill>
                <a:latin typeface="Meiryo UI"/>
                <a:cs typeface="Meiryo UI"/>
              </a:rPr>
              <a:t>の</a:t>
            </a:r>
            <a:r>
              <a:rPr sz="1315" b="1" spc="9" dirty="0">
                <a:solidFill>
                  <a:srgbClr val="FF0000"/>
                </a:solidFill>
                <a:latin typeface="Meiryo UI"/>
                <a:cs typeface="Meiryo UI"/>
              </a:rPr>
              <a:t>連</a:t>
            </a:r>
            <a:r>
              <a:rPr sz="1315" b="1" dirty="0">
                <a:solidFill>
                  <a:srgbClr val="FF0000"/>
                </a:solidFill>
                <a:latin typeface="Meiryo UI"/>
                <a:cs typeface="Meiryo UI"/>
              </a:rPr>
              <a:t>携</a:t>
            </a:r>
            <a:r>
              <a:rPr sz="1315" b="1" spc="9" dirty="0">
                <a:solidFill>
                  <a:srgbClr val="FF0000"/>
                </a:solidFill>
                <a:latin typeface="Meiryo UI"/>
                <a:cs typeface="Meiryo UI"/>
              </a:rPr>
              <a:t>促</a:t>
            </a:r>
            <a:r>
              <a:rPr sz="1315" b="1" dirty="0">
                <a:solidFill>
                  <a:srgbClr val="FF0000"/>
                </a:solidFill>
                <a:latin typeface="Meiryo UI"/>
                <a:cs typeface="Meiryo UI"/>
              </a:rPr>
              <a:t>進</a:t>
            </a:r>
            <a:r>
              <a:rPr sz="1315" spc="9" dirty="0">
                <a:latin typeface="Meiryo UI"/>
                <a:cs typeface="Meiryo UI"/>
              </a:rPr>
              <a:t>事</a:t>
            </a:r>
            <a:r>
              <a:rPr sz="1315" dirty="0">
                <a:latin typeface="Meiryo UI"/>
                <a:cs typeface="Meiryo UI"/>
              </a:rPr>
              <a:t>業 </a:t>
            </a:r>
            <a:r>
              <a:rPr sz="1542" b="1" u="sng" spc="14" dirty="0">
                <a:uFill>
                  <a:solidFill>
                    <a:srgbClr val="000000"/>
                  </a:solidFill>
                </a:uFill>
                <a:latin typeface="Meiryo UI"/>
                <a:cs typeface="Meiryo UI"/>
              </a:rPr>
              <a:t>ロ</a:t>
            </a:r>
            <a:r>
              <a:rPr sz="1542" b="1" u="sng" spc="18" dirty="0">
                <a:uFill>
                  <a:solidFill>
                    <a:srgbClr val="000000"/>
                  </a:solidFill>
                </a:uFill>
                <a:latin typeface="Meiryo UI"/>
                <a:cs typeface="Meiryo UI"/>
              </a:rPr>
              <a:t>ー</a:t>
            </a:r>
            <a:r>
              <a:rPr sz="1542" b="1" u="sng" spc="14" dirty="0">
                <a:uFill>
                  <a:solidFill>
                    <a:srgbClr val="000000"/>
                  </a:solidFill>
                </a:uFill>
                <a:latin typeface="Meiryo UI"/>
                <a:cs typeface="Meiryo UI"/>
              </a:rPr>
              <a:t>カ</a:t>
            </a:r>
            <a:r>
              <a:rPr sz="1542" b="1" u="sng" spc="18" dirty="0">
                <a:uFill>
                  <a:solidFill>
                    <a:srgbClr val="000000"/>
                  </a:solidFill>
                </a:uFill>
                <a:latin typeface="Meiryo UI"/>
                <a:cs typeface="Meiryo UI"/>
              </a:rPr>
              <a:t>ル</a:t>
            </a:r>
            <a:r>
              <a:rPr sz="1542" b="1" u="sng" spc="23" dirty="0">
                <a:uFill>
                  <a:solidFill>
                    <a:srgbClr val="000000"/>
                  </a:solidFill>
                </a:uFill>
                <a:latin typeface="Meiryo UI"/>
                <a:cs typeface="Meiryo UI"/>
              </a:rPr>
              <a:t>５G</a:t>
            </a:r>
            <a:r>
              <a:rPr sz="1542" b="1" u="sng" spc="18" dirty="0">
                <a:uFill>
                  <a:solidFill>
                    <a:srgbClr val="000000"/>
                  </a:solidFill>
                </a:uFill>
                <a:latin typeface="Meiryo UI"/>
                <a:cs typeface="Meiryo UI"/>
              </a:rPr>
              <a:t>や</a:t>
            </a:r>
            <a:r>
              <a:rPr sz="1542" b="1" u="sng" spc="23" dirty="0">
                <a:uFill>
                  <a:solidFill>
                    <a:srgbClr val="000000"/>
                  </a:solidFill>
                </a:uFill>
                <a:latin typeface="Meiryo UI"/>
                <a:cs typeface="Meiryo UI"/>
              </a:rPr>
              <a:t>教育</a:t>
            </a:r>
            <a:r>
              <a:rPr sz="1542" b="1" u="sng" spc="18" dirty="0">
                <a:uFill>
                  <a:solidFill>
                    <a:srgbClr val="000000"/>
                  </a:solidFill>
                </a:uFill>
                <a:latin typeface="Meiryo UI"/>
                <a:cs typeface="Meiryo UI"/>
              </a:rPr>
              <a:t>コンテンツ</a:t>
            </a:r>
            <a:r>
              <a:rPr sz="1542" b="1" u="sng" spc="23" dirty="0">
                <a:uFill>
                  <a:solidFill>
                    <a:srgbClr val="000000"/>
                  </a:solidFill>
                </a:uFill>
                <a:latin typeface="Meiryo UI"/>
                <a:cs typeface="Meiryo UI"/>
              </a:rPr>
              <a:t>も活用</a:t>
            </a:r>
            <a:r>
              <a:rPr sz="1542" b="1" u="sng" spc="14" dirty="0">
                <a:uFill>
                  <a:solidFill>
                    <a:srgbClr val="000000"/>
                  </a:solidFill>
                </a:uFill>
                <a:latin typeface="Meiryo UI"/>
                <a:cs typeface="Meiryo UI"/>
              </a:rPr>
              <a:t>し</a:t>
            </a:r>
            <a:r>
              <a:rPr sz="1542" b="1" u="sng" spc="5" dirty="0">
                <a:uFill>
                  <a:solidFill>
                    <a:srgbClr val="000000"/>
                  </a:solidFill>
                </a:uFill>
                <a:latin typeface="Meiryo UI"/>
                <a:cs typeface="Meiryo UI"/>
              </a:rPr>
              <a:t>て</a:t>
            </a:r>
            <a:r>
              <a:rPr sz="1542" b="1" u="sng" spc="23" dirty="0">
                <a:uFill>
                  <a:solidFill>
                    <a:srgbClr val="000000"/>
                  </a:solidFill>
                </a:uFill>
                <a:latin typeface="Meiryo UI"/>
                <a:cs typeface="Meiryo UI"/>
              </a:rPr>
              <a:t>未来</a:t>
            </a:r>
            <a:r>
              <a:rPr sz="1542" b="1" u="sng" spc="18" dirty="0">
                <a:uFill>
                  <a:solidFill>
                    <a:srgbClr val="000000"/>
                  </a:solidFill>
                </a:uFill>
                <a:latin typeface="Meiryo UI"/>
                <a:cs typeface="Meiryo UI"/>
              </a:rPr>
              <a:t>の</a:t>
            </a:r>
            <a:r>
              <a:rPr sz="1542" b="1" u="sng" spc="23" dirty="0">
                <a:uFill>
                  <a:solidFill>
                    <a:srgbClr val="000000"/>
                  </a:solidFill>
                </a:uFill>
                <a:latin typeface="Meiryo UI"/>
                <a:cs typeface="Meiryo UI"/>
              </a:rPr>
              <a:t>学</a:t>
            </a:r>
            <a:r>
              <a:rPr sz="1542" b="1" u="sng" spc="18" dirty="0">
                <a:uFill>
                  <a:solidFill>
                    <a:srgbClr val="000000"/>
                  </a:solidFill>
                </a:uFill>
                <a:latin typeface="Meiryo UI"/>
                <a:cs typeface="Meiryo UI"/>
              </a:rPr>
              <a:t>び</a:t>
            </a:r>
            <a:r>
              <a:rPr sz="1542" b="1" u="sng" spc="14" dirty="0">
                <a:uFill>
                  <a:solidFill>
                    <a:srgbClr val="000000"/>
                  </a:solidFill>
                </a:uFill>
                <a:latin typeface="Meiryo UI"/>
                <a:cs typeface="Meiryo UI"/>
              </a:rPr>
              <a:t>を</a:t>
            </a:r>
            <a:r>
              <a:rPr sz="1542" b="1" u="sng" spc="23" dirty="0">
                <a:uFill>
                  <a:solidFill>
                    <a:srgbClr val="000000"/>
                  </a:solidFill>
                </a:uFill>
                <a:latin typeface="Meiryo UI"/>
                <a:cs typeface="Meiryo UI"/>
              </a:rPr>
              <a:t>実現</a:t>
            </a:r>
            <a:endParaRPr sz="1542">
              <a:latin typeface="Meiryo UI"/>
              <a:cs typeface="Meiryo UI"/>
            </a:endParaRPr>
          </a:p>
          <a:p>
            <a:pPr marL="193475">
              <a:spcBef>
                <a:spcPts val="1732"/>
              </a:spcBef>
            </a:pPr>
            <a:r>
              <a:rPr sz="1542" b="1" u="sng" spc="23" dirty="0">
                <a:uFill>
                  <a:solidFill>
                    <a:srgbClr val="000000"/>
                  </a:solidFill>
                </a:uFill>
                <a:latin typeface="Meiryo UI"/>
                <a:cs typeface="Meiryo UI"/>
              </a:rPr>
              <a:t>５．民間企業等</a:t>
            </a:r>
            <a:r>
              <a:rPr sz="1542" b="1" u="sng" spc="14" dirty="0">
                <a:uFill>
                  <a:solidFill>
                    <a:srgbClr val="000000"/>
                  </a:solidFill>
                </a:uFill>
                <a:latin typeface="Meiryo UI"/>
                <a:cs typeface="Meiryo UI"/>
              </a:rPr>
              <a:t>から</a:t>
            </a:r>
            <a:r>
              <a:rPr sz="1542" b="1" u="sng" spc="18" dirty="0">
                <a:uFill>
                  <a:solidFill>
                    <a:srgbClr val="000000"/>
                  </a:solidFill>
                </a:uFill>
                <a:latin typeface="Meiryo UI"/>
                <a:cs typeface="Meiryo UI"/>
              </a:rPr>
              <a:t>の</a:t>
            </a:r>
            <a:r>
              <a:rPr sz="1542" b="1" u="sng" spc="23" dirty="0">
                <a:uFill>
                  <a:solidFill>
                    <a:srgbClr val="000000"/>
                  </a:solidFill>
                </a:uFill>
                <a:latin typeface="Meiryo UI"/>
                <a:cs typeface="Meiryo UI"/>
              </a:rPr>
              <a:t>支援協力募集</a:t>
            </a:r>
            <a:endParaRPr sz="1542">
              <a:latin typeface="Meiryo UI"/>
              <a:cs typeface="Meiryo UI"/>
            </a:endParaRPr>
          </a:p>
          <a:p>
            <a:pPr marL="11516">
              <a:spcBef>
                <a:spcPts val="416"/>
              </a:spcBef>
            </a:pPr>
            <a:r>
              <a:rPr sz="1360" spc="9" dirty="0">
                <a:latin typeface="Meiryo UI"/>
                <a:cs typeface="Meiryo UI"/>
              </a:rPr>
              <a:t>将来のＩＣＴ社会を創造</a:t>
            </a:r>
            <a:r>
              <a:rPr sz="1360" dirty="0">
                <a:latin typeface="Meiryo UI"/>
                <a:cs typeface="Meiryo UI"/>
              </a:rPr>
              <a:t>し</a:t>
            </a:r>
            <a:r>
              <a:rPr sz="1360" spc="5" dirty="0">
                <a:latin typeface="Meiryo UI"/>
                <a:cs typeface="Meiryo UI"/>
              </a:rPr>
              <a:t>、生きてい</a:t>
            </a:r>
            <a:r>
              <a:rPr sz="1360" spc="-5" dirty="0">
                <a:latin typeface="Meiryo UI"/>
                <a:cs typeface="Meiryo UI"/>
              </a:rPr>
              <a:t>く</a:t>
            </a:r>
            <a:r>
              <a:rPr sz="1360" spc="9" dirty="0">
                <a:latin typeface="Meiryo UI"/>
                <a:cs typeface="Meiryo UI"/>
              </a:rPr>
              <a:t>子供達に向けた社会貢献</a:t>
            </a:r>
            <a:r>
              <a:rPr sz="1360" spc="-9" dirty="0">
                <a:latin typeface="Meiryo UI"/>
                <a:cs typeface="Meiryo UI"/>
              </a:rPr>
              <a:t>と</a:t>
            </a:r>
            <a:r>
              <a:rPr sz="1360" dirty="0">
                <a:latin typeface="Meiryo UI"/>
                <a:cs typeface="Meiryo UI"/>
              </a:rPr>
              <a:t>し</a:t>
            </a:r>
            <a:r>
              <a:rPr sz="1360" spc="5" dirty="0">
                <a:latin typeface="Meiryo UI"/>
                <a:cs typeface="Meiryo UI"/>
              </a:rPr>
              <a:t>て、</a:t>
            </a:r>
            <a:endParaRPr sz="1360">
              <a:latin typeface="Meiryo UI"/>
              <a:cs typeface="Meiryo UI"/>
            </a:endParaRPr>
          </a:p>
          <a:p>
            <a:pPr marL="11516">
              <a:spcBef>
                <a:spcPts val="14"/>
              </a:spcBef>
            </a:pPr>
            <a:r>
              <a:rPr sz="1360" b="1" spc="9" dirty="0">
                <a:solidFill>
                  <a:srgbClr val="FF0000"/>
                </a:solidFill>
                <a:latin typeface="Meiryo UI"/>
                <a:cs typeface="Meiryo UI"/>
              </a:rPr>
              <a:t>民間企業等</a:t>
            </a:r>
            <a:r>
              <a:rPr sz="1360" b="1" spc="5" dirty="0">
                <a:solidFill>
                  <a:srgbClr val="FF0000"/>
                </a:solidFill>
                <a:latin typeface="Meiryo UI"/>
                <a:cs typeface="Meiryo UI"/>
              </a:rPr>
              <a:t>か</a:t>
            </a:r>
            <a:r>
              <a:rPr sz="1360" b="1" spc="9" dirty="0">
                <a:solidFill>
                  <a:srgbClr val="FF0000"/>
                </a:solidFill>
                <a:latin typeface="Meiryo UI"/>
                <a:cs typeface="Meiryo UI"/>
              </a:rPr>
              <a:t>ら学校ＩＣＴ導入・</a:t>
            </a:r>
            <a:r>
              <a:rPr sz="1360" b="1" spc="-5" dirty="0">
                <a:solidFill>
                  <a:srgbClr val="FF0000"/>
                </a:solidFill>
                <a:latin typeface="Meiryo UI"/>
                <a:cs typeface="Meiryo UI"/>
              </a:rPr>
              <a:t>利</a:t>
            </a:r>
            <a:r>
              <a:rPr sz="1360" b="1" spc="9" dirty="0">
                <a:solidFill>
                  <a:srgbClr val="FF0000"/>
                </a:solidFill>
                <a:latin typeface="Meiryo UI"/>
                <a:cs typeface="Meiryo UI"/>
              </a:rPr>
              <a:t>活用に対</a:t>
            </a:r>
            <a:r>
              <a:rPr sz="1360" b="1" spc="5" dirty="0">
                <a:solidFill>
                  <a:srgbClr val="FF0000"/>
                </a:solidFill>
                <a:latin typeface="Meiryo UI"/>
                <a:cs typeface="Meiryo UI"/>
              </a:rPr>
              <a:t>するあら</a:t>
            </a:r>
            <a:r>
              <a:rPr sz="1360" b="1" dirty="0">
                <a:solidFill>
                  <a:srgbClr val="FF0000"/>
                </a:solidFill>
                <a:latin typeface="Meiryo UI"/>
                <a:cs typeface="Meiryo UI"/>
              </a:rPr>
              <a:t>ゆる</a:t>
            </a:r>
            <a:r>
              <a:rPr sz="1360" b="1" spc="9" dirty="0">
                <a:solidFill>
                  <a:srgbClr val="FF0000"/>
                </a:solidFill>
                <a:latin typeface="Meiryo UI"/>
                <a:cs typeface="Meiryo UI"/>
              </a:rPr>
              <a:t>協力を募</a:t>
            </a:r>
            <a:r>
              <a:rPr sz="1360" b="1" dirty="0">
                <a:solidFill>
                  <a:srgbClr val="FF0000"/>
                </a:solidFill>
                <a:latin typeface="Meiryo UI"/>
                <a:cs typeface="Meiryo UI"/>
              </a:rPr>
              <a:t>る</a:t>
            </a:r>
            <a:r>
              <a:rPr sz="1360" spc="5" dirty="0">
                <a:latin typeface="Meiryo UI"/>
                <a:cs typeface="Meiryo UI"/>
              </a:rPr>
              <a:t>。</a:t>
            </a:r>
            <a:endParaRPr sz="1360">
              <a:latin typeface="Meiryo UI"/>
              <a:cs typeface="Meiryo UI"/>
            </a:endParaRPr>
          </a:p>
          <a:p>
            <a:pPr marL="291940">
              <a:spcBef>
                <a:spcPts val="150"/>
              </a:spcBef>
            </a:pPr>
            <a:r>
              <a:rPr sz="1179" spc="-5" dirty="0">
                <a:latin typeface="Meiryo UI"/>
                <a:cs typeface="Meiryo UI"/>
              </a:rPr>
              <a:t>校内ＬＡＮ</a:t>
            </a:r>
            <a:r>
              <a:rPr sz="1179" spc="-9" dirty="0">
                <a:latin typeface="Meiryo UI"/>
                <a:cs typeface="Meiryo UI"/>
              </a:rPr>
              <a:t>な</a:t>
            </a:r>
            <a:r>
              <a:rPr sz="1179" spc="-5" dirty="0">
                <a:latin typeface="Meiryo UI"/>
                <a:cs typeface="Meiryo UI"/>
              </a:rPr>
              <a:t>ど通信環境</a:t>
            </a:r>
            <a:r>
              <a:rPr sz="1179" spc="-9" dirty="0">
                <a:latin typeface="Meiryo UI"/>
                <a:cs typeface="Meiryo UI"/>
              </a:rPr>
              <a:t>の</a:t>
            </a:r>
            <a:r>
              <a:rPr sz="1179" spc="-5" dirty="0">
                <a:latin typeface="Meiryo UI"/>
                <a:cs typeface="Meiryo UI"/>
              </a:rPr>
              <a:t>無償提供</a:t>
            </a:r>
            <a:endParaRPr sz="1179">
              <a:latin typeface="Meiryo UI"/>
              <a:cs typeface="Meiryo UI"/>
            </a:endParaRPr>
          </a:p>
          <a:p>
            <a:pPr marL="291940" marR="1362961">
              <a:lnSpc>
                <a:spcPct val="124600"/>
              </a:lnSpc>
            </a:pPr>
            <a:r>
              <a:rPr sz="1179" spc="-5" dirty="0">
                <a:latin typeface="Meiryo UI"/>
                <a:cs typeface="Meiryo UI"/>
              </a:rPr>
              <a:t>新品、中古問</a:t>
            </a:r>
            <a:r>
              <a:rPr sz="1179" dirty="0">
                <a:latin typeface="Meiryo UI"/>
                <a:cs typeface="Meiryo UI"/>
              </a:rPr>
              <a:t>わず</a:t>
            </a:r>
            <a:r>
              <a:rPr sz="1179" spc="-5" dirty="0">
                <a:latin typeface="Meiryo UI"/>
                <a:cs typeface="Meiryo UI"/>
              </a:rPr>
              <a:t>十分</a:t>
            </a:r>
            <a:r>
              <a:rPr sz="1179" spc="-9" dirty="0">
                <a:latin typeface="Meiryo UI"/>
                <a:cs typeface="Meiryo UI"/>
              </a:rPr>
              <a:t>な</a:t>
            </a:r>
            <a:r>
              <a:rPr sz="1179" spc="-5" dirty="0">
                <a:latin typeface="Meiryo UI"/>
                <a:cs typeface="Meiryo UI"/>
              </a:rPr>
              <a:t>ス</a:t>
            </a:r>
            <a:r>
              <a:rPr sz="1179" spc="-9" dirty="0">
                <a:latin typeface="Meiryo UI"/>
                <a:cs typeface="Meiryo UI"/>
              </a:rPr>
              <a:t>ペ</a:t>
            </a:r>
            <a:r>
              <a:rPr sz="1179" spc="-14" dirty="0">
                <a:latin typeface="Meiryo UI"/>
                <a:cs typeface="Meiryo UI"/>
              </a:rPr>
              <a:t>ッ</a:t>
            </a:r>
            <a:r>
              <a:rPr sz="1179" spc="-5" dirty="0">
                <a:latin typeface="Meiryo UI"/>
                <a:cs typeface="Meiryo UI"/>
              </a:rPr>
              <a:t>ク</a:t>
            </a:r>
            <a:r>
              <a:rPr sz="1179" spc="-9" dirty="0">
                <a:latin typeface="Meiryo UI"/>
                <a:cs typeface="Meiryo UI"/>
              </a:rPr>
              <a:t>の</a:t>
            </a:r>
            <a:r>
              <a:rPr sz="1179" spc="-5" dirty="0">
                <a:latin typeface="Meiryo UI"/>
                <a:cs typeface="Meiryo UI"/>
              </a:rPr>
              <a:t>端末</a:t>
            </a:r>
            <a:r>
              <a:rPr sz="1179" spc="-9" dirty="0">
                <a:latin typeface="Meiryo UI"/>
                <a:cs typeface="Meiryo UI"/>
              </a:rPr>
              <a:t>の</a:t>
            </a:r>
            <a:r>
              <a:rPr sz="1179" spc="-5" dirty="0">
                <a:latin typeface="Meiryo UI"/>
                <a:cs typeface="Meiryo UI"/>
              </a:rPr>
              <a:t>学習者</a:t>
            </a:r>
            <a:r>
              <a:rPr sz="1179" spc="-9" dirty="0">
                <a:latin typeface="Meiryo UI"/>
                <a:cs typeface="Meiryo UI"/>
              </a:rPr>
              <a:t>への</a:t>
            </a:r>
            <a:r>
              <a:rPr sz="1179" spc="-5" dirty="0">
                <a:latin typeface="Meiryo UI"/>
                <a:cs typeface="Meiryo UI"/>
              </a:rPr>
              <a:t>提供  ＩＣＴ支援員と</a:t>
            </a:r>
            <a:r>
              <a:rPr sz="1179" spc="-9" dirty="0">
                <a:latin typeface="Meiryo UI"/>
                <a:cs typeface="Meiryo UI"/>
              </a:rPr>
              <a:t>し</a:t>
            </a:r>
            <a:r>
              <a:rPr sz="1179" spc="-5" dirty="0">
                <a:latin typeface="Meiryo UI"/>
                <a:cs typeface="Meiryo UI"/>
              </a:rPr>
              <a:t>て学校</a:t>
            </a:r>
            <a:r>
              <a:rPr sz="1179" spc="-9" dirty="0">
                <a:latin typeface="Meiryo UI"/>
                <a:cs typeface="Meiryo UI"/>
              </a:rPr>
              <a:t>の</a:t>
            </a:r>
            <a:r>
              <a:rPr sz="1179" spc="-5" dirty="0">
                <a:latin typeface="Meiryo UI"/>
                <a:cs typeface="Meiryo UI"/>
              </a:rPr>
              <a:t>利活用</a:t>
            </a:r>
            <a:r>
              <a:rPr sz="1179" spc="-9" dirty="0">
                <a:latin typeface="Meiryo UI"/>
                <a:cs typeface="Meiryo UI"/>
              </a:rPr>
              <a:t>の</a:t>
            </a:r>
            <a:r>
              <a:rPr sz="1179" spc="-5" dirty="0">
                <a:latin typeface="Meiryo UI"/>
                <a:cs typeface="Meiryo UI"/>
              </a:rPr>
              <a:t>人的</a:t>
            </a:r>
            <a:r>
              <a:rPr sz="1179" spc="-9" dirty="0">
                <a:latin typeface="Meiryo UI"/>
                <a:cs typeface="Meiryo UI"/>
              </a:rPr>
              <a:t>サポー</a:t>
            </a:r>
            <a:r>
              <a:rPr sz="1179" spc="-5" dirty="0">
                <a:latin typeface="Meiryo UI"/>
                <a:cs typeface="Meiryo UI"/>
              </a:rPr>
              <a:t>ト</a:t>
            </a:r>
            <a:r>
              <a:rPr sz="1179" spc="336" dirty="0">
                <a:latin typeface="Meiryo UI"/>
                <a:cs typeface="Meiryo UI"/>
              </a:rPr>
              <a:t> </a:t>
            </a:r>
            <a:r>
              <a:rPr sz="1179" spc="-5" dirty="0">
                <a:latin typeface="Meiryo UI"/>
                <a:cs typeface="Meiryo UI"/>
              </a:rPr>
              <a:t>等</a:t>
            </a:r>
            <a:endParaRPr sz="1179">
              <a:latin typeface="Meiryo UI"/>
              <a:cs typeface="Meiryo UI"/>
            </a:endParaRPr>
          </a:p>
          <a:p>
            <a:pPr marL="11516">
              <a:spcBef>
                <a:spcPts val="218"/>
              </a:spcBef>
            </a:pPr>
            <a:r>
              <a:rPr sz="1360" spc="9" dirty="0">
                <a:latin typeface="Meiryo UI"/>
                <a:cs typeface="Meiryo UI"/>
              </a:rPr>
              <a:t>公表</a:t>
            </a:r>
            <a:r>
              <a:rPr sz="1360" dirty="0">
                <a:latin typeface="Meiryo UI"/>
                <a:cs typeface="Meiryo UI"/>
              </a:rPr>
              <a:t>し</a:t>
            </a:r>
            <a:r>
              <a:rPr sz="1360" spc="9" dirty="0">
                <a:latin typeface="Meiryo UI"/>
                <a:cs typeface="Meiryo UI"/>
              </a:rPr>
              <a:t>、文部科学省か</a:t>
            </a:r>
            <a:r>
              <a:rPr sz="1360" dirty="0">
                <a:latin typeface="Meiryo UI"/>
                <a:cs typeface="Meiryo UI"/>
              </a:rPr>
              <a:t>ら</a:t>
            </a:r>
            <a:r>
              <a:rPr sz="1360" spc="9" dirty="0">
                <a:latin typeface="Meiryo UI"/>
                <a:cs typeface="Meiryo UI"/>
              </a:rPr>
              <a:t>教育委員会へ随時繋いで</a:t>
            </a:r>
            <a:r>
              <a:rPr sz="1360" spc="-9" dirty="0">
                <a:latin typeface="Meiryo UI"/>
                <a:cs typeface="Meiryo UI"/>
              </a:rPr>
              <a:t>い</a:t>
            </a:r>
            <a:r>
              <a:rPr sz="1360" spc="5" dirty="0">
                <a:latin typeface="Meiryo UI"/>
                <a:cs typeface="Meiryo UI"/>
              </a:rPr>
              <a:t>く</a:t>
            </a:r>
            <a:endParaRPr sz="1360">
              <a:latin typeface="Meiryo UI"/>
              <a:cs typeface="Meiryo UI"/>
            </a:endParaRPr>
          </a:p>
        </p:txBody>
      </p:sp>
      <p:pic>
        <p:nvPicPr>
          <p:cNvPr id="27" name="object 27"/>
          <p:cNvPicPr/>
          <p:nvPr/>
        </p:nvPicPr>
        <p:blipFill>
          <a:blip r:embed="rId10" cstate="print"/>
          <a:stretch>
            <a:fillRect/>
          </a:stretch>
        </p:blipFill>
        <p:spPr>
          <a:xfrm>
            <a:off x="5907888" y="6214999"/>
            <a:ext cx="124377" cy="143724"/>
          </a:xfrm>
          <a:prstGeom prst="rect">
            <a:avLst/>
          </a:prstGeom>
        </p:spPr>
      </p:pic>
      <p:sp>
        <p:nvSpPr>
          <p:cNvPr id="28" name="object 28"/>
          <p:cNvSpPr txBox="1"/>
          <p:nvPr/>
        </p:nvSpPr>
        <p:spPr>
          <a:xfrm>
            <a:off x="6160329" y="6148204"/>
            <a:ext cx="3560862" cy="251845"/>
          </a:xfrm>
          <a:prstGeom prst="rect">
            <a:avLst/>
          </a:prstGeom>
        </p:spPr>
        <p:txBody>
          <a:bodyPr vert="horz" wrap="square" lIns="0" tIns="14395" rIns="0" bIns="0" rtlCol="0">
            <a:spAutoFit/>
          </a:bodyPr>
          <a:lstStyle/>
          <a:p>
            <a:pPr marL="11516">
              <a:spcBef>
                <a:spcPts val="113"/>
              </a:spcBef>
            </a:pPr>
            <a:r>
              <a:rPr sz="1542" b="1" u="sng" spc="23" dirty="0">
                <a:uFill>
                  <a:solidFill>
                    <a:srgbClr val="000000"/>
                  </a:solidFill>
                </a:uFill>
                <a:latin typeface="Meiryo UI"/>
                <a:cs typeface="Meiryo UI"/>
              </a:rPr>
              <a:t>民間等</a:t>
            </a:r>
            <a:r>
              <a:rPr sz="1542" b="1" u="sng" spc="18" dirty="0">
                <a:uFill>
                  <a:solidFill>
                    <a:srgbClr val="000000"/>
                  </a:solidFill>
                </a:uFill>
                <a:latin typeface="Meiryo UI"/>
                <a:cs typeface="Meiryo UI"/>
              </a:rPr>
              <a:t>の</a:t>
            </a:r>
            <a:r>
              <a:rPr sz="1542" b="1" u="sng" spc="23" dirty="0">
                <a:uFill>
                  <a:solidFill>
                    <a:srgbClr val="000000"/>
                  </a:solidFill>
                </a:uFill>
                <a:latin typeface="Meiryo UI"/>
                <a:cs typeface="Meiryo UI"/>
              </a:rPr>
              <a:t>外部支援</a:t>
            </a:r>
            <a:r>
              <a:rPr sz="1542" b="1" u="sng" spc="14" dirty="0">
                <a:uFill>
                  <a:solidFill>
                    <a:srgbClr val="000000"/>
                  </a:solidFill>
                </a:uFill>
                <a:latin typeface="Meiryo UI"/>
                <a:cs typeface="Meiryo UI"/>
              </a:rPr>
              <a:t>に</a:t>
            </a:r>
            <a:r>
              <a:rPr sz="1542" b="1" u="sng" spc="23" dirty="0">
                <a:uFill>
                  <a:solidFill>
                    <a:srgbClr val="000000"/>
                  </a:solidFill>
                </a:uFill>
                <a:latin typeface="Meiryo UI"/>
                <a:cs typeface="Meiryo UI"/>
              </a:rPr>
              <a:t>より導入・利活用加速</a:t>
            </a:r>
            <a:endParaRPr sz="1542">
              <a:latin typeface="Meiryo UI"/>
              <a:cs typeface="Meiryo UI"/>
            </a:endParaRPr>
          </a:p>
        </p:txBody>
      </p:sp>
      <p:sp>
        <p:nvSpPr>
          <p:cNvPr id="29" name="object 29"/>
          <p:cNvSpPr txBox="1"/>
          <p:nvPr/>
        </p:nvSpPr>
        <p:spPr>
          <a:xfrm>
            <a:off x="10617642" y="6315074"/>
            <a:ext cx="1515555" cy="192508"/>
          </a:xfrm>
          <a:prstGeom prst="rect">
            <a:avLst/>
          </a:prstGeom>
        </p:spPr>
        <p:txBody>
          <a:bodyPr vert="horz" wrap="square" lIns="0" tIns="10941" rIns="0" bIns="0" rtlCol="0">
            <a:spAutoFit/>
          </a:bodyPr>
          <a:lstStyle/>
          <a:p>
            <a:pPr marL="11516">
              <a:spcBef>
                <a:spcPts val="86"/>
              </a:spcBef>
            </a:pPr>
            <a:r>
              <a:rPr sz="1179" spc="-5" dirty="0">
                <a:latin typeface="Meiryo UI"/>
                <a:cs typeface="Meiryo UI"/>
              </a:rPr>
              <a:t>令和元年１２月１９日</a:t>
            </a:r>
            <a:endParaRPr sz="1179" dirty="0">
              <a:latin typeface="Meiryo UI"/>
              <a:cs typeface="Meiryo U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92026" y="83883"/>
            <a:ext cx="7016810" cy="373322"/>
          </a:xfrm>
          <a:prstGeom prst="rect">
            <a:avLst/>
          </a:prstGeom>
        </p:spPr>
        <p:txBody>
          <a:bodyPr vert="horz" wrap="square" lIns="0" tIns="10365" rIns="0" bIns="0" rtlCol="0">
            <a:spAutoFit/>
          </a:bodyPr>
          <a:lstStyle/>
          <a:p>
            <a:pPr marL="11516">
              <a:spcBef>
                <a:spcPts val="82"/>
              </a:spcBef>
            </a:pPr>
            <a:r>
              <a:rPr sz="2358" spc="-9" dirty="0">
                <a:solidFill>
                  <a:schemeClr val="bg1"/>
                </a:solidFill>
              </a:rPr>
              <a:t>安価</a:t>
            </a:r>
            <a:r>
              <a:rPr sz="2358" spc="-18" dirty="0">
                <a:solidFill>
                  <a:schemeClr val="bg1"/>
                </a:solidFill>
              </a:rPr>
              <a:t>な</a:t>
            </a:r>
            <a:r>
              <a:rPr sz="2358" spc="-9" dirty="0">
                <a:solidFill>
                  <a:schemeClr val="bg1"/>
                </a:solidFill>
              </a:rPr>
              <a:t>環境整備に向け</a:t>
            </a:r>
            <a:r>
              <a:rPr sz="2358" spc="-14" dirty="0">
                <a:solidFill>
                  <a:schemeClr val="bg1"/>
                </a:solidFill>
              </a:rPr>
              <a:t>た</a:t>
            </a:r>
            <a:r>
              <a:rPr sz="2358" spc="-9" dirty="0">
                <a:solidFill>
                  <a:schemeClr val="bg1"/>
                </a:solidFill>
              </a:rPr>
              <a:t>調達改革</a:t>
            </a:r>
            <a:endParaRPr sz="2358" dirty="0">
              <a:solidFill>
                <a:schemeClr val="bg1"/>
              </a:solidFill>
            </a:endParaRPr>
          </a:p>
        </p:txBody>
      </p:sp>
      <p:sp>
        <p:nvSpPr>
          <p:cNvPr id="4" name="object 4"/>
          <p:cNvSpPr/>
          <p:nvPr/>
        </p:nvSpPr>
        <p:spPr>
          <a:xfrm>
            <a:off x="1982812" y="5844333"/>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5" name="object 5"/>
          <p:cNvSpPr/>
          <p:nvPr/>
        </p:nvSpPr>
        <p:spPr>
          <a:xfrm>
            <a:off x="1982812" y="6068212"/>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6" name="object 6"/>
          <p:cNvSpPr/>
          <p:nvPr/>
        </p:nvSpPr>
        <p:spPr>
          <a:xfrm>
            <a:off x="1982812" y="6292090"/>
            <a:ext cx="115164" cy="115164"/>
          </a:xfrm>
          <a:custGeom>
            <a:avLst/>
            <a:gdLst/>
            <a:ahLst/>
            <a:cxnLst/>
            <a:rect l="l" t="t" r="r" b="b"/>
            <a:pathLst>
              <a:path w="127000" h="127000">
                <a:moveTo>
                  <a:pt x="126491" y="0"/>
                </a:moveTo>
                <a:lnTo>
                  <a:pt x="0" y="0"/>
                </a:lnTo>
                <a:lnTo>
                  <a:pt x="0" y="126492"/>
                </a:lnTo>
                <a:lnTo>
                  <a:pt x="126491" y="126492"/>
                </a:lnTo>
                <a:lnTo>
                  <a:pt x="126491" y="0"/>
                </a:lnTo>
                <a:close/>
              </a:path>
            </a:pathLst>
          </a:custGeom>
          <a:solidFill>
            <a:srgbClr val="000000"/>
          </a:solidFill>
        </p:spPr>
        <p:txBody>
          <a:bodyPr wrap="square" lIns="0" tIns="0" rIns="0" bIns="0" rtlCol="0"/>
          <a:lstStyle/>
          <a:p>
            <a:endParaRPr sz="1632"/>
          </a:p>
        </p:txBody>
      </p:sp>
      <p:sp>
        <p:nvSpPr>
          <p:cNvPr id="7" name="object 7"/>
          <p:cNvSpPr/>
          <p:nvPr/>
        </p:nvSpPr>
        <p:spPr>
          <a:xfrm>
            <a:off x="1982812" y="6515968"/>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8" name="object 8"/>
          <p:cNvSpPr txBox="1"/>
          <p:nvPr/>
        </p:nvSpPr>
        <p:spPr>
          <a:xfrm>
            <a:off x="2235251" y="6433972"/>
            <a:ext cx="6283333" cy="251845"/>
          </a:xfrm>
          <a:prstGeom prst="rect">
            <a:avLst/>
          </a:prstGeom>
        </p:spPr>
        <p:txBody>
          <a:bodyPr vert="horz" wrap="square" lIns="0" tIns="14395" rIns="0" bIns="0" rtlCol="0">
            <a:spAutoFit/>
          </a:bodyPr>
          <a:lstStyle/>
          <a:p>
            <a:pPr marL="11516">
              <a:spcBef>
                <a:spcPts val="113"/>
              </a:spcBef>
            </a:pPr>
            <a:r>
              <a:rPr sz="1542" spc="23" dirty="0">
                <a:latin typeface="Meiryo UI"/>
                <a:cs typeface="Meiryo UI"/>
              </a:rPr>
              <a:t>都道府県</a:t>
            </a:r>
            <a:r>
              <a:rPr sz="1542" spc="14" dirty="0">
                <a:latin typeface="Meiryo UI"/>
                <a:cs typeface="Meiryo UI"/>
              </a:rPr>
              <a:t>に</a:t>
            </a:r>
            <a:r>
              <a:rPr sz="1542" spc="23" dirty="0">
                <a:latin typeface="Meiryo UI"/>
                <a:cs typeface="Meiryo UI"/>
              </a:rPr>
              <a:t>よる教員のＩＣＴ利活用推進</a:t>
            </a:r>
            <a:r>
              <a:rPr sz="1542" spc="14" dirty="0">
                <a:latin typeface="Meiryo UI"/>
                <a:cs typeface="Meiryo UI"/>
              </a:rPr>
              <a:t>に</a:t>
            </a:r>
            <a:r>
              <a:rPr sz="1542" spc="23" dirty="0">
                <a:latin typeface="Meiryo UI"/>
                <a:cs typeface="Meiryo UI"/>
              </a:rPr>
              <a:t>向け</a:t>
            </a:r>
            <a:r>
              <a:rPr sz="1542" spc="14" dirty="0">
                <a:latin typeface="Meiryo UI"/>
                <a:cs typeface="Meiryo UI"/>
              </a:rPr>
              <a:t>た</a:t>
            </a:r>
            <a:r>
              <a:rPr sz="1542" spc="23" dirty="0">
                <a:latin typeface="Meiryo UI"/>
                <a:cs typeface="Meiryo UI"/>
              </a:rPr>
              <a:t>方策が統一的</a:t>
            </a:r>
            <a:r>
              <a:rPr sz="1542" spc="14" dirty="0">
                <a:latin typeface="Meiryo UI"/>
                <a:cs typeface="Meiryo UI"/>
              </a:rPr>
              <a:t>に</a:t>
            </a:r>
            <a:r>
              <a:rPr sz="1542" spc="23" dirty="0">
                <a:latin typeface="Meiryo UI"/>
                <a:cs typeface="Meiryo UI"/>
              </a:rPr>
              <a:t>実施でき</a:t>
            </a:r>
            <a:r>
              <a:rPr sz="1542" spc="18" dirty="0">
                <a:latin typeface="Meiryo UI"/>
                <a:cs typeface="Meiryo UI"/>
              </a:rPr>
              <a:t>る</a:t>
            </a:r>
            <a:endParaRPr sz="1542">
              <a:latin typeface="Meiryo UI"/>
              <a:cs typeface="Meiryo UI"/>
            </a:endParaRPr>
          </a:p>
        </p:txBody>
      </p:sp>
      <p:pic>
        <p:nvPicPr>
          <p:cNvPr id="9" name="object 9"/>
          <p:cNvPicPr/>
          <p:nvPr/>
        </p:nvPicPr>
        <p:blipFill>
          <a:blip r:embed="rId2" cstate="print"/>
          <a:stretch>
            <a:fillRect/>
          </a:stretch>
        </p:blipFill>
        <p:spPr>
          <a:xfrm>
            <a:off x="1378519" y="603548"/>
            <a:ext cx="3887841" cy="373869"/>
          </a:xfrm>
          <a:prstGeom prst="rect">
            <a:avLst/>
          </a:prstGeom>
        </p:spPr>
      </p:pic>
      <p:pic>
        <p:nvPicPr>
          <p:cNvPr id="10" name="object 10"/>
          <p:cNvPicPr/>
          <p:nvPr/>
        </p:nvPicPr>
        <p:blipFill>
          <a:blip r:embed="rId3" cstate="print"/>
          <a:stretch>
            <a:fillRect/>
          </a:stretch>
        </p:blipFill>
        <p:spPr>
          <a:xfrm>
            <a:off x="1378519" y="3000888"/>
            <a:ext cx="3962843" cy="373869"/>
          </a:xfrm>
          <a:prstGeom prst="rect">
            <a:avLst/>
          </a:prstGeom>
        </p:spPr>
      </p:pic>
      <p:pic>
        <p:nvPicPr>
          <p:cNvPr id="11" name="object 11"/>
          <p:cNvPicPr/>
          <p:nvPr/>
        </p:nvPicPr>
        <p:blipFill>
          <a:blip r:embed="rId4" cstate="print"/>
          <a:stretch>
            <a:fillRect/>
          </a:stretch>
        </p:blipFill>
        <p:spPr>
          <a:xfrm>
            <a:off x="1397866" y="5001980"/>
            <a:ext cx="3962843" cy="374228"/>
          </a:xfrm>
          <a:prstGeom prst="rect">
            <a:avLst/>
          </a:prstGeom>
        </p:spPr>
      </p:pic>
      <p:sp>
        <p:nvSpPr>
          <p:cNvPr id="12" name="object 12"/>
          <p:cNvSpPr/>
          <p:nvPr/>
        </p:nvSpPr>
        <p:spPr>
          <a:xfrm>
            <a:off x="1982812" y="1625189"/>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13" name="object 13"/>
          <p:cNvSpPr/>
          <p:nvPr/>
        </p:nvSpPr>
        <p:spPr>
          <a:xfrm>
            <a:off x="1982812" y="1849068"/>
            <a:ext cx="115164" cy="115164"/>
          </a:xfrm>
          <a:custGeom>
            <a:avLst/>
            <a:gdLst/>
            <a:ahLst/>
            <a:cxnLst/>
            <a:rect l="l" t="t" r="r" b="b"/>
            <a:pathLst>
              <a:path w="127000" h="127000">
                <a:moveTo>
                  <a:pt x="126491" y="0"/>
                </a:moveTo>
                <a:lnTo>
                  <a:pt x="0" y="0"/>
                </a:lnTo>
                <a:lnTo>
                  <a:pt x="0" y="126492"/>
                </a:lnTo>
                <a:lnTo>
                  <a:pt x="126491" y="126492"/>
                </a:lnTo>
                <a:lnTo>
                  <a:pt x="126491" y="0"/>
                </a:lnTo>
                <a:close/>
              </a:path>
            </a:pathLst>
          </a:custGeom>
          <a:solidFill>
            <a:srgbClr val="000000"/>
          </a:solidFill>
        </p:spPr>
        <p:txBody>
          <a:bodyPr wrap="square" lIns="0" tIns="0" rIns="0" bIns="0" rtlCol="0"/>
          <a:lstStyle/>
          <a:p>
            <a:endParaRPr sz="1632"/>
          </a:p>
        </p:txBody>
      </p:sp>
      <p:sp>
        <p:nvSpPr>
          <p:cNvPr id="14" name="object 14"/>
          <p:cNvSpPr/>
          <p:nvPr/>
        </p:nvSpPr>
        <p:spPr>
          <a:xfrm>
            <a:off x="1982812" y="2072947"/>
            <a:ext cx="115164" cy="115164"/>
          </a:xfrm>
          <a:custGeom>
            <a:avLst/>
            <a:gdLst/>
            <a:ahLst/>
            <a:cxnLst/>
            <a:rect l="l" t="t" r="r" b="b"/>
            <a:pathLst>
              <a:path w="127000" h="127000">
                <a:moveTo>
                  <a:pt x="126491" y="0"/>
                </a:moveTo>
                <a:lnTo>
                  <a:pt x="0" y="0"/>
                </a:lnTo>
                <a:lnTo>
                  <a:pt x="0" y="126492"/>
                </a:lnTo>
                <a:lnTo>
                  <a:pt x="126491" y="126492"/>
                </a:lnTo>
                <a:lnTo>
                  <a:pt x="126491" y="0"/>
                </a:lnTo>
                <a:close/>
              </a:path>
            </a:pathLst>
          </a:custGeom>
          <a:solidFill>
            <a:srgbClr val="000000"/>
          </a:solidFill>
        </p:spPr>
        <p:txBody>
          <a:bodyPr wrap="square" lIns="0" tIns="0" rIns="0" bIns="0" rtlCol="0"/>
          <a:lstStyle/>
          <a:p>
            <a:endParaRPr sz="1632"/>
          </a:p>
        </p:txBody>
      </p:sp>
      <p:sp>
        <p:nvSpPr>
          <p:cNvPr id="15" name="object 15"/>
          <p:cNvSpPr/>
          <p:nvPr/>
        </p:nvSpPr>
        <p:spPr>
          <a:xfrm>
            <a:off x="1982812" y="2296825"/>
            <a:ext cx="115164" cy="115164"/>
          </a:xfrm>
          <a:custGeom>
            <a:avLst/>
            <a:gdLst/>
            <a:ahLst/>
            <a:cxnLst/>
            <a:rect l="l" t="t" r="r" b="b"/>
            <a:pathLst>
              <a:path w="127000" h="127000">
                <a:moveTo>
                  <a:pt x="126491" y="0"/>
                </a:moveTo>
                <a:lnTo>
                  <a:pt x="0" y="0"/>
                </a:lnTo>
                <a:lnTo>
                  <a:pt x="0" y="126492"/>
                </a:lnTo>
                <a:lnTo>
                  <a:pt x="126491" y="126492"/>
                </a:lnTo>
                <a:lnTo>
                  <a:pt x="126491" y="0"/>
                </a:lnTo>
                <a:close/>
              </a:path>
            </a:pathLst>
          </a:custGeom>
          <a:solidFill>
            <a:srgbClr val="000000"/>
          </a:solidFill>
        </p:spPr>
        <p:txBody>
          <a:bodyPr wrap="square" lIns="0" tIns="0" rIns="0" bIns="0" rtlCol="0"/>
          <a:lstStyle/>
          <a:p>
            <a:endParaRPr sz="1632"/>
          </a:p>
        </p:txBody>
      </p:sp>
      <p:sp>
        <p:nvSpPr>
          <p:cNvPr id="16" name="object 16"/>
          <p:cNvSpPr/>
          <p:nvPr/>
        </p:nvSpPr>
        <p:spPr>
          <a:xfrm>
            <a:off x="1982812" y="2744582"/>
            <a:ext cx="115164" cy="115164"/>
          </a:xfrm>
          <a:custGeom>
            <a:avLst/>
            <a:gdLst/>
            <a:ahLst/>
            <a:cxnLst/>
            <a:rect l="l" t="t" r="r" b="b"/>
            <a:pathLst>
              <a:path w="127000" h="127000">
                <a:moveTo>
                  <a:pt x="126491" y="0"/>
                </a:moveTo>
                <a:lnTo>
                  <a:pt x="0" y="0"/>
                </a:lnTo>
                <a:lnTo>
                  <a:pt x="0" y="126492"/>
                </a:lnTo>
                <a:lnTo>
                  <a:pt x="126491" y="126492"/>
                </a:lnTo>
                <a:lnTo>
                  <a:pt x="126491" y="0"/>
                </a:lnTo>
                <a:close/>
              </a:path>
            </a:pathLst>
          </a:custGeom>
          <a:solidFill>
            <a:srgbClr val="000000"/>
          </a:solidFill>
        </p:spPr>
        <p:txBody>
          <a:bodyPr wrap="square" lIns="0" tIns="0" rIns="0" bIns="0" rtlCol="0"/>
          <a:lstStyle/>
          <a:p>
            <a:endParaRPr sz="1632"/>
          </a:p>
        </p:txBody>
      </p:sp>
      <p:sp>
        <p:nvSpPr>
          <p:cNvPr id="17" name="object 17"/>
          <p:cNvSpPr/>
          <p:nvPr/>
        </p:nvSpPr>
        <p:spPr>
          <a:xfrm>
            <a:off x="1982812" y="3799021"/>
            <a:ext cx="115164" cy="115164"/>
          </a:xfrm>
          <a:custGeom>
            <a:avLst/>
            <a:gdLst/>
            <a:ahLst/>
            <a:cxnLst/>
            <a:rect l="l" t="t" r="r" b="b"/>
            <a:pathLst>
              <a:path w="127000" h="127000">
                <a:moveTo>
                  <a:pt x="126491" y="0"/>
                </a:moveTo>
                <a:lnTo>
                  <a:pt x="0" y="0"/>
                </a:lnTo>
                <a:lnTo>
                  <a:pt x="0" y="126492"/>
                </a:lnTo>
                <a:lnTo>
                  <a:pt x="126491" y="126492"/>
                </a:lnTo>
                <a:lnTo>
                  <a:pt x="126491" y="0"/>
                </a:lnTo>
                <a:close/>
              </a:path>
            </a:pathLst>
          </a:custGeom>
          <a:solidFill>
            <a:srgbClr val="000000"/>
          </a:solidFill>
        </p:spPr>
        <p:txBody>
          <a:bodyPr wrap="square" lIns="0" tIns="0" rIns="0" bIns="0" rtlCol="0"/>
          <a:lstStyle/>
          <a:p>
            <a:endParaRPr sz="1632"/>
          </a:p>
        </p:txBody>
      </p:sp>
      <p:sp>
        <p:nvSpPr>
          <p:cNvPr id="18" name="object 18"/>
          <p:cNvSpPr/>
          <p:nvPr/>
        </p:nvSpPr>
        <p:spPr>
          <a:xfrm>
            <a:off x="1982812" y="4022899"/>
            <a:ext cx="115164" cy="115164"/>
          </a:xfrm>
          <a:custGeom>
            <a:avLst/>
            <a:gdLst/>
            <a:ahLst/>
            <a:cxnLst/>
            <a:rect l="l" t="t" r="r" b="b"/>
            <a:pathLst>
              <a:path w="127000" h="127000">
                <a:moveTo>
                  <a:pt x="126491" y="0"/>
                </a:moveTo>
                <a:lnTo>
                  <a:pt x="0" y="0"/>
                </a:lnTo>
                <a:lnTo>
                  <a:pt x="0" y="126492"/>
                </a:lnTo>
                <a:lnTo>
                  <a:pt x="126491" y="126492"/>
                </a:lnTo>
                <a:lnTo>
                  <a:pt x="126491" y="0"/>
                </a:lnTo>
                <a:close/>
              </a:path>
            </a:pathLst>
          </a:custGeom>
          <a:solidFill>
            <a:srgbClr val="000000"/>
          </a:solidFill>
        </p:spPr>
        <p:txBody>
          <a:bodyPr wrap="square" lIns="0" tIns="0" rIns="0" bIns="0" rtlCol="0"/>
          <a:lstStyle/>
          <a:p>
            <a:endParaRPr sz="1632"/>
          </a:p>
        </p:txBody>
      </p:sp>
      <p:sp>
        <p:nvSpPr>
          <p:cNvPr id="19" name="object 19"/>
          <p:cNvSpPr/>
          <p:nvPr/>
        </p:nvSpPr>
        <p:spPr>
          <a:xfrm>
            <a:off x="1982812" y="4470656"/>
            <a:ext cx="115164" cy="115164"/>
          </a:xfrm>
          <a:custGeom>
            <a:avLst/>
            <a:gdLst/>
            <a:ahLst/>
            <a:cxnLst/>
            <a:rect l="l" t="t" r="r" b="b"/>
            <a:pathLst>
              <a:path w="127000" h="127000">
                <a:moveTo>
                  <a:pt x="126491" y="0"/>
                </a:moveTo>
                <a:lnTo>
                  <a:pt x="0" y="0"/>
                </a:lnTo>
                <a:lnTo>
                  <a:pt x="0" y="126492"/>
                </a:lnTo>
                <a:lnTo>
                  <a:pt x="126491" y="126492"/>
                </a:lnTo>
                <a:lnTo>
                  <a:pt x="126491" y="0"/>
                </a:lnTo>
                <a:close/>
              </a:path>
            </a:pathLst>
          </a:custGeom>
          <a:solidFill>
            <a:srgbClr val="000000"/>
          </a:solidFill>
        </p:spPr>
        <p:txBody>
          <a:bodyPr wrap="square" lIns="0" tIns="0" rIns="0" bIns="0" rtlCol="0"/>
          <a:lstStyle/>
          <a:p>
            <a:endParaRPr sz="1632"/>
          </a:p>
        </p:txBody>
      </p:sp>
      <p:sp>
        <p:nvSpPr>
          <p:cNvPr id="20" name="object 20"/>
          <p:cNvSpPr/>
          <p:nvPr/>
        </p:nvSpPr>
        <p:spPr>
          <a:xfrm>
            <a:off x="1982812" y="4694534"/>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21" name="object 21"/>
          <p:cNvSpPr txBox="1"/>
          <p:nvPr/>
        </p:nvSpPr>
        <p:spPr>
          <a:xfrm>
            <a:off x="1578819" y="535465"/>
            <a:ext cx="9349567" cy="6001266"/>
          </a:xfrm>
          <a:prstGeom prst="rect">
            <a:avLst/>
          </a:prstGeom>
        </p:spPr>
        <p:txBody>
          <a:bodyPr vert="horz" wrap="square" lIns="0" tIns="136469" rIns="0" bIns="0" rtlCol="0">
            <a:spAutoFit/>
          </a:bodyPr>
          <a:lstStyle/>
          <a:p>
            <a:pPr marL="658160">
              <a:spcBef>
                <a:spcPts val="1075"/>
              </a:spcBef>
            </a:pPr>
            <a:r>
              <a:rPr sz="1542" b="1" spc="23" dirty="0">
                <a:latin typeface="Meiryo UI"/>
                <a:cs typeface="Meiryo UI"/>
              </a:rPr>
              <a:t>学習者用端末</a:t>
            </a:r>
            <a:r>
              <a:rPr sz="1542" b="1" spc="18" dirty="0">
                <a:latin typeface="Meiryo UI"/>
                <a:cs typeface="Meiryo UI"/>
              </a:rPr>
              <a:t>の</a:t>
            </a:r>
            <a:r>
              <a:rPr sz="1542" b="1" spc="23" dirty="0">
                <a:latin typeface="Meiryo UI"/>
                <a:cs typeface="Meiryo UI"/>
              </a:rPr>
              <a:t>標準仕様</a:t>
            </a:r>
            <a:endParaRPr sz="1542" dirty="0">
              <a:latin typeface="Meiryo UI"/>
              <a:cs typeface="Meiryo UI"/>
            </a:endParaRPr>
          </a:p>
          <a:p>
            <a:pPr marL="321882">
              <a:spcBef>
                <a:spcPts val="988"/>
              </a:spcBef>
            </a:pPr>
            <a:r>
              <a:rPr sz="1542" spc="9" dirty="0">
                <a:latin typeface="Meiryo UI"/>
                <a:cs typeface="Meiryo UI"/>
              </a:rPr>
              <a:t>「</a:t>
            </a:r>
            <a:r>
              <a:rPr sz="1542" spc="23" dirty="0">
                <a:latin typeface="Meiryo UI"/>
                <a:cs typeface="Meiryo UI"/>
              </a:rPr>
              <a:t>新時代の学</a:t>
            </a:r>
            <a:r>
              <a:rPr sz="1542" spc="18" dirty="0">
                <a:latin typeface="Meiryo UI"/>
                <a:cs typeface="Meiryo UI"/>
              </a:rPr>
              <a:t>び</a:t>
            </a:r>
            <a:r>
              <a:rPr sz="1542" spc="23" dirty="0">
                <a:latin typeface="Meiryo UI"/>
                <a:cs typeface="Meiryo UI"/>
              </a:rPr>
              <a:t>を支</a:t>
            </a:r>
            <a:r>
              <a:rPr sz="1542" spc="14" dirty="0">
                <a:latin typeface="Meiryo UI"/>
                <a:cs typeface="Meiryo UI"/>
              </a:rPr>
              <a:t>え</a:t>
            </a:r>
            <a:r>
              <a:rPr sz="1542" spc="18" dirty="0">
                <a:latin typeface="Meiryo UI"/>
                <a:cs typeface="Meiryo UI"/>
              </a:rPr>
              <a:t>る</a:t>
            </a:r>
            <a:r>
              <a:rPr sz="1542" spc="23" dirty="0">
                <a:latin typeface="Meiryo UI"/>
                <a:cs typeface="Meiryo UI"/>
              </a:rPr>
              <a:t>先端技術活用推進方策</a:t>
            </a:r>
            <a:r>
              <a:rPr sz="1542" spc="9" dirty="0">
                <a:latin typeface="Meiryo UI"/>
                <a:cs typeface="Meiryo UI"/>
              </a:rPr>
              <a:t>」</a:t>
            </a:r>
            <a:r>
              <a:rPr sz="1542" spc="23" dirty="0">
                <a:latin typeface="Meiryo UI"/>
                <a:cs typeface="Meiryo UI"/>
              </a:rPr>
              <a:t>の考</a:t>
            </a:r>
            <a:r>
              <a:rPr sz="1542" spc="14" dirty="0">
                <a:latin typeface="Meiryo UI"/>
                <a:cs typeface="Meiryo UI"/>
              </a:rPr>
              <a:t>え</a:t>
            </a:r>
            <a:r>
              <a:rPr sz="1542" spc="23" dirty="0">
                <a:latin typeface="Meiryo UI"/>
                <a:cs typeface="Meiryo UI"/>
              </a:rPr>
              <a:t>方</a:t>
            </a:r>
            <a:r>
              <a:rPr sz="1542" spc="14" dirty="0">
                <a:latin typeface="Meiryo UI"/>
                <a:cs typeface="Meiryo UI"/>
              </a:rPr>
              <a:t>に</a:t>
            </a:r>
            <a:r>
              <a:rPr sz="1542" spc="23" dirty="0">
                <a:latin typeface="Meiryo UI"/>
                <a:cs typeface="Meiryo UI"/>
              </a:rPr>
              <a:t>基づき</a:t>
            </a:r>
            <a:r>
              <a:rPr sz="1542" spc="14" dirty="0">
                <a:latin typeface="Meiryo UI"/>
                <a:cs typeface="Meiryo UI"/>
              </a:rPr>
              <a:t>、</a:t>
            </a:r>
            <a:r>
              <a:rPr sz="1542" spc="23" dirty="0">
                <a:latin typeface="Meiryo UI"/>
                <a:cs typeface="Meiryo UI"/>
              </a:rPr>
              <a:t>学習者用端末の標準仕様を提示</a:t>
            </a:r>
            <a:endParaRPr sz="1542" dirty="0">
              <a:latin typeface="Meiryo UI"/>
              <a:cs typeface="Meiryo UI"/>
            </a:endParaRPr>
          </a:p>
          <a:p>
            <a:pPr marL="321882">
              <a:spcBef>
                <a:spcPts val="36"/>
              </a:spcBef>
            </a:pPr>
            <a:r>
              <a:rPr sz="1542" spc="23" dirty="0">
                <a:latin typeface="Meiryo UI"/>
                <a:cs typeface="Meiryo UI"/>
              </a:rPr>
              <a:t>本来</a:t>
            </a:r>
            <a:r>
              <a:rPr sz="1542" spc="14" dirty="0">
                <a:latin typeface="Meiryo UI"/>
                <a:cs typeface="Meiryo UI"/>
              </a:rPr>
              <a:t>、</a:t>
            </a:r>
            <a:r>
              <a:rPr sz="1542" spc="23" dirty="0">
                <a:latin typeface="Meiryo UI"/>
                <a:cs typeface="Meiryo UI"/>
              </a:rPr>
              <a:t>調達</a:t>
            </a:r>
            <a:r>
              <a:rPr sz="1542" spc="14" dirty="0">
                <a:latin typeface="Meiryo UI"/>
                <a:cs typeface="Meiryo UI"/>
              </a:rPr>
              <a:t>は</a:t>
            </a:r>
            <a:r>
              <a:rPr sz="1542" spc="23" dirty="0">
                <a:latin typeface="Meiryo UI"/>
                <a:cs typeface="Meiryo UI"/>
              </a:rPr>
              <a:t>学校の活用方法</a:t>
            </a:r>
            <a:r>
              <a:rPr sz="1542" spc="14" dirty="0">
                <a:latin typeface="Meiryo UI"/>
                <a:cs typeface="Meiryo UI"/>
              </a:rPr>
              <a:t>に</a:t>
            </a:r>
            <a:r>
              <a:rPr sz="1542" spc="23" dirty="0">
                <a:latin typeface="Meiryo UI"/>
                <a:cs typeface="Meiryo UI"/>
              </a:rPr>
              <a:t>応</a:t>
            </a:r>
            <a:r>
              <a:rPr sz="1542" spc="14" dirty="0">
                <a:latin typeface="Meiryo UI"/>
                <a:cs typeface="Meiryo UI"/>
              </a:rPr>
              <a:t>じて</a:t>
            </a:r>
            <a:r>
              <a:rPr sz="1542" spc="23" dirty="0">
                <a:latin typeface="Meiryo UI"/>
                <a:cs typeface="Meiryo UI"/>
              </a:rPr>
              <a:t>柔軟</a:t>
            </a:r>
            <a:r>
              <a:rPr sz="1542" spc="14" dirty="0">
                <a:latin typeface="Meiryo UI"/>
                <a:cs typeface="Meiryo UI"/>
              </a:rPr>
              <a:t>に</a:t>
            </a:r>
            <a:r>
              <a:rPr sz="1542" spc="23" dirty="0">
                <a:latin typeface="Meiryo UI"/>
                <a:cs typeface="Meiryo UI"/>
              </a:rPr>
              <a:t>行</a:t>
            </a:r>
            <a:r>
              <a:rPr sz="1542" spc="14" dirty="0">
                <a:latin typeface="Meiryo UI"/>
                <a:cs typeface="Meiryo UI"/>
              </a:rPr>
              <a:t>わ</a:t>
            </a:r>
            <a:r>
              <a:rPr sz="1542" spc="18" dirty="0">
                <a:latin typeface="Meiryo UI"/>
                <a:cs typeface="Meiryo UI"/>
              </a:rPr>
              <a:t>れる</a:t>
            </a:r>
            <a:r>
              <a:rPr sz="1542" spc="23" dirty="0">
                <a:latin typeface="Meiryo UI"/>
                <a:cs typeface="Meiryo UI"/>
              </a:rPr>
              <a:t>べき</a:t>
            </a:r>
            <a:r>
              <a:rPr sz="1542" spc="18" dirty="0">
                <a:latin typeface="Meiryo UI"/>
                <a:cs typeface="Meiryo UI"/>
              </a:rPr>
              <a:t>も</a:t>
            </a:r>
            <a:r>
              <a:rPr sz="1542" spc="23" dirty="0">
                <a:latin typeface="Meiryo UI"/>
                <a:cs typeface="Meiryo UI"/>
              </a:rPr>
              <a:t>の</a:t>
            </a:r>
            <a:r>
              <a:rPr sz="1542" spc="18" dirty="0">
                <a:latin typeface="Meiryo UI"/>
                <a:cs typeface="Meiryo UI"/>
              </a:rPr>
              <a:t>と</a:t>
            </a:r>
            <a:r>
              <a:rPr sz="1542" spc="23" dirty="0">
                <a:latin typeface="Meiryo UI"/>
                <a:cs typeface="Meiryo UI"/>
              </a:rPr>
              <a:t>の前提で</a:t>
            </a:r>
            <a:r>
              <a:rPr sz="1542" spc="14" dirty="0">
                <a:latin typeface="Meiryo UI"/>
                <a:cs typeface="Meiryo UI"/>
              </a:rPr>
              <a:t>、</a:t>
            </a:r>
            <a:r>
              <a:rPr sz="1542" spc="23" dirty="0">
                <a:latin typeface="Meiryo UI"/>
                <a:cs typeface="Meiryo UI"/>
              </a:rPr>
              <a:t>簡</a:t>
            </a:r>
            <a:r>
              <a:rPr sz="1542" spc="32" dirty="0">
                <a:latin typeface="Meiryo UI"/>
                <a:cs typeface="Meiryo UI"/>
              </a:rPr>
              <a:t>便</a:t>
            </a:r>
            <a:r>
              <a:rPr sz="1542" spc="14" dirty="0">
                <a:latin typeface="Meiryo UI"/>
                <a:cs typeface="Meiryo UI"/>
              </a:rPr>
              <a:t>な</a:t>
            </a:r>
            <a:r>
              <a:rPr sz="1542" spc="23" dirty="0">
                <a:latin typeface="Meiryo UI"/>
                <a:cs typeface="Meiryo UI"/>
              </a:rPr>
              <a:t>調達</a:t>
            </a:r>
            <a:r>
              <a:rPr sz="1542" spc="14" dirty="0">
                <a:latin typeface="Meiryo UI"/>
                <a:cs typeface="Meiryo UI"/>
              </a:rPr>
              <a:t>に</a:t>
            </a:r>
            <a:r>
              <a:rPr sz="1542" spc="23" dirty="0">
                <a:latin typeface="Meiryo UI"/>
                <a:cs typeface="Meiryo UI"/>
              </a:rPr>
              <a:t>向</a:t>
            </a:r>
            <a:r>
              <a:rPr sz="1542" spc="32" dirty="0">
                <a:latin typeface="Meiryo UI"/>
                <a:cs typeface="Meiryo UI"/>
              </a:rPr>
              <a:t>け</a:t>
            </a:r>
            <a:r>
              <a:rPr sz="1542" spc="14" dirty="0">
                <a:latin typeface="Meiryo UI"/>
                <a:cs typeface="Meiryo UI"/>
              </a:rPr>
              <a:t>た</a:t>
            </a:r>
            <a:r>
              <a:rPr sz="1542" spc="23" dirty="0">
                <a:latin typeface="Meiryo UI"/>
                <a:cs typeface="Meiryo UI"/>
              </a:rPr>
              <a:t>モデル例</a:t>
            </a:r>
            <a:r>
              <a:rPr sz="1542" spc="27" dirty="0">
                <a:latin typeface="Meiryo UI"/>
                <a:cs typeface="Meiryo UI"/>
              </a:rPr>
              <a:t>と</a:t>
            </a:r>
            <a:r>
              <a:rPr sz="1542" spc="14" dirty="0">
                <a:latin typeface="Meiryo UI"/>
                <a:cs typeface="Meiryo UI"/>
              </a:rPr>
              <a:t>す</a:t>
            </a:r>
            <a:r>
              <a:rPr sz="1542" spc="18" dirty="0">
                <a:latin typeface="Meiryo UI"/>
                <a:cs typeface="Meiryo UI"/>
              </a:rPr>
              <a:t>る</a:t>
            </a:r>
            <a:endParaRPr sz="1542" dirty="0">
              <a:latin typeface="Meiryo UI"/>
              <a:cs typeface="Meiryo UI"/>
            </a:endParaRPr>
          </a:p>
          <a:p>
            <a:pPr marL="667949">
              <a:lnSpc>
                <a:spcPts val="1804"/>
              </a:lnSpc>
              <a:spcBef>
                <a:spcPts val="399"/>
              </a:spcBef>
            </a:pPr>
            <a:r>
              <a:rPr sz="1542" spc="23" dirty="0">
                <a:latin typeface="Meiryo UI"/>
                <a:cs typeface="Meiryo UI"/>
              </a:rPr>
              <a:t>３ＯＳ</a:t>
            </a:r>
            <a:r>
              <a:rPr sz="1542" spc="18" dirty="0">
                <a:latin typeface="Meiryo UI"/>
                <a:cs typeface="Meiryo UI"/>
              </a:rPr>
              <a:t>ごと</a:t>
            </a:r>
            <a:r>
              <a:rPr sz="1542" spc="23" dirty="0">
                <a:latin typeface="Meiryo UI"/>
                <a:cs typeface="Meiryo UI"/>
              </a:rPr>
              <a:t>の標準仕様を提示</a:t>
            </a:r>
            <a:endParaRPr sz="1542" dirty="0">
              <a:latin typeface="Meiryo UI"/>
              <a:cs typeface="Meiryo UI"/>
            </a:endParaRPr>
          </a:p>
          <a:p>
            <a:pPr marL="667949">
              <a:lnSpc>
                <a:spcPts val="1764"/>
              </a:lnSpc>
            </a:pPr>
            <a:r>
              <a:rPr sz="1542" spc="23" dirty="0">
                <a:latin typeface="Meiryo UI"/>
                <a:cs typeface="Meiryo UI"/>
              </a:rPr>
              <a:t>十分</a:t>
            </a:r>
            <a:r>
              <a:rPr sz="1542" spc="14" dirty="0">
                <a:latin typeface="Meiryo UI"/>
                <a:cs typeface="Meiryo UI"/>
              </a:rPr>
              <a:t>な</a:t>
            </a:r>
            <a:r>
              <a:rPr sz="1542" spc="23" dirty="0">
                <a:latin typeface="Meiryo UI"/>
                <a:cs typeface="Meiryo UI"/>
              </a:rPr>
              <a:t>通信ネ</a:t>
            </a:r>
            <a:r>
              <a:rPr sz="1542" spc="9" dirty="0">
                <a:latin typeface="Meiryo UI"/>
                <a:cs typeface="Meiryo UI"/>
              </a:rPr>
              <a:t>ッ</a:t>
            </a:r>
            <a:r>
              <a:rPr sz="1542" spc="14" dirty="0">
                <a:latin typeface="Meiryo UI"/>
                <a:cs typeface="Meiryo UI"/>
              </a:rPr>
              <a:t>ト</a:t>
            </a:r>
            <a:r>
              <a:rPr sz="1542" spc="23" dirty="0">
                <a:latin typeface="Meiryo UI"/>
                <a:cs typeface="Meiryo UI"/>
              </a:rPr>
              <a:t>ワー</a:t>
            </a:r>
            <a:r>
              <a:rPr sz="1542" spc="18" dirty="0">
                <a:latin typeface="Meiryo UI"/>
                <a:cs typeface="Meiryo UI"/>
              </a:rPr>
              <a:t>クとクラウ</a:t>
            </a:r>
            <a:r>
              <a:rPr sz="1542" spc="14" dirty="0">
                <a:latin typeface="Meiryo UI"/>
                <a:cs typeface="Meiryo UI"/>
              </a:rPr>
              <a:t>ド</a:t>
            </a:r>
            <a:r>
              <a:rPr sz="1542" spc="23" dirty="0">
                <a:latin typeface="Meiryo UI"/>
                <a:cs typeface="Meiryo UI"/>
              </a:rPr>
              <a:t>活用の下でのブ</a:t>
            </a:r>
            <a:r>
              <a:rPr sz="1542" spc="18" dirty="0">
                <a:latin typeface="Meiryo UI"/>
                <a:cs typeface="Meiryo UI"/>
              </a:rPr>
              <a:t>ラウザ</a:t>
            </a:r>
            <a:r>
              <a:rPr sz="1542" spc="23" dirty="0">
                <a:latin typeface="Meiryo UI"/>
                <a:cs typeface="Meiryo UI"/>
              </a:rPr>
              <a:t>ベー</a:t>
            </a:r>
            <a:r>
              <a:rPr sz="1542" spc="14" dirty="0">
                <a:latin typeface="Meiryo UI"/>
                <a:cs typeface="Meiryo UI"/>
              </a:rPr>
              <a:t>ス</a:t>
            </a:r>
            <a:r>
              <a:rPr sz="1542" spc="23" dirty="0">
                <a:latin typeface="Meiryo UI"/>
                <a:cs typeface="Meiryo UI"/>
              </a:rPr>
              <a:t>での活用が大前提</a:t>
            </a:r>
            <a:endParaRPr sz="1542" dirty="0">
              <a:latin typeface="Meiryo UI"/>
              <a:cs typeface="Meiryo UI"/>
            </a:endParaRPr>
          </a:p>
          <a:p>
            <a:pPr marL="667949">
              <a:lnSpc>
                <a:spcPts val="1764"/>
              </a:lnSpc>
            </a:pPr>
            <a:r>
              <a:rPr sz="1542" spc="23" dirty="0">
                <a:latin typeface="Meiryo UI"/>
                <a:cs typeface="Meiryo UI"/>
              </a:rPr>
              <a:t>米国の３００</a:t>
            </a:r>
            <a:r>
              <a:rPr sz="1542" spc="14" dirty="0">
                <a:latin typeface="Meiryo UI"/>
                <a:cs typeface="Meiryo UI"/>
              </a:rPr>
              <a:t>ド</a:t>
            </a:r>
            <a:r>
              <a:rPr sz="1542" spc="23" dirty="0">
                <a:latin typeface="Meiryo UI"/>
                <a:cs typeface="Meiryo UI"/>
              </a:rPr>
              <a:t>ル</a:t>
            </a:r>
            <a:r>
              <a:rPr sz="1542" spc="14" dirty="0">
                <a:latin typeface="Meiryo UI"/>
                <a:cs typeface="Meiryo UI"/>
              </a:rPr>
              <a:t>パ</a:t>
            </a:r>
            <a:r>
              <a:rPr sz="1542" spc="23" dirty="0">
                <a:latin typeface="Meiryo UI"/>
                <a:cs typeface="Meiryo UI"/>
              </a:rPr>
              <a:t>ソ</a:t>
            </a:r>
            <a:r>
              <a:rPr sz="1542" spc="18" dirty="0">
                <a:latin typeface="Meiryo UI"/>
                <a:cs typeface="Meiryo UI"/>
              </a:rPr>
              <a:t>コ</a:t>
            </a:r>
            <a:r>
              <a:rPr sz="1542" spc="9" dirty="0">
                <a:latin typeface="Meiryo UI"/>
                <a:cs typeface="Meiryo UI"/>
              </a:rPr>
              <a:t>ン</a:t>
            </a:r>
            <a:r>
              <a:rPr sz="1542" spc="23" dirty="0">
                <a:latin typeface="Meiryo UI"/>
                <a:cs typeface="Meiryo UI"/>
              </a:rPr>
              <a:t>を念頭</a:t>
            </a:r>
            <a:r>
              <a:rPr sz="1542" spc="14" dirty="0">
                <a:latin typeface="Meiryo UI"/>
                <a:cs typeface="Meiryo UI"/>
              </a:rPr>
              <a:t>に、</a:t>
            </a:r>
            <a:r>
              <a:rPr sz="1542" spc="23" dirty="0">
                <a:latin typeface="Meiryo UI"/>
                <a:cs typeface="Meiryo UI"/>
              </a:rPr>
              <a:t>大量調達実現を含め</a:t>
            </a:r>
            <a:r>
              <a:rPr sz="1542" spc="14" dirty="0">
                <a:latin typeface="Meiryo UI"/>
                <a:cs typeface="Meiryo UI"/>
              </a:rPr>
              <a:t>て、</a:t>
            </a:r>
            <a:r>
              <a:rPr sz="1542" spc="23" dirty="0">
                <a:latin typeface="Meiryo UI"/>
                <a:cs typeface="Meiryo UI"/>
              </a:rPr>
              <a:t>５万円程度の価格帯</a:t>
            </a:r>
            <a:endParaRPr sz="1542" dirty="0">
              <a:latin typeface="Meiryo UI"/>
              <a:cs typeface="Meiryo UI"/>
            </a:endParaRPr>
          </a:p>
          <a:p>
            <a:pPr marL="667949" marR="620732">
              <a:lnSpc>
                <a:spcPts val="1758"/>
              </a:lnSpc>
              <a:spcBef>
                <a:spcPts val="91"/>
              </a:spcBef>
            </a:pPr>
            <a:r>
              <a:rPr sz="1542" spc="23" dirty="0">
                <a:latin typeface="Meiryo UI"/>
                <a:cs typeface="Meiryo UI"/>
              </a:rPr>
              <a:t>デ</a:t>
            </a:r>
            <a:r>
              <a:rPr sz="1542" spc="18" dirty="0">
                <a:latin typeface="Meiryo UI"/>
                <a:cs typeface="Meiryo UI"/>
              </a:rPr>
              <a:t>ジタ</a:t>
            </a:r>
            <a:r>
              <a:rPr sz="1542" spc="23" dirty="0">
                <a:latin typeface="Meiryo UI"/>
                <a:cs typeface="Meiryo UI"/>
              </a:rPr>
              <a:t>ル教科書</a:t>
            </a:r>
            <a:r>
              <a:rPr sz="1542" spc="-36" dirty="0">
                <a:latin typeface="Meiryo UI"/>
                <a:cs typeface="Meiryo UI"/>
              </a:rPr>
              <a:t>・</a:t>
            </a:r>
            <a:r>
              <a:rPr sz="1542" spc="23" dirty="0">
                <a:latin typeface="Meiryo UI"/>
                <a:cs typeface="Meiryo UI"/>
              </a:rPr>
              <a:t>教材等の操作性向上</a:t>
            </a:r>
            <a:r>
              <a:rPr sz="1542" spc="14" dirty="0">
                <a:latin typeface="Meiryo UI"/>
                <a:cs typeface="Meiryo UI"/>
              </a:rPr>
              <a:t>に</a:t>
            </a:r>
            <a:r>
              <a:rPr sz="1542" spc="23" dirty="0">
                <a:latin typeface="Meiryo UI"/>
                <a:cs typeface="Meiryo UI"/>
              </a:rPr>
              <a:t>資</a:t>
            </a:r>
            <a:r>
              <a:rPr sz="1542" spc="14" dirty="0">
                <a:latin typeface="Meiryo UI"/>
                <a:cs typeface="Meiryo UI"/>
              </a:rPr>
              <a:t>す</a:t>
            </a:r>
            <a:r>
              <a:rPr sz="1542" spc="18" dirty="0">
                <a:latin typeface="Meiryo UI"/>
                <a:cs typeface="Meiryo UI"/>
              </a:rPr>
              <a:t>るタ</a:t>
            </a:r>
            <a:r>
              <a:rPr sz="1542" spc="9" dirty="0">
                <a:latin typeface="Meiryo UI"/>
                <a:cs typeface="Meiryo UI"/>
              </a:rPr>
              <a:t>ッ</a:t>
            </a:r>
            <a:r>
              <a:rPr sz="1542" spc="14" dirty="0">
                <a:latin typeface="Meiryo UI"/>
                <a:cs typeface="Meiryo UI"/>
              </a:rPr>
              <a:t>チパ</a:t>
            </a:r>
            <a:r>
              <a:rPr sz="1542" spc="23" dirty="0">
                <a:latin typeface="Meiryo UI"/>
                <a:cs typeface="Meiryo UI"/>
              </a:rPr>
              <a:t>ネル</a:t>
            </a:r>
            <a:r>
              <a:rPr sz="1542" spc="-36" dirty="0">
                <a:latin typeface="Meiryo UI"/>
                <a:cs typeface="Meiryo UI"/>
              </a:rPr>
              <a:t>・</a:t>
            </a:r>
            <a:r>
              <a:rPr sz="1542" spc="9" dirty="0">
                <a:latin typeface="Meiryo UI"/>
                <a:cs typeface="Meiryo UI"/>
              </a:rPr>
              <a:t>ハ</a:t>
            </a:r>
            <a:r>
              <a:rPr sz="1542" spc="32" dirty="0">
                <a:latin typeface="Meiryo UI"/>
                <a:cs typeface="Meiryo UI"/>
              </a:rPr>
              <a:t>ー</a:t>
            </a:r>
            <a:r>
              <a:rPr sz="1542" spc="14" dirty="0">
                <a:latin typeface="Meiryo UI"/>
                <a:cs typeface="Meiryo UI"/>
              </a:rPr>
              <a:t>ド</a:t>
            </a:r>
            <a:r>
              <a:rPr sz="1542" spc="18" dirty="0">
                <a:latin typeface="Meiryo UI"/>
                <a:cs typeface="Meiryo UI"/>
              </a:rPr>
              <a:t>ウ</a:t>
            </a:r>
            <a:r>
              <a:rPr sz="1542" spc="9" dirty="0">
                <a:latin typeface="Meiryo UI"/>
                <a:cs typeface="Meiryo UI"/>
              </a:rPr>
              <a:t>ェ</a:t>
            </a:r>
            <a:r>
              <a:rPr sz="1542" spc="32" dirty="0">
                <a:latin typeface="Meiryo UI"/>
                <a:cs typeface="Meiryo UI"/>
              </a:rPr>
              <a:t>ア</a:t>
            </a:r>
            <a:r>
              <a:rPr sz="1542" spc="23" dirty="0">
                <a:latin typeface="Meiryo UI"/>
                <a:cs typeface="Meiryo UI"/>
              </a:rPr>
              <a:t>キーボー</a:t>
            </a:r>
            <a:r>
              <a:rPr sz="1542" spc="14" dirty="0">
                <a:latin typeface="Meiryo UI"/>
                <a:cs typeface="Meiryo UI"/>
              </a:rPr>
              <a:t>ド、QR</a:t>
            </a:r>
            <a:r>
              <a:rPr sz="1542" spc="18" dirty="0">
                <a:latin typeface="Meiryo UI"/>
                <a:cs typeface="Meiryo UI"/>
              </a:rPr>
              <a:t>コ</a:t>
            </a:r>
            <a:r>
              <a:rPr sz="1542" spc="32" dirty="0">
                <a:latin typeface="Meiryo UI"/>
                <a:cs typeface="Meiryo UI"/>
              </a:rPr>
              <a:t>ー</a:t>
            </a:r>
            <a:r>
              <a:rPr sz="1542" spc="14" dirty="0">
                <a:latin typeface="Meiryo UI"/>
                <a:cs typeface="Meiryo UI"/>
              </a:rPr>
              <a:t>ド</a:t>
            </a:r>
            <a:r>
              <a:rPr sz="1542" spc="23" dirty="0">
                <a:latin typeface="Meiryo UI"/>
                <a:cs typeface="Meiryo UI"/>
              </a:rPr>
              <a:t>読</a:t>
            </a:r>
            <a:r>
              <a:rPr sz="1542" spc="18" dirty="0">
                <a:latin typeface="Meiryo UI"/>
                <a:cs typeface="Meiryo UI"/>
              </a:rPr>
              <a:t>み</a:t>
            </a:r>
            <a:r>
              <a:rPr sz="1542" spc="23" dirty="0">
                <a:latin typeface="Meiryo UI"/>
                <a:cs typeface="Meiryo UI"/>
              </a:rPr>
              <a:t>込</a:t>
            </a:r>
            <a:r>
              <a:rPr sz="1542" spc="18" dirty="0">
                <a:latin typeface="Meiryo UI"/>
                <a:cs typeface="Meiryo UI"/>
              </a:rPr>
              <a:t>み </a:t>
            </a:r>
            <a:r>
              <a:rPr sz="1542" spc="23" dirty="0">
                <a:latin typeface="Meiryo UI"/>
                <a:cs typeface="Meiryo UI"/>
              </a:rPr>
              <a:t>を想定</a:t>
            </a:r>
            <a:r>
              <a:rPr sz="1542" spc="14" dirty="0">
                <a:latin typeface="Meiryo UI"/>
                <a:cs typeface="Meiryo UI"/>
              </a:rPr>
              <a:t>したイ</a:t>
            </a:r>
            <a:r>
              <a:rPr sz="1542" spc="9" dirty="0">
                <a:latin typeface="Meiryo UI"/>
                <a:cs typeface="Meiryo UI"/>
              </a:rPr>
              <a:t>ン</a:t>
            </a:r>
            <a:r>
              <a:rPr sz="1542" spc="18" dirty="0">
                <a:latin typeface="Meiryo UI"/>
                <a:cs typeface="Meiryo UI"/>
              </a:rPr>
              <a:t>カメラ</a:t>
            </a:r>
            <a:r>
              <a:rPr sz="1542" spc="9" dirty="0">
                <a:latin typeface="Meiryo UI"/>
                <a:cs typeface="Meiryo UI"/>
              </a:rPr>
              <a:t>/</a:t>
            </a:r>
            <a:r>
              <a:rPr sz="1542" spc="23" dirty="0">
                <a:latin typeface="Meiryo UI"/>
                <a:cs typeface="Meiryo UI"/>
              </a:rPr>
              <a:t>ア</a:t>
            </a:r>
            <a:r>
              <a:rPr sz="1542" spc="18" dirty="0">
                <a:latin typeface="Meiryo UI"/>
                <a:cs typeface="Meiryo UI"/>
              </a:rPr>
              <a:t>ウ</a:t>
            </a:r>
            <a:r>
              <a:rPr sz="1542" spc="14" dirty="0">
                <a:latin typeface="Meiryo UI"/>
                <a:cs typeface="Meiryo UI"/>
              </a:rPr>
              <a:t>ト</a:t>
            </a:r>
            <a:r>
              <a:rPr sz="1542" spc="18" dirty="0">
                <a:latin typeface="Meiryo UI"/>
                <a:cs typeface="Meiryo UI"/>
              </a:rPr>
              <a:t>カメラ</a:t>
            </a:r>
            <a:r>
              <a:rPr sz="1542" spc="23" dirty="0">
                <a:latin typeface="Meiryo UI"/>
                <a:cs typeface="Meiryo UI"/>
              </a:rPr>
              <a:t>を共通仕</a:t>
            </a:r>
            <a:r>
              <a:rPr sz="1542" spc="32" dirty="0">
                <a:latin typeface="Meiryo UI"/>
                <a:cs typeface="Meiryo UI"/>
              </a:rPr>
              <a:t>様</a:t>
            </a:r>
            <a:r>
              <a:rPr sz="1542" spc="18" dirty="0">
                <a:latin typeface="Meiryo UI"/>
                <a:cs typeface="Meiryo UI"/>
              </a:rPr>
              <a:t>に</a:t>
            </a:r>
            <a:endParaRPr sz="1542" dirty="0">
              <a:latin typeface="Meiryo UI"/>
              <a:cs typeface="Meiryo UI"/>
            </a:endParaRPr>
          </a:p>
          <a:p>
            <a:pPr marL="667949">
              <a:lnSpc>
                <a:spcPts val="1723"/>
              </a:lnSpc>
            </a:pPr>
            <a:r>
              <a:rPr sz="1542" spc="9" dirty="0">
                <a:latin typeface="Meiryo UI"/>
                <a:cs typeface="Meiryo UI"/>
              </a:rPr>
              <a:t>Wi-Fi</a:t>
            </a:r>
            <a:r>
              <a:rPr sz="1542" spc="23" dirty="0">
                <a:latin typeface="Meiryo UI"/>
                <a:cs typeface="Meiryo UI"/>
              </a:rPr>
              <a:t>を補完</a:t>
            </a:r>
            <a:r>
              <a:rPr sz="1542" spc="14" dirty="0">
                <a:latin typeface="Meiryo UI"/>
                <a:cs typeface="Meiryo UI"/>
              </a:rPr>
              <a:t>す</a:t>
            </a:r>
            <a:r>
              <a:rPr sz="1542" spc="18" dirty="0">
                <a:latin typeface="Meiryo UI"/>
                <a:cs typeface="Meiryo UI"/>
              </a:rPr>
              <a:t>る</a:t>
            </a:r>
            <a:r>
              <a:rPr sz="1542" spc="23" dirty="0">
                <a:latin typeface="Meiryo UI"/>
                <a:cs typeface="Meiryo UI"/>
              </a:rPr>
              <a:t>ＬＴＥ</a:t>
            </a:r>
            <a:r>
              <a:rPr sz="1542" spc="18" dirty="0">
                <a:latin typeface="Meiryo UI"/>
                <a:cs typeface="Meiryo UI"/>
              </a:rPr>
              <a:t>も</a:t>
            </a:r>
            <a:r>
              <a:rPr sz="1542" spc="23" dirty="0">
                <a:latin typeface="Meiryo UI"/>
                <a:cs typeface="Meiryo UI"/>
              </a:rPr>
              <a:t>選択肢の１</a:t>
            </a:r>
            <a:r>
              <a:rPr sz="1542" spc="18" dirty="0">
                <a:latin typeface="Meiryo UI"/>
                <a:cs typeface="Meiryo UI"/>
              </a:rPr>
              <a:t>つ</a:t>
            </a:r>
            <a:endParaRPr sz="1542" dirty="0">
              <a:latin typeface="Meiryo UI"/>
              <a:cs typeface="Meiryo UI"/>
            </a:endParaRPr>
          </a:p>
          <a:p>
            <a:pPr marL="595972">
              <a:spcBef>
                <a:spcPts val="1233"/>
              </a:spcBef>
            </a:pPr>
            <a:r>
              <a:rPr sz="1542" b="1" spc="23" dirty="0">
                <a:latin typeface="Meiryo UI"/>
                <a:cs typeface="Meiryo UI"/>
              </a:rPr>
              <a:t>校内ＬＡＮ整備</a:t>
            </a:r>
            <a:r>
              <a:rPr sz="1542" b="1" spc="18" dirty="0">
                <a:latin typeface="Meiryo UI"/>
                <a:cs typeface="Meiryo UI"/>
              </a:rPr>
              <a:t>の</a:t>
            </a:r>
            <a:r>
              <a:rPr sz="1542" b="1" spc="23" dirty="0">
                <a:latin typeface="Meiryo UI"/>
                <a:cs typeface="Meiryo UI"/>
              </a:rPr>
              <a:t>標準仕様</a:t>
            </a:r>
            <a:endParaRPr sz="1542" dirty="0">
              <a:latin typeface="Meiryo UI"/>
              <a:cs typeface="Meiryo UI"/>
            </a:endParaRPr>
          </a:p>
          <a:p>
            <a:pPr marL="667949" marR="3382931" indent="-370827">
              <a:lnSpc>
                <a:spcPct val="132900"/>
              </a:lnSpc>
              <a:spcBef>
                <a:spcPts val="304"/>
              </a:spcBef>
            </a:pPr>
            <a:r>
              <a:rPr sz="1542" spc="9" dirty="0">
                <a:latin typeface="Meiryo UI"/>
                <a:cs typeface="Meiryo UI"/>
              </a:rPr>
              <a:t>「</a:t>
            </a:r>
            <a:r>
              <a:rPr sz="1542" spc="23" dirty="0">
                <a:latin typeface="Meiryo UI"/>
                <a:cs typeface="Meiryo UI"/>
              </a:rPr>
              <a:t>ＧＩＧＡ</a:t>
            </a:r>
            <a:r>
              <a:rPr sz="1542" spc="14" dirty="0">
                <a:latin typeface="Meiryo UI"/>
                <a:cs typeface="Meiryo UI"/>
              </a:rPr>
              <a:t>ス</a:t>
            </a:r>
            <a:r>
              <a:rPr sz="1542" spc="18" dirty="0">
                <a:latin typeface="Meiryo UI"/>
                <a:cs typeface="Meiryo UI"/>
              </a:rPr>
              <a:t>ク</a:t>
            </a:r>
            <a:r>
              <a:rPr sz="1542" spc="23" dirty="0">
                <a:latin typeface="Meiryo UI"/>
                <a:cs typeface="Meiryo UI"/>
              </a:rPr>
              <a:t>ール構想</a:t>
            </a:r>
            <a:r>
              <a:rPr sz="1542" spc="9" dirty="0">
                <a:latin typeface="Meiryo UI"/>
                <a:cs typeface="Meiryo UI"/>
              </a:rPr>
              <a:t>」</a:t>
            </a:r>
            <a:r>
              <a:rPr sz="1542" spc="14" dirty="0">
                <a:latin typeface="Meiryo UI"/>
                <a:cs typeface="Meiryo UI"/>
              </a:rPr>
              <a:t>に</a:t>
            </a:r>
            <a:r>
              <a:rPr sz="1542" spc="23" dirty="0">
                <a:latin typeface="Meiryo UI"/>
                <a:cs typeface="Meiryo UI"/>
              </a:rPr>
              <a:t>基づ</a:t>
            </a:r>
            <a:r>
              <a:rPr sz="1542" spc="14" dirty="0">
                <a:latin typeface="Meiryo UI"/>
                <a:cs typeface="Meiryo UI"/>
              </a:rPr>
              <a:t>く、</a:t>
            </a:r>
            <a:r>
              <a:rPr sz="1542" spc="23" dirty="0">
                <a:latin typeface="Meiryo UI"/>
                <a:cs typeface="Meiryo UI"/>
              </a:rPr>
              <a:t>校内ＬＡＮ整備の標準仕様を提示 工事が必要</a:t>
            </a:r>
            <a:r>
              <a:rPr sz="1542" spc="18" dirty="0">
                <a:latin typeface="Meiryo UI"/>
                <a:cs typeface="Meiryo UI"/>
              </a:rPr>
              <a:t>と</a:t>
            </a:r>
            <a:r>
              <a:rPr sz="1542" spc="14" dirty="0">
                <a:latin typeface="Meiryo UI"/>
                <a:cs typeface="Meiryo UI"/>
              </a:rPr>
              <a:t>な</a:t>
            </a:r>
            <a:r>
              <a:rPr sz="1542" spc="18" dirty="0">
                <a:latin typeface="Meiryo UI"/>
                <a:cs typeface="Meiryo UI"/>
              </a:rPr>
              <a:t>る</a:t>
            </a:r>
            <a:r>
              <a:rPr sz="1542" spc="14" dirty="0">
                <a:latin typeface="Meiryo UI"/>
                <a:cs typeface="Meiryo UI"/>
              </a:rPr>
              <a:t>ケ</a:t>
            </a:r>
            <a:r>
              <a:rPr sz="1542" spc="23" dirty="0">
                <a:latin typeface="Meiryo UI"/>
                <a:cs typeface="Meiryo UI"/>
              </a:rPr>
              <a:t>ーブル</a:t>
            </a:r>
            <a:r>
              <a:rPr sz="1542" spc="14" dirty="0">
                <a:latin typeface="Meiryo UI"/>
                <a:cs typeface="Meiryo UI"/>
              </a:rPr>
              <a:t>は</a:t>
            </a:r>
            <a:r>
              <a:rPr sz="1542" spc="18" dirty="0">
                <a:latin typeface="Meiryo UI"/>
                <a:cs typeface="Meiryo UI"/>
              </a:rPr>
              <a:t>カ</a:t>
            </a:r>
            <a:r>
              <a:rPr sz="1542" spc="14" dirty="0">
                <a:latin typeface="Meiryo UI"/>
                <a:cs typeface="Meiryo UI"/>
              </a:rPr>
              <a:t>テ</a:t>
            </a:r>
            <a:r>
              <a:rPr sz="1542" spc="18" dirty="0">
                <a:latin typeface="Meiryo UI"/>
                <a:cs typeface="Meiryo UI"/>
              </a:rPr>
              <a:t>ゴ</a:t>
            </a:r>
            <a:r>
              <a:rPr sz="1542" spc="9" dirty="0">
                <a:latin typeface="Meiryo UI"/>
                <a:cs typeface="Meiryo UI"/>
              </a:rPr>
              <a:t>リ</a:t>
            </a:r>
            <a:r>
              <a:rPr sz="1542" spc="23" dirty="0">
                <a:latin typeface="Meiryo UI"/>
                <a:cs typeface="Meiryo UI"/>
              </a:rPr>
              <a:t>ー６Ａ以上対応</a:t>
            </a:r>
            <a:endParaRPr sz="1542" dirty="0">
              <a:latin typeface="Meiryo UI"/>
              <a:cs typeface="Meiryo UI"/>
            </a:endParaRPr>
          </a:p>
          <a:p>
            <a:pPr marL="667949" marR="1449910">
              <a:lnSpc>
                <a:spcPts val="1758"/>
              </a:lnSpc>
              <a:spcBef>
                <a:spcPts val="45"/>
              </a:spcBef>
            </a:pPr>
            <a:r>
              <a:rPr sz="1542" spc="9" dirty="0">
                <a:latin typeface="Meiryo UI"/>
                <a:cs typeface="Meiryo UI"/>
              </a:rPr>
              <a:t>ハ</a:t>
            </a:r>
            <a:r>
              <a:rPr sz="1542" spc="23" dirty="0">
                <a:latin typeface="Meiryo UI"/>
                <a:cs typeface="Meiryo UI"/>
              </a:rPr>
              <a:t>ブ</a:t>
            </a:r>
            <a:r>
              <a:rPr sz="1542" spc="14" dirty="0">
                <a:latin typeface="Meiryo UI"/>
                <a:cs typeface="Meiryo UI"/>
              </a:rPr>
              <a:t>や</a:t>
            </a:r>
            <a:r>
              <a:rPr sz="1542" spc="23" dirty="0">
                <a:latin typeface="Meiryo UI"/>
                <a:cs typeface="Meiryo UI"/>
              </a:rPr>
              <a:t>ルー</a:t>
            </a:r>
            <a:r>
              <a:rPr sz="1542" spc="18" dirty="0">
                <a:latin typeface="Meiryo UI"/>
                <a:cs typeface="Meiryo UI"/>
              </a:rPr>
              <a:t>タ</a:t>
            </a:r>
            <a:r>
              <a:rPr sz="1542" spc="14" dirty="0">
                <a:latin typeface="Meiryo UI"/>
                <a:cs typeface="Meiryo UI"/>
              </a:rPr>
              <a:t>、スイ</a:t>
            </a:r>
            <a:r>
              <a:rPr sz="1542" spc="9" dirty="0">
                <a:latin typeface="Meiryo UI"/>
                <a:cs typeface="Meiryo UI"/>
              </a:rPr>
              <a:t>ッ</a:t>
            </a:r>
            <a:r>
              <a:rPr sz="1542" spc="14" dirty="0">
                <a:latin typeface="Meiryo UI"/>
                <a:cs typeface="Meiryo UI"/>
              </a:rPr>
              <a:t>チ</a:t>
            </a:r>
            <a:r>
              <a:rPr sz="1542" spc="23" dirty="0">
                <a:latin typeface="Meiryo UI"/>
                <a:cs typeface="Meiryo UI"/>
              </a:rPr>
              <a:t>類</a:t>
            </a:r>
            <a:r>
              <a:rPr sz="1542" spc="14" dirty="0">
                <a:latin typeface="Meiryo UI"/>
                <a:cs typeface="Meiryo UI"/>
              </a:rPr>
              <a:t>は、</a:t>
            </a:r>
            <a:r>
              <a:rPr sz="1542" spc="23" dirty="0">
                <a:latin typeface="Meiryo UI"/>
                <a:cs typeface="Meiryo UI"/>
              </a:rPr>
              <a:t>将来の市場展開</a:t>
            </a:r>
            <a:r>
              <a:rPr sz="1542" spc="14" dirty="0">
                <a:latin typeface="Meiryo UI"/>
                <a:cs typeface="Meiryo UI"/>
              </a:rPr>
              <a:t>に</a:t>
            </a:r>
            <a:r>
              <a:rPr sz="1542" spc="23" dirty="0">
                <a:latin typeface="Meiryo UI"/>
                <a:cs typeface="Meiryo UI"/>
              </a:rPr>
              <a:t>応</a:t>
            </a:r>
            <a:r>
              <a:rPr sz="1542" spc="27" dirty="0">
                <a:latin typeface="Meiryo UI"/>
                <a:cs typeface="Meiryo UI"/>
              </a:rPr>
              <a:t>じ</a:t>
            </a:r>
            <a:r>
              <a:rPr sz="1542" spc="14" dirty="0">
                <a:latin typeface="Meiryo UI"/>
                <a:cs typeface="Meiryo UI"/>
              </a:rPr>
              <a:t>た</a:t>
            </a:r>
            <a:r>
              <a:rPr sz="1542" spc="23" dirty="0">
                <a:latin typeface="Meiryo UI"/>
                <a:cs typeface="Meiryo UI"/>
              </a:rPr>
              <a:t>容</a:t>
            </a:r>
            <a:r>
              <a:rPr sz="1542" spc="32" dirty="0">
                <a:latin typeface="Meiryo UI"/>
                <a:cs typeface="Meiryo UI"/>
              </a:rPr>
              <a:t>易</a:t>
            </a:r>
            <a:r>
              <a:rPr sz="1542" spc="14" dirty="0">
                <a:latin typeface="Meiryo UI"/>
                <a:cs typeface="Meiryo UI"/>
              </a:rPr>
              <a:t>な</a:t>
            </a:r>
            <a:r>
              <a:rPr sz="1542" spc="23" dirty="0">
                <a:latin typeface="Meiryo UI"/>
                <a:cs typeface="Meiryo UI"/>
              </a:rPr>
              <a:t>更新を可能</a:t>
            </a:r>
            <a:r>
              <a:rPr sz="1542" spc="27" dirty="0">
                <a:latin typeface="Meiryo UI"/>
                <a:cs typeface="Meiryo UI"/>
              </a:rPr>
              <a:t>と</a:t>
            </a:r>
            <a:r>
              <a:rPr sz="1542" spc="14" dirty="0">
                <a:latin typeface="Meiryo UI"/>
                <a:cs typeface="Meiryo UI"/>
              </a:rPr>
              <a:t>す</a:t>
            </a:r>
            <a:r>
              <a:rPr sz="1542" spc="18" dirty="0">
                <a:latin typeface="Meiryo UI"/>
                <a:cs typeface="Meiryo UI"/>
              </a:rPr>
              <a:t>ること</a:t>
            </a:r>
            <a:r>
              <a:rPr sz="1542" spc="23" dirty="0">
                <a:latin typeface="Meiryo UI"/>
                <a:cs typeface="Meiryo UI"/>
              </a:rPr>
              <a:t>を念</a:t>
            </a:r>
            <a:r>
              <a:rPr sz="1542" spc="32" dirty="0">
                <a:latin typeface="Meiryo UI"/>
                <a:cs typeface="Meiryo UI"/>
              </a:rPr>
              <a:t>頭</a:t>
            </a:r>
            <a:r>
              <a:rPr sz="1542" spc="14" dirty="0">
                <a:latin typeface="Meiryo UI"/>
                <a:cs typeface="Meiryo UI"/>
              </a:rPr>
              <a:t>に、 １Gbps</a:t>
            </a:r>
            <a:r>
              <a:rPr sz="1542" spc="23" dirty="0">
                <a:latin typeface="Meiryo UI"/>
                <a:cs typeface="Meiryo UI"/>
              </a:rPr>
              <a:t>の普及モデ</a:t>
            </a:r>
            <a:r>
              <a:rPr sz="1542" spc="18" dirty="0">
                <a:latin typeface="Meiryo UI"/>
                <a:cs typeface="Meiryo UI"/>
              </a:rPr>
              <a:t>ル</a:t>
            </a:r>
            <a:endParaRPr sz="1542" dirty="0">
              <a:latin typeface="Meiryo UI"/>
              <a:cs typeface="Meiryo UI"/>
            </a:endParaRPr>
          </a:p>
          <a:p>
            <a:pPr marL="667949" marR="2161621">
              <a:lnSpc>
                <a:spcPts val="1758"/>
              </a:lnSpc>
              <a:spcBef>
                <a:spcPts val="9"/>
              </a:spcBef>
            </a:pPr>
            <a:r>
              <a:rPr sz="1542" spc="18" dirty="0">
                <a:latin typeface="Meiryo UI"/>
                <a:cs typeface="Meiryo UI"/>
              </a:rPr>
              <a:t>クラウ</a:t>
            </a:r>
            <a:r>
              <a:rPr sz="1542" spc="14" dirty="0">
                <a:latin typeface="Meiryo UI"/>
                <a:cs typeface="Meiryo UI"/>
              </a:rPr>
              <a:t>ド</a:t>
            </a:r>
            <a:r>
              <a:rPr sz="1542" spc="23" dirty="0">
                <a:latin typeface="Meiryo UI"/>
                <a:cs typeface="Meiryo UI"/>
              </a:rPr>
              <a:t>活用</a:t>
            </a:r>
            <a:r>
              <a:rPr sz="1542" spc="14" dirty="0">
                <a:latin typeface="Meiryo UI"/>
                <a:cs typeface="Meiryo UI"/>
              </a:rPr>
              <a:t>は</a:t>
            </a:r>
            <a:r>
              <a:rPr sz="1542" spc="18" dirty="0">
                <a:latin typeface="Meiryo UI"/>
                <a:cs typeface="Meiryo UI"/>
              </a:rPr>
              <a:t>もと</a:t>
            </a:r>
            <a:r>
              <a:rPr sz="1542" spc="23" dirty="0">
                <a:latin typeface="Meiryo UI"/>
                <a:cs typeface="Meiryo UI"/>
              </a:rPr>
              <a:t>よ</a:t>
            </a:r>
            <a:r>
              <a:rPr sz="1542" spc="18" dirty="0">
                <a:latin typeface="Meiryo UI"/>
                <a:cs typeface="Meiryo UI"/>
              </a:rPr>
              <a:t>り</a:t>
            </a:r>
            <a:r>
              <a:rPr sz="1542" spc="14" dirty="0">
                <a:latin typeface="Meiryo UI"/>
                <a:cs typeface="Meiryo UI"/>
              </a:rPr>
              <a:t>、</a:t>
            </a:r>
            <a:r>
              <a:rPr sz="1542" spc="23" dirty="0">
                <a:latin typeface="Meiryo UI"/>
                <a:cs typeface="Meiryo UI"/>
              </a:rPr>
              <a:t>大容量の動画視聴</a:t>
            </a:r>
            <a:r>
              <a:rPr sz="1542" spc="14" dirty="0">
                <a:latin typeface="Meiryo UI"/>
                <a:cs typeface="Meiryo UI"/>
              </a:rPr>
              <a:t>やオ</a:t>
            </a:r>
            <a:r>
              <a:rPr sz="1542" spc="9" dirty="0">
                <a:latin typeface="Meiryo UI"/>
                <a:cs typeface="Meiryo UI"/>
              </a:rPr>
              <a:t>ン</a:t>
            </a:r>
            <a:r>
              <a:rPr sz="1542" spc="18" dirty="0">
                <a:latin typeface="Meiryo UI"/>
                <a:cs typeface="Meiryo UI"/>
              </a:rPr>
              <a:t>ラ</a:t>
            </a:r>
            <a:r>
              <a:rPr sz="1542" spc="14" dirty="0">
                <a:latin typeface="Meiryo UI"/>
                <a:cs typeface="Meiryo UI"/>
              </a:rPr>
              <a:t>イ</a:t>
            </a:r>
            <a:r>
              <a:rPr sz="1542" spc="23" dirty="0">
                <a:latin typeface="Meiryo UI"/>
                <a:cs typeface="Meiryo UI"/>
              </a:rPr>
              <a:t>ン</a:t>
            </a:r>
            <a:r>
              <a:rPr sz="1542" spc="14" dirty="0">
                <a:latin typeface="Meiryo UI"/>
                <a:cs typeface="Meiryo UI"/>
              </a:rPr>
              <a:t>テスト</a:t>
            </a:r>
            <a:r>
              <a:rPr sz="1542" spc="32" dirty="0">
                <a:latin typeface="Meiryo UI"/>
                <a:cs typeface="Meiryo UI"/>
              </a:rPr>
              <a:t>を</a:t>
            </a:r>
            <a:r>
              <a:rPr sz="1542" spc="14" dirty="0">
                <a:latin typeface="Meiryo UI"/>
                <a:cs typeface="Meiryo UI"/>
              </a:rPr>
              <a:t>スト</a:t>
            </a:r>
            <a:r>
              <a:rPr sz="1542" spc="23" dirty="0">
                <a:latin typeface="Meiryo UI"/>
                <a:cs typeface="Meiryo UI"/>
              </a:rPr>
              <a:t>レス</a:t>
            </a:r>
            <a:r>
              <a:rPr sz="1542" spc="14" dirty="0">
                <a:latin typeface="Meiryo UI"/>
                <a:cs typeface="Meiryo UI"/>
              </a:rPr>
              <a:t>なく</a:t>
            </a:r>
            <a:r>
              <a:rPr sz="1542" spc="32" dirty="0">
                <a:latin typeface="Meiryo UI"/>
                <a:cs typeface="Meiryo UI"/>
              </a:rPr>
              <a:t>行</a:t>
            </a:r>
            <a:r>
              <a:rPr sz="1542" spc="14" dirty="0">
                <a:latin typeface="Meiryo UI"/>
                <a:cs typeface="Meiryo UI"/>
              </a:rPr>
              <a:t>え</a:t>
            </a:r>
            <a:r>
              <a:rPr sz="1542" spc="18" dirty="0">
                <a:latin typeface="Meiryo UI"/>
                <a:cs typeface="Meiryo UI"/>
              </a:rPr>
              <a:t>るこ</a:t>
            </a:r>
            <a:r>
              <a:rPr sz="1542" spc="14" dirty="0">
                <a:latin typeface="Meiryo UI"/>
                <a:cs typeface="Meiryo UI"/>
              </a:rPr>
              <a:t>と </a:t>
            </a:r>
            <a:r>
              <a:rPr sz="1542" spc="23" dirty="0">
                <a:latin typeface="Meiryo UI"/>
                <a:cs typeface="Meiryo UI"/>
              </a:rPr>
              <a:t>校内ＬＡＮ整備</a:t>
            </a:r>
            <a:r>
              <a:rPr sz="1542" spc="18" dirty="0">
                <a:latin typeface="Meiryo UI"/>
                <a:cs typeface="Meiryo UI"/>
              </a:rPr>
              <a:t>と</a:t>
            </a:r>
            <a:r>
              <a:rPr sz="1542" spc="23" dirty="0">
                <a:latin typeface="Meiryo UI"/>
                <a:cs typeface="Meiryo UI"/>
              </a:rPr>
              <a:t>同時</a:t>
            </a:r>
            <a:r>
              <a:rPr sz="1542" spc="14" dirty="0">
                <a:latin typeface="Meiryo UI"/>
                <a:cs typeface="Meiryo UI"/>
              </a:rPr>
              <a:t>に</a:t>
            </a:r>
            <a:r>
              <a:rPr sz="1542" spc="23" dirty="0">
                <a:latin typeface="Meiryo UI"/>
                <a:cs typeface="Meiryo UI"/>
              </a:rPr>
              <a:t>行</a:t>
            </a:r>
            <a:r>
              <a:rPr sz="1542" spc="14" dirty="0">
                <a:latin typeface="Meiryo UI"/>
                <a:cs typeface="Meiryo UI"/>
              </a:rPr>
              <a:t>わ</a:t>
            </a:r>
            <a:r>
              <a:rPr sz="1542" spc="18" dirty="0">
                <a:latin typeface="Meiryo UI"/>
                <a:cs typeface="Meiryo UI"/>
              </a:rPr>
              <a:t>れるクラウ</a:t>
            </a:r>
            <a:r>
              <a:rPr sz="1542" spc="14" dirty="0">
                <a:latin typeface="Meiryo UI"/>
                <a:cs typeface="Meiryo UI"/>
              </a:rPr>
              <a:t>ド</a:t>
            </a:r>
            <a:r>
              <a:rPr sz="1542" spc="23" dirty="0">
                <a:latin typeface="Meiryo UI"/>
                <a:cs typeface="Meiryo UI"/>
              </a:rPr>
              <a:t>環境等構築</a:t>
            </a:r>
            <a:r>
              <a:rPr sz="1542" spc="14" dirty="0">
                <a:latin typeface="Meiryo UI"/>
                <a:cs typeface="Meiryo UI"/>
              </a:rPr>
              <a:t>、</a:t>
            </a:r>
            <a:r>
              <a:rPr sz="1542" spc="23" dirty="0">
                <a:latin typeface="Meiryo UI"/>
                <a:cs typeface="Meiryo UI"/>
              </a:rPr>
              <a:t>電源キ</a:t>
            </a:r>
            <a:r>
              <a:rPr sz="1542" spc="9" dirty="0">
                <a:latin typeface="Meiryo UI"/>
                <a:cs typeface="Meiryo UI"/>
              </a:rPr>
              <a:t>ャ</a:t>
            </a:r>
            <a:r>
              <a:rPr sz="1542" spc="14" dirty="0">
                <a:latin typeface="Meiryo UI"/>
                <a:cs typeface="Meiryo UI"/>
              </a:rPr>
              <a:t>ビ</a:t>
            </a:r>
            <a:r>
              <a:rPr sz="1542" spc="23" dirty="0">
                <a:latin typeface="Meiryo UI"/>
                <a:cs typeface="Meiryo UI"/>
              </a:rPr>
              <a:t>ネ</a:t>
            </a:r>
            <a:r>
              <a:rPr sz="1542" spc="9" dirty="0">
                <a:latin typeface="Meiryo UI"/>
                <a:cs typeface="Meiryo UI"/>
              </a:rPr>
              <a:t>ッ</a:t>
            </a:r>
            <a:r>
              <a:rPr sz="1542" spc="14" dirty="0">
                <a:latin typeface="Meiryo UI"/>
                <a:cs typeface="Meiryo UI"/>
              </a:rPr>
              <a:t>ト</a:t>
            </a:r>
            <a:r>
              <a:rPr sz="1542" spc="23" dirty="0">
                <a:latin typeface="Meiryo UI"/>
                <a:cs typeface="Meiryo UI"/>
              </a:rPr>
              <a:t>の整備</a:t>
            </a:r>
            <a:endParaRPr sz="1542" dirty="0">
              <a:latin typeface="Meiryo UI"/>
              <a:cs typeface="Meiryo UI"/>
            </a:endParaRPr>
          </a:p>
          <a:p>
            <a:pPr marL="11516">
              <a:spcBef>
                <a:spcPts val="1591"/>
              </a:spcBef>
            </a:pPr>
            <a:r>
              <a:rPr sz="1542" b="1" spc="23" dirty="0">
                <a:latin typeface="Meiryo UI"/>
                <a:cs typeface="Meiryo UI"/>
              </a:rPr>
              <a:t>都道府県</a:t>
            </a:r>
            <a:r>
              <a:rPr sz="1542" b="1" spc="14" dirty="0">
                <a:latin typeface="Meiryo UI"/>
                <a:cs typeface="Meiryo UI"/>
              </a:rPr>
              <a:t>レ</a:t>
            </a:r>
            <a:r>
              <a:rPr sz="1542" b="1" spc="18" dirty="0">
                <a:latin typeface="Meiryo UI"/>
                <a:cs typeface="Meiryo UI"/>
              </a:rPr>
              <a:t>ベルでの</a:t>
            </a:r>
            <a:r>
              <a:rPr sz="1542" b="1" spc="23" dirty="0">
                <a:latin typeface="Meiryo UI"/>
                <a:cs typeface="Meiryo UI"/>
              </a:rPr>
              <a:t>共同調達</a:t>
            </a:r>
            <a:r>
              <a:rPr sz="1542" b="1" spc="18" dirty="0">
                <a:latin typeface="Meiryo UI"/>
                <a:cs typeface="Meiryo UI"/>
              </a:rPr>
              <a:t>の</a:t>
            </a:r>
            <a:r>
              <a:rPr sz="1542" b="1" spc="23" dirty="0">
                <a:latin typeface="Meiryo UI"/>
                <a:cs typeface="Meiryo UI"/>
              </a:rPr>
              <a:t>枠組</a:t>
            </a:r>
            <a:r>
              <a:rPr sz="1542" b="1" spc="14" dirty="0">
                <a:latin typeface="Meiryo UI"/>
                <a:cs typeface="Meiryo UI"/>
              </a:rPr>
              <a:t>み</a:t>
            </a:r>
            <a:r>
              <a:rPr sz="1542" b="1" spc="23" dirty="0">
                <a:latin typeface="Meiryo UI"/>
                <a:cs typeface="Meiryo UI"/>
              </a:rPr>
              <a:t>構築</a:t>
            </a:r>
            <a:endParaRPr sz="1542" dirty="0">
              <a:latin typeface="Meiryo UI"/>
              <a:cs typeface="Meiryo UI"/>
            </a:endParaRPr>
          </a:p>
          <a:p>
            <a:pPr marL="667949" marR="1342808" indent="-345491">
              <a:lnSpc>
                <a:spcPct val="131200"/>
              </a:lnSpc>
              <a:spcBef>
                <a:spcPts val="716"/>
              </a:spcBef>
            </a:pPr>
            <a:r>
              <a:rPr sz="1542" spc="23" dirty="0">
                <a:latin typeface="Meiryo UI"/>
                <a:cs typeface="Meiryo UI"/>
              </a:rPr>
              <a:t>標準仕様</a:t>
            </a:r>
            <a:r>
              <a:rPr sz="1542" spc="14" dirty="0">
                <a:latin typeface="Meiryo UI"/>
                <a:cs typeface="Meiryo UI"/>
              </a:rPr>
              <a:t>な</a:t>
            </a:r>
            <a:r>
              <a:rPr sz="1542" spc="18" dirty="0">
                <a:latin typeface="Meiryo UI"/>
                <a:cs typeface="Meiryo UI"/>
              </a:rPr>
              <a:t>ど</a:t>
            </a:r>
            <a:r>
              <a:rPr sz="1542" spc="23" dirty="0">
                <a:latin typeface="Meiryo UI"/>
                <a:cs typeface="Meiryo UI"/>
              </a:rPr>
              <a:t>活用</a:t>
            </a:r>
            <a:r>
              <a:rPr sz="1542" spc="14" dirty="0">
                <a:latin typeface="Meiryo UI"/>
                <a:cs typeface="Meiryo UI"/>
              </a:rPr>
              <a:t>しつつ、</a:t>
            </a:r>
            <a:r>
              <a:rPr sz="1542" spc="23" dirty="0">
                <a:latin typeface="Meiryo UI"/>
                <a:cs typeface="Meiryo UI"/>
              </a:rPr>
              <a:t>以下のよ</a:t>
            </a:r>
            <a:r>
              <a:rPr sz="1542" spc="9" dirty="0">
                <a:latin typeface="Meiryo UI"/>
                <a:cs typeface="Meiryo UI"/>
              </a:rPr>
              <a:t>う</a:t>
            </a:r>
            <a:r>
              <a:rPr sz="1542" spc="14" dirty="0">
                <a:latin typeface="Meiryo UI"/>
                <a:cs typeface="Meiryo UI"/>
              </a:rPr>
              <a:t>な</a:t>
            </a:r>
            <a:r>
              <a:rPr sz="1542" spc="18" dirty="0">
                <a:latin typeface="Meiryo UI"/>
                <a:cs typeface="Meiryo UI"/>
              </a:rPr>
              <a:t>メ</a:t>
            </a:r>
            <a:r>
              <a:rPr sz="1542" spc="9" dirty="0">
                <a:latin typeface="Meiryo UI"/>
                <a:cs typeface="Meiryo UI"/>
              </a:rPr>
              <a:t>リッ</a:t>
            </a:r>
            <a:r>
              <a:rPr sz="1542" spc="14" dirty="0">
                <a:latin typeface="Meiryo UI"/>
                <a:cs typeface="Meiryo UI"/>
              </a:rPr>
              <a:t>ト</a:t>
            </a:r>
            <a:r>
              <a:rPr sz="1542" spc="23" dirty="0">
                <a:latin typeface="Meiryo UI"/>
                <a:cs typeface="Meiryo UI"/>
              </a:rPr>
              <a:t>を生</a:t>
            </a:r>
            <a:r>
              <a:rPr sz="1542" spc="32" dirty="0">
                <a:latin typeface="Meiryo UI"/>
                <a:cs typeface="Meiryo UI"/>
              </a:rPr>
              <a:t>か</a:t>
            </a:r>
            <a:r>
              <a:rPr sz="1542" spc="14" dirty="0">
                <a:latin typeface="Meiryo UI"/>
                <a:cs typeface="Meiryo UI"/>
              </a:rPr>
              <a:t>すた</a:t>
            </a:r>
            <a:r>
              <a:rPr sz="1542" spc="23" dirty="0">
                <a:latin typeface="Meiryo UI"/>
                <a:cs typeface="Meiryo UI"/>
              </a:rPr>
              <a:t>め</a:t>
            </a:r>
            <a:r>
              <a:rPr sz="1542" spc="14" dirty="0">
                <a:latin typeface="Meiryo UI"/>
                <a:cs typeface="Meiryo UI"/>
              </a:rPr>
              <a:t>、</a:t>
            </a:r>
            <a:r>
              <a:rPr sz="1542" spc="23" dirty="0">
                <a:latin typeface="Meiryo UI"/>
                <a:cs typeface="Meiryo UI"/>
              </a:rPr>
              <a:t>都道府県レベ</a:t>
            </a:r>
            <a:r>
              <a:rPr sz="1542" spc="32" dirty="0">
                <a:latin typeface="Meiryo UI"/>
                <a:cs typeface="Meiryo UI"/>
              </a:rPr>
              <a:t>ル</a:t>
            </a:r>
            <a:r>
              <a:rPr sz="1542" spc="23" dirty="0">
                <a:latin typeface="Meiryo UI"/>
                <a:cs typeface="Meiryo UI"/>
              </a:rPr>
              <a:t>での共同調達を推進 枠組</a:t>
            </a:r>
            <a:r>
              <a:rPr sz="1542" spc="18" dirty="0">
                <a:latin typeface="Meiryo UI"/>
                <a:cs typeface="Meiryo UI"/>
              </a:rPr>
              <a:t>み</a:t>
            </a:r>
            <a:r>
              <a:rPr sz="1542" spc="14" dirty="0">
                <a:latin typeface="Meiryo UI"/>
                <a:cs typeface="Meiryo UI"/>
              </a:rPr>
              <a:t>に</a:t>
            </a:r>
            <a:r>
              <a:rPr sz="1542" spc="23" dirty="0">
                <a:latin typeface="Meiryo UI"/>
                <a:cs typeface="Meiryo UI"/>
              </a:rPr>
              <a:t>参入</a:t>
            </a:r>
            <a:r>
              <a:rPr sz="1542" spc="14" dirty="0">
                <a:latin typeface="Meiryo UI"/>
                <a:cs typeface="Meiryo UI"/>
              </a:rPr>
              <a:t>す</a:t>
            </a:r>
            <a:r>
              <a:rPr sz="1542" spc="18" dirty="0">
                <a:latin typeface="Meiryo UI"/>
                <a:cs typeface="Meiryo UI"/>
              </a:rPr>
              <a:t>ること</a:t>
            </a:r>
            <a:r>
              <a:rPr sz="1542" spc="23" dirty="0">
                <a:latin typeface="Meiryo UI"/>
                <a:cs typeface="Meiryo UI"/>
              </a:rPr>
              <a:t>で</a:t>
            </a:r>
            <a:r>
              <a:rPr sz="1542" spc="14" dirty="0">
                <a:latin typeface="Meiryo UI"/>
                <a:cs typeface="Meiryo UI"/>
              </a:rPr>
              <a:t>、</a:t>
            </a:r>
            <a:r>
              <a:rPr sz="1542" spc="23" dirty="0">
                <a:latin typeface="Meiryo UI"/>
                <a:cs typeface="Meiryo UI"/>
              </a:rPr>
              <a:t>知見の少</a:t>
            </a:r>
            <a:r>
              <a:rPr sz="1542" spc="14" dirty="0">
                <a:latin typeface="Meiryo UI"/>
                <a:cs typeface="Meiryo UI"/>
              </a:rPr>
              <a:t>な</a:t>
            </a:r>
            <a:r>
              <a:rPr sz="1542" spc="23" dirty="0">
                <a:latin typeface="Meiryo UI"/>
                <a:cs typeface="Meiryo UI"/>
              </a:rPr>
              <a:t>い自治体で</a:t>
            </a:r>
            <a:r>
              <a:rPr sz="1542" spc="18" dirty="0">
                <a:latin typeface="Meiryo UI"/>
                <a:cs typeface="Meiryo UI"/>
              </a:rPr>
              <a:t>も</a:t>
            </a:r>
            <a:r>
              <a:rPr sz="1542" spc="23" dirty="0">
                <a:latin typeface="Meiryo UI"/>
                <a:cs typeface="Meiryo UI"/>
              </a:rPr>
              <a:t>容易</a:t>
            </a:r>
            <a:r>
              <a:rPr sz="1542" spc="14" dirty="0">
                <a:latin typeface="Meiryo UI"/>
                <a:cs typeface="Meiryo UI"/>
              </a:rPr>
              <a:t>に</a:t>
            </a:r>
            <a:r>
              <a:rPr sz="1542" spc="23" dirty="0">
                <a:latin typeface="Meiryo UI"/>
                <a:cs typeface="Meiryo UI"/>
              </a:rPr>
              <a:t>整備が可能</a:t>
            </a:r>
            <a:r>
              <a:rPr sz="1542" spc="18" dirty="0">
                <a:latin typeface="Meiryo UI"/>
                <a:cs typeface="Meiryo UI"/>
              </a:rPr>
              <a:t>と</a:t>
            </a:r>
            <a:r>
              <a:rPr sz="1542" spc="14" dirty="0">
                <a:latin typeface="Meiryo UI"/>
                <a:cs typeface="Meiryo UI"/>
              </a:rPr>
              <a:t>な</a:t>
            </a:r>
            <a:r>
              <a:rPr sz="1542" spc="18" dirty="0">
                <a:latin typeface="Meiryo UI"/>
                <a:cs typeface="Meiryo UI"/>
              </a:rPr>
              <a:t>る</a:t>
            </a:r>
            <a:endParaRPr sz="1542" dirty="0">
              <a:latin typeface="Meiryo UI"/>
              <a:cs typeface="Meiryo UI"/>
            </a:endParaRPr>
          </a:p>
          <a:p>
            <a:pPr marL="667949">
              <a:lnSpc>
                <a:spcPts val="1718"/>
              </a:lnSpc>
            </a:pPr>
            <a:r>
              <a:rPr sz="1542" spc="23" dirty="0">
                <a:latin typeface="Meiryo UI"/>
                <a:cs typeface="Meiryo UI"/>
              </a:rPr>
              <a:t>大量調達</a:t>
            </a:r>
            <a:r>
              <a:rPr sz="1542" spc="18" dirty="0">
                <a:latin typeface="Meiryo UI"/>
                <a:cs typeface="Meiryo UI"/>
              </a:rPr>
              <a:t>と</a:t>
            </a:r>
            <a:r>
              <a:rPr sz="1542" spc="14" dirty="0">
                <a:latin typeface="Meiryo UI"/>
                <a:cs typeface="Meiryo UI"/>
              </a:rPr>
              <a:t>な</a:t>
            </a:r>
            <a:r>
              <a:rPr sz="1542" spc="18" dirty="0">
                <a:latin typeface="Meiryo UI"/>
                <a:cs typeface="Meiryo UI"/>
              </a:rPr>
              <a:t>り</a:t>
            </a:r>
            <a:r>
              <a:rPr sz="1542" spc="23" dirty="0">
                <a:latin typeface="Meiryo UI"/>
                <a:cs typeface="Meiryo UI"/>
              </a:rPr>
              <a:t>、産業界との交渉力が大</a:t>
            </a:r>
            <a:r>
              <a:rPr sz="1542" spc="18" dirty="0">
                <a:latin typeface="Meiryo UI"/>
                <a:cs typeface="Meiryo UI"/>
              </a:rPr>
              <a:t>きく</a:t>
            </a:r>
            <a:r>
              <a:rPr sz="1542" spc="23" dirty="0">
                <a:latin typeface="Meiryo UI"/>
                <a:cs typeface="Meiryo UI"/>
              </a:rPr>
              <a:t>高ま</a:t>
            </a:r>
            <a:r>
              <a:rPr sz="1542" spc="18" dirty="0">
                <a:latin typeface="Meiryo UI"/>
                <a:cs typeface="Meiryo UI"/>
              </a:rPr>
              <a:t>る</a:t>
            </a:r>
            <a:endParaRPr sz="1542" dirty="0">
              <a:latin typeface="Meiryo UI"/>
              <a:cs typeface="Meiryo UI"/>
            </a:endParaRPr>
          </a:p>
          <a:p>
            <a:pPr marL="667949">
              <a:lnSpc>
                <a:spcPts val="1804"/>
              </a:lnSpc>
            </a:pPr>
            <a:r>
              <a:rPr sz="1542" spc="23" dirty="0">
                <a:latin typeface="Meiryo UI"/>
                <a:cs typeface="Meiryo UI"/>
              </a:rPr>
              <a:t>都道府県内で枠組</a:t>
            </a:r>
            <a:r>
              <a:rPr sz="1542" spc="18" dirty="0">
                <a:latin typeface="Meiryo UI"/>
                <a:cs typeface="Meiryo UI"/>
              </a:rPr>
              <a:t>み</a:t>
            </a:r>
            <a:r>
              <a:rPr sz="1542" spc="14" dirty="0">
                <a:latin typeface="Meiryo UI"/>
                <a:cs typeface="Meiryo UI"/>
              </a:rPr>
              <a:t>に</a:t>
            </a:r>
            <a:r>
              <a:rPr sz="1542" spc="23" dirty="0">
                <a:latin typeface="Meiryo UI"/>
                <a:cs typeface="Meiryo UI"/>
              </a:rPr>
              <a:t>参加</a:t>
            </a:r>
            <a:r>
              <a:rPr sz="1542" spc="14" dirty="0">
                <a:latin typeface="Meiryo UI"/>
                <a:cs typeface="Meiryo UI"/>
              </a:rPr>
              <a:t>した</a:t>
            </a:r>
            <a:r>
              <a:rPr sz="1542" spc="23" dirty="0">
                <a:latin typeface="Meiryo UI"/>
                <a:cs typeface="Meiryo UI"/>
              </a:rPr>
              <a:t>市区町村</a:t>
            </a:r>
            <a:r>
              <a:rPr sz="1542" spc="14" dirty="0">
                <a:latin typeface="Meiryo UI"/>
                <a:cs typeface="Meiryo UI"/>
              </a:rPr>
              <a:t>な</a:t>
            </a:r>
            <a:r>
              <a:rPr sz="1542" spc="18" dirty="0">
                <a:latin typeface="Meiryo UI"/>
                <a:cs typeface="Meiryo UI"/>
              </a:rPr>
              <a:t>ら</a:t>
            </a:r>
            <a:r>
              <a:rPr sz="1542" spc="23" dirty="0">
                <a:latin typeface="Meiryo UI"/>
                <a:cs typeface="Meiryo UI"/>
              </a:rPr>
              <a:t>教員の異動</a:t>
            </a:r>
            <a:r>
              <a:rPr sz="1542" spc="14" dirty="0">
                <a:latin typeface="Meiryo UI"/>
                <a:cs typeface="Meiryo UI"/>
              </a:rPr>
              <a:t>や</a:t>
            </a:r>
            <a:r>
              <a:rPr sz="1542" spc="23" dirty="0">
                <a:latin typeface="Meiryo UI"/>
                <a:cs typeface="Meiryo UI"/>
              </a:rPr>
              <a:t>児童生徒の転校で</a:t>
            </a:r>
            <a:r>
              <a:rPr sz="1542" spc="18" dirty="0">
                <a:latin typeface="Meiryo UI"/>
                <a:cs typeface="Meiryo UI"/>
              </a:rPr>
              <a:t>も</a:t>
            </a:r>
            <a:r>
              <a:rPr sz="1542" spc="23" dirty="0">
                <a:latin typeface="Meiryo UI"/>
                <a:cs typeface="Meiryo UI"/>
              </a:rPr>
              <a:t>円滑</a:t>
            </a:r>
            <a:r>
              <a:rPr sz="1542" spc="14" dirty="0">
                <a:latin typeface="Meiryo UI"/>
                <a:cs typeface="Meiryo UI"/>
              </a:rPr>
              <a:t>に</a:t>
            </a:r>
            <a:r>
              <a:rPr sz="1542" spc="23" dirty="0">
                <a:latin typeface="Meiryo UI"/>
                <a:cs typeface="Meiryo UI"/>
              </a:rPr>
              <a:t>利活用が継続で</a:t>
            </a:r>
            <a:r>
              <a:rPr sz="1542" spc="32" dirty="0">
                <a:latin typeface="Meiryo UI"/>
                <a:cs typeface="Meiryo UI"/>
              </a:rPr>
              <a:t>き</a:t>
            </a:r>
            <a:r>
              <a:rPr sz="1542" spc="18" dirty="0">
                <a:latin typeface="Meiryo UI"/>
                <a:cs typeface="Meiryo UI"/>
              </a:rPr>
              <a:t>る</a:t>
            </a:r>
            <a:endParaRPr sz="1542" dirty="0">
              <a:latin typeface="Meiryo UI"/>
              <a:cs typeface="Meiryo UI"/>
            </a:endParaRPr>
          </a:p>
        </p:txBody>
      </p:sp>
      <p:grpSp>
        <p:nvGrpSpPr>
          <p:cNvPr id="23" name="object 23"/>
          <p:cNvGrpSpPr/>
          <p:nvPr/>
        </p:nvGrpSpPr>
        <p:grpSpPr>
          <a:xfrm>
            <a:off x="8910601" y="87064"/>
            <a:ext cx="1969300" cy="380040"/>
            <a:chOff x="8450580" y="96012"/>
            <a:chExt cx="2171700" cy="419100"/>
          </a:xfrm>
        </p:grpSpPr>
        <p:sp>
          <p:nvSpPr>
            <p:cNvPr id="24" name="object 24"/>
            <p:cNvSpPr/>
            <p:nvPr/>
          </p:nvSpPr>
          <p:spPr>
            <a:xfrm>
              <a:off x="8450580" y="96012"/>
              <a:ext cx="2171700" cy="419100"/>
            </a:xfrm>
            <a:custGeom>
              <a:avLst/>
              <a:gdLst/>
              <a:ahLst/>
              <a:cxnLst/>
              <a:rect l="l" t="t" r="r" b="b"/>
              <a:pathLst>
                <a:path w="2171700" h="419100">
                  <a:moveTo>
                    <a:pt x="2170176" y="0"/>
                  </a:moveTo>
                  <a:lnTo>
                    <a:pt x="1524" y="0"/>
                  </a:lnTo>
                  <a:lnTo>
                    <a:pt x="0" y="3048"/>
                  </a:lnTo>
                  <a:lnTo>
                    <a:pt x="0" y="414527"/>
                  </a:lnTo>
                  <a:lnTo>
                    <a:pt x="4572" y="414527"/>
                  </a:lnTo>
                  <a:lnTo>
                    <a:pt x="4572" y="6096"/>
                  </a:lnTo>
                  <a:lnTo>
                    <a:pt x="2171700" y="6096"/>
                  </a:lnTo>
                  <a:lnTo>
                    <a:pt x="2171700" y="3048"/>
                  </a:lnTo>
                  <a:lnTo>
                    <a:pt x="2170176" y="0"/>
                  </a:lnTo>
                  <a:close/>
                </a:path>
                <a:path w="2171700" h="419100">
                  <a:moveTo>
                    <a:pt x="2171700" y="414533"/>
                  </a:moveTo>
                  <a:lnTo>
                    <a:pt x="0" y="414533"/>
                  </a:lnTo>
                  <a:lnTo>
                    <a:pt x="0" y="417575"/>
                  </a:lnTo>
                  <a:lnTo>
                    <a:pt x="1524" y="419100"/>
                  </a:lnTo>
                  <a:lnTo>
                    <a:pt x="2170176" y="419100"/>
                  </a:lnTo>
                  <a:lnTo>
                    <a:pt x="2171700" y="417575"/>
                  </a:lnTo>
                  <a:lnTo>
                    <a:pt x="2171700" y="414533"/>
                  </a:lnTo>
                  <a:close/>
                </a:path>
              </a:pathLst>
            </a:custGeom>
            <a:solidFill>
              <a:srgbClr val="3193FB"/>
            </a:solidFill>
          </p:spPr>
          <p:txBody>
            <a:bodyPr wrap="square" lIns="0" tIns="0" rIns="0" bIns="0" rtlCol="0"/>
            <a:lstStyle/>
            <a:p>
              <a:endParaRPr sz="1632"/>
            </a:p>
          </p:txBody>
        </p:sp>
        <p:sp>
          <p:nvSpPr>
            <p:cNvPr id="25" name="object 25"/>
            <p:cNvSpPr/>
            <p:nvPr/>
          </p:nvSpPr>
          <p:spPr>
            <a:xfrm>
              <a:off x="8455152" y="102108"/>
              <a:ext cx="2162810" cy="408940"/>
            </a:xfrm>
            <a:custGeom>
              <a:avLst/>
              <a:gdLst/>
              <a:ahLst/>
              <a:cxnLst/>
              <a:rect l="l" t="t" r="r" b="b"/>
              <a:pathLst>
                <a:path w="2162809" h="408940">
                  <a:moveTo>
                    <a:pt x="2162555" y="0"/>
                  </a:moveTo>
                  <a:lnTo>
                    <a:pt x="0" y="0"/>
                  </a:lnTo>
                  <a:lnTo>
                    <a:pt x="0" y="408431"/>
                  </a:lnTo>
                  <a:lnTo>
                    <a:pt x="2162555" y="408431"/>
                  </a:lnTo>
                  <a:lnTo>
                    <a:pt x="2162555" y="0"/>
                  </a:lnTo>
                  <a:close/>
                </a:path>
              </a:pathLst>
            </a:custGeom>
            <a:solidFill>
              <a:srgbClr val="DBEFF2"/>
            </a:solidFill>
          </p:spPr>
          <p:txBody>
            <a:bodyPr wrap="square" lIns="0" tIns="0" rIns="0" bIns="0" rtlCol="0"/>
            <a:lstStyle/>
            <a:p>
              <a:endParaRPr sz="1632"/>
            </a:p>
          </p:txBody>
        </p:sp>
        <p:sp>
          <p:nvSpPr>
            <p:cNvPr id="26" name="object 26"/>
            <p:cNvSpPr/>
            <p:nvPr/>
          </p:nvSpPr>
          <p:spPr>
            <a:xfrm>
              <a:off x="8450580" y="96012"/>
              <a:ext cx="2171700" cy="419100"/>
            </a:xfrm>
            <a:custGeom>
              <a:avLst/>
              <a:gdLst/>
              <a:ahLst/>
              <a:cxnLst/>
              <a:rect l="l" t="t" r="r" b="b"/>
              <a:pathLst>
                <a:path w="2171700" h="419100">
                  <a:moveTo>
                    <a:pt x="2170176" y="0"/>
                  </a:moveTo>
                  <a:lnTo>
                    <a:pt x="1524" y="0"/>
                  </a:lnTo>
                  <a:lnTo>
                    <a:pt x="0" y="3048"/>
                  </a:lnTo>
                  <a:lnTo>
                    <a:pt x="0" y="417575"/>
                  </a:lnTo>
                  <a:lnTo>
                    <a:pt x="1524" y="419100"/>
                  </a:lnTo>
                  <a:lnTo>
                    <a:pt x="2170176" y="419100"/>
                  </a:lnTo>
                  <a:lnTo>
                    <a:pt x="2171700" y="417575"/>
                  </a:lnTo>
                  <a:lnTo>
                    <a:pt x="2171700" y="414527"/>
                  </a:lnTo>
                  <a:lnTo>
                    <a:pt x="10668" y="414527"/>
                  </a:lnTo>
                  <a:lnTo>
                    <a:pt x="4572" y="409955"/>
                  </a:lnTo>
                  <a:lnTo>
                    <a:pt x="10668" y="409955"/>
                  </a:lnTo>
                  <a:lnTo>
                    <a:pt x="10668" y="10668"/>
                  </a:lnTo>
                  <a:lnTo>
                    <a:pt x="4572" y="10668"/>
                  </a:lnTo>
                  <a:lnTo>
                    <a:pt x="10668" y="6096"/>
                  </a:lnTo>
                  <a:lnTo>
                    <a:pt x="2171700" y="6096"/>
                  </a:lnTo>
                  <a:lnTo>
                    <a:pt x="2171700" y="3048"/>
                  </a:lnTo>
                  <a:lnTo>
                    <a:pt x="2170176" y="0"/>
                  </a:lnTo>
                  <a:close/>
                </a:path>
                <a:path w="2171700" h="419100">
                  <a:moveTo>
                    <a:pt x="10668" y="409955"/>
                  </a:moveTo>
                  <a:lnTo>
                    <a:pt x="4572" y="409955"/>
                  </a:lnTo>
                  <a:lnTo>
                    <a:pt x="10668" y="414527"/>
                  </a:lnTo>
                  <a:lnTo>
                    <a:pt x="10668" y="409955"/>
                  </a:lnTo>
                  <a:close/>
                </a:path>
                <a:path w="2171700" h="419100">
                  <a:moveTo>
                    <a:pt x="2161031" y="409955"/>
                  </a:moveTo>
                  <a:lnTo>
                    <a:pt x="10668" y="409955"/>
                  </a:lnTo>
                  <a:lnTo>
                    <a:pt x="10668" y="414527"/>
                  </a:lnTo>
                  <a:lnTo>
                    <a:pt x="2161031" y="414527"/>
                  </a:lnTo>
                  <a:lnTo>
                    <a:pt x="2161031" y="409955"/>
                  </a:lnTo>
                  <a:close/>
                </a:path>
                <a:path w="2171700" h="419100">
                  <a:moveTo>
                    <a:pt x="2161031" y="6096"/>
                  </a:moveTo>
                  <a:lnTo>
                    <a:pt x="2161031" y="414527"/>
                  </a:lnTo>
                  <a:lnTo>
                    <a:pt x="2167128" y="409955"/>
                  </a:lnTo>
                  <a:lnTo>
                    <a:pt x="2171700" y="409955"/>
                  </a:lnTo>
                  <a:lnTo>
                    <a:pt x="2171700" y="10668"/>
                  </a:lnTo>
                  <a:lnTo>
                    <a:pt x="2167128" y="10668"/>
                  </a:lnTo>
                  <a:lnTo>
                    <a:pt x="2161031" y="6096"/>
                  </a:lnTo>
                  <a:close/>
                </a:path>
                <a:path w="2171700" h="419100">
                  <a:moveTo>
                    <a:pt x="2171700" y="409955"/>
                  </a:moveTo>
                  <a:lnTo>
                    <a:pt x="2167128" y="409955"/>
                  </a:lnTo>
                  <a:lnTo>
                    <a:pt x="2161031" y="414527"/>
                  </a:lnTo>
                  <a:lnTo>
                    <a:pt x="2171700" y="414527"/>
                  </a:lnTo>
                  <a:lnTo>
                    <a:pt x="2171700" y="409955"/>
                  </a:lnTo>
                  <a:close/>
                </a:path>
                <a:path w="2171700" h="419100">
                  <a:moveTo>
                    <a:pt x="10668" y="6096"/>
                  </a:moveTo>
                  <a:lnTo>
                    <a:pt x="4572" y="10668"/>
                  </a:lnTo>
                  <a:lnTo>
                    <a:pt x="10668" y="10668"/>
                  </a:lnTo>
                  <a:lnTo>
                    <a:pt x="10668" y="6096"/>
                  </a:lnTo>
                  <a:close/>
                </a:path>
                <a:path w="2171700" h="419100">
                  <a:moveTo>
                    <a:pt x="2161031" y="6096"/>
                  </a:moveTo>
                  <a:lnTo>
                    <a:pt x="10668" y="6096"/>
                  </a:lnTo>
                  <a:lnTo>
                    <a:pt x="10668" y="10668"/>
                  </a:lnTo>
                  <a:lnTo>
                    <a:pt x="2161031" y="10668"/>
                  </a:lnTo>
                  <a:lnTo>
                    <a:pt x="2161031" y="6096"/>
                  </a:lnTo>
                  <a:close/>
                </a:path>
                <a:path w="2171700" h="419100">
                  <a:moveTo>
                    <a:pt x="2171700" y="6096"/>
                  </a:moveTo>
                  <a:lnTo>
                    <a:pt x="2161031" y="6096"/>
                  </a:lnTo>
                  <a:lnTo>
                    <a:pt x="2167128" y="10668"/>
                  </a:lnTo>
                  <a:lnTo>
                    <a:pt x="2171700" y="10668"/>
                  </a:lnTo>
                  <a:lnTo>
                    <a:pt x="2171700" y="6096"/>
                  </a:lnTo>
                  <a:close/>
                </a:path>
              </a:pathLst>
            </a:custGeom>
            <a:solidFill>
              <a:srgbClr val="3193FB"/>
            </a:solidFill>
          </p:spPr>
          <p:txBody>
            <a:bodyPr wrap="square" lIns="0" tIns="0" rIns="0" bIns="0" rtlCol="0"/>
            <a:lstStyle/>
            <a:p>
              <a:endParaRPr sz="1632"/>
            </a:p>
          </p:txBody>
        </p:sp>
      </p:grpSp>
      <p:sp>
        <p:nvSpPr>
          <p:cNvPr id="27" name="object 27"/>
          <p:cNvSpPr txBox="1"/>
          <p:nvPr/>
        </p:nvSpPr>
        <p:spPr>
          <a:xfrm>
            <a:off x="9037282" y="90749"/>
            <a:ext cx="1717667" cy="359590"/>
          </a:xfrm>
          <a:prstGeom prst="rect">
            <a:avLst/>
          </a:prstGeom>
        </p:spPr>
        <p:txBody>
          <a:bodyPr vert="horz" wrap="square" lIns="0" tIns="25912" rIns="0" bIns="0" rtlCol="0">
            <a:spAutoFit/>
          </a:bodyPr>
          <a:lstStyle/>
          <a:p>
            <a:pPr marL="354128" marR="4607" indent="-343188">
              <a:lnSpc>
                <a:spcPts val="1324"/>
              </a:lnSpc>
              <a:spcBef>
                <a:spcPts val="204"/>
              </a:spcBef>
            </a:pPr>
            <a:r>
              <a:rPr sz="1179" spc="-5" dirty="0">
                <a:latin typeface="MS UI Gothic"/>
                <a:cs typeface="MS UI Gothic"/>
              </a:rPr>
              <a:t>１．環境整備</a:t>
            </a:r>
            <a:r>
              <a:rPr sz="1179" spc="208" dirty="0">
                <a:latin typeface="MS UI Gothic"/>
                <a:cs typeface="MS UI Gothic"/>
              </a:rPr>
              <a:t>の</a:t>
            </a:r>
            <a:r>
              <a:rPr sz="1179" spc="-5" dirty="0">
                <a:latin typeface="MS UI Gothic"/>
                <a:cs typeface="MS UI Gothic"/>
              </a:rPr>
              <a:t>標準仕様書 例示</a:t>
            </a:r>
            <a:r>
              <a:rPr sz="1179" spc="154" dirty="0">
                <a:latin typeface="MS UI Gothic"/>
                <a:cs typeface="MS UI Gothic"/>
              </a:rPr>
              <a:t>と</a:t>
            </a:r>
            <a:r>
              <a:rPr sz="1179" spc="-5" dirty="0">
                <a:latin typeface="MS UI Gothic"/>
                <a:cs typeface="MS UI Gothic"/>
              </a:rPr>
              <a:t>調達改革</a:t>
            </a:r>
            <a:endParaRPr sz="1179">
              <a:latin typeface="MS UI Gothic"/>
              <a:cs typeface="MS UI Gothic"/>
            </a:endParaRPr>
          </a:p>
        </p:txBody>
      </p:sp>
      <p:sp>
        <p:nvSpPr>
          <p:cNvPr id="28" name="矩形 27">
            <a:extLst>
              <a:ext uri="{FF2B5EF4-FFF2-40B4-BE49-F238E27FC236}">
                <a16:creationId xmlns:a16="http://schemas.microsoft.com/office/drawing/2014/main" id="{1EB238B3-D0E2-46D0-BC7D-F427AF830C1D}"/>
              </a:ext>
            </a:extLst>
          </p:cNvPr>
          <p:cNvSpPr/>
          <p:nvPr/>
        </p:nvSpPr>
        <p:spPr>
          <a:xfrm>
            <a:off x="1810327" y="2237952"/>
            <a:ext cx="9065659" cy="7361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36028" y="47429"/>
            <a:ext cx="5934848" cy="380380"/>
          </a:xfrm>
          <a:prstGeom prst="rect">
            <a:avLst/>
          </a:prstGeom>
        </p:spPr>
        <p:txBody>
          <a:bodyPr vert="horz" wrap="square" lIns="0" tIns="10941" rIns="0" bIns="0" rtlCol="0">
            <a:spAutoFit/>
          </a:bodyPr>
          <a:lstStyle/>
          <a:p>
            <a:pPr marL="11516">
              <a:spcBef>
                <a:spcPts val="86"/>
              </a:spcBef>
            </a:pPr>
            <a:r>
              <a:rPr sz="2400" spc="-9" dirty="0">
                <a:solidFill>
                  <a:schemeClr val="bg1"/>
                </a:solidFill>
              </a:rPr>
              <a:t>学習者用端末の標準仕様</a:t>
            </a:r>
          </a:p>
        </p:txBody>
      </p:sp>
      <p:sp>
        <p:nvSpPr>
          <p:cNvPr id="4" name="object 4"/>
          <p:cNvSpPr txBox="1"/>
          <p:nvPr/>
        </p:nvSpPr>
        <p:spPr>
          <a:xfrm>
            <a:off x="1626265" y="5011602"/>
            <a:ext cx="1508068" cy="220917"/>
          </a:xfrm>
          <a:prstGeom prst="rect">
            <a:avLst/>
          </a:prstGeom>
        </p:spPr>
        <p:txBody>
          <a:bodyPr vert="horz" wrap="square" lIns="0" tIns="11516" rIns="0" bIns="0" rtlCol="0">
            <a:spAutoFit/>
          </a:bodyPr>
          <a:lstStyle/>
          <a:p>
            <a:pPr>
              <a:spcBef>
                <a:spcPts val="91"/>
              </a:spcBef>
            </a:pPr>
            <a:r>
              <a:rPr sz="1360" b="1" spc="9" dirty="0">
                <a:latin typeface="Meiryo UI"/>
                <a:cs typeface="Meiryo UI"/>
              </a:rPr>
              <a:t>●</a:t>
            </a:r>
            <a:r>
              <a:rPr sz="1360" b="1" spc="367" dirty="0">
                <a:latin typeface="Meiryo UI"/>
                <a:cs typeface="Meiryo UI"/>
              </a:rPr>
              <a:t> </a:t>
            </a:r>
            <a:r>
              <a:rPr sz="1360" b="1" spc="9" dirty="0">
                <a:latin typeface="Meiryo UI"/>
                <a:cs typeface="Meiryo UI"/>
              </a:rPr>
              <a:t>３ＯＳ共通仕様</a:t>
            </a:r>
            <a:endParaRPr sz="1360">
              <a:latin typeface="Meiryo UI"/>
              <a:cs typeface="Meiryo UI"/>
            </a:endParaRPr>
          </a:p>
        </p:txBody>
      </p:sp>
      <p:sp>
        <p:nvSpPr>
          <p:cNvPr id="5" name="object 5"/>
          <p:cNvSpPr txBox="1"/>
          <p:nvPr/>
        </p:nvSpPr>
        <p:spPr>
          <a:xfrm>
            <a:off x="1805920" y="5220279"/>
            <a:ext cx="3058749" cy="836709"/>
          </a:xfrm>
          <a:prstGeom prst="rect">
            <a:avLst/>
          </a:prstGeom>
        </p:spPr>
        <p:txBody>
          <a:bodyPr vert="horz" wrap="square" lIns="0" tIns="9213" rIns="0" bIns="0" rtlCol="0">
            <a:spAutoFit/>
          </a:bodyPr>
          <a:lstStyle/>
          <a:p>
            <a:pPr marR="219387">
              <a:lnSpc>
                <a:spcPct val="101299"/>
              </a:lnSpc>
              <a:spcBef>
                <a:spcPts val="73"/>
              </a:spcBef>
            </a:pPr>
            <a:r>
              <a:rPr sz="1360" spc="9" dirty="0">
                <a:latin typeface="Meiryo UI"/>
                <a:cs typeface="Meiryo UI"/>
              </a:rPr>
              <a:t>無線</a:t>
            </a:r>
            <a:r>
              <a:rPr sz="1360" spc="416" dirty="0">
                <a:latin typeface="Meiryo UI"/>
                <a:cs typeface="Meiryo UI"/>
              </a:rPr>
              <a:t> </a:t>
            </a:r>
            <a:r>
              <a:rPr sz="1360" spc="5" dirty="0">
                <a:latin typeface="Meiryo UI"/>
                <a:cs typeface="Meiryo UI"/>
              </a:rPr>
              <a:t>IEEE</a:t>
            </a:r>
            <a:r>
              <a:rPr sz="1360" spc="-14" dirty="0">
                <a:latin typeface="Meiryo UI"/>
                <a:cs typeface="Meiryo UI"/>
              </a:rPr>
              <a:t> </a:t>
            </a:r>
            <a:r>
              <a:rPr sz="1360" spc="23" dirty="0">
                <a:latin typeface="Meiryo UI"/>
                <a:cs typeface="Meiryo UI"/>
              </a:rPr>
              <a:t>802.11a/b/g/n/ac</a:t>
            </a:r>
            <a:r>
              <a:rPr sz="1360" spc="9" dirty="0">
                <a:latin typeface="Meiryo UI"/>
                <a:cs typeface="Meiryo UI"/>
              </a:rPr>
              <a:t>以上 </a:t>
            </a:r>
            <a:r>
              <a:rPr sz="1360" spc="-36" dirty="0">
                <a:latin typeface="Meiryo UI"/>
                <a:cs typeface="Meiryo UI"/>
              </a:rPr>
              <a:t>LTE</a:t>
            </a:r>
            <a:r>
              <a:rPr sz="1360" spc="9" dirty="0">
                <a:latin typeface="Meiryo UI"/>
                <a:cs typeface="Meiryo UI"/>
              </a:rPr>
              <a:t>通信対応</a:t>
            </a:r>
            <a:r>
              <a:rPr sz="1360" spc="5" dirty="0">
                <a:latin typeface="Meiryo UI"/>
                <a:cs typeface="Meiryo UI"/>
              </a:rPr>
              <a:t>も</a:t>
            </a:r>
            <a:r>
              <a:rPr sz="1360" spc="9" dirty="0">
                <a:latin typeface="Meiryo UI"/>
                <a:cs typeface="Meiryo UI"/>
              </a:rPr>
              <a:t>可</a:t>
            </a:r>
            <a:endParaRPr sz="1360">
              <a:latin typeface="Meiryo UI"/>
              <a:cs typeface="Meiryo UI"/>
            </a:endParaRPr>
          </a:p>
          <a:p>
            <a:pPr>
              <a:lnSpc>
                <a:spcPct val="100699"/>
              </a:lnSpc>
            </a:pPr>
            <a:r>
              <a:rPr sz="1360" spc="5" dirty="0">
                <a:latin typeface="Meiryo UI"/>
                <a:cs typeface="Meiryo UI"/>
              </a:rPr>
              <a:t>Bluetooth</a:t>
            </a:r>
            <a:r>
              <a:rPr sz="1360" spc="9" dirty="0">
                <a:latin typeface="Meiryo UI"/>
                <a:cs typeface="Meiryo UI"/>
              </a:rPr>
              <a:t>接続</a:t>
            </a:r>
            <a:r>
              <a:rPr sz="1360" spc="5" dirty="0">
                <a:latin typeface="Meiryo UI"/>
                <a:cs typeface="Meiryo UI"/>
              </a:rPr>
              <a:t>で</a:t>
            </a:r>
            <a:r>
              <a:rPr sz="1360" spc="9" dirty="0">
                <a:latin typeface="Meiryo UI"/>
                <a:cs typeface="Meiryo UI"/>
              </a:rPr>
              <a:t>な</a:t>
            </a:r>
            <a:r>
              <a:rPr sz="1360" spc="-9" dirty="0">
                <a:latin typeface="Meiryo UI"/>
                <a:cs typeface="Meiryo UI"/>
              </a:rPr>
              <a:t>い</a:t>
            </a:r>
            <a:r>
              <a:rPr sz="1360" spc="5" dirty="0">
                <a:latin typeface="Meiryo UI"/>
                <a:cs typeface="Meiryo UI"/>
              </a:rPr>
              <a:t>ハー</a:t>
            </a:r>
            <a:r>
              <a:rPr sz="1360" dirty="0">
                <a:latin typeface="Meiryo UI"/>
                <a:cs typeface="Meiryo UI"/>
              </a:rPr>
              <a:t>ド</a:t>
            </a:r>
            <a:r>
              <a:rPr sz="1360" spc="-5" dirty="0">
                <a:latin typeface="Meiryo UI"/>
                <a:cs typeface="Meiryo UI"/>
              </a:rPr>
              <a:t>ウ</a:t>
            </a:r>
            <a:r>
              <a:rPr sz="1360" dirty="0">
                <a:latin typeface="Meiryo UI"/>
                <a:cs typeface="Meiryo UI"/>
              </a:rPr>
              <a:t>ェ</a:t>
            </a:r>
            <a:r>
              <a:rPr sz="1360" spc="5" dirty="0">
                <a:latin typeface="Meiryo UI"/>
                <a:cs typeface="Meiryo UI"/>
              </a:rPr>
              <a:t>アキ</a:t>
            </a:r>
            <a:r>
              <a:rPr sz="1360" spc="-9" dirty="0">
                <a:latin typeface="Meiryo UI"/>
                <a:cs typeface="Meiryo UI"/>
              </a:rPr>
              <a:t>ーボ</a:t>
            </a:r>
            <a:r>
              <a:rPr sz="1360" spc="5" dirty="0">
                <a:latin typeface="Meiryo UI"/>
                <a:cs typeface="Meiryo UI"/>
              </a:rPr>
              <a:t>ード </a:t>
            </a:r>
            <a:r>
              <a:rPr sz="1360" spc="9" dirty="0">
                <a:latin typeface="Meiryo UI"/>
                <a:cs typeface="Meiryo UI"/>
              </a:rPr>
              <a:t>音声接続端子：</a:t>
            </a:r>
            <a:r>
              <a:rPr sz="1360" spc="5" dirty="0">
                <a:latin typeface="Meiryo UI"/>
                <a:cs typeface="Meiryo UI"/>
              </a:rPr>
              <a:t>マ</a:t>
            </a:r>
            <a:r>
              <a:rPr sz="1360" dirty="0">
                <a:latin typeface="Meiryo UI"/>
                <a:cs typeface="Meiryo UI"/>
              </a:rPr>
              <a:t>イク</a:t>
            </a:r>
            <a:r>
              <a:rPr sz="1360" spc="-41" dirty="0">
                <a:latin typeface="Meiryo UI"/>
                <a:cs typeface="Meiryo UI"/>
              </a:rPr>
              <a:t>•</a:t>
            </a:r>
            <a:r>
              <a:rPr sz="1360" spc="5" dirty="0">
                <a:latin typeface="Meiryo UI"/>
                <a:cs typeface="Meiryo UI"/>
              </a:rPr>
              <a:t>ヘッ</a:t>
            </a:r>
            <a:r>
              <a:rPr sz="1360" dirty="0">
                <a:latin typeface="Meiryo UI"/>
                <a:cs typeface="Meiryo UI"/>
              </a:rPr>
              <a:t>ドフォン</a:t>
            </a:r>
            <a:r>
              <a:rPr sz="1360" spc="9" dirty="0">
                <a:latin typeface="Meiryo UI"/>
                <a:cs typeface="Meiryo UI"/>
              </a:rPr>
              <a:t>端子</a:t>
            </a:r>
            <a:endParaRPr sz="1360">
              <a:latin typeface="Meiryo UI"/>
              <a:cs typeface="Meiryo UI"/>
            </a:endParaRPr>
          </a:p>
        </p:txBody>
      </p:sp>
      <p:grpSp>
        <p:nvGrpSpPr>
          <p:cNvPr id="6" name="object 6"/>
          <p:cNvGrpSpPr/>
          <p:nvPr/>
        </p:nvGrpSpPr>
        <p:grpSpPr>
          <a:xfrm>
            <a:off x="1640085" y="5279104"/>
            <a:ext cx="109406" cy="753171"/>
            <a:chOff x="432816" y="5821679"/>
            <a:chExt cx="120650" cy="830580"/>
          </a:xfrm>
        </p:grpSpPr>
        <p:pic>
          <p:nvPicPr>
            <p:cNvPr id="7" name="object 7"/>
            <p:cNvPicPr/>
            <p:nvPr/>
          </p:nvPicPr>
          <p:blipFill>
            <a:blip r:embed="rId2" cstate="print"/>
            <a:stretch>
              <a:fillRect/>
            </a:stretch>
          </p:blipFill>
          <p:spPr>
            <a:xfrm>
              <a:off x="432816" y="5821679"/>
              <a:ext cx="120396" cy="138684"/>
            </a:xfrm>
            <a:prstGeom prst="rect">
              <a:avLst/>
            </a:prstGeom>
          </p:spPr>
        </p:pic>
        <p:pic>
          <p:nvPicPr>
            <p:cNvPr id="8" name="object 8"/>
            <p:cNvPicPr/>
            <p:nvPr/>
          </p:nvPicPr>
          <p:blipFill>
            <a:blip r:embed="rId2" cstate="print"/>
            <a:stretch>
              <a:fillRect/>
            </a:stretch>
          </p:blipFill>
          <p:spPr>
            <a:xfrm>
              <a:off x="432816" y="6053327"/>
              <a:ext cx="120396" cy="138684"/>
            </a:xfrm>
            <a:prstGeom prst="rect">
              <a:avLst/>
            </a:prstGeom>
          </p:spPr>
        </p:pic>
        <p:pic>
          <p:nvPicPr>
            <p:cNvPr id="9" name="object 9"/>
            <p:cNvPicPr/>
            <p:nvPr/>
          </p:nvPicPr>
          <p:blipFill>
            <a:blip r:embed="rId2" cstate="print"/>
            <a:stretch>
              <a:fillRect/>
            </a:stretch>
          </p:blipFill>
          <p:spPr>
            <a:xfrm>
              <a:off x="432816" y="6283451"/>
              <a:ext cx="120396" cy="138689"/>
            </a:xfrm>
            <a:prstGeom prst="rect">
              <a:avLst/>
            </a:prstGeom>
          </p:spPr>
        </p:pic>
        <p:pic>
          <p:nvPicPr>
            <p:cNvPr id="10" name="object 10"/>
            <p:cNvPicPr/>
            <p:nvPr/>
          </p:nvPicPr>
          <p:blipFill>
            <a:blip r:embed="rId3" cstate="print"/>
            <a:stretch>
              <a:fillRect/>
            </a:stretch>
          </p:blipFill>
          <p:spPr>
            <a:xfrm>
              <a:off x="432816" y="6513581"/>
              <a:ext cx="120396" cy="138684"/>
            </a:xfrm>
            <a:prstGeom prst="rect">
              <a:avLst/>
            </a:prstGeom>
          </p:spPr>
        </p:pic>
      </p:grpSp>
      <p:grpSp>
        <p:nvGrpSpPr>
          <p:cNvPr id="11" name="object 11"/>
          <p:cNvGrpSpPr/>
          <p:nvPr/>
        </p:nvGrpSpPr>
        <p:grpSpPr>
          <a:xfrm>
            <a:off x="1398240" y="3128767"/>
            <a:ext cx="9397360" cy="3272953"/>
            <a:chOff x="166115" y="3450335"/>
            <a:chExt cx="10363200" cy="3609340"/>
          </a:xfrm>
        </p:grpSpPr>
        <p:pic>
          <p:nvPicPr>
            <p:cNvPr id="12" name="object 12"/>
            <p:cNvPicPr/>
            <p:nvPr/>
          </p:nvPicPr>
          <p:blipFill>
            <a:blip r:embed="rId4" cstate="print"/>
            <a:stretch>
              <a:fillRect/>
            </a:stretch>
          </p:blipFill>
          <p:spPr>
            <a:xfrm>
              <a:off x="166115" y="3450335"/>
              <a:ext cx="10363200" cy="3608837"/>
            </a:xfrm>
            <a:prstGeom prst="rect">
              <a:avLst/>
            </a:prstGeom>
          </p:spPr>
        </p:pic>
        <p:pic>
          <p:nvPicPr>
            <p:cNvPr id="13" name="object 13"/>
            <p:cNvPicPr/>
            <p:nvPr/>
          </p:nvPicPr>
          <p:blipFill>
            <a:blip r:embed="rId5" cstate="print"/>
            <a:stretch>
              <a:fillRect/>
            </a:stretch>
          </p:blipFill>
          <p:spPr>
            <a:xfrm>
              <a:off x="7231380" y="5821679"/>
              <a:ext cx="120396" cy="138684"/>
            </a:xfrm>
            <a:prstGeom prst="rect">
              <a:avLst/>
            </a:prstGeom>
          </p:spPr>
        </p:pic>
        <p:pic>
          <p:nvPicPr>
            <p:cNvPr id="14" name="object 14"/>
            <p:cNvPicPr/>
            <p:nvPr/>
          </p:nvPicPr>
          <p:blipFill>
            <a:blip r:embed="rId5" cstate="print"/>
            <a:stretch>
              <a:fillRect/>
            </a:stretch>
          </p:blipFill>
          <p:spPr>
            <a:xfrm>
              <a:off x="7231380" y="6053327"/>
              <a:ext cx="120396" cy="138684"/>
            </a:xfrm>
            <a:prstGeom prst="rect">
              <a:avLst/>
            </a:prstGeom>
          </p:spPr>
        </p:pic>
        <p:pic>
          <p:nvPicPr>
            <p:cNvPr id="15" name="object 15"/>
            <p:cNvPicPr/>
            <p:nvPr/>
          </p:nvPicPr>
          <p:blipFill>
            <a:blip r:embed="rId5" cstate="print"/>
            <a:stretch>
              <a:fillRect/>
            </a:stretch>
          </p:blipFill>
          <p:spPr>
            <a:xfrm>
              <a:off x="7231380" y="6283451"/>
              <a:ext cx="120396" cy="138689"/>
            </a:xfrm>
            <a:prstGeom prst="rect">
              <a:avLst/>
            </a:prstGeom>
          </p:spPr>
        </p:pic>
      </p:grpSp>
      <p:sp>
        <p:nvSpPr>
          <p:cNvPr id="16" name="object 16"/>
          <p:cNvSpPr txBox="1"/>
          <p:nvPr/>
        </p:nvSpPr>
        <p:spPr>
          <a:xfrm>
            <a:off x="7779694" y="5010543"/>
            <a:ext cx="2762778" cy="835966"/>
          </a:xfrm>
          <a:prstGeom prst="rect">
            <a:avLst/>
          </a:prstGeom>
        </p:spPr>
        <p:txBody>
          <a:bodyPr vert="horz" wrap="square" lIns="0" tIns="12668" rIns="0" bIns="0" rtlCol="0">
            <a:spAutoFit/>
          </a:bodyPr>
          <a:lstStyle/>
          <a:p>
            <a:pPr marL="300001" indent="-289061">
              <a:spcBef>
                <a:spcPts val="100"/>
              </a:spcBef>
              <a:buChar char="●"/>
              <a:tabLst>
                <a:tab pos="300577" algn="l"/>
              </a:tabLst>
            </a:pPr>
            <a:r>
              <a:rPr sz="1360" b="1" spc="9" dirty="0">
                <a:latin typeface="Meiryo UI"/>
                <a:cs typeface="Meiryo UI"/>
              </a:rPr>
              <a:t>保証</a:t>
            </a:r>
            <a:endParaRPr sz="1360">
              <a:latin typeface="Meiryo UI"/>
              <a:cs typeface="Meiryo UI"/>
            </a:endParaRPr>
          </a:p>
          <a:p>
            <a:pPr marL="190596">
              <a:spcBef>
                <a:spcPts val="14"/>
              </a:spcBef>
            </a:pPr>
            <a:r>
              <a:rPr sz="1360" spc="9" dirty="0">
                <a:latin typeface="Meiryo UI"/>
                <a:cs typeface="Meiryo UI"/>
              </a:rPr>
              <a:t>原則</a:t>
            </a:r>
            <a:r>
              <a:rPr sz="1360" dirty="0">
                <a:latin typeface="Meiryo UI"/>
                <a:cs typeface="Meiryo UI"/>
              </a:rPr>
              <a:t>1</a:t>
            </a:r>
            <a:r>
              <a:rPr sz="1360" spc="9" dirty="0">
                <a:latin typeface="Meiryo UI"/>
                <a:cs typeface="Meiryo UI"/>
              </a:rPr>
              <a:t>年</a:t>
            </a:r>
            <a:endParaRPr sz="1360">
              <a:latin typeface="Meiryo UI"/>
              <a:cs typeface="Meiryo UI"/>
            </a:endParaRPr>
          </a:p>
          <a:p>
            <a:pPr marL="190596" marR="4607">
              <a:lnSpc>
                <a:spcPct val="100699"/>
              </a:lnSpc>
              <a:spcBef>
                <a:spcPts val="9"/>
              </a:spcBef>
            </a:pPr>
            <a:r>
              <a:rPr sz="1360" spc="5" dirty="0">
                <a:latin typeface="Meiryo UI"/>
                <a:cs typeface="Meiryo UI"/>
              </a:rPr>
              <a:t>セ</a:t>
            </a:r>
            <a:r>
              <a:rPr sz="1360" dirty="0">
                <a:latin typeface="Meiryo UI"/>
                <a:cs typeface="Meiryo UI"/>
              </a:rPr>
              <a:t>ンド</a:t>
            </a:r>
            <a:r>
              <a:rPr sz="1360" spc="5" dirty="0">
                <a:latin typeface="Meiryo UI"/>
                <a:cs typeface="Meiryo UI"/>
              </a:rPr>
              <a:t>バッ</a:t>
            </a:r>
            <a:r>
              <a:rPr sz="1360" dirty="0">
                <a:latin typeface="Meiryo UI"/>
                <a:cs typeface="Meiryo UI"/>
              </a:rPr>
              <a:t>ク</a:t>
            </a:r>
            <a:r>
              <a:rPr sz="1360" spc="9" dirty="0">
                <a:latin typeface="Meiryo UI"/>
                <a:cs typeface="Meiryo UI"/>
              </a:rPr>
              <a:t>方式</a:t>
            </a:r>
            <a:r>
              <a:rPr sz="1360" dirty="0">
                <a:latin typeface="Meiryo UI"/>
                <a:cs typeface="Meiryo UI"/>
              </a:rPr>
              <a:t>(2</a:t>
            </a:r>
            <a:r>
              <a:rPr sz="1360" spc="9" dirty="0">
                <a:latin typeface="Meiryo UI"/>
                <a:cs typeface="Meiryo UI"/>
              </a:rPr>
              <a:t>週間程度で返却) 端末不調時</a:t>
            </a:r>
            <a:r>
              <a:rPr sz="1360" spc="5" dirty="0">
                <a:latin typeface="Meiryo UI"/>
                <a:cs typeface="Meiryo UI"/>
              </a:rPr>
              <a:t>の</a:t>
            </a:r>
            <a:r>
              <a:rPr sz="1360" spc="9" dirty="0">
                <a:latin typeface="Meiryo UI"/>
                <a:cs typeface="Meiryo UI"/>
              </a:rPr>
              <a:t>予備</a:t>
            </a:r>
            <a:r>
              <a:rPr sz="1360" spc="5" dirty="0">
                <a:latin typeface="Meiryo UI"/>
                <a:cs typeface="Meiryo UI"/>
              </a:rPr>
              <a:t>を</a:t>
            </a:r>
            <a:r>
              <a:rPr sz="1360" spc="9" dirty="0">
                <a:latin typeface="Meiryo UI"/>
                <a:cs typeface="Meiryo UI"/>
              </a:rPr>
              <a:t>常備</a:t>
            </a:r>
            <a:endParaRPr sz="1360">
              <a:latin typeface="Meiryo UI"/>
              <a:cs typeface="Meiryo UI"/>
            </a:endParaRPr>
          </a:p>
        </p:txBody>
      </p:sp>
      <p:sp>
        <p:nvSpPr>
          <p:cNvPr id="17" name="object 17"/>
          <p:cNvSpPr/>
          <p:nvPr/>
        </p:nvSpPr>
        <p:spPr>
          <a:xfrm>
            <a:off x="2007688" y="1339123"/>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18" name="object 18"/>
          <p:cNvSpPr/>
          <p:nvPr/>
        </p:nvSpPr>
        <p:spPr>
          <a:xfrm>
            <a:off x="2007688" y="1563002"/>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19" name="object 19"/>
          <p:cNvSpPr/>
          <p:nvPr/>
        </p:nvSpPr>
        <p:spPr>
          <a:xfrm>
            <a:off x="2007688" y="1786880"/>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20" name="object 20"/>
          <p:cNvSpPr/>
          <p:nvPr/>
        </p:nvSpPr>
        <p:spPr>
          <a:xfrm>
            <a:off x="2007688" y="2010759"/>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21" name="object 21"/>
          <p:cNvSpPr/>
          <p:nvPr/>
        </p:nvSpPr>
        <p:spPr>
          <a:xfrm>
            <a:off x="2007688" y="2458514"/>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22" name="object 22"/>
          <p:cNvSpPr txBox="1"/>
          <p:nvPr/>
        </p:nvSpPr>
        <p:spPr>
          <a:xfrm>
            <a:off x="1889760" y="682230"/>
            <a:ext cx="8762232" cy="2377042"/>
          </a:xfrm>
          <a:prstGeom prst="rect">
            <a:avLst/>
          </a:prstGeom>
        </p:spPr>
        <p:txBody>
          <a:bodyPr vert="horz" wrap="square" lIns="0" tIns="14395" rIns="0" bIns="0" rtlCol="0">
            <a:spAutoFit/>
          </a:bodyPr>
          <a:lstStyle/>
          <a:p>
            <a:pPr marL="11516">
              <a:spcBef>
                <a:spcPts val="113"/>
              </a:spcBef>
            </a:pPr>
            <a:r>
              <a:rPr sz="1542" spc="9" dirty="0">
                <a:latin typeface="Meiryo UI"/>
                <a:cs typeface="Meiryo UI"/>
              </a:rPr>
              <a:t>「</a:t>
            </a:r>
            <a:r>
              <a:rPr sz="1542" spc="23" dirty="0">
                <a:latin typeface="Meiryo UI"/>
                <a:cs typeface="Meiryo UI"/>
              </a:rPr>
              <a:t>新時代の学</a:t>
            </a:r>
            <a:r>
              <a:rPr sz="1542" spc="18" dirty="0">
                <a:latin typeface="Meiryo UI"/>
                <a:cs typeface="Meiryo UI"/>
              </a:rPr>
              <a:t>び</a:t>
            </a:r>
            <a:r>
              <a:rPr sz="1542" spc="23" dirty="0">
                <a:latin typeface="Meiryo UI"/>
                <a:cs typeface="Meiryo UI"/>
              </a:rPr>
              <a:t>を支</a:t>
            </a:r>
            <a:r>
              <a:rPr sz="1542" spc="14" dirty="0">
                <a:latin typeface="Meiryo UI"/>
                <a:cs typeface="Meiryo UI"/>
              </a:rPr>
              <a:t>え</a:t>
            </a:r>
            <a:r>
              <a:rPr sz="1542" spc="18" dirty="0">
                <a:latin typeface="Meiryo UI"/>
                <a:cs typeface="Meiryo UI"/>
              </a:rPr>
              <a:t>る</a:t>
            </a:r>
            <a:r>
              <a:rPr sz="1542" spc="23" dirty="0">
                <a:latin typeface="Meiryo UI"/>
                <a:cs typeface="Meiryo UI"/>
              </a:rPr>
              <a:t>先端技術活用推進方策</a:t>
            </a:r>
            <a:r>
              <a:rPr sz="1542" spc="9" dirty="0">
                <a:latin typeface="Meiryo UI"/>
                <a:cs typeface="Meiryo UI"/>
              </a:rPr>
              <a:t>」</a:t>
            </a:r>
            <a:r>
              <a:rPr sz="1542" spc="23" dirty="0">
                <a:latin typeface="Meiryo UI"/>
                <a:cs typeface="Meiryo UI"/>
              </a:rPr>
              <a:t>の考</a:t>
            </a:r>
            <a:r>
              <a:rPr sz="1542" spc="14" dirty="0">
                <a:latin typeface="Meiryo UI"/>
                <a:cs typeface="Meiryo UI"/>
              </a:rPr>
              <a:t>え</a:t>
            </a:r>
            <a:r>
              <a:rPr sz="1542" spc="23" dirty="0">
                <a:latin typeface="Meiryo UI"/>
                <a:cs typeface="Meiryo UI"/>
              </a:rPr>
              <a:t>方</a:t>
            </a:r>
            <a:r>
              <a:rPr sz="1542" spc="14" dirty="0">
                <a:latin typeface="Meiryo UI"/>
                <a:cs typeface="Meiryo UI"/>
              </a:rPr>
              <a:t>に</a:t>
            </a:r>
            <a:r>
              <a:rPr sz="1542" spc="23" dirty="0">
                <a:latin typeface="Meiryo UI"/>
                <a:cs typeface="Meiryo UI"/>
              </a:rPr>
              <a:t>基づき</a:t>
            </a:r>
            <a:r>
              <a:rPr sz="1542" spc="14" dirty="0">
                <a:latin typeface="Meiryo UI"/>
                <a:cs typeface="Meiryo UI"/>
              </a:rPr>
              <a:t>、</a:t>
            </a:r>
            <a:r>
              <a:rPr sz="1542" spc="23" dirty="0">
                <a:latin typeface="Meiryo UI"/>
                <a:cs typeface="Meiryo UI"/>
              </a:rPr>
              <a:t>学習者用端末の標準仕様を提示</a:t>
            </a:r>
            <a:endParaRPr sz="1542">
              <a:latin typeface="Meiryo UI"/>
              <a:cs typeface="Meiryo UI"/>
            </a:endParaRPr>
          </a:p>
          <a:p>
            <a:pPr marL="11516">
              <a:spcBef>
                <a:spcPts val="32"/>
              </a:spcBef>
            </a:pPr>
            <a:r>
              <a:rPr sz="1542" spc="23" dirty="0">
                <a:latin typeface="Meiryo UI"/>
                <a:cs typeface="Meiryo UI"/>
              </a:rPr>
              <a:t>本来</a:t>
            </a:r>
            <a:r>
              <a:rPr sz="1542" spc="14" dirty="0">
                <a:latin typeface="Meiryo UI"/>
                <a:cs typeface="Meiryo UI"/>
              </a:rPr>
              <a:t>、</a:t>
            </a:r>
            <a:r>
              <a:rPr sz="1542" spc="23" dirty="0">
                <a:latin typeface="Meiryo UI"/>
                <a:cs typeface="Meiryo UI"/>
              </a:rPr>
              <a:t>調達</a:t>
            </a:r>
            <a:r>
              <a:rPr sz="1542" spc="14" dirty="0">
                <a:latin typeface="Meiryo UI"/>
                <a:cs typeface="Meiryo UI"/>
              </a:rPr>
              <a:t>は</a:t>
            </a:r>
            <a:r>
              <a:rPr sz="1542" spc="23" dirty="0">
                <a:latin typeface="Meiryo UI"/>
                <a:cs typeface="Meiryo UI"/>
              </a:rPr>
              <a:t>学校の活用方法</a:t>
            </a:r>
            <a:r>
              <a:rPr sz="1542" spc="14" dirty="0">
                <a:latin typeface="Meiryo UI"/>
                <a:cs typeface="Meiryo UI"/>
              </a:rPr>
              <a:t>に</a:t>
            </a:r>
            <a:r>
              <a:rPr sz="1542" spc="23" dirty="0">
                <a:latin typeface="Meiryo UI"/>
                <a:cs typeface="Meiryo UI"/>
              </a:rPr>
              <a:t>応</a:t>
            </a:r>
            <a:r>
              <a:rPr sz="1542" spc="14" dirty="0">
                <a:latin typeface="Meiryo UI"/>
                <a:cs typeface="Meiryo UI"/>
              </a:rPr>
              <a:t>じて</a:t>
            </a:r>
            <a:r>
              <a:rPr sz="1542" spc="23" dirty="0">
                <a:latin typeface="Meiryo UI"/>
                <a:cs typeface="Meiryo UI"/>
              </a:rPr>
              <a:t>柔軟</a:t>
            </a:r>
            <a:r>
              <a:rPr sz="1542" spc="14" dirty="0">
                <a:latin typeface="Meiryo UI"/>
                <a:cs typeface="Meiryo UI"/>
              </a:rPr>
              <a:t>に</a:t>
            </a:r>
            <a:r>
              <a:rPr sz="1542" spc="23" dirty="0">
                <a:latin typeface="Meiryo UI"/>
                <a:cs typeface="Meiryo UI"/>
              </a:rPr>
              <a:t>行</a:t>
            </a:r>
            <a:r>
              <a:rPr sz="1542" spc="14" dirty="0">
                <a:latin typeface="Meiryo UI"/>
                <a:cs typeface="Meiryo UI"/>
              </a:rPr>
              <a:t>わ</a:t>
            </a:r>
            <a:r>
              <a:rPr sz="1542" spc="18" dirty="0">
                <a:latin typeface="Meiryo UI"/>
                <a:cs typeface="Meiryo UI"/>
              </a:rPr>
              <a:t>れる</a:t>
            </a:r>
            <a:r>
              <a:rPr sz="1542" spc="23" dirty="0">
                <a:latin typeface="Meiryo UI"/>
                <a:cs typeface="Meiryo UI"/>
              </a:rPr>
              <a:t>べき</a:t>
            </a:r>
            <a:r>
              <a:rPr sz="1542" spc="18" dirty="0">
                <a:latin typeface="Meiryo UI"/>
                <a:cs typeface="Meiryo UI"/>
              </a:rPr>
              <a:t>も</a:t>
            </a:r>
            <a:r>
              <a:rPr sz="1542" spc="23" dirty="0">
                <a:latin typeface="Meiryo UI"/>
                <a:cs typeface="Meiryo UI"/>
              </a:rPr>
              <a:t>の</a:t>
            </a:r>
            <a:r>
              <a:rPr sz="1542" spc="18" dirty="0">
                <a:latin typeface="Meiryo UI"/>
                <a:cs typeface="Meiryo UI"/>
              </a:rPr>
              <a:t>と</a:t>
            </a:r>
            <a:r>
              <a:rPr sz="1542" spc="23" dirty="0">
                <a:latin typeface="Meiryo UI"/>
                <a:cs typeface="Meiryo UI"/>
              </a:rPr>
              <a:t>の前提で</a:t>
            </a:r>
            <a:r>
              <a:rPr sz="1542" spc="14" dirty="0">
                <a:latin typeface="Meiryo UI"/>
                <a:cs typeface="Meiryo UI"/>
              </a:rPr>
              <a:t>、</a:t>
            </a:r>
            <a:r>
              <a:rPr sz="1542" spc="23" dirty="0">
                <a:latin typeface="Meiryo UI"/>
                <a:cs typeface="Meiryo UI"/>
              </a:rPr>
              <a:t>簡</a:t>
            </a:r>
            <a:r>
              <a:rPr sz="1542" spc="32" dirty="0">
                <a:latin typeface="Meiryo UI"/>
                <a:cs typeface="Meiryo UI"/>
              </a:rPr>
              <a:t>便</a:t>
            </a:r>
            <a:r>
              <a:rPr sz="1542" spc="14" dirty="0">
                <a:latin typeface="Meiryo UI"/>
                <a:cs typeface="Meiryo UI"/>
              </a:rPr>
              <a:t>な</a:t>
            </a:r>
            <a:r>
              <a:rPr sz="1542" spc="23" dirty="0">
                <a:latin typeface="Meiryo UI"/>
                <a:cs typeface="Meiryo UI"/>
              </a:rPr>
              <a:t>調達</a:t>
            </a:r>
            <a:r>
              <a:rPr sz="1542" spc="14" dirty="0">
                <a:latin typeface="Meiryo UI"/>
                <a:cs typeface="Meiryo UI"/>
              </a:rPr>
              <a:t>に</a:t>
            </a:r>
            <a:r>
              <a:rPr sz="1542" spc="23" dirty="0">
                <a:latin typeface="Meiryo UI"/>
                <a:cs typeface="Meiryo UI"/>
              </a:rPr>
              <a:t>向</a:t>
            </a:r>
            <a:r>
              <a:rPr sz="1542" spc="32" dirty="0">
                <a:latin typeface="Meiryo UI"/>
                <a:cs typeface="Meiryo UI"/>
              </a:rPr>
              <a:t>け</a:t>
            </a:r>
            <a:r>
              <a:rPr sz="1542" spc="14" dirty="0">
                <a:latin typeface="Meiryo UI"/>
                <a:cs typeface="Meiryo UI"/>
              </a:rPr>
              <a:t>た</a:t>
            </a:r>
            <a:r>
              <a:rPr sz="1542" spc="23" dirty="0">
                <a:latin typeface="Meiryo UI"/>
                <a:cs typeface="Meiryo UI"/>
              </a:rPr>
              <a:t>モデル例</a:t>
            </a:r>
            <a:r>
              <a:rPr sz="1542" spc="27" dirty="0">
                <a:latin typeface="Meiryo UI"/>
                <a:cs typeface="Meiryo UI"/>
              </a:rPr>
              <a:t>と</a:t>
            </a:r>
            <a:r>
              <a:rPr sz="1542" spc="14" dirty="0">
                <a:latin typeface="Meiryo UI"/>
                <a:cs typeface="Meiryo UI"/>
              </a:rPr>
              <a:t>す</a:t>
            </a:r>
            <a:r>
              <a:rPr sz="1542" spc="18" dirty="0">
                <a:latin typeface="Meiryo UI"/>
                <a:cs typeface="Meiryo UI"/>
              </a:rPr>
              <a:t>る</a:t>
            </a:r>
            <a:endParaRPr sz="1542">
              <a:latin typeface="Meiryo UI"/>
              <a:cs typeface="Meiryo UI"/>
            </a:endParaRPr>
          </a:p>
          <a:p>
            <a:pPr marL="381767">
              <a:lnSpc>
                <a:spcPts val="1804"/>
              </a:lnSpc>
              <a:spcBef>
                <a:spcPts val="798"/>
              </a:spcBef>
            </a:pPr>
            <a:r>
              <a:rPr sz="1542" spc="23" dirty="0">
                <a:latin typeface="Meiryo UI"/>
                <a:cs typeface="Meiryo UI"/>
              </a:rPr>
              <a:t>３ＯＳ</a:t>
            </a:r>
            <a:r>
              <a:rPr sz="1542" spc="18" dirty="0">
                <a:latin typeface="Meiryo UI"/>
                <a:cs typeface="Meiryo UI"/>
              </a:rPr>
              <a:t>ごと</a:t>
            </a:r>
            <a:r>
              <a:rPr sz="1542" spc="23" dirty="0">
                <a:latin typeface="Meiryo UI"/>
                <a:cs typeface="Meiryo UI"/>
              </a:rPr>
              <a:t>の標準仕様を提示</a:t>
            </a:r>
            <a:endParaRPr sz="1542">
              <a:latin typeface="Meiryo UI"/>
              <a:cs typeface="Meiryo UI"/>
            </a:endParaRPr>
          </a:p>
          <a:p>
            <a:pPr marL="381767">
              <a:lnSpc>
                <a:spcPts val="1764"/>
              </a:lnSpc>
            </a:pPr>
            <a:r>
              <a:rPr sz="1542" spc="23" dirty="0">
                <a:latin typeface="Meiryo UI"/>
                <a:cs typeface="Meiryo UI"/>
              </a:rPr>
              <a:t>十分</a:t>
            </a:r>
            <a:r>
              <a:rPr sz="1542" spc="14" dirty="0">
                <a:latin typeface="Meiryo UI"/>
                <a:cs typeface="Meiryo UI"/>
              </a:rPr>
              <a:t>な</a:t>
            </a:r>
            <a:r>
              <a:rPr sz="1542" spc="23" dirty="0">
                <a:latin typeface="Meiryo UI"/>
                <a:cs typeface="Meiryo UI"/>
              </a:rPr>
              <a:t>通信ネ</a:t>
            </a:r>
            <a:r>
              <a:rPr sz="1542" spc="9" dirty="0">
                <a:latin typeface="Meiryo UI"/>
                <a:cs typeface="Meiryo UI"/>
              </a:rPr>
              <a:t>ッ</a:t>
            </a:r>
            <a:r>
              <a:rPr sz="1542" spc="14" dirty="0">
                <a:latin typeface="Meiryo UI"/>
                <a:cs typeface="Meiryo UI"/>
              </a:rPr>
              <a:t>ト</a:t>
            </a:r>
            <a:r>
              <a:rPr sz="1542" spc="23" dirty="0">
                <a:latin typeface="Meiryo UI"/>
                <a:cs typeface="Meiryo UI"/>
              </a:rPr>
              <a:t>ワー</a:t>
            </a:r>
            <a:r>
              <a:rPr sz="1542" spc="18" dirty="0">
                <a:latin typeface="Meiryo UI"/>
                <a:cs typeface="Meiryo UI"/>
              </a:rPr>
              <a:t>クとクラウ</a:t>
            </a:r>
            <a:r>
              <a:rPr sz="1542" spc="14" dirty="0">
                <a:latin typeface="Meiryo UI"/>
                <a:cs typeface="Meiryo UI"/>
              </a:rPr>
              <a:t>ド</a:t>
            </a:r>
            <a:r>
              <a:rPr sz="1542" spc="23" dirty="0">
                <a:latin typeface="Meiryo UI"/>
                <a:cs typeface="Meiryo UI"/>
              </a:rPr>
              <a:t>活用の下でのブ</a:t>
            </a:r>
            <a:r>
              <a:rPr sz="1542" spc="18" dirty="0">
                <a:latin typeface="Meiryo UI"/>
                <a:cs typeface="Meiryo UI"/>
              </a:rPr>
              <a:t>ラウザ</a:t>
            </a:r>
            <a:r>
              <a:rPr sz="1542" spc="23" dirty="0">
                <a:latin typeface="Meiryo UI"/>
                <a:cs typeface="Meiryo UI"/>
              </a:rPr>
              <a:t>ベー</a:t>
            </a:r>
            <a:r>
              <a:rPr sz="1542" spc="14" dirty="0">
                <a:latin typeface="Meiryo UI"/>
                <a:cs typeface="Meiryo UI"/>
              </a:rPr>
              <a:t>ス</a:t>
            </a:r>
            <a:r>
              <a:rPr sz="1542" spc="23" dirty="0">
                <a:latin typeface="Meiryo UI"/>
                <a:cs typeface="Meiryo UI"/>
              </a:rPr>
              <a:t>での活用が大前提</a:t>
            </a:r>
            <a:endParaRPr sz="1542">
              <a:latin typeface="Meiryo UI"/>
              <a:cs typeface="Meiryo UI"/>
            </a:endParaRPr>
          </a:p>
          <a:p>
            <a:pPr marL="381767">
              <a:lnSpc>
                <a:spcPts val="1764"/>
              </a:lnSpc>
            </a:pPr>
            <a:r>
              <a:rPr sz="1542" spc="23" dirty="0">
                <a:latin typeface="Meiryo UI"/>
                <a:cs typeface="Meiryo UI"/>
              </a:rPr>
              <a:t>米国の３００</a:t>
            </a:r>
            <a:r>
              <a:rPr sz="1542" spc="14" dirty="0">
                <a:latin typeface="Meiryo UI"/>
                <a:cs typeface="Meiryo UI"/>
              </a:rPr>
              <a:t>ド</a:t>
            </a:r>
            <a:r>
              <a:rPr sz="1542" spc="23" dirty="0">
                <a:latin typeface="Meiryo UI"/>
                <a:cs typeface="Meiryo UI"/>
              </a:rPr>
              <a:t>ル</a:t>
            </a:r>
            <a:r>
              <a:rPr sz="1542" spc="14" dirty="0">
                <a:latin typeface="Meiryo UI"/>
                <a:cs typeface="Meiryo UI"/>
              </a:rPr>
              <a:t>パ</a:t>
            </a:r>
            <a:r>
              <a:rPr sz="1542" spc="23" dirty="0">
                <a:latin typeface="Meiryo UI"/>
                <a:cs typeface="Meiryo UI"/>
              </a:rPr>
              <a:t>ソ</a:t>
            </a:r>
            <a:r>
              <a:rPr sz="1542" spc="18" dirty="0">
                <a:latin typeface="Meiryo UI"/>
                <a:cs typeface="Meiryo UI"/>
              </a:rPr>
              <a:t>コ</a:t>
            </a:r>
            <a:r>
              <a:rPr sz="1542" spc="9" dirty="0">
                <a:latin typeface="Meiryo UI"/>
                <a:cs typeface="Meiryo UI"/>
              </a:rPr>
              <a:t>ン</a:t>
            </a:r>
            <a:r>
              <a:rPr sz="1542" spc="23" dirty="0">
                <a:latin typeface="Meiryo UI"/>
                <a:cs typeface="Meiryo UI"/>
              </a:rPr>
              <a:t>を念頭</a:t>
            </a:r>
            <a:r>
              <a:rPr sz="1542" spc="14" dirty="0">
                <a:latin typeface="Meiryo UI"/>
                <a:cs typeface="Meiryo UI"/>
              </a:rPr>
              <a:t>に、</a:t>
            </a:r>
            <a:r>
              <a:rPr sz="1542" spc="23" dirty="0">
                <a:latin typeface="Meiryo UI"/>
                <a:cs typeface="Meiryo UI"/>
              </a:rPr>
              <a:t>大量調達実現を含め</a:t>
            </a:r>
            <a:r>
              <a:rPr sz="1542" spc="14" dirty="0">
                <a:latin typeface="Meiryo UI"/>
                <a:cs typeface="Meiryo UI"/>
              </a:rPr>
              <a:t>て、</a:t>
            </a:r>
            <a:r>
              <a:rPr sz="1542" spc="23" dirty="0">
                <a:latin typeface="Meiryo UI"/>
                <a:cs typeface="Meiryo UI"/>
              </a:rPr>
              <a:t>５万円程度の価格帯</a:t>
            </a:r>
            <a:endParaRPr sz="1542">
              <a:latin typeface="Meiryo UI"/>
              <a:cs typeface="Meiryo UI"/>
            </a:endParaRPr>
          </a:p>
          <a:p>
            <a:pPr marL="381767" marR="168715">
              <a:lnSpc>
                <a:spcPts val="1758"/>
              </a:lnSpc>
              <a:spcBef>
                <a:spcPts val="91"/>
              </a:spcBef>
            </a:pPr>
            <a:r>
              <a:rPr sz="1542" spc="23" dirty="0">
                <a:latin typeface="Meiryo UI"/>
                <a:cs typeface="Meiryo UI"/>
              </a:rPr>
              <a:t>デ</a:t>
            </a:r>
            <a:r>
              <a:rPr sz="1542" spc="18" dirty="0">
                <a:latin typeface="Meiryo UI"/>
                <a:cs typeface="Meiryo UI"/>
              </a:rPr>
              <a:t>ジタ</a:t>
            </a:r>
            <a:r>
              <a:rPr sz="1542" spc="23" dirty="0">
                <a:latin typeface="Meiryo UI"/>
                <a:cs typeface="Meiryo UI"/>
              </a:rPr>
              <a:t>ル教科書</a:t>
            </a:r>
            <a:r>
              <a:rPr sz="1542" spc="-36" dirty="0">
                <a:latin typeface="Meiryo UI"/>
                <a:cs typeface="Meiryo UI"/>
              </a:rPr>
              <a:t>・</a:t>
            </a:r>
            <a:r>
              <a:rPr sz="1542" spc="23" dirty="0">
                <a:latin typeface="Meiryo UI"/>
                <a:cs typeface="Meiryo UI"/>
              </a:rPr>
              <a:t>教材等の操作性向上</a:t>
            </a:r>
            <a:r>
              <a:rPr sz="1542" spc="14" dirty="0">
                <a:latin typeface="Meiryo UI"/>
                <a:cs typeface="Meiryo UI"/>
              </a:rPr>
              <a:t>に</a:t>
            </a:r>
            <a:r>
              <a:rPr sz="1542" spc="23" dirty="0">
                <a:latin typeface="Meiryo UI"/>
                <a:cs typeface="Meiryo UI"/>
              </a:rPr>
              <a:t>資</a:t>
            </a:r>
            <a:r>
              <a:rPr sz="1542" spc="14" dirty="0">
                <a:latin typeface="Meiryo UI"/>
                <a:cs typeface="Meiryo UI"/>
              </a:rPr>
              <a:t>す</a:t>
            </a:r>
            <a:r>
              <a:rPr sz="1542" spc="18" dirty="0">
                <a:latin typeface="Meiryo UI"/>
                <a:cs typeface="Meiryo UI"/>
              </a:rPr>
              <a:t>るタ</a:t>
            </a:r>
            <a:r>
              <a:rPr sz="1542" spc="9" dirty="0">
                <a:latin typeface="Meiryo UI"/>
                <a:cs typeface="Meiryo UI"/>
              </a:rPr>
              <a:t>ッ</a:t>
            </a:r>
            <a:r>
              <a:rPr sz="1542" spc="14" dirty="0">
                <a:latin typeface="Meiryo UI"/>
                <a:cs typeface="Meiryo UI"/>
              </a:rPr>
              <a:t>チパ</a:t>
            </a:r>
            <a:r>
              <a:rPr sz="1542" spc="23" dirty="0">
                <a:latin typeface="Meiryo UI"/>
                <a:cs typeface="Meiryo UI"/>
              </a:rPr>
              <a:t>ネル</a:t>
            </a:r>
            <a:r>
              <a:rPr sz="1542" spc="-36" dirty="0">
                <a:latin typeface="Meiryo UI"/>
                <a:cs typeface="Meiryo UI"/>
              </a:rPr>
              <a:t>・</a:t>
            </a:r>
            <a:r>
              <a:rPr sz="1542" spc="9" dirty="0">
                <a:latin typeface="Meiryo UI"/>
                <a:cs typeface="Meiryo UI"/>
              </a:rPr>
              <a:t>ハ</a:t>
            </a:r>
            <a:r>
              <a:rPr sz="1542" spc="32" dirty="0">
                <a:latin typeface="Meiryo UI"/>
                <a:cs typeface="Meiryo UI"/>
              </a:rPr>
              <a:t>ー</a:t>
            </a:r>
            <a:r>
              <a:rPr sz="1542" spc="14" dirty="0">
                <a:latin typeface="Meiryo UI"/>
                <a:cs typeface="Meiryo UI"/>
              </a:rPr>
              <a:t>ド</a:t>
            </a:r>
            <a:r>
              <a:rPr sz="1542" spc="18" dirty="0">
                <a:latin typeface="Meiryo UI"/>
                <a:cs typeface="Meiryo UI"/>
              </a:rPr>
              <a:t>ウ</a:t>
            </a:r>
            <a:r>
              <a:rPr sz="1542" spc="9" dirty="0">
                <a:latin typeface="Meiryo UI"/>
                <a:cs typeface="Meiryo UI"/>
              </a:rPr>
              <a:t>ェ</a:t>
            </a:r>
            <a:r>
              <a:rPr sz="1542" spc="32" dirty="0">
                <a:latin typeface="Meiryo UI"/>
                <a:cs typeface="Meiryo UI"/>
              </a:rPr>
              <a:t>ア</a:t>
            </a:r>
            <a:r>
              <a:rPr sz="1542" spc="23" dirty="0">
                <a:latin typeface="Meiryo UI"/>
                <a:cs typeface="Meiryo UI"/>
              </a:rPr>
              <a:t>キーボー</a:t>
            </a:r>
            <a:r>
              <a:rPr sz="1542" spc="14" dirty="0">
                <a:latin typeface="Meiryo UI"/>
                <a:cs typeface="Meiryo UI"/>
              </a:rPr>
              <a:t>ド、QR</a:t>
            </a:r>
            <a:r>
              <a:rPr sz="1542" spc="18" dirty="0">
                <a:latin typeface="Meiryo UI"/>
                <a:cs typeface="Meiryo UI"/>
              </a:rPr>
              <a:t>コ</a:t>
            </a:r>
            <a:r>
              <a:rPr sz="1542" spc="32" dirty="0">
                <a:latin typeface="Meiryo UI"/>
                <a:cs typeface="Meiryo UI"/>
              </a:rPr>
              <a:t>ー</a:t>
            </a:r>
            <a:r>
              <a:rPr sz="1542" spc="14" dirty="0">
                <a:latin typeface="Meiryo UI"/>
                <a:cs typeface="Meiryo UI"/>
              </a:rPr>
              <a:t>ド</a:t>
            </a:r>
            <a:r>
              <a:rPr sz="1542" spc="23" dirty="0">
                <a:latin typeface="Meiryo UI"/>
                <a:cs typeface="Meiryo UI"/>
              </a:rPr>
              <a:t>読</a:t>
            </a:r>
            <a:r>
              <a:rPr sz="1542" spc="18" dirty="0">
                <a:latin typeface="Meiryo UI"/>
                <a:cs typeface="Meiryo UI"/>
              </a:rPr>
              <a:t>み</a:t>
            </a:r>
            <a:r>
              <a:rPr sz="1542" spc="23" dirty="0">
                <a:latin typeface="Meiryo UI"/>
                <a:cs typeface="Meiryo UI"/>
              </a:rPr>
              <a:t>込</a:t>
            </a:r>
            <a:r>
              <a:rPr sz="1542" spc="18" dirty="0">
                <a:latin typeface="Meiryo UI"/>
                <a:cs typeface="Meiryo UI"/>
              </a:rPr>
              <a:t>みを </a:t>
            </a:r>
            <a:r>
              <a:rPr sz="1542" spc="23" dirty="0">
                <a:latin typeface="Meiryo UI"/>
                <a:cs typeface="Meiryo UI"/>
              </a:rPr>
              <a:t>想定</a:t>
            </a:r>
            <a:r>
              <a:rPr sz="1542" spc="14" dirty="0">
                <a:latin typeface="Meiryo UI"/>
                <a:cs typeface="Meiryo UI"/>
              </a:rPr>
              <a:t>したイ</a:t>
            </a:r>
            <a:r>
              <a:rPr sz="1542" spc="9" dirty="0">
                <a:latin typeface="Meiryo UI"/>
                <a:cs typeface="Meiryo UI"/>
              </a:rPr>
              <a:t>ン</a:t>
            </a:r>
            <a:r>
              <a:rPr sz="1542" spc="18" dirty="0">
                <a:latin typeface="Meiryo UI"/>
                <a:cs typeface="Meiryo UI"/>
              </a:rPr>
              <a:t>カメラ</a:t>
            </a:r>
            <a:r>
              <a:rPr sz="1542" spc="9" dirty="0">
                <a:latin typeface="Meiryo UI"/>
                <a:cs typeface="Meiryo UI"/>
              </a:rPr>
              <a:t>/</a:t>
            </a:r>
            <a:r>
              <a:rPr sz="1542" spc="23" dirty="0">
                <a:latin typeface="Meiryo UI"/>
                <a:cs typeface="Meiryo UI"/>
              </a:rPr>
              <a:t>ア</a:t>
            </a:r>
            <a:r>
              <a:rPr sz="1542" spc="18" dirty="0">
                <a:latin typeface="Meiryo UI"/>
                <a:cs typeface="Meiryo UI"/>
              </a:rPr>
              <a:t>ウ</a:t>
            </a:r>
            <a:r>
              <a:rPr sz="1542" spc="14" dirty="0">
                <a:latin typeface="Meiryo UI"/>
                <a:cs typeface="Meiryo UI"/>
              </a:rPr>
              <a:t>ト</a:t>
            </a:r>
            <a:r>
              <a:rPr sz="1542" spc="18" dirty="0">
                <a:latin typeface="Meiryo UI"/>
                <a:cs typeface="Meiryo UI"/>
              </a:rPr>
              <a:t>カメラ</a:t>
            </a:r>
            <a:r>
              <a:rPr sz="1542" spc="23" dirty="0">
                <a:latin typeface="Meiryo UI"/>
                <a:cs typeface="Meiryo UI"/>
              </a:rPr>
              <a:t>を共通仕</a:t>
            </a:r>
            <a:r>
              <a:rPr sz="1542" spc="32" dirty="0">
                <a:latin typeface="Meiryo UI"/>
                <a:cs typeface="Meiryo UI"/>
              </a:rPr>
              <a:t>様</a:t>
            </a:r>
            <a:r>
              <a:rPr sz="1542" spc="18" dirty="0">
                <a:latin typeface="Meiryo UI"/>
                <a:cs typeface="Meiryo UI"/>
              </a:rPr>
              <a:t>に</a:t>
            </a:r>
            <a:endParaRPr sz="1542">
              <a:latin typeface="Meiryo UI"/>
              <a:cs typeface="Meiryo UI"/>
            </a:endParaRPr>
          </a:p>
          <a:p>
            <a:pPr marL="381767">
              <a:lnSpc>
                <a:spcPts val="1723"/>
              </a:lnSpc>
            </a:pPr>
            <a:r>
              <a:rPr sz="1542" spc="9" dirty="0">
                <a:latin typeface="Meiryo UI"/>
                <a:cs typeface="Meiryo UI"/>
              </a:rPr>
              <a:t>Wi-Fi</a:t>
            </a:r>
            <a:r>
              <a:rPr sz="1542" spc="23" dirty="0">
                <a:latin typeface="Meiryo UI"/>
                <a:cs typeface="Meiryo UI"/>
              </a:rPr>
              <a:t>を補完</a:t>
            </a:r>
            <a:r>
              <a:rPr sz="1542" spc="14" dirty="0">
                <a:latin typeface="Meiryo UI"/>
                <a:cs typeface="Meiryo UI"/>
              </a:rPr>
              <a:t>す</a:t>
            </a:r>
            <a:r>
              <a:rPr sz="1542" spc="18" dirty="0">
                <a:latin typeface="Meiryo UI"/>
                <a:cs typeface="Meiryo UI"/>
              </a:rPr>
              <a:t>る</a:t>
            </a:r>
            <a:r>
              <a:rPr sz="1542" spc="23" dirty="0">
                <a:latin typeface="Meiryo UI"/>
                <a:cs typeface="Meiryo UI"/>
              </a:rPr>
              <a:t>ＬＴＥ</a:t>
            </a:r>
            <a:r>
              <a:rPr sz="1542" spc="18" dirty="0">
                <a:latin typeface="Meiryo UI"/>
                <a:cs typeface="Meiryo UI"/>
              </a:rPr>
              <a:t>も</a:t>
            </a:r>
            <a:r>
              <a:rPr sz="1542" spc="23" dirty="0">
                <a:latin typeface="Meiryo UI"/>
                <a:cs typeface="Meiryo UI"/>
              </a:rPr>
              <a:t>選択肢の１</a:t>
            </a:r>
            <a:r>
              <a:rPr sz="1542" spc="18" dirty="0">
                <a:latin typeface="Meiryo UI"/>
                <a:cs typeface="Meiryo UI"/>
              </a:rPr>
              <a:t>つ</a:t>
            </a:r>
            <a:endParaRPr sz="1542">
              <a:latin typeface="Meiryo UI"/>
              <a:cs typeface="Meiryo UI"/>
            </a:endParaRPr>
          </a:p>
          <a:p>
            <a:pPr marL="95586">
              <a:spcBef>
                <a:spcPts val="988"/>
              </a:spcBef>
            </a:pPr>
            <a:r>
              <a:rPr sz="1768" spc="218" dirty="0">
                <a:solidFill>
                  <a:srgbClr val="FF0000"/>
                </a:solidFill>
                <a:latin typeface="MS UI Gothic"/>
                <a:cs typeface="MS UI Gothic"/>
              </a:rPr>
              <a:t>あ</a:t>
            </a:r>
            <a:r>
              <a:rPr sz="1768" spc="150" dirty="0">
                <a:solidFill>
                  <a:srgbClr val="FF0000"/>
                </a:solidFill>
                <a:latin typeface="MS UI Gothic"/>
                <a:cs typeface="MS UI Gothic"/>
              </a:rPr>
              <a:t>く</a:t>
            </a:r>
            <a:r>
              <a:rPr sz="1768" spc="230" dirty="0">
                <a:solidFill>
                  <a:srgbClr val="FF0000"/>
                </a:solidFill>
                <a:latin typeface="MS UI Gothic"/>
                <a:cs typeface="MS UI Gothic"/>
              </a:rPr>
              <a:t>ま</a:t>
            </a:r>
            <a:r>
              <a:rPr sz="1768" spc="141" dirty="0">
                <a:solidFill>
                  <a:srgbClr val="FF0000"/>
                </a:solidFill>
                <a:latin typeface="MS UI Gothic"/>
                <a:cs typeface="MS UI Gothic"/>
              </a:rPr>
              <a:t>で</a:t>
            </a:r>
            <a:r>
              <a:rPr sz="1768" spc="254" dirty="0">
                <a:solidFill>
                  <a:srgbClr val="FF0000"/>
                </a:solidFill>
                <a:latin typeface="MS UI Gothic"/>
                <a:cs typeface="MS UI Gothic"/>
              </a:rPr>
              <a:t>モ</a:t>
            </a:r>
            <a:r>
              <a:rPr sz="1768" spc="249" dirty="0">
                <a:solidFill>
                  <a:srgbClr val="FF0000"/>
                </a:solidFill>
                <a:latin typeface="MS UI Gothic"/>
                <a:cs typeface="MS UI Gothic"/>
              </a:rPr>
              <a:t>デ</a:t>
            </a:r>
            <a:r>
              <a:rPr sz="1768" spc="317" dirty="0">
                <a:solidFill>
                  <a:srgbClr val="FF0000"/>
                </a:solidFill>
                <a:latin typeface="MS UI Gothic"/>
                <a:cs typeface="MS UI Gothic"/>
              </a:rPr>
              <a:t>ル</a:t>
            </a:r>
            <a:r>
              <a:rPr sz="1768" spc="141" dirty="0">
                <a:solidFill>
                  <a:srgbClr val="FF0000"/>
                </a:solidFill>
                <a:latin typeface="MS UI Gothic"/>
                <a:cs typeface="MS UI Gothic"/>
              </a:rPr>
              <a:t>で</a:t>
            </a:r>
            <a:r>
              <a:rPr sz="1768" spc="218" dirty="0">
                <a:solidFill>
                  <a:srgbClr val="FF0000"/>
                </a:solidFill>
                <a:latin typeface="MS UI Gothic"/>
                <a:cs typeface="MS UI Gothic"/>
              </a:rPr>
              <a:t>あ</a:t>
            </a:r>
            <a:r>
              <a:rPr sz="1768" spc="199" dirty="0">
                <a:solidFill>
                  <a:srgbClr val="FF0000"/>
                </a:solidFill>
                <a:latin typeface="MS UI Gothic"/>
                <a:cs typeface="MS UI Gothic"/>
              </a:rPr>
              <a:t>り</a:t>
            </a:r>
            <a:r>
              <a:rPr sz="1768" dirty="0">
                <a:solidFill>
                  <a:srgbClr val="FF0000"/>
                </a:solidFill>
                <a:latin typeface="MS UI Gothic"/>
                <a:cs typeface="MS UI Gothic"/>
              </a:rPr>
              <a:t>、</a:t>
            </a:r>
            <a:r>
              <a:rPr sz="1768" spc="-9" dirty="0">
                <a:solidFill>
                  <a:srgbClr val="FF0000"/>
                </a:solidFill>
                <a:latin typeface="MS UI Gothic"/>
                <a:cs typeface="MS UI Gothic"/>
              </a:rPr>
              <a:t>各自治体</a:t>
            </a:r>
            <a:r>
              <a:rPr sz="1768" spc="290" dirty="0">
                <a:solidFill>
                  <a:srgbClr val="FF0000"/>
                </a:solidFill>
                <a:latin typeface="MS UI Gothic"/>
                <a:cs typeface="MS UI Gothic"/>
              </a:rPr>
              <a:t>が</a:t>
            </a:r>
            <a:r>
              <a:rPr sz="1768" spc="-9" dirty="0">
                <a:solidFill>
                  <a:srgbClr val="FF0000"/>
                </a:solidFill>
                <a:latin typeface="MS UI Gothic"/>
                <a:cs typeface="MS UI Gothic"/>
              </a:rPr>
              <a:t>各学校</a:t>
            </a:r>
            <a:r>
              <a:rPr sz="1768" spc="141" dirty="0">
                <a:solidFill>
                  <a:srgbClr val="FF0000"/>
                </a:solidFill>
                <a:latin typeface="MS UI Gothic"/>
                <a:cs typeface="MS UI Gothic"/>
              </a:rPr>
              <a:t>で</a:t>
            </a:r>
            <a:r>
              <a:rPr sz="1768" spc="317" dirty="0">
                <a:solidFill>
                  <a:srgbClr val="FF0000"/>
                </a:solidFill>
                <a:latin typeface="MS UI Gothic"/>
                <a:cs typeface="MS UI Gothic"/>
              </a:rPr>
              <a:t>の</a:t>
            </a:r>
            <a:r>
              <a:rPr sz="1768" spc="-9" dirty="0">
                <a:solidFill>
                  <a:srgbClr val="FF0000"/>
                </a:solidFill>
                <a:latin typeface="MS UI Gothic"/>
                <a:cs typeface="MS UI Gothic"/>
              </a:rPr>
              <a:t>活用</a:t>
            </a:r>
            <a:r>
              <a:rPr sz="1768" spc="177" dirty="0">
                <a:solidFill>
                  <a:srgbClr val="FF0000"/>
                </a:solidFill>
                <a:latin typeface="MS UI Gothic"/>
                <a:cs typeface="MS UI Gothic"/>
              </a:rPr>
              <a:t>を</a:t>
            </a:r>
            <a:r>
              <a:rPr sz="1768" spc="-9" dirty="0">
                <a:solidFill>
                  <a:srgbClr val="FF0000"/>
                </a:solidFill>
                <a:latin typeface="MS UI Gothic"/>
                <a:cs typeface="MS UI Gothic"/>
              </a:rPr>
              <a:t>想定</a:t>
            </a:r>
            <a:r>
              <a:rPr sz="1768" spc="63" dirty="0">
                <a:solidFill>
                  <a:srgbClr val="FF0000"/>
                </a:solidFill>
                <a:latin typeface="MS UI Gothic"/>
                <a:cs typeface="MS UI Gothic"/>
              </a:rPr>
              <a:t>し</a:t>
            </a:r>
            <a:r>
              <a:rPr sz="1768" spc="195" dirty="0">
                <a:solidFill>
                  <a:srgbClr val="FF0000"/>
                </a:solidFill>
                <a:latin typeface="MS UI Gothic"/>
                <a:cs typeface="MS UI Gothic"/>
              </a:rPr>
              <a:t>て</a:t>
            </a:r>
            <a:r>
              <a:rPr sz="1768" spc="-9" dirty="0">
                <a:solidFill>
                  <a:srgbClr val="FF0000"/>
                </a:solidFill>
                <a:latin typeface="MS UI Gothic"/>
                <a:cs typeface="MS UI Gothic"/>
              </a:rPr>
              <a:t>仕様書</a:t>
            </a:r>
            <a:r>
              <a:rPr sz="1768" spc="177" dirty="0">
                <a:solidFill>
                  <a:srgbClr val="FF0000"/>
                </a:solidFill>
                <a:latin typeface="MS UI Gothic"/>
                <a:cs typeface="MS UI Gothic"/>
              </a:rPr>
              <a:t>を</a:t>
            </a:r>
            <a:r>
              <a:rPr sz="1768" spc="-9" dirty="0">
                <a:solidFill>
                  <a:srgbClr val="FF0000"/>
                </a:solidFill>
                <a:latin typeface="MS UI Gothic"/>
                <a:cs typeface="MS UI Gothic"/>
              </a:rPr>
              <a:t>作成</a:t>
            </a:r>
            <a:endParaRPr sz="1768">
              <a:latin typeface="MS UI Gothic"/>
              <a:cs typeface="MS UI Gothic"/>
            </a:endParaRPr>
          </a:p>
        </p:txBody>
      </p:sp>
      <p:grpSp>
        <p:nvGrpSpPr>
          <p:cNvPr id="23" name="object 23"/>
          <p:cNvGrpSpPr/>
          <p:nvPr/>
        </p:nvGrpSpPr>
        <p:grpSpPr>
          <a:xfrm>
            <a:off x="1640085" y="3615220"/>
            <a:ext cx="109406" cy="1170639"/>
            <a:chOff x="432816" y="3986784"/>
            <a:chExt cx="120650" cy="1290955"/>
          </a:xfrm>
        </p:grpSpPr>
        <p:pic>
          <p:nvPicPr>
            <p:cNvPr id="24" name="object 24"/>
            <p:cNvPicPr/>
            <p:nvPr/>
          </p:nvPicPr>
          <p:blipFill>
            <a:blip r:embed="rId2" cstate="print"/>
            <a:stretch>
              <a:fillRect/>
            </a:stretch>
          </p:blipFill>
          <p:spPr>
            <a:xfrm>
              <a:off x="432816" y="3986784"/>
              <a:ext cx="120396" cy="138684"/>
            </a:xfrm>
            <a:prstGeom prst="rect">
              <a:avLst/>
            </a:prstGeom>
          </p:spPr>
        </p:pic>
        <p:pic>
          <p:nvPicPr>
            <p:cNvPr id="25" name="object 25"/>
            <p:cNvPicPr/>
            <p:nvPr/>
          </p:nvPicPr>
          <p:blipFill>
            <a:blip r:embed="rId2" cstate="print"/>
            <a:stretch>
              <a:fillRect/>
            </a:stretch>
          </p:blipFill>
          <p:spPr>
            <a:xfrm>
              <a:off x="432816" y="4218432"/>
              <a:ext cx="120396" cy="138683"/>
            </a:xfrm>
            <a:prstGeom prst="rect">
              <a:avLst/>
            </a:prstGeom>
          </p:spPr>
        </p:pic>
        <p:pic>
          <p:nvPicPr>
            <p:cNvPr id="26" name="object 26"/>
            <p:cNvPicPr/>
            <p:nvPr/>
          </p:nvPicPr>
          <p:blipFill>
            <a:blip r:embed="rId2" cstate="print"/>
            <a:stretch>
              <a:fillRect/>
            </a:stretch>
          </p:blipFill>
          <p:spPr>
            <a:xfrm>
              <a:off x="432816" y="4678680"/>
              <a:ext cx="120396" cy="138684"/>
            </a:xfrm>
            <a:prstGeom prst="rect">
              <a:avLst/>
            </a:prstGeom>
          </p:spPr>
        </p:pic>
        <p:pic>
          <p:nvPicPr>
            <p:cNvPr id="27" name="object 27"/>
            <p:cNvPicPr/>
            <p:nvPr/>
          </p:nvPicPr>
          <p:blipFill>
            <a:blip r:embed="rId2" cstate="print"/>
            <a:stretch>
              <a:fillRect/>
            </a:stretch>
          </p:blipFill>
          <p:spPr>
            <a:xfrm>
              <a:off x="432816" y="4908804"/>
              <a:ext cx="120396" cy="138683"/>
            </a:xfrm>
            <a:prstGeom prst="rect">
              <a:avLst/>
            </a:prstGeom>
          </p:spPr>
        </p:pic>
        <p:pic>
          <p:nvPicPr>
            <p:cNvPr id="28" name="object 28"/>
            <p:cNvPicPr/>
            <p:nvPr/>
          </p:nvPicPr>
          <p:blipFill>
            <a:blip r:embed="rId2" cstate="print"/>
            <a:stretch>
              <a:fillRect/>
            </a:stretch>
          </p:blipFill>
          <p:spPr>
            <a:xfrm>
              <a:off x="432816" y="5138928"/>
              <a:ext cx="120396" cy="138683"/>
            </a:xfrm>
            <a:prstGeom prst="rect">
              <a:avLst/>
            </a:prstGeom>
          </p:spPr>
        </p:pic>
      </p:grpSp>
      <p:sp>
        <p:nvSpPr>
          <p:cNvPr id="29" name="object 29"/>
          <p:cNvSpPr txBox="1"/>
          <p:nvPr/>
        </p:nvSpPr>
        <p:spPr>
          <a:xfrm>
            <a:off x="1614749" y="3346658"/>
            <a:ext cx="2831300" cy="1486645"/>
          </a:xfrm>
          <a:prstGeom prst="rect">
            <a:avLst/>
          </a:prstGeom>
        </p:spPr>
        <p:txBody>
          <a:bodyPr vert="horz" wrap="square" lIns="0" tIns="10941" rIns="0" bIns="0" rtlCol="0">
            <a:spAutoFit/>
          </a:bodyPr>
          <a:lstStyle/>
          <a:p>
            <a:pPr marL="190596" marR="4607" indent="-179655">
              <a:lnSpc>
                <a:spcPct val="100800"/>
              </a:lnSpc>
              <a:spcBef>
                <a:spcPts val="86"/>
              </a:spcBef>
              <a:buChar char="●"/>
              <a:tabLst>
                <a:tab pos="300577" algn="l"/>
              </a:tabLst>
            </a:pPr>
            <a:r>
              <a:rPr sz="1360" b="1" spc="5" dirty="0">
                <a:latin typeface="Meiryo UI"/>
                <a:cs typeface="Meiryo UI"/>
              </a:rPr>
              <a:t>Microsoft</a:t>
            </a:r>
            <a:r>
              <a:rPr sz="1360" b="1" spc="32" dirty="0">
                <a:latin typeface="Meiryo UI"/>
                <a:cs typeface="Meiryo UI"/>
              </a:rPr>
              <a:t> </a:t>
            </a:r>
            <a:r>
              <a:rPr sz="1360" b="1" spc="5" dirty="0">
                <a:latin typeface="Meiryo UI"/>
                <a:cs typeface="Meiryo UI"/>
              </a:rPr>
              <a:t>Windows </a:t>
            </a:r>
            <a:r>
              <a:rPr sz="1360" b="1" spc="9" dirty="0">
                <a:latin typeface="Meiryo UI"/>
                <a:cs typeface="Meiryo UI"/>
              </a:rPr>
              <a:t> </a:t>
            </a:r>
            <a:r>
              <a:rPr sz="1360" spc="5" dirty="0">
                <a:latin typeface="Meiryo UI"/>
                <a:cs typeface="Meiryo UI"/>
              </a:rPr>
              <a:t>OS：Microsoft Windows 10 </a:t>
            </a:r>
            <a:r>
              <a:rPr sz="1360" dirty="0">
                <a:latin typeface="Meiryo UI"/>
                <a:cs typeface="Meiryo UI"/>
              </a:rPr>
              <a:t>Pro </a:t>
            </a:r>
            <a:r>
              <a:rPr sz="1360" spc="-453" dirty="0">
                <a:latin typeface="Meiryo UI"/>
                <a:cs typeface="Meiryo UI"/>
              </a:rPr>
              <a:t> </a:t>
            </a:r>
            <a:r>
              <a:rPr sz="1360" spc="5" dirty="0">
                <a:latin typeface="Meiryo UI"/>
                <a:cs typeface="Meiryo UI"/>
              </a:rPr>
              <a:t>CPU:</a:t>
            </a:r>
            <a:r>
              <a:rPr sz="1360" spc="-9" dirty="0">
                <a:latin typeface="Meiryo UI"/>
                <a:cs typeface="Meiryo UI"/>
              </a:rPr>
              <a:t> </a:t>
            </a:r>
            <a:r>
              <a:rPr sz="1360" spc="5" dirty="0">
                <a:latin typeface="Meiryo UI"/>
                <a:cs typeface="Meiryo UI"/>
              </a:rPr>
              <a:t>Intel</a:t>
            </a:r>
            <a:r>
              <a:rPr sz="1360" spc="-27" dirty="0">
                <a:latin typeface="Meiryo UI"/>
                <a:cs typeface="Meiryo UI"/>
              </a:rPr>
              <a:t> </a:t>
            </a:r>
            <a:r>
              <a:rPr sz="1360" spc="5" dirty="0">
                <a:latin typeface="Meiryo UI"/>
                <a:cs typeface="Meiryo UI"/>
              </a:rPr>
              <a:t>Celeron</a:t>
            </a:r>
            <a:r>
              <a:rPr sz="1360" spc="-27" dirty="0">
                <a:latin typeface="Meiryo UI"/>
                <a:cs typeface="Meiryo UI"/>
              </a:rPr>
              <a:t> </a:t>
            </a:r>
            <a:r>
              <a:rPr sz="1360" spc="9" dirty="0">
                <a:latin typeface="Meiryo UI"/>
                <a:cs typeface="Meiryo UI"/>
              </a:rPr>
              <a:t>同等以上 </a:t>
            </a:r>
            <a:r>
              <a:rPr sz="1360" dirty="0">
                <a:latin typeface="Meiryo UI"/>
                <a:cs typeface="Meiryo UI"/>
              </a:rPr>
              <a:t>2016</a:t>
            </a:r>
            <a:r>
              <a:rPr sz="1360" spc="9" dirty="0">
                <a:latin typeface="Meiryo UI"/>
                <a:cs typeface="Meiryo UI"/>
              </a:rPr>
              <a:t>年</a:t>
            </a:r>
            <a:r>
              <a:rPr sz="1360" dirty="0">
                <a:latin typeface="Meiryo UI"/>
                <a:cs typeface="Meiryo UI"/>
              </a:rPr>
              <a:t>8</a:t>
            </a:r>
            <a:r>
              <a:rPr sz="1360" spc="9" dirty="0">
                <a:latin typeface="Meiryo UI"/>
                <a:cs typeface="Meiryo UI"/>
              </a:rPr>
              <a:t>月以降</a:t>
            </a:r>
            <a:r>
              <a:rPr sz="1360" spc="5" dirty="0">
                <a:latin typeface="Meiryo UI"/>
                <a:cs typeface="Meiryo UI"/>
              </a:rPr>
              <a:t>に</a:t>
            </a:r>
            <a:r>
              <a:rPr sz="1360" spc="9" dirty="0">
                <a:latin typeface="Meiryo UI"/>
                <a:cs typeface="Meiryo UI"/>
              </a:rPr>
              <a:t>製品化</a:t>
            </a:r>
            <a:r>
              <a:rPr sz="1360" dirty="0">
                <a:latin typeface="Meiryo UI"/>
                <a:cs typeface="Meiryo UI"/>
              </a:rPr>
              <a:t>さ</a:t>
            </a:r>
            <a:r>
              <a:rPr sz="1360" spc="9" dirty="0">
                <a:latin typeface="Meiryo UI"/>
                <a:cs typeface="Meiryo UI"/>
              </a:rPr>
              <a:t>れ</a:t>
            </a:r>
            <a:r>
              <a:rPr sz="1360" spc="5" dirty="0">
                <a:latin typeface="Meiryo UI"/>
                <a:cs typeface="Meiryo UI"/>
              </a:rPr>
              <a:t>たもの </a:t>
            </a:r>
            <a:r>
              <a:rPr sz="1360" spc="-5" dirty="0">
                <a:latin typeface="Meiryo UI"/>
                <a:cs typeface="Meiryo UI"/>
              </a:rPr>
              <a:t>ス</a:t>
            </a:r>
            <a:r>
              <a:rPr sz="1360" dirty="0">
                <a:latin typeface="Meiryo UI"/>
                <a:cs typeface="Meiryo UI"/>
              </a:rPr>
              <a:t>ト</a:t>
            </a:r>
            <a:r>
              <a:rPr sz="1360" spc="5" dirty="0">
                <a:latin typeface="Meiryo UI"/>
                <a:cs typeface="Meiryo UI"/>
              </a:rPr>
              <a:t>レー</a:t>
            </a:r>
            <a:r>
              <a:rPr sz="1360" spc="9" dirty="0">
                <a:latin typeface="Meiryo UI"/>
                <a:cs typeface="Meiryo UI"/>
              </a:rPr>
              <a:t>ジ</a:t>
            </a:r>
            <a:r>
              <a:rPr sz="1360" dirty="0">
                <a:latin typeface="Meiryo UI"/>
                <a:cs typeface="Meiryo UI"/>
              </a:rPr>
              <a:t>:64GB</a:t>
            </a:r>
            <a:endParaRPr sz="1360">
              <a:latin typeface="Meiryo UI"/>
              <a:cs typeface="Meiryo UI"/>
            </a:endParaRPr>
          </a:p>
          <a:p>
            <a:pPr marL="190596">
              <a:spcBef>
                <a:spcPts val="14"/>
              </a:spcBef>
            </a:pPr>
            <a:r>
              <a:rPr sz="1360" dirty="0">
                <a:latin typeface="Meiryo UI"/>
                <a:cs typeface="Meiryo UI"/>
              </a:rPr>
              <a:t>メ</a:t>
            </a:r>
            <a:r>
              <a:rPr sz="1360" spc="5" dirty="0">
                <a:latin typeface="Meiryo UI"/>
                <a:cs typeface="Meiryo UI"/>
              </a:rPr>
              <a:t>モリ</a:t>
            </a:r>
            <a:r>
              <a:rPr sz="1360" dirty="0">
                <a:latin typeface="Meiryo UI"/>
                <a:cs typeface="Meiryo UI"/>
              </a:rPr>
              <a:t>:4GB</a:t>
            </a:r>
            <a:endParaRPr sz="1360">
              <a:latin typeface="Meiryo UI"/>
              <a:cs typeface="Meiryo UI"/>
            </a:endParaRPr>
          </a:p>
          <a:p>
            <a:pPr marL="190596">
              <a:spcBef>
                <a:spcPts val="9"/>
              </a:spcBef>
            </a:pPr>
            <a:r>
              <a:rPr sz="1360" spc="9" dirty="0">
                <a:latin typeface="Meiryo UI"/>
                <a:cs typeface="Meiryo UI"/>
              </a:rPr>
              <a:t>画面：</a:t>
            </a:r>
            <a:r>
              <a:rPr sz="1360" dirty="0">
                <a:latin typeface="Meiryo UI"/>
                <a:cs typeface="Meiryo UI"/>
              </a:rPr>
              <a:t>9</a:t>
            </a:r>
            <a:r>
              <a:rPr sz="1360" spc="9" dirty="0">
                <a:latin typeface="Meiryo UI"/>
                <a:cs typeface="Meiryo UI"/>
              </a:rPr>
              <a:t>～</a:t>
            </a:r>
            <a:r>
              <a:rPr sz="1360" dirty="0">
                <a:latin typeface="Meiryo UI"/>
                <a:cs typeface="Meiryo UI"/>
              </a:rPr>
              <a:t>14イン</a:t>
            </a:r>
            <a:r>
              <a:rPr sz="1360" spc="5" dirty="0">
                <a:latin typeface="Meiryo UI"/>
                <a:cs typeface="Meiryo UI"/>
              </a:rPr>
              <a:t>チ</a:t>
            </a:r>
            <a:endParaRPr sz="1360">
              <a:latin typeface="Meiryo UI"/>
              <a:cs typeface="Meiryo UI"/>
            </a:endParaRPr>
          </a:p>
        </p:txBody>
      </p:sp>
      <p:grpSp>
        <p:nvGrpSpPr>
          <p:cNvPr id="30" name="object 30"/>
          <p:cNvGrpSpPr/>
          <p:nvPr/>
        </p:nvGrpSpPr>
        <p:grpSpPr>
          <a:xfrm>
            <a:off x="5053538" y="3615220"/>
            <a:ext cx="109406" cy="1170639"/>
            <a:chOff x="4197096" y="3986784"/>
            <a:chExt cx="120650" cy="1290955"/>
          </a:xfrm>
        </p:grpSpPr>
        <p:pic>
          <p:nvPicPr>
            <p:cNvPr id="31" name="object 31"/>
            <p:cNvPicPr/>
            <p:nvPr/>
          </p:nvPicPr>
          <p:blipFill>
            <a:blip r:embed="rId6" cstate="print"/>
            <a:stretch>
              <a:fillRect/>
            </a:stretch>
          </p:blipFill>
          <p:spPr>
            <a:xfrm>
              <a:off x="4197096" y="3986784"/>
              <a:ext cx="120395" cy="138684"/>
            </a:xfrm>
            <a:prstGeom prst="rect">
              <a:avLst/>
            </a:prstGeom>
          </p:spPr>
        </p:pic>
        <p:pic>
          <p:nvPicPr>
            <p:cNvPr id="32" name="object 32"/>
            <p:cNvPicPr/>
            <p:nvPr/>
          </p:nvPicPr>
          <p:blipFill>
            <a:blip r:embed="rId6" cstate="print"/>
            <a:stretch>
              <a:fillRect/>
            </a:stretch>
          </p:blipFill>
          <p:spPr>
            <a:xfrm>
              <a:off x="4197096" y="4218432"/>
              <a:ext cx="120395" cy="138683"/>
            </a:xfrm>
            <a:prstGeom prst="rect">
              <a:avLst/>
            </a:prstGeom>
          </p:spPr>
        </p:pic>
        <p:pic>
          <p:nvPicPr>
            <p:cNvPr id="33" name="object 33"/>
            <p:cNvPicPr/>
            <p:nvPr/>
          </p:nvPicPr>
          <p:blipFill>
            <a:blip r:embed="rId6" cstate="print"/>
            <a:stretch>
              <a:fillRect/>
            </a:stretch>
          </p:blipFill>
          <p:spPr>
            <a:xfrm>
              <a:off x="4197096" y="4678680"/>
              <a:ext cx="120395" cy="138684"/>
            </a:xfrm>
            <a:prstGeom prst="rect">
              <a:avLst/>
            </a:prstGeom>
          </p:spPr>
        </p:pic>
        <p:pic>
          <p:nvPicPr>
            <p:cNvPr id="34" name="object 34"/>
            <p:cNvPicPr/>
            <p:nvPr/>
          </p:nvPicPr>
          <p:blipFill>
            <a:blip r:embed="rId6" cstate="print"/>
            <a:stretch>
              <a:fillRect/>
            </a:stretch>
          </p:blipFill>
          <p:spPr>
            <a:xfrm>
              <a:off x="4197096" y="4908804"/>
              <a:ext cx="120395" cy="138683"/>
            </a:xfrm>
            <a:prstGeom prst="rect">
              <a:avLst/>
            </a:prstGeom>
          </p:spPr>
        </p:pic>
        <p:pic>
          <p:nvPicPr>
            <p:cNvPr id="35" name="object 35"/>
            <p:cNvPicPr/>
            <p:nvPr/>
          </p:nvPicPr>
          <p:blipFill>
            <a:blip r:embed="rId6" cstate="print"/>
            <a:stretch>
              <a:fillRect/>
            </a:stretch>
          </p:blipFill>
          <p:spPr>
            <a:xfrm>
              <a:off x="4197096" y="5138928"/>
              <a:ext cx="120395" cy="138683"/>
            </a:xfrm>
            <a:prstGeom prst="rect">
              <a:avLst/>
            </a:prstGeom>
          </p:spPr>
        </p:pic>
      </p:grpSp>
      <p:sp>
        <p:nvSpPr>
          <p:cNvPr id="36" name="object 36"/>
          <p:cNvSpPr txBox="1"/>
          <p:nvPr/>
        </p:nvSpPr>
        <p:spPr>
          <a:xfrm>
            <a:off x="5028202" y="3346658"/>
            <a:ext cx="2784083" cy="1486063"/>
          </a:xfrm>
          <a:prstGeom prst="rect">
            <a:avLst/>
          </a:prstGeom>
        </p:spPr>
        <p:txBody>
          <a:bodyPr vert="horz" wrap="square" lIns="0" tIns="10365" rIns="0" bIns="0" rtlCol="0">
            <a:spAutoFit/>
          </a:bodyPr>
          <a:lstStyle/>
          <a:p>
            <a:pPr marL="191172" marR="256815" indent="-179655">
              <a:lnSpc>
                <a:spcPct val="101000"/>
              </a:lnSpc>
              <a:spcBef>
                <a:spcPts val="82"/>
              </a:spcBef>
              <a:buChar char="●"/>
              <a:tabLst>
                <a:tab pos="300577" algn="l"/>
              </a:tabLst>
            </a:pPr>
            <a:r>
              <a:rPr sz="1360" b="1" spc="5" dirty="0">
                <a:latin typeface="Meiryo UI"/>
                <a:cs typeface="Meiryo UI"/>
              </a:rPr>
              <a:t>Google Chrome OS </a:t>
            </a:r>
            <a:r>
              <a:rPr sz="1360" b="1" spc="9" dirty="0">
                <a:latin typeface="Meiryo UI"/>
                <a:cs typeface="Meiryo UI"/>
              </a:rPr>
              <a:t> </a:t>
            </a:r>
            <a:r>
              <a:rPr sz="1360" spc="5" dirty="0">
                <a:latin typeface="Meiryo UI"/>
                <a:cs typeface="Meiryo UI"/>
              </a:rPr>
              <a:t>OS：Google Chrome OS </a:t>
            </a:r>
            <a:r>
              <a:rPr sz="1360" spc="9" dirty="0">
                <a:latin typeface="Meiryo UI"/>
                <a:cs typeface="Meiryo UI"/>
              </a:rPr>
              <a:t> </a:t>
            </a:r>
            <a:r>
              <a:rPr sz="1360" spc="5" dirty="0">
                <a:latin typeface="Meiryo UI"/>
                <a:cs typeface="Meiryo UI"/>
              </a:rPr>
              <a:t>CPU:</a:t>
            </a:r>
            <a:r>
              <a:rPr sz="1360" spc="-27" dirty="0">
                <a:latin typeface="Meiryo UI"/>
                <a:cs typeface="Meiryo UI"/>
              </a:rPr>
              <a:t> </a:t>
            </a:r>
            <a:r>
              <a:rPr sz="1360" spc="5" dirty="0">
                <a:latin typeface="Meiryo UI"/>
                <a:cs typeface="Meiryo UI"/>
              </a:rPr>
              <a:t>Intel</a:t>
            </a:r>
            <a:r>
              <a:rPr sz="1360" spc="-41" dirty="0">
                <a:latin typeface="Meiryo UI"/>
                <a:cs typeface="Meiryo UI"/>
              </a:rPr>
              <a:t> </a:t>
            </a:r>
            <a:r>
              <a:rPr sz="1360" spc="5" dirty="0">
                <a:latin typeface="Meiryo UI"/>
                <a:cs typeface="Meiryo UI"/>
              </a:rPr>
              <a:t>Celeron</a:t>
            </a:r>
            <a:r>
              <a:rPr sz="1360" spc="-41" dirty="0">
                <a:latin typeface="Meiryo UI"/>
                <a:cs typeface="Meiryo UI"/>
              </a:rPr>
              <a:t> </a:t>
            </a:r>
            <a:r>
              <a:rPr sz="1360" spc="9" dirty="0">
                <a:latin typeface="Meiryo UI"/>
                <a:cs typeface="Meiryo UI"/>
              </a:rPr>
              <a:t>同等以上</a:t>
            </a:r>
            <a:endParaRPr sz="1360">
              <a:latin typeface="Meiryo UI"/>
              <a:cs typeface="Meiryo UI"/>
            </a:endParaRPr>
          </a:p>
          <a:p>
            <a:pPr marL="191172" marR="4607">
              <a:lnSpc>
                <a:spcPct val="100699"/>
              </a:lnSpc>
            </a:pPr>
            <a:r>
              <a:rPr sz="1360" dirty="0">
                <a:latin typeface="Meiryo UI"/>
                <a:cs typeface="Meiryo UI"/>
              </a:rPr>
              <a:t>2016</a:t>
            </a:r>
            <a:r>
              <a:rPr sz="1360" spc="9" dirty="0">
                <a:latin typeface="Meiryo UI"/>
                <a:cs typeface="Meiryo UI"/>
              </a:rPr>
              <a:t>年</a:t>
            </a:r>
            <a:r>
              <a:rPr sz="1360" dirty="0">
                <a:latin typeface="Meiryo UI"/>
                <a:cs typeface="Meiryo UI"/>
              </a:rPr>
              <a:t>8</a:t>
            </a:r>
            <a:r>
              <a:rPr sz="1360" spc="9" dirty="0">
                <a:latin typeface="Meiryo UI"/>
                <a:cs typeface="Meiryo UI"/>
              </a:rPr>
              <a:t>月以降に製品化</a:t>
            </a:r>
            <a:r>
              <a:rPr sz="1360" dirty="0">
                <a:latin typeface="Meiryo UI"/>
                <a:cs typeface="Meiryo UI"/>
              </a:rPr>
              <a:t>さ</a:t>
            </a:r>
            <a:r>
              <a:rPr sz="1360" spc="5" dirty="0">
                <a:latin typeface="Meiryo UI"/>
                <a:cs typeface="Meiryo UI"/>
              </a:rPr>
              <a:t>れたもの </a:t>
            </a:r>
            <a:r>
              <a:rPr sz="1360" spc="-5" dirty="0">
                <a:latin typeface="Meiryo UI"/>
                <a:cs typeface="Meiryo UI"/>
              </a:rPr>
              <a:t>ス</a:t>
            </a:r>
            <a:r>
              <a:rPr sz="1360" dirty="0">
                <a:latin typeface="Meiryo UI"/>
                <a:cs typeface="Meiryo UI"/>
              </a:rPr>
              <a:t>ト</a:t>
            </a:r>
            <a:r>
              <a:rPr sz="1360" spc="5" dirty="0">
                <a:latin typeface="Meiryo UI"/>
                <a:cs typeface="Meiryo UI"/>
              </a:rPr>
              <a:t>レー</a:t>
            </a:r>
            <a:r>
              <a:rPr sz="1360" spc="9" dirty="0">
                <a:latin typeface="Meiryo UI"/>
                <a:cs typeface="Meiryo UI"/>
              </a:rPr>
              <a:t>ジ</a:t>
            </a:r>
            <a:r>
              <a:rPr sz="1360" dirty="0">
                <a:latin typeface="Meiryo UI"/>
                <a:cs typeface="Meiryo UI"/>
              </a:rPr>
              <a:t>:32GB</a:t>
            </a:r>
            <a:endParaRPr sz="1360">
              <a:latin typeface="Meiryo UI"/>
              <a:cs typeface="Meiryo UI"/>
            </a:endParaRPr>
          </a:p>
          <a:p>
            <a:pPr marL="191172">
              <a:spcBef>
                <a:spcPts val="14"/>
              </a:spcBef>
            </a:pPr>
            <a:r>
              <a:rPr sz="1360" dirty="0">
                <a:latin typeface="Meiryo UI"/>
                <a:cs typeface="Meiryo UI"/>
              </a:rPr>
              <a:t>メ</a:t>
            </a:r>
            <a:r>
              <a:rPr sz="1360" spc="5" dirty="0">
                <a:latin typeface="Meiryo UI"/>
                <a:cs typeface="Meiryo UI"/>
              </a:rPr>
              <a:t>モリ</a:t>
            </a:r>
            <a:r>
              <a:rPr sz="1360" dirty="0">
                <a:latin typeface="Meiryo UI"/>
                <a:cs typeface="Meiryo UI"/>
              </a:rPr>
              <a:t>:4GB</a:t>
            </a:r>
            <a:endParaRPr sz="1360">
              <a:latin typeface="Meiryo UI"/>
              <a:cs typeface="Meiryo UI"/>
            </a:endParaRPr>
          </a:p>
          <a:p>
            <a:pPr marL="191172">
              <a:spcBef>
                <a:spcPts val="9"/>
              </a:spcBef>
            </a:pPr>
            <a:r>
              <a:rPr sz="1360" spc="9" dirty="0">
                <a:latin typeface="Meiryo UI"/>
                <a:cs typeface="Meiryo UI"/>
              </a:rPr>
              <a:t>画面：</a:t>
            </a:r>
            <a:r>
              <a:rPr sz="1360" dirty="0">
                <a:latin typeface="Meiryo UI"/>
                <a:cs typeface="Meiryo UI"/>
              </a:rPr>
              <a:t>9</a:t>
            </a:r>
            <a:r>
              <a:rPr sz="1360" spc="9" dirty="0">
                <a:latin typeface="Meiryo UI"/>
                <a:cs typeface="Meiryo UI"/>
              </a:rPr>
              <a:t>～</a:t>
            </a:r>
            <a:r>
              <a:rPr sz="1360" dirty="0">
                <a:latin typeface="Meiryo UI"/>
                <a:cs typeface="Meiryo UI"/>
              </a:rPr>
              <a:t>14イン</a:t>
            </a:r>
            <a:r>
              <a:rPr sz="1360" spc="5" dirty="0">
                <a:latin typeface="Meiryo UI"/>
                <a:cs typeface="Meiryo UI"/>
              </a:rPr>
              <a:t>チ</a:t>
            </a:r>
            <a:endParaRPr sz="1360">
              <a:latin typeface="Meiryo UI"/>
              <a:cs typeface="Meiryo UI"/>
            </a:endParaRPr>
          </a:p>
        </p:txBody>
      </p:sp>
      <p:grpSp>
        <p:nvGrpSpPr>
          <p:cNvPr id="37" name="object 37"/>
          <p:cNvGrpSpPr/>
          <p:nvPr/>
        </p:nvGrpSpPr>
        <p:grpSpPr>
          <a:xfrm>
            <a:off x="8457316" y="3615220"/>
            <a:ext cx="109406" cy="544724"/>
            <a:chOff x="7950707" y="3986784"/>
            <a:chExt cx="120650" cy="600710"/>
          </a:xfrm>
        </p:grpSpPr>
        <p:pic>
          <p:nvPicPr>
            <p:cNvPr id="38" name="object 38"/>
            <p:cNvPicPr/>
            <p:nvPr/>
          </p:nvPicPr>
          <p:blipFill>
            <a:blip r:embed="rId7" cstate="print"/>
            <a:stretch>
              <a:fillRect/>
            </a:stretch>
          </p:blipFill>
          <p:spPr>
            <a:xfrm>
              <a:off x="7950707" y="3986784"/>
              <a:ext cx="120396" cy="138684"/>
            </a:xfrm>
            <a:prstGeom prst="rect">
              <a:avLst/>
            </a:prstGeom>
          </p:spPr>
        </p:pic>
        <p:pic>
          <p:nvPicPr>
            <p:cNvPr id="39" name="object 39"/>
            <p:cNvPicPr/>
            <p:nvPr/>
          </p:nvPicPr>
          <p:blipFill>
            <a:blip r:embed="rId7" cstate="print"/>
            <a:stretch>
              <a:fillRect/>
            </a:stretch>
          </p:blipFill>
          <p:spPr>
            <a:xfrm>
              <a:off x="7950707" y="4218432"/>
              <a:ext cx="120396" cy="138683"/>
            </a:xfrm>
            <a:prstGeom prst="rect">
              <a:avLst/>
            </a:prstGeom>
          </p:spPr>
        </p:pic>
        <p:pic>
          <p:nvPicPr>
            <p:cNvPr id="40" name="object 40"/>
            <p:cNvPicPr/>
            <p:nvPr/>
          </p:nvPicPr>
          <p:blipFill>
            <a:blip r:embed="rId7" cstate="print"/>
            <a:stretch>
              <a:fillRect/>
            </a:stretch>
          </p:blipFill>
          <p:spPr>
            <a:xfrm>
              <a:off x="7950707" y="4448556"/>
              <a:ext cx="120396" cy="138684"/>
            </a:xfrm>
            <a:prstGeom prst="rect">
              <a:avLst/>
            </a:prstGeom>
          </p:spPr>
        </p:pic>
      </p:grpSp>
      <p:sp>
        <p:nvSpPr>
          <p:cNvPr id="41" name="object 41"/>
          <p:cNvSpPr txBox="1"/>
          <p:nvPr/>
        </p:nvSpPr>
        <p:spPr>
          <a:xfrm>
            <a:off x="8431981" y="3346658"/>
            <a:ext cx="2060279" cy="849944"/>
          </a:xfrm>
          <a:prstGeom prst="rect">
            <a:avLst/>
          </a:prstGeom>
        </p:spPr>
        <p:txBody>
          <a:bodyPr vert="horz" wrap="square" lIns="0" tIns="12668" rIns="0" bIns="0" rtlCol="0">
            <a:spAutoFit/>
          </a:bodyPr>
          <a:lstStyle/>
          <a:p>
            <a:pPr marL="300001" indent="-289061">
              <a:spcBef>
                <a:spcPts val="100"/>
              </a:spcBef>
              <a:buChar char="●"/>
              <a:tabLst>
                <a:tab pos="300577" algn="l"/>
              </a:tabLst>
            </a:pPr>
            <a:r>
              <a:rPr sz="1360" b="1" dirty="0">
                <a:latin typeface="Meiryo UI"/>
                <a:cs typeface="Meiryo UI"/>
              </a:rPr>
              <a:t>iPadOS</a:t>
            </a:r>
            <a:endParaRPr sz="1360" dirty="0">
              <a:latin typeface="Meiryo UI"/>
              <a:cs typeface="Meiryo UI"/>
            </a:endParaRPr>
          </a:p>
          <a:p>
            <a:pPr marL="191172">
              <a:spcBef>
                <a:spcPts val="9"/>
              </a:spcBef>
            </a:pPr>
            <a:r>
              <a:rPr sz="1360" dirty="0">
                <a:latin typeface="Meiryo UI"/>
                <a:cs typeface="Meiryo UI"/>
              </a:rPr>
              <a:t>OS：iPadOS</a:t>
            </a:r>
          </a:p>
          <a:p>
            <a:pPr marL="191172">
              <a:spcBef>
                <a:spcPts val="23"/>
              </a:spcBef>
            </a:pPr>
            <a:r>
              <a:rPr sz="1360" spc="-5" dirty="0">
                <a:latin typeface="Meiryo UI"/>
                <a:cs typeface="Meiryo UI"/>
              </a:rPr>
              <a:t>ス</a:t>
            </a:r>
            <a:r>
              <a:rPr sz="1360" dirty="0">
                <a:latin typeface="Meiryo UI"/>
                <a:cs typeface="Meiryo UI"/>
              </a:rPr>
              <a:t>ト</a:t>
            </a:r>
            <a:r>
              <a:rPr sz="1360" spc="5" dirty="0">
                <a:latin typeface="Meiryo UI"/>
                <a:cs typeface="Meiryo UI"/>
              </a:rPr>
              <a:t>レー</a:t>
            </a:r>
            <a:r>
              <a:rPr sz="1360" spc="9" dirty="0">
                <a:latin typeface="Meiryo UI"/>
                <a:cs typeface="Meiryo UI"/>
              </a:rPr>
              <a:t>ジ</a:t>
            </a:r>
            <a:r>
              <a:rPr sz="1360" dirty="0">
                <a:latin typeface="Meiryo UI"/>
                <a:cs typeface="Meiryo UI"/>
              </a:rPr>
              <a:t>:32GB</a:t>
            </a:r>
          </a:p>
          <a:p>
            <a:pPr marL="191172">
              <a:spcBef>
                <a:spcPts val="14"/>
              </a:spcBef>
            </a:pPr>
            <a:r>
              <a:rPr sz="1360" spc="9" dirty="0">
                <a:latin typeface="Meiryo UI"/>
                <a:cs typeface="Meiryo UI"/>
              </a:rPr>
              <a:t>画面：</a:t>
            </a:r>
            <a:r>
              <a:rPr sz="1360" dirty="0">
                <a:latin typeface="Meiryo UI"/>
                <a:cs typeface="Meiryo UI"/>
              </a:rPr>
              <a:t>10.2</a:t>
            </a:r>
            <a:r>
              <a:rPr sz="1360" spc="9" dirty="0">
                <a:latin typeface="Meiryo UI"/>
                <a:cs typeface="Meiryo UI"/>
              </a:rPr>
              <a:t>～</a:t>
            </a:r>
            <a:r>
              <a:rPr sz="1360" dirty="0">
                <a:latin typeface="Meiryo UI"/>
                <a:cs typeface="Meiryo UI"/>
              </a:rPr>
              <a:t>12.9イン</a:t>
            </a:r>
            <a:r>
              <a:rPr sz="1360" spc="5" dirty="0">
                <a:latin typeface="Meiryo UI"/>
                <a:cs typeface="Meiryo UI"/>
              </a:rPr>
              <a:t>チ</a:t>
            </a:r>
            <a:endParaRPr sz="1360" dirty="0">
              <a:latin typeface="Meiryo UI"/>
              <a:cs typeface="Meiryo UI"/>
            </a:endParaRPr>
          </a:p>
        </p:txBody>
      </p:sp>
      <p:grpSp>
        <p:nvGrpSpPr>
          <p:cNvPr id="42" name="object 42"/>
          <p:cNvGrpSpPr/>
          <p:nvPr/>
        </p:nvGrpSpPr>
        <p:grpSpPr>
          <a:xfrm>
            <a:off x="5053538" y="5255612"/>
            <a:ext cx="109406" cy="962193"/>
            <a:chOff x="4197096" y="5795772"/>
            <a:chExt cx="120650" cy="1061085"/>
          </a:xfrm>
        </p:grpSpPr>
        <p:pic>
          <p:nvPicPr>
            <p:cNvPr id="43" name="object 43"/>
            <p:cNvPicPr/>
            <p:nvPr/>
          </p:nvPicPr>
          <p:blipFill>
            <a:blip r:embed="rId6" cstate="print"/>
            <a:stretch>
              <a:fillRect/>
            </a:stretch>
          </p:blipFill>
          <p:spPr>
            <a:xfrm>
              <a:off x="4197096" y="5795772"/>
              <a:ext cx="120395" cy="138684"/>
            </a:xfrm>
            <a:prstGeom prst="rect">
              <a:avLst/>
            </a:prstGeom>
          </p:spPr>
        </p:pic>
        <p:pic>
          <p:nvPicPr>
            <p:cNvPr id="44" name="object 44"/>
            <p:cNvPicPr/>
            <p:nvPr/>
          </p:nvPicPr>
          <p:blipFill>
            <a:blip r:embed="rId6" cstate="print"/>
            <a:stretch>
              <a:fillRect/>
            </a:stretch>
          </p:blipFill>
          <p:spPr>
            <a:xfrm>
              <a:off x="4197096" y="6025896"/>
              <a:ext cx="120395" cy="138684"/>
            </a:xfrm>
            <a:prstGeom prst="rect">
              <a:avLst/>
            </a:prstGeom>
          </p:spPr>
        </p:pic>
        <p:pic>
          <p:nvPicPr>
            <p:cNvPr id="45" name="object 45"/>
            <p:cNvPicPr/>
            <p:nvPr/>
          </p:nvPicPr>
          <p:blipFill>
            <a:blip r:embed="rId6" cstate="print"/>
            <a:stretch>
              <a:fillRect/>
            </a:stretch>
          </p:blipFill>
          <p:spPr>
            <a:xfrm>
              <a:off x="4197096" y="6257544"/>
              <a:ext cx="120395" cy="138689"/>
            </a:xfrm>
            <a:prstGeom prst="rect">
              <a:avLst/>
            </a:prstGeom>
          </p:spPr>
        </p:pic>
        <p:pic>
          <p:nvPicPr>
            <p:cNvPr id="46" name="object 46"/>
            <p:cNvPicPr/>
            <p:nvPr/>
          </p:nvPicPr>
          <p:blipFill>
            <a:blip r:embed="rId8" cstate="print"/>
            <a:stretch>
              <a:fillRect/>
            </a:stretch>
          </p:blipFill>
          <p:spPr>
            <a:xfrm>
              <a:off x="4197096" y="6487673"/>
              <a:ext cx="120395" cy="138683"/>
            </a:xfrm>
            <a:prstGeom prst="rect">
              <a:avLst/>
            </a:prstGeom>
          </p:spPr>
        </p:pic>
        <p:pic>
          <p:nvPicPr>
            <p:cNvPr id="47" name="object 47"/>
            <p:cNvPicPr/>
            <p:nvPr/>
          </p:nvPicPr>
          <p:blipFill>
            <a:blip r:embed="rId8" cstate="print"/>
            <a:stretch>
              <a:fillRect/>
            </a:stretch>
          </p:blipFill>
          <p:spPr>
            <a:xfrm>
              <a:off x="4197096" y="6717797"/>
              <a:ext cx="120395" cy="138684"/>
            </a:xfrm>
            <a:prstGeom prst="rect">
              <a:avLst/>
            </a:prstGeom>
          </p:spPr>
        </p:pic>
      </p:grpSp>
      <p:sp>
        <p:nvSpPr>
          <p:cNvPr id="48" name="object 48"/>
          <p:cNvSpPr txBox="1"/>
          <p:nvPr/>
        </p:nvSpPr>
        <p:spPr>
          <a:xfrm>
            <a:off x="5207857" y="5195727"/>
            <a:ext cx="1901353" cy="1066533"/>
          </a:xfrm>
          <a:prstGeom prst="rect">
            <a:avLst/>
          </a:prstGeom>
        </p:spPr>
        <p:txBody>
          <a:bodyPr vert="horz" wrap="square" lIns="0" tIns="11516" rIns="0" bIns="0" rtlCol="0">
            <a:spAutoFit/>
          </a:bodyPr>
          <a:lstStyle/>
          <a:p>
            <a:pPr marL="11516" marR="4607">
              <a:lnSpc>
                <a:spcPct val="100699"/>
              </a:lnSpc>
              <a:spcBef>
                <a:spcPts val="91"/>
              </a:spcBef>
            </a:pPr>
            <a:r>
              <a:rPr sz="1360" spc="9" dirty="0">
                <a:latin typeface="Meiryo UI"/>
                <a:cs typeface="Meiryo UI"/>
              </a:rPr>
              <a:t>外部接続端子：１つ以上 バ</a:t>
            </a:r>
            <a:r>
              <a:rPr sz="1360" spc="5" dirty="0">
                <a:latin typeface="Meiryo UI"/>
                <a:cs typeface="Meiryo UI"/>
              </a:rPr>
              <a:t>ッ</a:t>
            </a:r>
            <a:r>
              <a:rPr sz="1360" spc="-5" dirty="0">
                <a:latin typeface="Meiryo UI"/>
                <a:cs typeface="Meiryo UI"/>
              </a:rPr>
              <a:t>テ</a:t>
            </a:r>
            <a:r>
              <a:rPr sz="1360" spc="5" dirty="0">
                <a:latin typeface="Meiryo UI"/>
                <a:cs typeface="Meiryo UI"/>
              </a:rPr>
              <a:t>リ：8</a:t>
            </a:r>
            <a:r>
              <a:rPr sz="1360" spc="9" dirty="0">
                <a:latin typeface="Meiryo UI"/>
                <a:cs typeface="Meiryo UI"/>
              </a:rPr>
              <a:t>時間以上</a:t>
            </a:r>
            <a:endParaRPr sz="1360">
              <a:latin typeface="Meiryo UI"/>
              <a:cs typeface="Meiryo UI"/>
            </a:endParaRPr>
          </a:p>
          <a:p>
            <a:pPr marL="11516" marR="534935">
              <a:lnSpc>
                <a:spcPct val="100699"/>
              </a:lnSpc>
              <a:spcBef>
                <a:spcPts val="9"/>
              </a:spcBef>
            </a:pPr>
            <a:r>
              <a:rPr sz="1360" spc="9" dirty="0">
                <a:latin typeface="Meiryo UI"/>
                <a:cs typeface="Meiryo UI"/>
              </a:rPr>
              <a:t>重量：</a:t>
            </a:r>
            <a:r>
              <a:rPr sz="1360" dirty="0">
                <a:latin typeface="Meiryo UI"/>
                <a:cs typeface="Meiryo UI"/>
              </a:rPr>
              <a:t>1.5</a:t>
            </a:r>
            <a:r>
              <a:rPr sz="1360" spc="-5" dirty="0">
                <a:latin typeface="Meiryo UI"/>
                <a:cs typeface="Meiryo UI"/>
              </a:rPr>
              <a:t>kg</a:t>
            </a:r>
            <a:r>
              <a:rPr sz="1360" spc="5" dirty="0">
                <a:latin typeface="Meiryo UI"/>
                <a:cs typeface="Meiryo UI"/>
              </a:rPr>
              <a:t>未満 </a:t>
            </a:r>
            <a:r>
              <a:rPr sz="1360" dirty="0">
                <a:latin typeface="Meiryo UI"/>
                <a:cs typeface="Meiryo UI"/>
              </a:rPr>
              <a:t>タ</a:t>
            </a:r>
            <a:r>
              <a:rPr sz="1360" spc="5" dirty="0">
                <a:latin typeface="Meiryo UI"/>
                <a:cs typeface="Meiryo UI"/>
              </a:rPr>
              <a:t>ッチ</a:t>
            </a:r>
            <a:r>
              <a:rPr sz="1360" spc="9" dirty="0">
                <a:latin typeface="Meiryo UI"/>
                <a:cs typeface="Meiryo UI"/>
              </a:rPr>
              <a:t>パ</a:t>
            </a:r>
            <a:r>
              <a:rPr sz="1360" spc="5" dirty="0">
                <a:latin typeface="Meiryo UI"/>
                <a:cs typeface="Meiryo UI"/>
              </a:rPr>
              <a:t>ネル</a:t>
            </a:r>
            <a:r>
              <a:rPr sz="1360" spc="9" dirty="0">
                <a:latin typeface="Meiryo UI"/>
                <a:cs typeface="Meiryo UI"/>
              </a:rPr>
              <a:t>対応</a:t>
            </a:r>
            <a:endParaRPr sz="1360">
              <a:latin typeface="Meiryo UI"/>
              <a:cs typeface="Meiryo UI"/>
            </a:endParaRPr>
          </a:p>
          <a:p>
            <a:pPr marL="11516">
              <a:spcBef>
                <a:spcPts val="9"/>
              </a:spcBef>
            </a:pPr>
            <a:r>
              <a:rPr sz="1360" dirty="0">
                <a:latin typeface="Meiryo UI"/>
                <a:cs typeface="Meiryo UI"/>
              </a:rPr>
              <a:t>インカメラ</a:t>
            </a:r>
            <a:r>
              <a:rPr sz="1360" spc="5" dirty="0">
                <a:latin typeface="Meiryo UI"/>
                <a:cs typeface="Meiryo UI"/>
              </a:rPr>
              <a:t>/ア</a:t>
            </a:r>
            <a:r>
              <a:rPr sz="1360" spc="9" dirty="0">
                <a:latin typeface="Meiryo UI"/>
                <a:cs typeface="Meiryo UI"/>
              </a:rPr>
              <a:t>ウ</a:t>
            </a:r>
            <a:r>
              <a:rPr sz="1360" dirty="0">
                <a:latin typeface="Meiryo UI"/>
                <a:cs typeface="Meiryo UI"/>
              </a:rPr>
              <a:t>トカメ</a:t>
            </a:r>
            <a:r>
              <a:rPr sz="1360" spc="5" dirty="0">
                <a:latin typeface="Meiryo UI"/>
                <a:cs typeface="Meiryo UI"/>
              </a:rPr>
              <a:t>ラ</a:t>
            </a:r>
            <a:endParaRPr sz="1360">
              <a:latin typeface="Meiryo UI"/>
              <a:cs typeface="Meiryo UI"/>
            </a:endParaRPr>
          </a:p>
        </p:txBody>
      </p:sp>
      <p:sp>
        <p:nvSpPr>
          <p:cNvPr id="49" name="object 49"/>
          <p:cNvSpPr txBox="1"/>
          <p:nvPr/>
        </p:nvSpPr>
        <p:spPr>
          <a:xfrm>
            <a:off x="10687347" y="6514125"/>
            <a:ext cx="99041" cy="192508"/>
          </a:xfrm>
          <a:prstGeom prst="rect">
            <a:avLst/>
          </a:prstGeom>
        </p:spPr>
        <p:txBody>
          <a:bodyPr vert="horz" wrap="square" lIns="0" tIns="10941" rIns="0" bIns="0" rtlCol="0">
            <a:spAutoFit/>
          </a:bodyPr>
          <a:lstStyle/>
          <a:p>
            <a:pPr marL="11516">
              <a:spcBef>
                <a:spcPts val="86"/>
              </a:spcBef>
            </a:pPr>
            <a:r>
              <a:rPr sz="1179" spc="-5" dirty="0">
                <a:latin typeface="Calibri"/>
                <a:cs typeface="Calibri"/>
              </a:rPr>
              <a:t>3</a:t>
            </a:r>
            <a:endParaRPr sz="1179">
              <a:latin typeface="Calibri"/>
              <a:cs typeface="Calibri"/>
            </a:endParaRPr>
          </a:p>
        </p:txBody>
      </p:sp>
      <p:grpSp>
        <p:nvGrpSpPr>
          <p:cNvPr id="50" name="object 50"/>
          <p:cNvGrpSpPr/>
          <p:nvPr/>
        </p:nvGrpSpPr>
        <p:grpSpPr>
          <a:xfrm>
            <a:off x="8981082" y="87064"/>
            <a:ext cx="1899050" cy="380040"/>
            <a:chOff x="8528304" y="96012"/>
            <a:chExt cx="2094230" cy="419100"/>
          </a:xfrm>
        </p:grpSpPr>
        <p:sp>
          <p:nvSpPr>
            <p:cNvPr id="51" name="object 51"/>
            <p:cNvSpPr/>
            <p:nvPr/>
          </p:nvSpPr>
          <p:spPr>
            <a:xfrm>
              <a:off x="8528304" y="96012"/>
              <a:ext cx="2094230" cy="419100"/>
            </a:xfrm>
            <a:custGeom>
              <a:avLst/>
              <a:gdLst/>
              <a:ahLst/>
              <a:cxnLst/>
              <a:rect l="l" t="t" r="r" b="b"/>
              <a:pathLst>
                <a:path w="2094229" h="419100">
                  <a:moveTo>
                    <a:pt x="2092452" y="0"/>
                  </a:moveTo>
                  <a:lnTo>
                    <a:pt x="1524" y="0"/>
                  </a:lnTo>
                  <a:lnTo>
                    <a:pt x="0" y="3048"/>
                  </a:lnTo>
                  <a:lnTo>
                    <a:pt x="0" y="414527"/>
                  </a:lnTo>
                  <a:lnTo>
                    <a:pt x="2093976" y="6096"/>
                  </a:lnTo>
                  <a:lnTo>
                    <a:pt x="2093976" y="3048"/>
                  </a:lnTo>
                  <a:lnTo>
                    <a:pt x="2092452" y="0"/>
                  </a:lnTo>
                  <a:close/>
                </a:path>
                <a:path w="2094229" h="419100">
                  <a:moveTo>
                    <a:pt x="2093976" y="414533"/>
                  </a:moveTo>
                  <a:lnTo>
                    <a:pt x="0" y="414533"/>
                  </a:lnTo>
                  <a:lnTo>
                    <a:pt x="0" y="417575"/>
                  </a:lnTo>
                  <a:lnTo>
                    <a:pt x="1524" y="419100"/>
                  </a:lnTo>
                  <a:lnTo>
                    <a:pt x="2092452" y="419100"/>
                  </a:lnTo>
                  <a:lnTo>
                    <a:pt x="2093976" y="417575"/>
                  </a:lnTo>
                  <a:lnTo>
                    <a:pt x="2093976" y="414533"/>
                  </a:lnTo>
                  <a:close/>
                </a:path>
              </a:pathLst>
            </a:custGeom>
            <a:solidFill>
              <a:srgbClr val="3193FB"/>
            </a:solidFill>
          </p:spPr>
          <p:txBody>
            <a:bodyPr wrap="square" lIns="0" tIns="0" rIns="0" bIns="0" rtlCol="0"/>
            <a:lstStyle/>
            <a:p>
              <a:endParaRPr sz="1632"/>
            </a:p>
          </p:txBody>
        </p:sp>
        <p:sp>
          <p:nvSpPr>
            <p:cNvPr id="52" name="object 52"/>
            <p:cNvSpPr/>
            <p:nvPr/>
          </p:nvSpPr>
          <p:spPr>
            <a:xfrm>
              <a:off x="8532876" y="102108"/>
              <a:ext cx="2085339" cy="408940"/>
            </a:xfrm>
            <a:custGeom>
              <a:avLst/>
              <a:gdLst/>
              <a:ahLst/>
              <a:cxnLst/>
              <a:rect l="l" t="t" r="r" b="b"/>
              <a:pathLst>
                <a:path w="2085340" h="408940">
                  <a:moveTo>
                    <a:pt x="2084831" y="0"/>
                  </a:moveTo>
                  <a:lnTo>
                    <a:pt x="0" y="0"/>
                  </a:lnTo>
                  <a:lnTo>
                    <a:pt x="0" y="408431"/>
                  </a:lnTo>
                  <a:lnTo>
                    <a:pt x="2084831" y="408431"/>
                  </a:lnTo>
                  <a:lnTo>
                    <a:pt x="2084831" y="0"/>
                  </a:lnTo>
                  <a:close/>
                </a:path>
              </a:pathLst>
            </a:custGeom>
            <a:solidFill>
              <a:srgbClr val="DBEFF2"/>
            </a:solidFill>
          </p:spPr>
          <p:txBody>
            <a:bodyPr wrap="square" lIns="0" tIns="0" rIns="0" bIns="0" rtlCol="0"/>
            <a:lstStyle/>
            <a:p>
              <a:endParaRPr sz="1632"/>
            </a:p>
          </p:txBody>
        </p:sp>
        <p:sp>
          <p:nvSpPr>
            <p:cNvPr id="53" name="object 53"/>
            <p:cNvSpPr/>
            <p:nvPr/>
          </p:nvSpPr>
          <p:spPr>
            <a:xfrm>
              <a:off x="8528304" y="96012"/>
              <a:ext cx="2094230" cy="419100"/>
            </a:xfrm>
            <a:custGeom>
              <a:avLst/>
              <a:gdLst/>
              <a:ahLst/>
              <a:cxnLst/>
              <a:rect l="l" t="t" r="r" b="b"/>
              <a:pathLst>
                <a:path w="2094229" h="419100">
                  <a:moveTo>
                    <a:pt x="2092452" y="0"/>
                  </a:moveTo>
                  <a:lnTo>
                    <a:pt x="1524" y="0"/>
                  </a:lnTo>
                  <a:lnTo>
                    <a:pt x="0" y="3048"/>
                  </a:lnTo>
                  <a:lnTo>
                    <a:pt x="0" y="417575"/>
                  </a:lnTo>
                  <a:lnTo>
                    <a:pt x="1524" y="419100"/>
                  </a:lnTo>
                  <a:lnTo>
                    <a:pt x="2092452" y="419100"/>
                  </a:lnTo>
                  <a:lnTo>
                    <a:pt x="2093976" y="417575"/>
                  </a:lnTo>
                  <a:lnTo>
                    <a:pt x="2093976" y="414527"/>
                  </a:lnTo>
                  <a:lnTo>
                    <a:pt x="10668" y="414527"/>
                  </a:lnTo>
                  <a:lnTo>
                    <a:pt x="4572" y="409955"/>
                  </a:lnTo>
                  <a:lnTo>
                    <a:pt x="10668" y="409955"/>
                  </a:lnTo>
                  <a:lnTo>
                    <a:pt x="10668" y="10668"/>
                  </a:lnTo>
                  <a:lnTo>
                    <a:pt x="4572" y="10668"/>
                  </a:lnTo>
                  <a:lnTo>
                    <a:pt x="10668" y="6096"/>
                  </a:lnTo>
                  <a:lnTo>
                    <a:pt x="2093976" y="6096"/>
                  </a:lnTo>
                  <a:lnTo>
                    <a:pt x="2093976" y="3048"/>
                  </a:lnTo>
                  <a:lnTo>
                    <a:pt x="2092452" y="0"/>
                  </a:lnTo>
                  <a:close/>
                </a:path>
                <a:path w="2094229" h="419100">
                  <a:moveTo>
                    <a:pt x="10668" y="409955"/>
                  </a:moveTo>
                  <a:lnTo>
                    <a:pt x="4572" y="409955"/>
                  </a:lnTo>
                  <a:lnTo>
                    <a:pt x="10668" y="414527"/>
                  </a:lnTo>
                  <a:lnTo>
                    <a:pt x="10668" y="409955"/>
                  </a:lnTo>
                  <a:close/>
                </a:path>
                <a:path w="2094229" h="419100">
                  <a:moveTo>
                    <a:pt x="2083307" y="409955"/>
                  </a:moveTo>
                  <a:lnTo>
                    <a:pt x="10668" y="409955"/>
                  </a:lnTo>
                  <a:lnTo>
                    <a:pt x="10668" y="414527"/>
                  </a:lnTo>
                  <a:lnTo>
                    <a:pt x="2083307" y="414527"/>
                  </a:lnTo>
                  <a:lnTo>
                    <a:pt x="2083307" y="409955"/>
                  </a:lnTo>
                  <a:close/>
                </a:path>
                <a:path w="2094229" h="419100">
                  <a:moveTo>
                    <a:pt x="2083307" y="6096"/>
                  </a:moveTo>
                  <a:lnTo>
                    <a:pt x="2083307" y="414527"/>
                  </a:lnTo>
                  <a:lnTo>
                    <a:pt x="2089403" y="409955"/>
                  </a:lnTo>
                  <a:lnTo>
                    <a:pt x="2093976" y="409955"/>
                  </a:lnTo>
                  <a:lnTo>
                    <a:pt x="2093976" y="10668"/>
                  </a:lnTo>
                  <a:lnTo>
                    <a:pt x="2089403" y="10668"/>
                  </a:lnTo>
                  <a:lnTo>
                    <a:pt x="2083307" y="6096"/>
                  </a:lnTo>
                  <a:close/>
                </a:path>
                <a:path w="2094229" h="419100">
                  <a:moveTo>
                    <a:pt x="2093976" y="409955"/>
                  </a:moveTo>
                  <a:lnTo>
                    <a:pt x="2089403" y="409955"/>
                  </a:lnTo>
                  <a:lnTo>
                    <a:pt x="2083307" y="414527"/>
                  </a:lnTo>
                  <a:lnTo>
                    <a:pt x="2093976" y="414527"/>
                  </a:lnTo>
                  <a:lnTo>
                    <a:pt x="2093976" y="409955"/>
                  </a:lnTo>
                  <a:close/>
                </a:path>
                <a:path w="2094229" h="419100">
                  <a:moveTo>
                    <a:pt x="10668" y="6096"/>
                  </a:moveTo>
                  <a:lnTo>
                    <a:pt x="4572" y="10668"/>
                  </a:lnTo>
                  <a:lnTo>
                    <a:pt x="10668" y="10668"/>
                  </a:lnTo>
                  <a:lnTo>
                    <a:pt x="10668" y="6096"/>
                  </a:lnTo>
                  <a:close/>
                </a:path>
                <a:path w="2094229" h="419100">
                  <a:moveTo>
                    <a:pt x="2083307" y="6096"/>
                  </a:moveTo>
                  <a:lnTo>
                    <a:pt x="10668" y="6096"/>
                  </a:lnTo>
                  <a:lnTo>
                    <a:pt x="10668" y="10668"/>
                  </a:lnTo>
                  <a:lnTo>
                    <a:pt x="2083307" y="10668"/>
                  </a:lnTo>
                  <a:lnTo>
                    <a:pt x="2083307" y="6096"/>
                  </a:lnTo>
                  <a:close/>
                </a:path>
                <a:path w="2094229" h="419100">
                  <a:moveTo>
                    <a:pt x="2093976" y="6096"/>
                  </a:moveTo>
                  <a:lnTo>
                    <a:pt x="2083307" y="6096"/>
                  </a:lnTo>
                  <a:lnTo>
                    <a:pt x="2089403" y="10668"/>
                  </a:lnTo>
                  <a:lnTo>
                    <a:pt x="2093976" y="10668"/>
                  </a:lnTo>
                  <a:lnTo>
                    <a:pt x="2093976" y="6096"/>
                  </a:lnTo>
                  <a:close/>
                </a:path>
              </a:pathLst>
            </a:custGeom>
            <a:solidFill>
              <a:srgbClr val="3193FB"/>
            </a:solidFill>
          </p:spPr>
          <p:txBody>
            <a:bodyPr wrap="square" lIns="0" tIns="0" rIns="0" bIns="0" rtlCol="0"/>
            <a:lstStyle/>
            <a:p>
              <a:endParaRPr sz="1632"/>
            </a:p>
          </p:txBody>
        </p:sp>
      </p:grpSp>
      <p:sp>
        <p:nvSpPr>
          <p:cNvPr id="54" name="object 54"/>
          <p:cNvSpPr txBox="1"/>
          <p:nvPr/>
        </p:nvSpPr>
        <p:spPr>
          <a:xfrm>
            <a:off x="9073213" y="90749"/>
            <a:ext cx="1717667" cy="359590"/>
          </a:xfrm>
          <a:prstGeom prst="rect">
            <a:avLst/>
          </a:prstGeom>
        </p:spPr>
        <p:txBody>
          <a:bodyPr vert="horz" wrap="square" lIns="0" tIns="25912" rIns="0" bIns="0" rtlCol="0">
            <a:spAutoFit/>
          </a:bodyPr>
          <a:lstStyle/>
          <a:p>
            <a:pPr marL="354128" marR="4607" indent="-343188">
              <a:lnSpc>
                <a:spcPts val="1324"/>
              </a:lnSpc>
              <a:spcBef>
                <a:spcPts val="204"/>
              </a:spcBef>
            </a:pPr>
            <a:r>
              <a:rPr sz="1179" spc="-5" dirty="0">
                <a:latin typeface="MS UI Gothic"/>
                <a:cs typeface="MS UI Gothic"/>
              </a:rPr>
              <a:t>１．環境整備</a:t>
            </a:r>
            <a:r>
              <a:rPr sz="1179" spc="208" dirty="0">
                <a:latin typeface="MS UI Gothic"/>
                <a:cs typeface="MS UI Gothic"/>
              </a:rPr>
              <a:t>の</a:t>
            </a:r>
            <a:r>
              <a:rPr sz="1179" spc="-5" dirty="0">
                <a:latin typeface="MS UI Gothic"/>
                <a:cs typeface="MS UI Gothic"/>
              </a:rPr>
              <a:t>標準仕様書 例示</a:t>
            </a:r>
            <a:r>
              <a:rPr sz="1179" spc="154" dirty="0">
                <a:latin typeface="MS UI Gothic"/>
                <a:cs typeface="MS UI Gothic"/>
              </a:rPr>
              <a:t>と</a:t>
            </a:r>
            <a:r>
              <a:rPr sz="1179" spc="-5" dirty="0">
                <a:latin typeface="MS UI Gothic"/>
                <a:cs typeface="MS UI Gothic"/>
              </a:rPr>
              <a:t>調達改革</a:t>
            </a:r>
            <a:endParaRPr sz="1179">
              <a:latin typeface="MS UI Gothic"/>
              <a:cs typeface="MS UI Gothic"/>
            </a:endParaRPr>
          </a:p>
        </p:txBody>
      </p:sp>
      <p:sp>
        <p:nvSpPr>
          <p:cNvPr id="55" name="矩形 54">
            <a:extLst>
              <a:ext uri="{FF2B5EF4-FFF2-40B4-BE49-F238E27FC236}">
                <a16:creationId xmlns:a16="http://schemas.microsoft.com/office/drawing/2014/main" id="{E6A73DEF-6474-4B47-8740-919F4CA27982}"/>
              </a:ext>
            </a:extLst>
          </p:cNvPr>
          <p:cNvSpPr/>
          <p:nvPr/>
        </p:nvSpPr>
        <p:spPr>
          <a:xfrm>
            <a:off x="8294254" y="3319787"/>
            <a:ext cx="2357737" cy="14659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对话气泡: 圆角矩形 55">
            <a:extLst>
              <a:ext uri="{FF2B5EF4-FFF2-40B4-BE49-F238E27FC236}">
                <a16:creationId xmlns:a16="http://schemas.microsoft.com/office/drawing/2014/main" id="{C9F76468-9EBB-42D0-95D3-04C46B04B571}"/>
              </a:ext>
            </a:extLst>
          </p:cNvPr>
          <p:cNvSpPr/>
          <p:nvPr/>
        </p:nvSpPr>
        <p:spPr>
          <a:xfrm>
            <a:off x="10226893" y="2703795"/>
            <a:ext cx="1743434" cy="1037184"/>
          </a:xfrm>
          <a:prstGeom prst="wedgeRoundRectCallout">
            <a:avLst>
              <a:gd name="adj1" fmla="val -72357"/>
              <a:gd name="adj2" fmla="val 5906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spc="-5" dirty="0">
                <a:solidFill>
                  <a:schemeClr val="tx1"/>
                </a:solidFill>
                <a:latin typeface="Meiryo UI"/>
                <a:cs typeface="Meiryo UI"/>
              </a:rPr>
              <a:t>ス</a:t>
            </a:r>
            <a:r>
              <a:rPr lang="ja-JP" altLang="en-US" sz="1800" dirty="0">
                <a:solidFill>
                  <a:schemeClr val="tx1"/>
                </a:solidFill>
                <a:latin typeface="Meiryo UI"/>
                <a:cs typeface="Meiryo UI"/>
              </a:rPr>
              <a:t>ト</a:t>
            </a:r>
            <a:r>
              <a:rPr lang="ja-JP" altLang="en-US" sz="1800" spc="5" dirty="0">
                <a:solidFill>
                  <a:schemeClr val="tx1"/>
                </a:solidFill>
                <a:latin typeface="Meiryo UI"/>
                <a:cs typeface="Meiryo UI"/>
              </a:rPr>
              <a:t>レー</a:t>
            </a:r>
            <a:r>
              <a:rPr lang="ja-JP" altLang="en-US" sz="1800" spc="9" dirty="0">
                <a:solidFill>
                  <a:schemeClr val="tx1"/>
                </a:solidFill>
                <a:latin typeface="Meiryo UI"/>
                <a:cs typeface="Meiryo UI"/>
              </a:rPr>
              <a:t>ジ</a:t>
            </a:r>
            <a:r>
              <a:rPr lang="en-US" altLang="ja-JP" sz="1800" dirty="0">
                <a:solidFill>
                  <a:schemeClr val="tx1"/>
                </a:solidFill>
                <a:latin typeface="Meiryo UI"/>
                <a:cs typeface="Meiryo UI"/>
              </a:rPr>
              <a:t>:</a:t>
            </a:r>
          </a:p>
          <a:p>
            <a:pPr algn="ctr"/>
            <a:r>
              <a:rPr lang="ja-JP" altLang="en-US" sz="1800" dirty="0">
                <a:solidFill>
                  <a:schemeClr val="tx1"/>
                </a:solidFill>
                <a:latin typeface="Meiryo UI"/>
                <a:cs typeface="Meiryo UI"/>
              </a:rPr>
              <a:t>２５６</a:t>
            </a:r>
            <a:r>
              <a:rPr lang="en-US" altLang="ja-JP" sz="1800" dirty="0">
                <a:solidFill>
                  <a:schemeClr val="tx1"/>
                </a:solidFill>
                <a:latin typeface="Meiryo UI"/>
                <a:cs typeface="Meiryo UI"/>
              </a:rPr>
              <a:t>GB</a:t>
            </a:r>
          </a:p>
          <a:p>
            <a:pPr algn="ctr"/>
            <a:endParaRPr kumimoji="1" lang="ja-JP" altLang="en-US" dirty="0"/>
          </a:p>
        </p:txBody>
      </p:sp>
      <p:cxnSp>
        <p:nvCxnSpPr>
          <p:cNvPr id="57" name="直接连接符 56">
            <a:extLst>
              <a:ext uri="{FF2B5EF4-FFF2-40B4-BE49-F238E27FC236}">
                <a16:creationId xmlns:a16="http://schemas.microsoft.com/office/drawing/2014/main" id="{60254247-D328-6B21-A9CD-473D3CFFA627}"/>
              </a:ext>
            </a:extLst>
          </p:cNvPr>
          <p:cNvCxnSpPr/>
          <p:nvPr/>
        </p:nvCxnSpPr>
        <p:spPr>
          <a:xfrm>
            <a:off x="5037707" y="3446007"/>
            <a:ext cx="2337862" cy="131332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D4200EF0-66DF-EF9F-A7B8-8554506CED62}"/>
              </a:ext>
            </a:extLst>
          </p:cNvPr>
          <p:cNvCxnSpPr>
            <a:cxnSpLocks/>
          </p:cNvCxnSpPr>
          <p:nvPr/>
        </p:nvCxnSpPr>
        <p:spPr>
          <a:xfrm flipV="1">
            <a:off x="5162713" y="3429000"/>
            <a:ext cx="2228687" cy="1403721"/>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68110" y="5967329"/>
            <a:ext cx="85797" cy="85797"/>
          </a:xfrm>
          <a:custGeom>
            <a:avLst/>
            <a:gdLst/>
            <a:ahLst/>
            <a:cxnLst/>
            <a:rect l="l" t="t" r="r" b="b"/>
            <a:pathLst>
              <a:path w="94615" h="94615">
                <a:moveTo>
                  <a:pt x="94487" y="0"/>
                </a:moveTo>
                <a:lnTo>
                  <a:pt x="0" y="0"/>
                </a:lnTo>
                <a:lnTo>
                  <a:pt x="0" y="94487"/>
                </a:lnTo>
                <a:lnTo>
                  <a:pt x="94487" y="94487"/>
                </a:lnTo>
                <a:lnTo>
                  <a:pt x="94487" y="0"/>
                </a:lnTo>
                <a:close/>
              </a:path>
            </a:pathLst>
          </a:custGeom>
          <a:solidFill>
            <a:srgbClr val="000000"/>
          </a:solidFill>
        </p:spPr>
        <p:txBody>
          <a:bodyPr wrap="square" lIns="0" tIns="0" rIns="0" bIns="0" rtlCol="0"/>
          <a:lstStyle/>
          <a:p>
            <a:endParaRPr sz="1632"/>
          </a:p>
        </p:txBody>
      </p:sp>
      <p:sp>
        <p:nvSpPr>
          <p:cNvPr id="3" name="object 3"/>
          <p:cNvSpPr txBox="1"/>
          <p:nvPr/>
        </p:nvSpPr>
        <p:spPr>
          <a:xfrm>
            <a:off x="2124694" y="5858521"/>
            <a:ext cx="4497144" cy="438668"/>
          </a:xfrm>
          <a:prstGeom prst="rect">
            <a:avLst/>
          </a:prstGeom>
        </p:spPr>
        <p:txBody>
          <a:bodyPr vert="horz" wrap="square" lIns="0" tIns="11516" rIns="0" bIns="0" rtlCol="0">
            <a:spAutoFit/>
          </a:bodyPr>
          <a:lstStyle/>
          <a:p>
            <a:pPr marL="11516" marR="4607">
              <a:lnSpc>
                <a:spcPct val="124600"/>
              </a:lnSpc>
              <a:spcBef>
                <a:spcPts val="91"/>
              </a:spcBef>
            </a:pPr>
            <a:r>
              <a:rPr sz="1179" spc="-5" dirty="0">
                <a:latin typeface="Meiryo UI"/>
                <a:cs typeface="Meiryo UI"/>
              </a:rPr>
              <a:t>枠組みに参入</a:t>
            </a:r>
            <a:r>
              <a:rPr sz="1179" dirty="0">
                <a:latin typeface="Meiryo UI"/>
                <a:cs typeface="Meiryo UI"/>
              </a:rPr>
              <a:t>す</a:t>
            </a:r>
            <a:r>
              <a:rPr sz="1179" spc="-9" dirty="0">
                <a:latin typeface="Meiryo UI"/>
                <a:cs typeface="Meiryo UI"/>
              </a:rPr>
              <a:t>る</a:t>
            </a:r>
            <a:r>
              <a:rPr sz="1179" spc="-5" dirty="0">
                <a:latin typeface="Meiryo UI"/>
                <a:cs typeface="Meiryo UI"/>
              </a:rPr>
              <a:t>こと</a:t>
            </a:r>
            <a:r>
              <a:rPr sz="1179" spc="-9" dirty="0">
                <a:latin typeface="Meiryo UI"/>
                <a:cs typeface="Meiryo UI"/>
              </a:rPr>
              <a:t>で</a:t>
            </a:r>
            <a:r>
              <a:rPr sz="1179" spc="-5" dirty="0">
                <a:latin typeface="Meiryo UI"/>
                <a:cs typeface="Meiryo UI"/>
              </a:rPr>
              <a:t>、知見</a:t>
            </a:r>
            <a:r>
              <a:rPr sz="1179" spc="-9" dirty="0">
                <a:latin typeface="Meiryo UI"/>
                <a:cs typeface="Meiryo UI"/>
              </a:rPr>
              <a:t>の</a:t>
            </a:r>
            <a:r>
              <a:rPr sz="1179" spc="-5" dirty="0">
                <a:latin typeface="Meiryo UI"/>
                <a:cs typeface="Meiryo UI"/>
              </a:rPr>
              <a:t>少</a:t>
            </a:r>
            <a:r>
              <a:rPr sz="1179" spc="-9" dirty="0">
                <a:latin typeface="Meiryo UI"/>
                <a:cs typeface="Meiryo UI"/>
              </a:rPr>
              <a:t>ない</a:t>
            </a:r>
            <a:r>
              <a:rPr sz="1179" spc="-5" dirty="0">
                <a:latin typeface="Meiryo UI"/>
                <a:cs typeface="Meiryo UI"/>
              </a:rPr>
              <a:t>自治体</a:t>
            </a:r>
            <a:r>
              <a:rPr sz="1179" spc="-18" dirty="0">
                <a:latin typeface="Meiryo UI"/>
                <a:cs typeface="Meiryo UI"/>
              </a:rPr>
              <a:t>で</a:t>
            </a:r>
            <a:r>
              <a:rPr sz="1179" spc="-9" dirty="0">
                <a:latin typeface="Meiryo UI"/>
                <a:cs typeface="Meiryo UI"/>
              </a:rPr>
              <a:t>も</a:t>
            </a:r>
            <a:r>
              <a:rPr sz="1179" spc="-5" dirty="0">
                <a:latin typeface="Meiryo UI"/>
                <a:cs typeface="Meiryo UI"/>
              </a:rPr>
              <a:t>容易に整備</a:t>
            </a:r>
            <a:r>
              <a:rPr sz="1179" spc="-9" dirty="0">
                <a:latin typeface="Meiryo UI"/>
                <a:cs typeface="Meiryo UI"/>
              </a:rPr>
              <a:t>が</a:t>
            </a:r>
            <a:r>
              <a:rPr sz="1179" spc="-5" dirty="0">
                <a:latin typeface="Meiryo UI"/>
                <a:cs typeface="Meiryo UI"/>
              </a:rPr>
              <a:t>可能</a:t>
            </a:r>
            <a:r>
              <a:rPr sz="1179" spc="-18" dirty="0">
                <a:latin typeface="Meiryo UI"/>
                <a:cs typeface="Meiryo UI"/>
              </a:rPr>
              <a:t>と</a:t>
            </a:r>
            <a:r>
              <a:rPr sz="1179" spc="-9" dirty="0">
                <a:latin typeface="Meiryo UI"/>
                <a:cs typeface="Meiryo UI"/>
              </a:rPr>
              <a:t>な</a:t>
            </a:r>
            <a:r>
              <a:rPr sz="1179" spc="-5" dirty="0">
                <a:latin typeface="Meiryo UI"/>
                <a:cs typeface="Meiryo UI"/>
              </a:rPr>
              <a:t>る 同</a:t>
            </a:r>
            <a:r>
              <a:rPr sz="1179" spc="-9" dirty="0">
                <a:latin typeface="Meiryo UI"/>
                <a:cs typeface="Meiryo UI"/>
              </a:rPr>
              <a:t>じ</a:t>
            </a:r>
            <a:r>
              <a:rPr sz="1179" spc="-5" dirty="0">
                <a:latin typeface="Meiryo UI"/>
                <a:cs typeface="Meiryo UI"/>
              </a:rPr>
              <a:t>ス</a:t>
            </a:r>
            <a:r>
              <a:rPr sz="1179" spc="-9" dirty="0">
                <a:latin typeface="Meiryo UI"/>
                <a:cs typeface="Meiryo UI"/>
              </a:rPr>
              <a:t>ペ</a:t>
            </a:r>
            <a:r>
              <a:rPr sz="1179" spc="-14" dirty="0">
                <a:latin typeface="Meiryo UI"/>
                <a:cs typeface="Meiryo UI"/>
              </a:rPr>
              <a:t>ッ</a:t>
            </a:r>
            <a:r>
              <a:rPr sz="1179" spc="-5" dirty="0">
                <a:latin typeface="Meiryo UI"/>
                <a:cs typeface="Meiryo UI"/>
              </a:rPr>
              <a:t>ク</a:t>
            </a:r>
            <a:r>
              <a:rPr sz="1179" spc="-9" dirty="0">
                <a:latin typeface="Meiryo UI"/>
                <a:cs typeface="Meiryo UI"/>
              </a:rPr>
              <a:t>の</a:t>
            </a:r>
            <a:r>
              <a:rPr sz="1179" spc="-5" dirty="0">
                <a:latin typeface="Meiryo UI"/>
                <a:cs typeface="Meiryo UI"/>
              </a:rPr>
              <a:t>大量調達と</a:t>
            </a:r>
            <a:r>
              <a:rPr sz="1179" spc="-9" dirty="0">
                <a:latin typeface="Meiryo UI"/>
                <a:cs typeface="Meiryo UI"/>
              </a:rPr>
              <a:t>なる</a:t>
            </a:r>
            <a:r>
              <a:rPr sz="1179" spc="-5" dirty="0">
                <a:latin typeface="Meiryo UI"/>
                <a:cs typeface="Meiryo UI"/>
              </a:rPr>
              <a:t>こと</a:t>
            </a:r>
            <a:r>
              <a:rPr sz="1179" spc="-9" dirty="0">
                <a:latin typeface="Meiryo UI"/>
                <a:cs typeface="Meiryo UI"/>
              </a:rPr>
              <a:t>で</a:t>
            </a:r>
            <a:r>
              <a:rPr sz="1179" spc="-5" dirty="0">
                <a:latin typeface="Meiryo UI"/>
                <a:cs typeface="Meiryo UI"/>
              </a:rPr>
              <a:t>、産業界と</a:t>
            </a:r>
            <a:r>
              <a:rPr sz="1179" spc="-9" dirty="0">
                <a:latin typeface="Meiryo UI"/>
                <a:cs typeface="Meiryo UI"/>
              </a:rPr>
              <a:t>の</a:t>
            </a:r>
            <a:r>
              <a:rPr sz="1179" spc="-5" dirty="0">
                <a:latin typeface="Meiryo UI"/>
                <a:cs typeface="Meiryo UI"/>
              </a:rPr>
              <a:t>交渉力</a:t>
            </a:r>
            <a:r>
              <a:rPr sz="1179" spc="-9" dirty="0">
                <a:latin typeface="Meiryo UI"/>
                <a:cs typeface="Meiryo UI"/>
              </a:rPr>
              <a:t>が</a:t>
            </a:r>
            <a:r>
              <a:rPr sz="1179" spc="-5" dirty="0">
                <a:latin typeface="Meiryo UI"/>
                <a:cs typeface="Meiryo UI"/>
              </a:rPr>
              <a:t>大</a:t>
            </a:r>
            <a:r>
              <a:rPr sz="1179" spc="-14" dirty="0">
                <a:latin typeface="Meiryo UI"/>
                <a:cs typeface="Meiryo UI"/>
              </a:rPr>
              <a:t>きく</a:t>
            </a:r>
            <a:r>
              <a:rPr sz="1179" spc="-5" dirty="0">
                <a:latin typeface="Meiryo UI"/>
                <a:cs typeface="Meiryo UI"/>
              </a:rPr>
              <a:t>高</a:t>
            </a:r>
            <a:r>
              <a:rPr sz="1179" spc="-14" dirty="0">
                <a:latin typeface="Meiryo UI"/>
                <a:cs typeface="Meiryo UI"/>
              </a:rPr>
              <a:t>ま</a:t>
            </a:r>
            <a:r>
              <a:rPr sz="1179" spc="-5" dirty="0">
                <a:latin typeface="Meiryo UI"/>
                <a:cs typeface="Meiryo UI"/>
              </a:rPr>
              <a:t>る</a:t>
            </a:r>
            <a:endParaRPr sz="1179">
              <a:latin typeface="Meiryo UI"/>
              <a:cs typeface="Meiryo UI"/>
            </a:endParaRPr>
          </a:p>
        </p:txBody>
      </p:sp>
      <p:sp>
        <p:nvSpPr>
          <p:cNvPr id="4" name="object 4"/>
          <p:cNvSpPr/>
          <p:nvPr/>
        </p:nvSpPr>
        <p:spPr>
          <a:xfrm>
            <a:off x="1868110" y="6191207"/>
            <a:ext cx="85797" cy="85797"/>
          </a:xfrm>
          <a:custGeom>
            <a:avLst/>
            <a:gdLst/>
            <a:ahLst/>
            <a:cxnLst/>
            <a:rect l="l" t="t" r="r" b="b"/>
            <a:pathLst>
              <a:path w="94615" h="94615">
                <a:moveTo>
                  <a:pt x="94487" y="0"/>
                </a:moveTo>
                <a:lnTo>
                  <a:pt x="0" y="0"/>
                </a:lnTo>
                <a:lnTo>
                  <a:pt x="0" y="94488"/>
                </a:lnTo>
                <a:lnTo>
                  <a:pt x="94487" y="94488"/>
                </a:lnTo>
                <a:lnTo>
                  <a:pt x="94487" y="0"/>
                </a:lnTo>
                <a:close/>
              </a:path>
            </a:pathLst>
          </a:custGeom>
          <a:solidFill>
            <a:srgbClr val="000000"/>
          </a:solidFill>
        </p:spPr>
        <p:txBody>
          <a:bodyPr wrap="square" lIns="0" tIns="0" rIns="0" bIns="0" rtlCol="0"/>
          <a:lstStyle/>
          <a:p>
            <a:endParaRPr sz="1632"/>
          </a:p>
        </p:txBody>
      </p:sp>
      <p:sp>
        <p:nvSpPr>
          <p:cNvPr id="5" name="object 5"/>
          <p:cNvSpPr/>
          <p:nvPr/>
        </p:nvSpPr>
        <p:spPr>
          <a:xfrm>
            <a:off x="1868110" y="6415085"/>
            <a:ext cx="85797" cy="85797"/>
          </a:xfrm>
          <a:custGeom>
            <a:avLst/>
            <a:gdLst/>
            <a:ahLst/>
            <a:cxnLst/>
            <a:rect l="l" t="t" r="r" b="b"/>
            <a:pathLst>
              <a:path w="94615" h="94615">
                <a:moveTo>
                  <a:pt x="94487" y="0"/>
                </a:moveTo>
                <a:lnTo>
                  <a:pt x="0" y="0"/>
                </a:lnTo>
                <a:lnTo>
                  <a:pt x="0" y="94487"/>
                </a:lnTo>
                <a:lnTo>
                  <a:pt x="94487" y="94487"/>
                </a:lnTo>
                <a:lnTo>
                  <a:pt x="94487" y="0"/>
                </a:lnTo>
                <a:close/>
              </a:path>
            </a:pathLst>
          </a:custGeom>
          <a:solidFill>
            <a:srgbClr val="000000"/>
          </a:solidFill>
        </p:spPr>
        <p:txBody>
          <a:bodyPr wrap="square" lIns="0" tIns="0" rIns="0" bIns="0" rtlCol="0"/>
          <a:lstStyle/>
          <a:p>
            <a:endParaRPr sz="1632"/>
          </a:p>
        </p:txBody>
      </p:sp>
      <p:sp>
        <p:nvSpPr>
          <p:cNvPr id="6" name="object 6"/>
          <p:cNvSpPr txBox="1"/>
          <p:nvPr/>
        </p:nvSpPr>
        <p:spPr>
          <a:xfrm>
            <a:off x="2124695" y="6306278"/>
            <a:ext cx="6517691" cy="438668"/>
          </a:xfrm>
          <a:prstGeom prst="rect">
            <a:avLst/>
          </a:prstGeom>
        </p:spPr>
        <p:txBody>
          <a:bodyPr vert="horz" wrap="square" lIns="0" tIns="11516" rIns="0" bIns="0" rtlCol="0">
            <a:spAutoFit/>
          </a:bodyPr>
          <a:lstStyle/>
          <a:p>
            <a:pPr marL="11516" marR="4607">
              <a:lnSpc>
                <a:spcPct val="124600"/>
              </a:lnSpc>
              <a:spcBef>
                <a:spcPts val="91"/>
              </a:spcBef>
            </a:pPr>
            <a:r>
              <a:rPr sz="1179" spc="-5" dirty="0">
                <a:latin typeface="Meiryo UI"/>
                <a:cs typeface="Meiryo UI"/>
              </a:rPr>
              <a:t>都道府県内</a:t>
            </a:r>
            <a:r>
              <a:rPr sz="1179" spc="-9" dirty="0">
                <a:latin typeface="Meiryo UI"/>
                <a:cs typeface="Meiryo UI"/>
              </a:rPr>
              <a:t>で</a:t>
            </a:r>
            <a:r>
              <a:rPr sz="1179" spc="-5" dirty="0">
                <a:latin typeface="Meiryo UI"/>
                <a:cs typeface="Meiryo UI"/>
              </a:rPr>
              <a:t>枠組みに参加</a:t>
            </a:r>
            <a:r>
              <a:rPr sz="1179" spc="-9" dirty="0">
                <a:latin typeface="Meiryo UI"/>
                <a:cs typeface="Meiryo UI"/>
              </a:rPr>
              <a:t>し</a:t>
            </a:r>
            <a:r>
              <a:rPr sz="1179" spc="-5" dirty="0">
                <a:latin typeface="Meiryo UI"/>
                <a:cs typeface="Meiryo UI"/>
              </a:rPr>
              <a:t>た市区町村</a:t>
            </a:r>
            <a:r>
              <a:rPr sz="1179" spc="-9" dirty="0">
                <a:latin typeface="Meiryo UI"/>
                <a:cs typeface="Meiryo UI"/>
              </a:rPr>
              <a:t>な</a:t>
            </a:r>
            <a:r>
              <a:rPr sz="1179" spc="-5" dirty="0">
                <a:latin typeface="Meiryo UI"/>
                <a:cs typeface="Meiryo UI"/>
              </a:rPr>
              <a:t>ら教員</a:t>
            </a:r>
            <a:r>
              <a:rPr sz="1179" spc="-9" dirty="0">
                <a:latin typeface="Meiryo UI"/>
                <a:cs typeface="Meiryo UI"/>
              </a:rPr>
              <a:t>の</a:t>
            </a:r>
            <a:r>
              <a:rPr sz="1179" spc="-5" dirty="0">
                <a:latin typeface="Meiryo UI"/>
                <a:cs typeface="Meiryo UI"/>
              </a:rPr>
              <a:t>異動</a:t>
            </a:r>
            <a:r>
              <a:rPr sz="1179" spc="-14" dirty="0">
                <a:latin typeface="Meiryo UI"/>
                <a:cs typeface="Meiryo UI"/>
              </a:rPr>
              <a:t>や</a:t>
            </a:r>
            <a:r>
              <a:rPr sz="1179" spc="-5" dirty="0">
                <a:latin typeface="Meiryo UI"/>
                <a:cs typeface="Meiryo UI"/>
              </a:rPr>
              <a:t>児童生徒</a:t>
            </a:r>
            <a:r>
              <a:rPr sz="1179" spc="-9" dirty="0">
                <a:latin typeface="Meiryo UI"/>
                <a:cs typeface="Meiryo UI"/>
              </a:rPr>
              <a:t>の</a:t>
            </a:r>
            <a:r>
              <a:rPr sz="1179" spc="-5" dirty="0">
                <a:latin typeface="Meiryo UI"/>
                <a:cs typeface="Meiryo UI"/>
              </a:rPr>
              <a:t>転校</a:t>
            </a:r>
            <a:r>
              <a:rPr sz="1179" spc="-9" dirty="0">
                <a:latin typeface="Meiryo UI"/>
                <a:cs typeface="Meiryo UI"/>
              </a:rPr>
              <a:t>でも</a:t>
            </a:r>
            <a:r>
              <a:rPr sz="1179" spc="-5" dirty="0">
                <a:latin typeface="Meiryo UI"/>
                <a:cs typeface="Meiryo UI"/>
              </a:rPr>
              <a:t>円滑</a:t>
            </a:r>
            <a:r>
              <a:rPr sz="1179" spc="-14" dirty="0">
                <a:latin typeface="Meiryo UI"/>
                <a:cs typeface="Meiryo UI"/>
              </a:rPr>
              <a:t>に</a:t>
            </a:r>
            <a:r>
              <a:rPr sz="1179" spc="-5" dirty="0">
                <a:latin typeface="Meiryo UI"/>
                <a:cs typeface="Meiryo UI"/>
              </a:rPr>
              <a:t>利活用</a:t>
            </a:r>
            <a:r>
              <a:rPr sz="1179" spc="-9" dirty="0">
                <a:latin typeface="Meiryo UI"/>
                <a:cs typeface="Meiryo UI"/>
              </a:rPr>
              <a:t>が</a:t>
            </a:r>
            <a:r>
              <a:rPr sz="1179" spc="-5" dirty="0">
                <a:latin typeface="Meiryo UI"/>
                <a:cs typeface="Meiryo UI"/>
              </a:rPr>
              <a:t>継続</a:t>
            </a:r>
            <a:r>
              <a:rPr sz="1179" spc="-9" dirty="0">
                <a:latin typeface="Meiryo UI"/>
                <a:cs typeface="Meiryo UI"/>
              </a:rPr>
              <a:t>で</a:t>
            </a:r>
            <a:r>
              <a:rPr sz="1179" spc="-14" dirty="0">
                <a:latin typeface="Meiryo UI"/>
                <a:cs typeface="Meiryo UI"/>
              </a:rPr>
              <a:t>き</a:t>
            </a:r>
            <a:r>
              <a:rPr sz="1179" spc="-5" dirty="0">
                <a:latin typeface="Meiryo UI"/>
                <a:cs typeface="Meiryo UI"/>
              </a:rPr>
              <a:t>る 都道府県に</a:t>
            </a:r>
            <a:r>
              <a:rPr sz="1179" spc="-14" dirty="0">
                <a:latin typeface="Meiryo UI"/>
                <a:cs typeface="Meiryo UI"/>
              </a:rPr>
              <a:t>よ</a:t>
            </a:r>
            <a:r>
              <a:rPr sz="1179" spc="-9" dirty="0">
                <a:latin typeface="Meiryo UI"/>
                <a:cs typeface="Meiryo UI"/>
              </a:rPr>
              <a:t>る</a:t>
            </a:r>
            <a:r>
              <a:rPr sz="1179" spc="-5" dirty="0">
                <a:latin typeface="Meiryo UI"/>
                <a:cs typeface="Meiryo UI"/>
              </a:rPr>
              <a:t>教員</a:t>
            </a:r>
            <a:r>
              <a:rPr sz="1179" spc="-9" dirty="0">
                <a:latin typeface="Meiryo UI"/>
                <a:cs typeface="Meiryo UI"/>
              </a:rPr>
              <a:t>の</a:t>
            </a:r>
            <a:r>
              <a:rPr sz="1179" spc="-5" dirty="0">
                <a:latin typeface="Meiryo UI"/>
                <a:cs typeface="Meiryo UI"/>
              </a:rPr>
              <a:t>ＩＣＴ利活用推進に向</a:t>
            </a:r>
            <a:r>
              <a:rPr sz="1179" spc="-9" dirty="0">
                <a:latin typeface="Meiryo UI"/>
                <a:cs typeface="Meiryo UI"/>
              </a:rPr>
              <a:t>け</a:t>
            </a:r>
            <a:r>
              <a:rPr sz="1179" spc="-5" dirty="0">
                <a:latin typeface="Meiryo UI"/>
                <a:cs typeface="Meiryo UI"/>
              </a:rPr>
              <a:t>た研修</a:t>
            </a:r>
            <a:r>
              <a:rPr sz="1179" spc="-9" dirty="0">
                <a:latin typeface="Meiryo UI"/>
                <a:cs typeface="Meiryo UI"/>
              </a:rPr>
              <a:t>な</a:t>
            </a:r>
            <a:r>
              <a:rPr sz="1179" spc="-5" dirty="0">
                <a:latin typeface="Meiryo UI"/>
                <a:cs typeface="Meiryo UI"/>
              </a:rPr>
              <a:t>ど</a:t>
            </a:r>
            <a:r>
              <a:rPr sz="1179" spc="-9" dirty="0">
                <a:latin typeface="Meiryo UI"/>
                <a:cs typeface="Meiryo UI"/>
              </a:rPr>
              <a:t>が</a:t>
            </a:r>
            <a:r>
              <a:rPr sz="1179" spc="-5" dirty="0">
                <a:latin typeface="Meiryo UI"/>
                <a:cs typeface="Meiryo UI"/>
              </a:rPr>
              <a:t>統一的に実施</a:t>
            </a:r>
            <a:r>
              <a:rPr sz="1179" spc="-18" dirty="0">
                <a:latin typeface="Meiryo UI"/>
                <a:cs typeface="Meiryo UI"/>
              </a:rPr>
              <a:t>で</a:t>
            </a:r>
            <a:r>
              <a:rPr sz="1179" spc="-14" dirty="0">
                <a:latin typeface="Meiryo UI"/>
                <a:cs typeface="Meiryo UI"/>
              </a:rPr>
              <a:t>き</a:t>
            </a:r>
            <a:r>
              <a:rPr sz="1179" spc="-5" dirty="0">
                <a:latin typeface="Meiryo UI"/>
                <a:cs typeface="Meiryo UI"/>
              </a:rPr>
              <a:t>る</a:t>
            </a:r>
            <a:endParaRPr sz="1179">
              <a:latin typeface="Meiryo UI"/>
              <a:cs typeface="Meiryo UI"/>
            </a:endParaRPr>
          </a:p>
        </p:txBody>
      </p:sp>
      <p:sp>
        <p:nvSpPr>
          <p:cNvPr id="7" name="object 7"/>
          <p:cNvSpPr/>
          <p:nvPr/>
        </p:nvSpPr>
        <p:spPr>
          <a:xfrm>
            <a:off x="1868110" y="6638964"/>
            <a:ext cx="85797" cy="85797"/>
          </a:xfrm>
          <a:custGeom>
            <a:avLst/>
            <a:gdLst/>
            <a:ahLst/>
            <a:cxnLst/>
            <a:rect l="l" t="t" r="r" b="b"/>
            <a:pathLst>
              <a:path w="94615" h="94615">
                <a:moveTo>
                  <a:pt x="94487" y="0"/>
                </a:moveTo>
                <a:lnTo>
                  <a:pt x="0" y="0"/>
                </a:lnTo>
                <a:lnTo>
                  <a:pt x="0" y="94488"/>
                </a:lnTo>
                <a:lnTo>
                  <a:pt x="94487" y="94488"/>
                </a:lnTo>
                <a:lnTo>
                  <a:pt x="94487" y="0"/>
                </a:lnTo>
                <a:close/>
              </a:path>
            </a:pathLst>
          </a:custGeom>
          <a:solidFill>
            <a:srgbClr val="000000"/>
          </a:solidFill>
        </p:spPr>
        <p:txBody>
          <a:bodyPr wrap="square" lIns="0" tIns="0" rIns="0" bIns="0" rtlCol="0"/>
          <a:lstStyle/>
          <a:p>
            <a:endParaRPr sz="1632"/>
          </a:p>
        </p:txBody>
      </p:sp>
      <p:sp>
        <p:nvSpPr>
          <p:cNvPr id="8" name="object 8"/>
          <p:cNvSpPr txBox="1"/>
          <p:nvPr/>
        </p:nvSpPr>
        <p:spPr>
          <a:xfrm>
            <a:off x="10687347" y="6514125"/>
            <a:ext cx="99041" cy="192508"/>
          </a:xfrm>
          <a:prstGeom prst="rect">
            <a:avLst/>
          </a:prstGeom>
        </p:spPr>
        <p:txBody>
          <a:bodyPr vert="horz" wrap="square" lIns="0" tIns="10941" rIns="0" bIns="0" rtlCol="0">
            <a:spAutoFit/>
          </a:bodyPr>
          <a:lstStyle/>
          <a:p>
            <a:pPr marL="11516">
              <a:spcBef>
                <a:spcPts val="86"/>
              </a:spcBef>
            </a:pPr>
            <a:r>
              <a:rPr sz="1179" spc="-5" dirty="0">
                <a:latin typeface="Calibri"/>
                <a:cs typeface="Calibri"/>
              </a:rPr>
              <a:t>4</a:t>
            </a:r>
            <a:endParaRPr sz="1179">
              <a:latin typeface="Calibri"/>
              <a:cs typeface="Calibri"/>
            </a:endParaRPr>
          </a:p>
        </p:txBody>
      </p:sp>
      <p:grpSp>
        <p:nvGrpSpPr>
          <p:cNvPr id="9" name="object 9"/>
          <p:cNvGrpSpPr/>
          <p:nvPr/>
        </p:nvGrpSpPr>
        <p:grpSpPr>
          <a:xfrm>
            <a:off x="3858830" y="1665959"/>
            <a:ext cx="4339369" cy="1585804"/>
            <a:chOff x="2879598" y="1837182"/>
            <a:chExt cx="4785360" cy="1748789"/>
          </a:xfrm>
        </p:grpSpPr>
        <p:sp>
          <p:nvSpPr>
            <p:cNvPr id="10" name="object 10"/>
            <p:cNvSpPr/>
            <p:nvPr/>
          </p:nvSpPr>
          <p:spPr>
            <a:xfrm>
              <a:off x="6463283" y="2638044"/>
              <a:ext cx="463550" cy="948055"/>
            </a:xfrm>
            <a:custGeom>
              <a:avLst/>
              <a:gdLst/>
              <a:ahLst/>
              <a:cxnLst/>
              <a:rect l="l" t="t" r="r" b="b"/>
              <a:pathLst>
                <a:path w="463550" h="948054">
                  <a:moveTo>
                    <a:pt x="143256" y="0"/>
                  </a:moveTo>
                  <a:lnTo>
                    <a:pt x="0" y="57912"/>
                  </a:lnTo>
                  <a:lnTo>
                    <a:pt x="246887" y="815339"/>
                  </a:lnTo>
                  <a:lnTo>
                    <a:pt x="175260" y="845819"/>
                  </a:lnTo>
                  <a:lnTo>
                    <a:pt x="371856" y="947927"/>
                  </a:lnTo>
                  <a:lnTo>
                    <a:pt x="463295" y="728471"/>
                  </a:lnTo>
                  <a:lnTo>
                    <a:pt x="391667" y="757427"/>
                  </a:lnTo>
                  <a:lnTo>
                    <a:pt x="143256" y="0"/>
                  </a:lnTo>
                  <a:close/>
                </a:path>
              </a:pathLst>
            </a:custGeom>
            <a:solidFill>
              <a:srgbClr val="93CDDD"/>
            </a:solidFill>
          </p:spPr>
          <p:txBody>
            <a:bodyPr wrap="square" lIns="0" tIns="0" rIns="0" bIns="0" rtlCol="0"/>
            <a:lstStyle/>
            <a:p>
              <a:endParaRPr sz="1632"/>
            </a:p>
          </p:txBody>
        </p:sp>
        <p:sp>
          <p:nvSpPr>
            <p:cNvPr id="11" name="object 11"/>
            <p:cNvSpPr/>
            <p:nvPr/>
          </p:nvSpPr>
          <p:spPr>
            <a:xfrm>
              <a:off x="2891028" y="1848612"/>
              <a:ext cx="4762500" cy="733425"/>
            </a:xfrm>
            <a:custGeom>
              <a:avLst/>
              <a:gdLst/>
              <a:ahLst/>
              <a:cxnLst/>
              <a:rect l="l" t="t" r="r" b="b"/>
              <a:pathLst>
                <a:path w="4762500" h="733425">
                  <a:moveTo>
                    <a:pt x="0" y="365760"/>
                  </a:moveTo>
                  <a:lnTo>
                    <a:pt x="19291" y="319163"/>
                  </a:lnTo>
                  <a:lnTo>
                    <a:pt x="58171" y="285324"/>
                  </a:lnTo>
                  <a:lnTo>
                    <a:pt x="95160" y="263379"/>
                  </a:lnTo>
                  <a:lnTo>
                    <a:pt x="140657" y="241981"/>
                  </a:lnTo>
                  <a:lnTo>
                    <a:pt x="194366" y="221175"/>
                  </a:lnTo>
                  <a:lnTo>
                    <a:pt x="255990" y="201007"/>
                  </a:lnTo>
                  <a:lnTo>
                    <a:pt x="325232" y="181525"/>
                  </a:lnTo>
                  <a:lnTo>
                    <a:pt x="362618" y="172055"/>
                  </a:lnTo>
                  <a:lnTo>
                    <a:pt x="401797" y="162773"/>
                  </a:lnTo>
                  <a:lnTo>
                    <a:pt x="442732" y="153686"/>
                  </a:lnTo>
                  <a:lnTo>
                    <a:pt x="485386" y="144800"/>
                  </a:lnTo>
                  <a:lnTo>
                    <a:pt x="529722" y="136119"/>
                  </a:lnTo>
                  <a:lnTo>
                    <a:pt x="575704" y="127650"/>
                  </a:lnTo>
                  <a:lnTo>
                    <a:pt x="623293" y="119398"/>
                  </a:lnTo>
                  <a:lnTo>
                    <a:pt x="672453" y="111370"/>
                  </a:lnTo>
                  <a:lnTo>
                    <a:pt x="723147" y="103571"/>
                  </a:lnTo>
                  <a:lnTo>
                    <a:pt x="775337" y="96007"/>
                  </a:lnTo>
                  <a:lnTo>
                    <a:pt x="828987" y="88683"/>
                  </a:lnTo>
                  <a:lnTo>
                    <a:pt x="884060" y="81607"/>
                  </a:lnTo>
                  <a:lnTo>
                    <a:pt x="940518" y="74782"/>
                  </a:lnTo>
                  <a:lnTo>
                    <a:pt x="998324" y="68215"/>
                  </a:lnTo>
                  <a:lnTo>
                    <a:pt x="1057442" y="61913"/>
                  </a:lnTo>
                  <a:lnTo>
                    <a:pt x="1117834" y="55880"/>
                  </a:lnTo>
                  <a:lnTo>
                    <a:pt x="1179463" y="50122"/>
                  </a:lnTo>
                  <a:lnTo>
                    <a:pt x="1242291" y="44646"/>
                  </a:lnTo>
                  <a:lnTo>
                    <a:pt x="1306283" y="39457"/>
                  </a:lnTo>
                  <a:lnTo>
                    <a:pt x="1371401" y="34560"/>
                  </a:lnTo>
                  <a:lnTo>
                    <a:pt x="1437607" y="29962"/>
                  </a:lnTo>
                  <a:lnTo>
                    <a:pt x="1504865" y="25669"/>
                  </a:lnTo>
                  <a:lnTo>
                    <a:pt x="1573137" y="21686"/>
                  </a:lnTo>
                  <a:lnTo>
                    <a:pt x="1642387" y="18019"/>
                  </a:lnTo>
                  <a:lnTo>
                    <a:pt x="1712577" y="14673"/>
                  </a:lnTo>
                  <a:lnTo>
                    <a:pt x="1783671" y="11655"/>
                  </a:lnTo>
                  <a:lnTo>
                    <a:pt x="1855631" y="8971"/>
                  </a:lnTo>
                  <a:lnTo>
                    <a:pt x="1928419" y="6625"/>
                  </a:lnTo>
                  <a:lnTo>
                    <a:pt x="2002000" y="4625"/>
                  </a:lnTo>
                  <a:lnTo>
                    <a:pt x="2076336" y="2975"/>
                  </a:lnTo>
                  <a:lnTo>
                    <a:pt x="2151390" y="1682"/>
                  </a:lnTo>
                  <a:lnTo>
                    <a:pt x="2227124" y="751"/>
                  </a:lnTo>
                  <a:lnTo>
                    <a:pt x="2303503" y="188"/>
                  </a:lnTo>
                  <a:lnTo>
                    <a:pt x="2380488" y="0"/>
                  </a:lnTo>
                  <a:lnTo>
                    <a:pt x="2457560" y="188"/>
                  </a:lnTo>
                  <a:lnTo>
                    <a:pt x="2534023" y="751"/>
                  </a:lnTo>
                  <a:lnTo>
                    <a:pt x="2609838" y="1682"/>
                  </a:lnTo>
                  <a:lnTo>
                    <a:pt x="2684970" y="2975"/>
                  </a:lnTo>
                  <a:lnTo>
                    <a:pt x="2759380" y="4625"/>
                  </a:lnTo>
                  <a:lnTo>
                    <a:pt x="2833033" y="6625"/>
                  </a:lnTo>
                  <a:lnTo>
                    <a:pt x="2905890" y="8971"/>
                  </a:lnTo>
                  <a:lnTo>
                    <a:pt x="2977915" y="11655"/>
                  </a:lnTo>
                  <a:lnTo>
                    <a:pt x="3049071" y="14673"/>
                  </a:lnTo>
                  <a:lnTo>
                    <a:pt x="3119320" y="18019"/>
                  </a:lnTo>
                  <a:lnTo>
                    <a:pt x="3188627" y="21686"/>
                  </a:lnTo>
                  <a:lnTo>
                    <a:pt x="3256953" y="25669"/>
                  </a:lnTo>
                  <a:lnTo>
                    <a:pt x="3324262" y="29962"/>
                  </a:lnTo>
                  <a:lnTo>
                    <a:pt x="3390516" y="34560"/>
                  </a:lnTo>
                  <a:lnTo>
                    <a:pt x="3455680" y="39457"/>
                  </a:lnTo>
                  <a:lnTo>
                    <a:pt x="3519715" y="44646"/>
                  </a:lnTo>
                  <a:lnTo>
                    <a:pt x="3582585" y="50122"/>
                  </a:lnTo>
                  <a:lnTo>
                    <a:pt x="3644252" y="55880"/>
                  </a:lnTo>
                  <a:lnTo>
                    <a:pt x="3704680" y="61913"/>
                  </a:lnTo>
                  <a:lnTo>
                    <a:pt x="3763832" y="68215"/>
                  </a:lnTo>
                  <a:lnTo>
                    <a:pt x="3821671" y="74782"/>
                  </a:lnTo>
                  <a:lnTo>
                    <a:pt x="3878159" y="81607"/>
                  </a:lnTo>
                  <a:lnTo>
                    <a:pt x="3933259" y="88683"/>
                  </a:lnTo>
                  <a:lnTo>
                    <a:pt x="3986935" y="96007"/>
                  </a:lnTo>
                  <a:lnTo>
                    <a:pt x="4039150" y="103571"/>
                  </a:lnTo>
                  <a:lnTo>
                    <a:pt x="4089867" y="111370"/>
                  </a:lnTo>
                  <a:lnTo>
                    <a:pt x="4139047" y="119398"/>
                  </a:lnTo>
                  <a:lnTo>
                    <a:pt x="4186656" y="127650"/>
                  </a:lnTo>
                  <a:lnTo>
                    <a:pt x="4232654" y="136119"/>
                  </a:lnTo>
                  <a:lnTo>
                    <a:pt x="4277007" y="144800"/>
                  </a:lnTo>
                  <a:lnTo>
                    <a:pt x="4319675" y="153686"/>
                  </a:lnTo>
                  <a:lnTo>
                    <a:pt x="4360624" y="162773"/>
                  </a:lnTo>
                  <a:lnTo>
                    <a:pt x="4399814" y="172055"/>
                  </a:lnTo>
                  <a:lnTo>
                    <a:pt x="4437210" y="181525"/>
                  </a:lnTo>
                  <a:lnTo>
                    <a:pt x="4506470" y="201007"/>
                  </a:lnTo>
                  <a:lnTo>
                    <a:pt x="4568108" y="221175"/>
                  </a:lnTo>
                  <a:lnTo>
                    <a:pt x="4621827" y="241981"/>
                  </a:lnTo>
                  <a:lnTo>
                    <a:pt x="4667331" y="263379"/>
                  </a:lnTo>
                  <a:lnTo>
                    <a:pt x="4704324" y="285324"/>
                  </a:lnTo>
                  <a:lnTo>
                    <a:pt x="4743207" y="319163"/>
                  </a:lnTo>
                  <a:lnTo>
                    <a:pt x="4761275" y="353969"/>
                  </a:lnTo>
                  <a:lnTo>
                    <a:pt x="4762500" y="365760"/>
                  </a:lnTo>
                  <a:lnTo>
                    <a:pt x="4761275" y="377638"/>
                  </a:lnTo>
                  <a:lnTo>
                    <a:pt x="4743207" y="412688"/>
                  </a:lnTo>
                  <a:lnTo>
                    <a:pt x="4704324" y="446741"/>
                  </a:lnTo>
                  <a:lnTo>
                    <a:pt x="4667331" y="468812"/>
                  </a:lnTo>
                  <a:lnTo>
                    <a:pt x="4621827" y="490327"/>
                  </a:lnTo>
                  <a:lnTo>
                    <a:pt x="4568108" y="511238"/>
                  </a:lnTo>
                  <a:lnTo>
                    <a:pt x="4506470" y="531500"/>
                  </a:lnTo>
                  <a:lnTo>
                    <a:pt x="4437210" y="551067"/>
                  </a:lnTo>
                  <a:lnTo>
                    <a:pt x="4399814" y="560575"/>
                  </a:lnTo>
                  <a:lnTo>
                    <a:pt x="4360624" y="569893"/>
                  </a:lnTo>
                  <a:lnTo>
                    <a:pt x="4319675" y="579014"/>
                  </a:lnTo>
                  <a:lnTo>
                    <a:pt x="4277007" y="587933"/>
                  </a:lnTo>
                  <a:lnTo>
                    <a:pt x="4232654" y="596644"/>
                  </a:lnTo>
                  <a:lnTo>
                    <a:pt x="4186656" y="605141"/>
                  </a:lnTo>
                  <a:lnTo>
                    <a:pt x="4139047" y="613419"/>
                  </a:lnTo>
                  <a:lnTo>
                    <a:pt x="4089867" y="621471"/>
                  </a:lnTo>
                  <a:lnTo>
                    <a:pt x="4039150" y="629293"/>
                  </a:lnTo>
                  <a:lnTo>
                    <a:pt x="3986935" y="636877"/>
                  </a:lnTo>
                  <a:lnTo>
                    <a:pt x="3933259" y="644220"/>
                  </a:lnTo>
                  <a:lnTo>
                    <a:pt x="3878159" y="651314"/>
                  </a:lnTo>
                  <a:lnTo>
                    <a:pt x="3821671" y="658155"/>
                  </a:lnTo>
                  <a:lnTo>
                    <a:pt x="3763832" y="664736"/>
                  </a:lnTo>
                  <a:lnTo>
                    <a:pt x="3704680" y="671051"/>
                  </a:lnTo>
                  <a:lnTo>
                    <a:pt x="3644252" y="677096"/>
                  </a:lnTo>
                  <a:lnTo>
                    <a:pt x="3582585" y="682864"/>
                  </a:lnTo>
                  <a:lnTo>
                    <a:pt x="3519715" y="688350"/>
                  </a:lnTo>
                  <a:lnTo>
                    <a:pt x="3455680" y="693548"/>
                  </a:lnTo>
                  <a:lnTo>
                    <a:pt x="3390516" y="698451"/>
                  </a:lnTo>
                  <a:lnTo>
                    <a:pt x="3324262" y="703055"/>
                  </a:lnTo>
                  <a:lnTo>
                    <a:pt x="3256953" y="707354"/>
                  </a:lnTo>
                  <a:lnTo>
                    <a:pt x="3188627" y="711342"/>
                  </a:lnTo>
                  <a:lnTo>
                    <a:pt x="3119320" y="715013"/>
                  </a:lnTo>
                  <a:lnTo>
                    <a:pt x="3049071" y="718362"/>
                  </a:lnTo>
                  <a:lnTo>
                    <a:pt x="2977915" y="721382"/>
                  </a:lnTo>
                  <a:lnTo>
                    <a:pt x="2905890" y="724068"/>
                  </a:lnTo>
                  <a:lnTo>
                    <a:pt x="2833033" y="726415"/>
                  </a:lnTo>
                  <a:lnTo>
                    <a:pt x="2759380" y="728417"/>
                  </a:lnTo>
                  <a:lnTo>
                    <a:pt x="2684970" y="730067"/>
                  </a:lnTo>
                  <a:lnTo>
                    <a:pt x="2609838" y="731361"/>
                  </a:lnTo>
                  <a:lnTo>
                    <a:pt x="2534023" y="732292"/>
                  </a:lnTo>
                  <a:lnTo>
                    <a:pt x="2457560" y="732855"/>
                  </a:lnTo>
                  <a:lnTo>
                    <a:pt x="2380488" y="733044"/>
                  </a:lnTo>
                  <a:lnTo>
                    <a:pt x="2303503" y="732855"/>
                  </a:lnTo>
                  <a:lnTo>
                    <a:pt x="2227124" y="732292"/>
                  </a:lnTo>
                  <a:lnTo>
                    <a:pt x="2151390" y="731361"/>
                  </a:lnTo>
                  <a:lnTo>
                    <a:pt x="2076336" y="730067"/>
                  </a:lnTo>
                  <a:lnTo>
                    <a:pt x="2002000" y="728417"/>
                  </a:lnTo>
                  <a:lnTo>
                    <a:pt x="1928419" y="726415"/>
                  </a:lnTo>
                  <a:lnTo>
                    <a:pt x="1855631" y="724068"/>
                  </a:lnTo>
                  <a:lnTo>
                    <a:pt x="1783671" y="721382"/>
                  </a:lnTo>
                  <a:lnTo>
                    <a:pt x="1712577" y="718362"/>
                  </a:lnTo>
                  <a:lnTo>
                    <a:pt x="1642387" y="715013"/>
                  </a:lnTo>
                  <a:lnTo>
                    <a:pt x="1573137" y="711342"/>
                  </a:lnTo>
                  <a:lnTo>
                    <a:pt x="1504865" y="707354"/>
                  </a:lnTo>
                  <a:lnTo>
                    <a:pt x="1437607" y="703055"/>
                  </a:lnTo>
                  <a:lnTo>
                    <a:pt x="1371401" y="698451"/>
                  </a:lnTo>
                  <a:lnTo>
                    <a:pt x="1306283" y="693548"/>
                  </a:lnTo>
                  <a:lnTo>
                    <a:pt x="1242291" y="688350"/>
                  </a:lnTo>
                  <a:lnTo>
                    <a:pt x="1179463" y="682864"/>
                  </a:lnTo>
                  <a:lnTo>
                    <a:pt x="1117834" y="677096"/>
                  </a:lnTo>
                  <a:lnTo>
                    <a:pt x="1057442" y="671051"/>
                  </a:lnTo>
                  <a:lnTo>
                    <a:pt x="998324" y="664736"/>
                  </a:lnTo>
                  <a:lnTo>
                    <a:pt x="940518" y="658155"/>
                  </a:lnTo>
                  <a:lnTo>
                    <a:pt x="884060" y="651314"/>
                  </a:lnTo>
                  <a:lnTo>
                    <a:pt x="828987" y="644220"/>
                  </a:lnTo>
                  <a:lnTo>
                    <a:pt x="775337" y="636877"/>
                  </a:lnTo>
                  <a:lnTo>
                    <a:pt x="723147" y="629293"/>
                  </a:lnTo>
                  <a:lnTo>
                    <a:pt x="672453" y="621471"/>
                  </a:lnTo>
                  <a:lnTo>
                    <a:pt x="623293" y="613419"/>
                  </a:lnTo>
                  <a:lnTo>
                    <a:pt x="575704" y="605141"/>
                  </a:lnTo>
                  <a:lnTo>
                    <a:pt x="529722" y="596644"/>
                  </a:lnTo>
                  <a:lnTo>
                    <a:pt x="485386" y="587933"/>
                  </a:lnTo>
                  <a:lnTo>
                    <a:pt x="442732" y="579014"/>
                  </a:lnTo>
                  <a:lnTo>
                    <a:pt x="401797" y="569893"/>
                  </a:lnTo>
                  <a:lnTo>
                    <a:pt x="362618" y="560575"/>
                  </a:lnTo>
                  <a:lnTo>
                    <a:pt x="325232" y="551067"/>
                  </a:lnTo>
                  <a:lnTo>
                    <a:pt x="255990" y="531500"/>
                  </a:lnTo>
                  <a:lnTo>
                    <a:pt x="194366" y="511238"/>
                  </a:lnTo>
                  <a:lnTo>
                    <a:pt x="140657" y="490327"/>
                  </a:lnTo>
                  <a:lnTo>
                    <a:pt x="95160" y="468812"/>
                  </a:lnTo>
                  <a:lnTo>
                    <a:pt x="58171" y="446741"/>
                  </a:lnTo>
                  <a:lnTo>
                    <a:pt x="19291" y="412688"/>
                  </a:lnTo>
                  <a:lnTo>
                    <a:pt x="1224" y="377638"/>
                  </a:lnTo>
                  <a:lnTo>
                    <a:pt x="0" y="365760"/>
                  </a:lnTo>
                </a:path>
              </a:pathLst>
            </a:custGeom>
            <a:ln w="22860">
              <a:solidFill>
                <a:srgbClr val="000000"/>
              </a:solidFill>
            </a:ln>
          </p:spPr>
          <p:txBody>
            <a:bodyPr wrap="square" lIns="0" tIns="0" rIns="0" bIns="0" rtlCol="0"/>
            <a:lstStyle/>
            <a:p>
              <a:endParaRPr sz="1632"/>
            </a:p>
          </p:txBody>
        </p:sp>
      </p:grpSp>
      <p:sp>
        <p:nvSpPr>
          <p:cNvPr id="12" name="object 12"/>
          <p:cNvSpPr txBox="1"/>
          <p:nvPr/>
        </p:nvSpPr>
        <p:spPr>
          <a:xfrm>
            <a:off x="3869193" y="504416"/>
            <a:ext cx="4318640" cy="364028"/>
          </a:xfrm>
          <a:prstGeom prst="rect">
            <a:avLst/>
          </a:prstGeom>
          <a:ln w="22859">
            <a:solidFill>
              <a:srgbClr val="000000"/>
            </a:solidFill>
          </a:ln>
        </p:spPr>
        <p:txBody>
          <a:bodyPr vert="horz" wrap="square" lIns="0" tIns="146258" rIns="0" bIns="0" rtlCol="0">
            <a:spAutoFit/>
          </a:bodyPr>
          <a:lstStyle/>
          <a:p>
            <a:pPr marR="3455" algn="ctr">
              <a:spcBef>
                <a:spcPts val="1152"/>
              </a:spcBef>
            </a:pPr>
            <a:r>
              <a:rPr sz="1406" spc="-95" dirty="0">
                <a:latin typeface="MS Gothic"/>
                <a:cs typeface="MS Gothic"/>
              </a:rPr>
              <a:t>国（</a:t>
            </a:r>
            <a:r>
              <a:rPr sz="1406" spc="-82" dirty="0">
                <a:latin typeface="MS Gothic"/>
                <a:cs typeface="MS Gothic"/>
              </a:rPr>
              <a:t>文</a:t>
            </a:r>
            <a:r>
              <a:rPr sz="1406" spc="-41" dirty="0">
                <a:latin typeface="MS Gothic"/>
                <a:cs typeface="MS Gothic"/>
              </a:rPr>
              <a:t>部</a:t>
            </a:r>
            <a:r>
              <a:rPr sz="1406" spc="-95" dirty="0">
                <a:latin typeface="MS Gothic"/>
                <a:cs typeface="MS Gothic"/>
              </a:rPr>
              <a:t>科</a:t>
            </a:r>
            <a:r>
              <a:rPr sz="1406" spc="-82" dirty="0">
                <a:latin typeface="MS Gothic"/>
                <a:cs typeface="MS Gothic"/>
              </a:rPr>
              <a:t>学</a:t>
            </a:r>
            <a:r>
              <a:rPr sz="1406" spc="-41" dirty="0">
                <a:latin typeface="MS Gothic"/>
                <a:cs typeface="MS Gothic"/>
              </a:rPr>
              <a:t>省</a:t>
            </a:r>
            <a:r>
              <a:rPr sz="1406" spc="-141" dirty="0">
                <a:latin typeface="MS Gothic"/>
                <a:cs typeface="MS Gothic"/>
              </a:rPr>
              <a:t>）</a:t>
            </a:r>
            <a:endParaRPr sz="1406">
              <a:latin typeface="MS Gothic"/>
              <a:cs typeface="MS Gothic"/>
            </a:endParaRPr>
          </a:p>
        </p:txBody>
      </p:sp>
      <p:sp>
        <p:nvSpPr>
          <p:cNvPr id="13" name="object 13"/>
          <p:cNvSpPr/>
          <p:nvPr/>
        </p:nvSpPr>
        <p:spPr>
          <a:xfrm>
            <a:off x="5944905" y="1083461"/>
            <a:ext cx="261422" cy="522843"/>
          </a:xfrm>
          <a:custGeom>
            <a:avLst/>
            <a:gdLst/>
            <a:ahLst/>
            <a:cxnLst/>
            <a:rect l="l" t="t" r="r" b="b"/>
            <a:pathLst>
              <a:path w="288289" h="576580">
                <a:moveTo>
                  <a:pt x="216408" y="0"/>
                </a:moveTo>
                <a:lnTo>
                  <a:pt x="71627" y="0"/>
                </a:lnTo>
                <a:lnTo>
                  <a:pt x="71627" y="414528"/>
                </a:lnTo>
                <a:lnTo>
                  <a:pt x="0" y="414528"/>
                </a:lnTo>
                <a:lnTo>
                  <a:pt x="143256" y="576072"/>
                </a:lnTo>
                <a:lnTo>
                  <a:pt x="288036" y="414528"/>
                </a:lnTo>
                <a:lnTo>
                  <a:pt x="216408" y="414528"/>
                </a:lnTo>
                <a:lnTo>
                  <a:pt x="216408" y="0"/>
                </a:lnTo>
                <a:close/>
              </a:path>
            </a:pathLst>
          </a:custGeom>
          <a:solidFill>
            <a:srgbClr val="93CDDD"/>
          </a:solidFill>
        </p:spPr>
        <p:txBody>
          <a:bodyPr wrap="square" lIns="0" tIns="0" rIns="0" bIns="0" rtlCol="0"/>
          <a:lstStyle/>
          <a:p>
            <a:endParaRPr sz="1632"/>
          </a:p>
        </p:txBody>
      </p:sp>
      <p:sp>
        <p:nvSpPr>
          <p:cNvPr id="14" name="object 14"/>
          <p:cNvSpPr txBox="1"/>
          <p:nvPr/>
        </p:nvSpPr>
        <p:spPr>
          <a:xfrm>
            <a:off x="5826978" y="1168145"/>
            <a:ext cx="607489" cy="201177"/>
          </a:xfrm>
          <a:prstGeom prst="rect">
            <a:avLst/>
          </a:prstGeom>
        </p:spPr>
        <p:txBody>
          <a:bodyPr vert="horz" wrap="square" lIns="0" tIns="12668" rIns="0" bIns="0" rtlCol="0">
            <a:spAutoFit/>
          </a:bodyPr>
          <a:lstStyle/>
          <a:p>
            <a:pPr marL="11516">
              <a:spcBef>
                <a:spcPts val="100"/>
              </a:spcBef>
            </a:pPr>
            <a:r>
              <a:rPr sz="1224" spc="-63" dirty="0">
                <a:latin typeface="MS UI Gothic"/>
                <a:cs typeface="MS UI Gothic"/>
              </a:rPr>
              <a:t>補助金</a:t>
            </a:r>
            <a:r>
              <a:rPr sz="1224" spc="-118" dirty="0">
                <a:latin typeface="MS UI Gothic"/>
                <a:cs typeface="MS UI Gothic"/>
              </a:rPr>
              <a:t>①</a:t>
            </a:r>
            <a:endParaRPr sz="1224">
              <a:latin typeface="MS UI Gothic"/>
              <a:cs typeface="MS UI Gothic"/>
            </a:endParaRPr>
          </a:p>
        </p:txBody>
      </p:sp>
      <p:sp>
        <p:nvSpPr>
          <p:cNvPr id="15" name="object 15"/>
          <p:cNvSpPr txBox="1"/>
          <p:nvPr/>
        </p:nvSpPr>
        <p:spPr>
          <a:xfrm>
            <a:off x="5455228" y="1777316"/>
            <a:ext cx="1150486" cy="444893"/>
          </a:xfrm>
          <a:prstGeom prst="rect">
            <a:avLst/>
          </a:prstGeom>
        </p:spPr>
        <p:txBody>
          <a:bodyPr vert="horz" wrap="square" lIns="0" tIns="12092" rIns="0" bIns="0" rtlCol="0">
            <a:spAutoFit/>
          </a:bodyPr>
          <a:lstStyle/>
          <a:p>
            <a:pPr marL="11516">
              <a:spcBef>
                <a:spcPts val="95"/>
              </a:spcBef>
            </a:pPr>
            <a:r>
              <a:rPr sz="1406" spc="-136" dirty="0">
                <a:latin typeface="MS UI Gothic"/>
                <a:cs typeface="MS UI Gothic"/>
              </a:rPr>
              <a:t>補</a:t>
            </a:r>
            <a:r>
              <a:rPr sz="1406" spc="-150" dirty="0">
                <a:latin typeface="MS UI Gothic"/>
                <a:cs typeface="MS UI Gothic"/>
              </a:rPr>
              <a:t>助金</a:t>
            </a:r>
            <a:r>
              <a:rPr sz="1406" spc="-136" dirty="0">
                <a:latin typeface="MS UI Gothic"/>
                <a:cs typeface="MS UI Gothic"/>
              </a:rPr>
              <a:t>執</a:t>
            </a:r>
            <a:r>
              <a:rPr sz="1406" spc="-150" dirty="0">
                <a:latin typeface="MS UI Gothic"/>
                <a:cs typeface="MS UI Gothic"/>
              </a:rPr>
              <a:t>行</a:t>
            </a:r>
            <a:r>
              <a:rPr sz="1406" spc="-136" dirty="0">
                <a:latin typeface="MS UI Gothic"/>
                <a:cs typeface="MS UI Gothic"/>
              </a:rPr>
              <a:t>団</a:t>
            </a:r>
            <a:r>
              <a:rPr sz="1406" spc="-141" dirty="0">
                <a:latin typeface="MS UI Gothic"/>
                <a:cs typeface="MS UI Gothic"/>
              </a:rPr>
              <a:t>体</a:t>
            </a:r>
            <a:endParaRPr sz="1406">
              <a:latin typeface="MS UI Gothic"/>
              <a:cs typeface="MS UI Gothic"/>
            </a:endParaRPr>
          </a:p>
          <a:p>
            <a:pPr marL="91555">
              <a:spcBef>
                <a:spcPts val="23"/>
              </a:spcBef>
            </a:pPr>
            <a:r>
              <a:rPr sz="1406" spc="-68" dirty="0">
                <a:latin typeface="MS UI Gothic"/>
                <a:cs typeface="MS UI Gothic"/>
              </a:rPr>
              <a:t>（</a:t>
            </a:r>
            <a:r>
              <a:rPr sz="1406" spc="-150" dirty="0">
                <a:latin typeface="MS UI Gothic"/>
                <a:cs typeface="MS UI Gothic"/>
              </a:rPr>
              <a:t>補助</a:t>
            </a:r>
            <a:r>
              <a:rPr sz="1406" spc="-136" dirty="0">
                <a:latin typeface="MS UI Gothic"/>
                <a:cs typeface="MS UI Gothic"/>
              </a:rPr>
              <a:t>事</a:t>
            </a:r>
            <a:r>
              <a:rPr sz="1406" spc="-150" dirty="0">
                <a:latin typeface="MS UI Gothic"/>
                <a:cs typeface="MS UI Gothic"/>
              </a:rPr>
              <a:t>業</a:t>
            </a:r>
            <a:r>
              <a:rPr sz="1406" spc="-136" dirty="0">
                <a:latin typeface="MS UI Gothic"/>
                <a:cs typeface="MS UI Gothic"/>
              </a:rPr>
              <a:t>者</a:t>
            </a:r>
            <a:r>
              <a:rPr sz="1406" spc="-73" dirty="0">
                <a:latin typeface="MS UI Gothic"/>
                <a:cs typeface="MS UI Gothic"/>
              </a:rPr>
              <a:t>）</a:t>
            </a:r>
            <a:endParaRPr sz="1406">
              <a:latin typeface="MS UI Gothic"/>
              <a:cs typeface="MS UI Gothic"/>
            </a:endParaRPr>
          </a:p>
        </p:txBody>
      </p:sp>
      <p:sp>
        <p:nvSpPr>
          <p:cNvPr id="16" name="object 16"/>
          <p:cNvSpPr/>
          <p:nvPr/>
        </p:nvSpPr>
        <p:spPr>
          <a:xfrm>
            <a:off x="2763622" y="4362862"/>
            <a:ext cx="1267377" cy="717470"/>
          </a:xfrm>
          <a:custGeom>
            <a:avLst/>
            <a:gdLst/>
            <a:ahLst/>
            <a:cxnLst/>
            <a:rect l="l" t="t" r="r" b="b"/>
            <a:pathLst>
              <a:path w="1397635" h="791210">
                <a:moveTo>
                  <a:pt x="0" y="132588"/>
                </a:moveTo>
                <a:lnTo>
                  <a:pt x="9120" y="81010"/>
                </a:lnTo>
                <a:lnTo>
                  <a:pt x="34099" y="38862"/>
                </a:lnTo>
                <a:lnTo>
                  <a:pt x="71366" y="10429"/>
                </a:lnTo>
                <a:lnTo>
                  <a:pt x="117348" y="0"/>
                </a:lnTo>
                <a:lnTo>
                  <a:pt x="1278636" y="0"/>
                </a:lnTo>
                <a:lnTo>
                  <a:pt x="1324856" y="10429"/>
                </a:lnTo>
                <a:lnTo>
                  <a:pt x="1362646" y="38862"/>
                </a:lnTo>
                <a:lnTo>
                  <a:pt x="1388149" y="81010"/>
                </a:lnTo>
                <a:lnTo>
                  <a:pt x="1397508" y="132588"/>
                </a:lnTo>
                <a:lnTo>
                  <a:pt x="1397508" y="658368"/>
                </a:lnTo>
                <a:lnTo>
                  <a:pt x="1388149" y="709945"/>
                </a:lnTo>
                <a:lnTo>
                  <a:pt x="1362646" y="752094"/>
                </a:lnTo>
                <a:lnTo>
                  <a:pt x="1324856" y="780526"/>
                </a:lnTo>
                <a:lnTo>
                  <a:pt x="1278636" y="790956"/>
                </a:lnTo>
                <a:lnTo>
                  <a:pt x="117348" y="790956"/>
                </a:lnTo>
                <a:lnTo>
                  <a:pt x="71366" y="780526"/>
                </a:lnTo>
                <a:lnTo>
                  <a:pt x="34099" y="752094"/>
                </a:lnTo>
                <a:lnTo>
                  <a:pt x="9120" y="709945"/>
                </a:lnTo>
                <a:lnTo>
                  <a:pt x="0" y="658368"/>
                </a:lnTo>
                <a:lnTo>
                  <a:pt x="0" y="132588"/>
                </a:lnTo>
                <a:close/>
              </a:path>
            </a:pathLst>
          </a:custGeom>
          <a:ln w="22860">
            <a:solidFill>
              <a:srgbClr val="000000"/>
            </a:solidFill>
          </a:ln>
        </p:spPr>
        <p:txBody>
          <a:bodyPr wrap="square" lIns="0" tIns="0" rIns="0" bIns="0" rtlCol="0"/>
          <a:lstStyle/>
          <a:p>
            <a:endParaRPr sz="1632"/>
          </a:p>
        </p:txBody>
      </p:sp>
      <p:sp>
        <p:nvSpPr>
          <p:cNvPr id="17" name="object 17"/>
          <p:cNvSpPr txBox="1"/>
          <p:nvPr/>
        </p:nvSpPr>
        <p:spPr>
          <a:xfrm>
            <a:off x="2847460" y="4592378"/>
            <a:ext cx="1090601" cy="444893"/>
          </a:xfrm>
          <a:prstGeom prst="rect">
            <a:avLst/>
          </a:prstGeom>
        </p:spPr>
        <p:txBody>
          <a:bodyPr vert="horz" wrap="square" lIns="0" tIns="12092" rIns="0" bIns="0" rtlCol="0">
            <a:spAutoFit/>
          </a:bodyPr>
          <a:lstStyle/>
          <a:p>
            <a:pPr marL="11516">
              <a:spcBef>
                <a:spcPts val="95"/>
              </a:spcBef>
            </a:pPr>
            <a:r>
              <a:rPr sz="1406" spc="127" dirty="0">
                <a:latin typeface="MS UI Gothic"/>
                <a:cs typeface="MS UI Gothic"/>
              </a:rPr>
              <a:t>リ</a:t>
            </a:r>
            <a:r>
              <a:rPr sz="1406" spc="54" dirty="0">
                <a:latin typeface="MS UI Gothic"/>
                <a:cs typeface="MS UI Gothic"/>
              </a:rPr>
              <a:t>ー</a:t>
            </a:r>
            <a:r>
              <a:rPr sz="1406" spc="82" dirty="0">
                <a:latin typeface="MS UI Gothic"/>
                <a:cs typeface="MS UI Gothic"/>
              </a:rPr>
              <a:t>ス</a:t>
            </a:r>
            <a:r>
              <a:rPr sz="1406" spc="-136" dirty="0">
                <a:latin typeface="MS UI Gothic"/>
                <a:cs typeface="MS UI Gothic"/>
              </a:rPr>
              <a:t>事</a:t>
            </a:r>
            <a:r>
              <a:rPr sz="1406" spc="-150" dirty="0">
                <a:latin typeface="MS UI Gothic"/>
                <a:cs typeface="MS UI Gothic"/>
              </a:rPr>
              <a:t>業</a:t>
            </a:r>
            <a:r>
              <a:rPr sz="1406" spc="-136" dirty="0">
                <a:latin typeface="MS UI Gothic"/>
                <a:cs typeface="MS UI Gothic"/>
              </a:rPr>
              <a:t>者</a:t>
            </a:r>
            <a:r>
              <a:rPr sz="1406" spc="-141" dirty="0">
                <a:latin typeface="MS UI Gothic"/>
                <a:cs typeface="MS UI Gothic"/>
              </a:rPr>
              <a:t>等</a:t>
            </a:r>
            <a:endParaRPr sz="1406">
              <a:latin typeface="MS UI Gothic"/>
              <a:cs typeface="MS UI Gothic"/>
            </a:endParaRPr>
          </a:p>
        </p:txBody>
      </p:sp>
      <p:sp>
        <p:nvSpPr>
          <p:cNvPr id="18" name="object 18"/>
          <p:cNvSpPr/>
          <p:nvPr/>
        </p:nvSpPr>
        <p:spPr>
          <a:xfrm>
            <a:off x="4969238" y="4362862"/>
            <a:ext cx="1267377" cy="717470"/>
          </a:xfrm>
          <a:custGeom>
            <a:avLst/>
            <a:gdLst/>
            <a:ahLst/>
            <a:cxnLst/>
            <a:rect l="l" t="t" r="r" b="b"/>
            <a:pathLst>
              <a:path w="1397635" h="791210">
                <a:moveTo>
                  <a:pt x="0" y="132588"/>
                </a:moveTo>
                <a:lnTo>
                  <a:pt x="9334" y="81010"/>
                </a:lnTo>
                <a:lnTo>
                  <a:pt x="34671" y="38862"/>
                </a:lnTo>
                <a:lnTo>
                  <a:pt x="72009" y="10429"/>
                </a:lnTo>
                <a:lnTo>
                  <a:pt x="117347" y="0"/>
                </a:lnTo>
                <a:lnTo>
                  <a:pt x="1278635" y="0"/>
                </a:lnTo>
                <a:lnTo>
                  <a:pt x="1324856" y="10429"/>
                </a:lnTo>
                <a:lnTo>
                  <a:pt x="1362646" y="38862"/>
                </a:lnTo>
                <a:lnTo>
                  <a:pt x="1388149" y="81010"/>
                </a:lnTo>
                <a:lnTo>
                  <a:pt x="1397507" y="132588"/>
                </a:lnTo>
                <a:lnTo>
                  <a:pt x="1397507" y="658368"/>
                </a:lnTo>
                <a:lnTo>
                  <a:pt x="1388149" y="709945"/>
                </a:lnTo>
                <a:lnTo>
                  <a:pt x="1362646" y="752094"/>
                </a:lnTo>
                <a:lnTo>
                  <a:pt x="1324856" y="780526"/>
                </a:lnTo>
                <a:lnTo>
                  <a:pt x="1278635" y="790956"/>
                </a:lnTo>
                <a:lnTo>
                  <a:pt x="117347" y="790956"/>
                </a:lnTo>
                <a:lnTo>
                  <a:pt x="72008" y="780526"/>
                </a:lnTo>
                <a:lnTo>
                  <a:pt x="34670" y="752094"/>
                </a:lnTo>
                <a:lnTo>
                  <a:pt x="9334" y="709945"/>
                </a:lnTo>
                <a:lnTo>
                  <a:pt x="0" y="658368"/>
                </a:lnTo>
                <a:lnTo>
                  <a:pt x="0" y="132588"/>
                </a:lnTo>
                <a:close/>
              </a:path>
            </a:pathLst>
          </a:custGeom>
          <a:ln w="22860">
            <a:solidFill>
              <a:srgbClr val="000000"/>
            </a:solidFill>
          </a:ln>
        </p:spPr>
        <p:txBody>
          <a:bodyPr wrap="square" lIns="0" tIns="0" rIns="0" bIns="0" rtlCol="0"/>
          <a:lstStyle/>
          <a:p>
            <a:endParaRPr sz="1632"/>
          </a:p>
        </p:txBody>
      </p:sp>
      <p:sp>
        <p:nvSpPr>
          <p:cNvPr id="19" name="object 19"/>
          <p:cNvSpPr txBox="1"/>
          <p:nvPr/>
        </p:nvSpPr>
        <p:spPr>
          <a:xfrm>
            <a:off x="5267282" y="4592378"/>
            <a:ext cx="666798" cy="228551"/>
          </a:xfrm>
          <a:prstGeom prst="rect">
            <a:avLst/>
          </a:prstGeom>
        </p:spPr>
        <p:txBody>
          <a:bodyPr vert="horz" wrap="square" lIns="0" tIns="12092" rIns="0" bIns="0" rtlCol="0">
            <a:spAutoFit/>
          </a:bodyPr>
          <a:lstStyle/>
          <a:p>
            <a:pPr marL="11516">
              <a:spcBef>
                <a:spcPts val="95"/>
              </a:spcBef>
            </a:pPr>
            <a:r>
              <a:rPr sz="1406" spc="-150" dirty="0">
                <a:latin typeface="MS UI Gothic"/>
                <a:cs typeface="MS UI Gothic"/>
              </a:rPr>
              <a:t>市</a:t>
            </a:r>
            <a:r>
              <a:rPr sz="1406" spc="-136" dirty="0">
                <a:latin typeface="MS UI Gothic"/>
                <a:cs typeface="MS UI Gothic"/>
              </a:rPr>
              <a:t>区</a:t>
            </a:r>
            <a:r>
              <a:rPr sz="1406" spc="-150" dirty="0">
                <a:latin typeface="MS UI Gothic"/>
                <a:cs typeface="MS UI Gothic"/>
              </a:rPr>
              <a:t>町</a:t>
            </a:r>
            <a:r>
              <a:rPr sz="1406" spc="-141" dirty="0">
                <a:latin typeface="MS UI Gothic"/>
                <a:cs typeface="MS UI Gothic"/>
              </a:rPr>
              <a:t>村</a:t>
            </a:r>
            <a:endParaRPr sz="1406">
              <a:latin typeface="MS UI Gothic"/>
              <a:cs typeface="MS UI Gothic"/>
            </a:endParaRPr>
          </a:p>
        </p:txBody>
      </p:sp>
      <p:grpSp>
        <p:nvGrpSpPr>
          <p:cNvPr id="20" name="object 20"/>
          <p:cNvGrpSpPr/>
          <p:nvPr/>
        </p:nvGrpSpPr>
        <p:grpSpPr>
          <a:xfrm>
            <a:off x="2865888" y="2390799"/>
            <a:ext cx="1401543" cy="1849529"/>
            <a:chOff x="1784604" y="2636520"/>
            <a:chExt cx="1545590" cy="2039620"/>
          </a:xfrm>
        </p:grpSpPr>
        <p:sp>
          <p:nvSpPr>
            <p:cNvPr id="21" name="object 21"/>
            <p:cNvSpPr/>
            <p:nvPr/>
          </p:nvSpPr>
          <p:spPr>
            <a:xfrm>
              <a:off x="2321052" y="2644140"/>
              <a:ext cx="1009015" cy="2032000"/>
            </a:xfrm>
            <a:custGeom>
              <a:avLst/>
              <a:gdLst/>
              <a:ahLst/>
              <a:cxnLst/>
              <a:rect l="l" t="t" r="r" b="b"/>
              <a:pathLst>
                <a:path w="1009014" h="2032000">
                  <a:moveTo>
                    <a:pt x="932688" y="0"/>
                  </a:moveTo>
                  <a:lnTo>
                    <a:pt x="716280" y="83820"/>
                  </a:lnTo>
                  <a:lnTo>
                    <a:pt x="789432" y="123444"/>
                  </a:lnTo>
                  <a:lnTo>
                    <a:pt x="0" y="1953768"/>
                  </a:lnTo>
                  <a:lnTo>
                    <a:pt x="146304" y="2031492"/>
                  </a:lnTo>
                  <a:lnTo>
                    <a:pt x="935736" y="201168"/>
                  </a:lnTo>
                  <a:lnTo>
                    <a:pt x="1008888" y="240792"/>
                  </a:lnTo>
                  <a:lnTo>
                    <a:pt x="932688" y="0"/>
                  </a:lnTo>
                  <a:close/>
                </a:path>
              </a:pathLst>
            </a:custGeom>
            <a:solidFill>
              <a:srgbClr val="FFBF00"/>
            </a:solidFill>
          </p:spPr>
          <p:txBody>
            <a:bodyPr wrap="square" lIns="0" tIns="0" rIns="0" bIns="0" rtlCol="0"/>
            <a:lstStyle/>
            <a:p>
              <a:endParaRPr sz="1632"/>
            </a:p>
          </p:txBody>
        </p:sp>
        <p:sp>
          <p:nvSpPr>
            <p:cNvPr id="22" name="object 22"/>
            <p:cNvSpPr/>
            <p:nvPr/>
          </p:nvSpPr>
          <p:spPr>
            <a:xfrm>
              <a:off x="1784604" y="2636520"/>
              <a:ext cx="1007744" cy="2037714"/>
            </a:xfrm>
            <a:custGeom>
              <a:avLst/>
              <a:gdLst/>
              <a:ahLst/>
              <a:cxnLst/>
              <a:rect l="l" t="t" r="r" b="b"/>
              <a:pathLst>
                <a:path w="1007744" h="2037714">
                  <a:moveTo>
                    <a:pt x="868679" y="0"/>
                  </a:moveTo>
                  <a:lnTo>
                    <a:pt x="70103" y="1847088"/>
                  </a:lnTo>
                  <a:lnTo>
                    <a:pt x="0" y="1810511"/>
                  </a:lnTo>
                  <a:lnTo>
                    <a:pt x="71627" y="2037588"/>
                  </a:lnTo>
                  <a:lnTo>
                    <a:pt x="277368" y="1958339"/>
                  </a:lnTo>
                  <a:lnTo>
                    <a:pt x="207263" y="1920239"/>
                  </a:lnTo>
                  <a:lnTo>
                    <a:pt x="1007363" y="73151"/>
                  </a:lnTo>
                  <a:lnTo>
                    <a:pt x="868679" y="0"/>
                  </a:lnTo>
                  <a:close/>
                </a:path>
              </a:pathLst>
            </a:custGeom>
            <a:solidFill>
              <a:srgbClr val="93CDDD"/>
            </a:solidFill>
          </p:spPr>
          <p:txBody>
            <a:bodyPr wrap="square" lIns="0" tIns="0" rIns="0" bIns="0" rtlCol="0"/>
            <a:lstStyle/>
            <a:p>
              <a:endParaRPr sz="1632"/>
            </a:p>
          </p:txBody>
        </p:sp>
      </p:grpSp>
      <p:sp>
        <p:nvSpPr>
          <p:cNvPr id="23" name="object 23"/>
          <p:cNvSpPr txBox="1"/>
          <p:nvPr/>
        </p:nvSpPr>
        <p:spPr>
          <a:xfrm>
            <a:off x="2977366" y="3119479"/>
            <a:ext cx="606337" cy="201177"/>
          </a:xfrm>
          <a:prstGeom prst="rect">
            <a:avLst/>
          </a:prstGeom>
        </p:spPr>
        <p:txBody>
          <a:bodyPr vert="horz" wrap="square" lIns="0" tIns="12668" rIns="0" bIns="0" rtlCol="0">
            <a:spAutoFit/>
          </a:bodyPr>
          <a:lstStyle/>
          <a:p>
            <a:pPr marL="11516">
              <a:spcBef>
                <a:spcPts val="100"/>
              </a:spcBef>
            </a:pPr>
            <a:r>
              <a:rPr sz="1224" spc="-63" dirty="0">
                <a:latin typeface="MS UI Gothic"/>
                <a:cs typeface="MS UI Gothic"/>
              </a:rPr>
              <a:t>補</a:t>
            </a:r>
            <a:r>
              <a:rPr sz="1224" spc="-77" dirty="0">
                <a:latin typeface="MS UI Gothic"/>
                <a:cs typeface="MS UI Gothic"/>
              </a:rPr>
              <a:t>助</a:t>
            </a:r>
            <a:r>
              <a:rPr sz="1224" spc="-63" dirty="0">
                <a:latin typeface="MS UI Gothic"/>
                <a:cs typeface="MS UI Gothic"/>
              </a:rPr>
              <a:t>金</a:t>
            </a:r>
            <a:r>
              <a:rPr sz="1224" spc="-118" dirty="0">
                <a:latin typeface="MS UI Gothic"/>
                <a:cs typeface="MS UI Gothic"/>
              </a:rPr>
              <a:t>⑤</a:t>
            </a:r>
            <a:endParaRPr sz="1224">
              <a:latin typeface="MS UI Gothic"/>
              <a:cs typeface="MS UI Gothic"/>
            </a:endParaRPr>
          </a:p>
        </p:txBody>
      </p:sp>
      <p:sp>
        <p:nvSpPr>
          <p:cNvPr id="24" name="object 24"/>
          <p:cNvSpPr txBox="1"/>
          <p:nvPr/>
        </p:nvSpPr>
        <p:spPr>
          <a:xfrm>
            <a:off x="8132094" y="1291961"/>
            <a:ext cx="1136090" cy="668048"/>
          </a:xfrm>
          <a:prstGeom prst="rect">
            <a:avLst/>
          </a:prstGeom>
        </p:spPr>
        <p:txBody>
          <a:bodyPr vert="horz" wrap="square" lIns="0" tIns="14395" rIns="0" bIns="0" rtlCol="0">
            <a:spAutoFit/>
          </a:bodyPr>
          <a:lstStyle/>
          <a:p>
            <a:pPr marL="92131" indent="-81190">
              <a:spcBef>
                <a:spcPts val="113"/>
              </a:spcBef>
              <a:buSzPct val="86666"/>
              <a:buChar char="○"/>
              <a:tabLst>
                <a:tab pos="92707" algn="l"/>
              </a:tabLst>
            </a:pPr>
            <a:r>
              <a:rPr sz="680" spc="-45" dirty="0">
                <a:solidFill>
                  <a:srgbClr val="FF0000"/>
                </a:solidFill>
                <a:latin typeface="MS UI Gothic"/>
                <a:cs typeface="MS UI Gothic"/>
              </a:rPr>
              <a:t>主</a:t>
            </a:r>
            <a:r>
              <a:rPr sz="680" spc="45" dirty="0">
                <a:solidFill>
                  <a:srgbClr val="FF0000"/>
                </a:solidFill>
                <a:latin typeface="MS UI Gothic"/>
                <a:cs typeface="MS UI Gothic"/>
              </a:rPr>
              <a:t>な</a:t>
            </a:r>
            <a:r>
              <a:rPr sz="680" spc="-54" dirty="0">
                <a:solidFill>
                  <a:srgbClr val="FF0000"/>
                </a:solidFill>
                <a:latin typeface="MS UI Gothic"/>
                <a:cs typeface="MS UI Gothic"/>
              </a:rPr>
              <a:t>役</a:t>
            </a:r>
            <a:r>
              <a:rPr sz="680" spc="-50" dirty="0">
                <a:solidFill>
                  <a:srgbClr val="FF0000"/>
                </a:solidFill>
                <a:latin typeface="MS UI Gothic"/>
                <a:cs typeface="MS UI Gothic"/>
              </a:rPr>
              <a:t>割</a:t>
            </a:r>
            <a:endParaRPr sz="680">
              <a:latin typeface="MS UI Gothic"/>
              <a:cs typeface="MS UI Gothic"/>
            </a:endParaRPr>
          </a:p>
          <a:p>
            <a:pPr marL="65067">
              <a:spcBef>
                <a:spcPts val="68"/>
              </a:spcBef>
            </a:pPr>
            <a:r>
              <a:rPr sz="680" spc="-41" dirty="0">
                <a:solidFill>
                  <a:srgbClr val="FF0000"/>
                </a:solidFill>
                <a:latin typeface="MS UI Gothic"/>
                <a:cs typeface="MS UI Gothic"/>
              </a:rPr>
              <a:t>・補</a:t>
            </a:r>
            <a:r>
              <a:rPr sz="680" spc="-45" dirty="0">
                <a:solidFill>
                  <a:srgbClr val="FF0000"/>
                </a:solidFill>
                <a:latin typeface="MS UI Gothic"/>
                <a:cs typeface="MS UI Gothic"/>
              </a:rPr>
              <a:t>助</a:t>
            </a:r>
            <a:r>
              <a:rPr sz="680" spc="-54" dirty="0">
                <a:solidFill>
                  <a:srgbClr val="FF0000"/>
                </a:solidFill>
                <a:latin typeface="MS UI Gothic"/>
                <a:cs typeface="MS UI Gothic"/>
              </a:rPr>
              <a:t>要領</a:t>
            </a:r>
            <a:r>
              <a:rPr sz="680" spc="73" dirty="0">
                <a:solidFill>
                  <a:srgbClr val="FF0000"/>
                </a:solidFill>
                <a:latin typeface="MS UI Gothic"/>
                <a:cs typeface="MS UI Gothic"/>
              </a:rPr>
              <a:t>の</a:t>
            </a:r>
            <a:r>
              <a:rPr sz="680" spc="-45" dirty="0">
                <a:solidFill>
                  <a:srgbClr val="FF0000"/>
                </a:solidFill>
                <a:latin typeface="MS UI Gothic"/>
                <a:cs typeface="MS UI Gothic"/>
              </a:rPr>
              <a:t>作</a:t>
            </a:r>
            <a:r>
              <a:rPr sz="680" spc="-54" dirty="0">
                <a:solidFill>
                  <a:srgbClr val="FF0000"/>
                </a:solidFill>
                <a:latin typeface="MS UI Gothic"/>
                <a:cs typeface="MS UI Gothic"/>
              </a:rPr>
              <a:t>成</a:t>
            </a:r>
            <a:r>
              <a:rPr sz="680" spc="-32" dirty="0">
                <a:solidFill>
                  <a:srgbClr val="FF0000"/>
                </a:solidFill>
                <a:latin typeface="MS UI Gothic"/>
                <a:cs typeface="MS UI Gothic"/>
              </a:rPr>
              <a:t>、</a:t>
            </a:r>
            <a:r>
              <a:rPr sz="680" spc="-54" dirty="0">
                <a:solidFill>
                  <a:srgbClr val="FF0000"/>
                </a:solidFill>
                <a:latin typeface="MS UI Gothic"/>
                <a:cs typeface="MS UI Gothic"/>
              </a:rPr>
              <a:t>事業</a:t>
            </a:r>
            <a:r>
              <a:rPr sz="680" spc="73" dirty="0">
                <a:solidFill>
                  <a:srgbClr val="FF0000"/>
                </a:solidFill>
                <a:latin typeface="MS UI Gothic"/>
                <a:cs typeface="MS UI Gothic"/>
              </a:rPr>
              <a:t>の</a:t>
            </a:r>
            <a:r>
              <a:rPr sz="680" spc="-54" dirty="0">
                <a:solidFill>
                  <a:srgbClr val="FF0000"/>
                </a:solidFill>
                <a:latin typeface="MS UI Gothic"/>
                <a:cs typeface="MS UI Gothic"/>
              </a:rPr>
              <a:t>周</a:t>
            </a:r>
            <a:r>
              <a:rPr sz="680" spc="-50" dirty="0">
                <a:solidFill>
                  <a:srgbClr val="FF0000"/>
                </a:solidFill>
                <a:latin typeface="MS UI Gothic"/>
                <a:cs typeface="MS UI Gothic"/>
              </a:rPr>
              <a:t>知</a:t>
            </a:r>
            <a:endParaRPr sz="680">
              <a:latin typeface="MS UI Gothic"/>
              <a:cs typeface="MS UI Gothic"/>
            </a:endParaRPr>
          </a:p>
          <a:p>
            <a:pPr marL="65067">
              <a:spcBef>
                <a:spcPts val="9"/>
              </a:spcBef>
            </a:pPr>
            <a:r>
              <a:rPr sz="680" spc="-41" dirty="0">
                <a:solidFill>
                  <a:srgbClr val="FF0000"/>
                </a:solidFill>
                <a:latin typeface="MS UI Gothic"/>
                <a:cs typeface="MS UI Gothic"/>
              </a:rPr>
              <a:t>・申</a:t>
            </a:r>
            <a:r>
              <a:rPr sz="680" spc="-45" dirty="0">
                <a:solidFill>
                  <a:srgbClr val="FF0000"/>
                </a:solidFill>
                <a:latin typeface="MS UI Gothic"/>
                <a:cs typeface="MS UI Gothic"/>
              </a:rPr>
              <a:t>請</a:t>
            </a:r>
            <a:r>
              <a:rPr sz="680" spc="73" dirty="0">
                <a:solidFill>
                  <a:srgbClr val="FF0000"/>
                </a:solidFill>
                <a:latin typeface="MS UI Gothic"/>
                <a:cs typeface="MS UI Gothic"/>
              </a:rPr>
              <a:t>の</a:t>
            </a:r>
            <a:r>
              <a:rPr sz="680" spc="-54" dirty="0">
                <a:solidFill>
                  <a:srgbClr val="FF0000"/>
                </a:solidFill>
                <a:latin typeface="MS UI Gothic"/>
                <a:cs typeface="MS UI Gothic"/>
              </a:rPr>
              <a:t>受付</a:t>
            </a:r>
            <a:r>
              <a:rPr sz="680" spc="-32" dirty="0">
                <a:solidFill>
                  <a:srgbClr val="FF0000"/>
                </a:solidFill>
                <a:latin typeface="MS UI Gothic"/>
                <a:cs typeface="MS UI Gothic"/>
              </a:rPr>
              <a:t>、</a:t>
            </a:r>
            <a:r>
              <a:rPr sz="680" spc="-54" dirty="0">
                <a:solidFill>
                  <a:srgbClr val="FF0000"/>
                </a:solidFill>
                <a:latin typeface="MS UI Gothic"/>
                <a:cs typeface="MS UI Gothic"/>
              </a:rPr>
              <a:t>補</a:t>
            </a:r>
            <a:r>
              <a:rPr sz="680" spc="-45" dirty="0">
                <a:solidFill>
                  <a:srgbClr val="FF0000"/>
                </a:solidFill>
                <a:latin typeface="MS UI Gothic"/>
                <a:cs typeface="MS UI Gothic"/>
              </a:rPr>
              <a:t>助</a:t>
            </a:r>
            <a:r>
              <a:rPr sz="680" spc="-54" dirty="0">
                <a:solidFill>
                  <a:srgbClr val="FF0000"/>
                </a:solidFill>
                <a:latin typeface="MS UI Gothic"/>
                <a:cs typeface="MS UI Gothic"/>
              </a:rPr>
              <a:t>要件</a:t>
            </a:r>
            <a:r>
              <a:rPr sz="680" spc="73" dirty="0">
                <a:solidFill>
                  <a:srgbClr val="FF0000"/>
                </a:solidFill>
                <a:latin typeface="MS UI Gothic"/>
                <a:cs typeface="MS UI Gothic"/>
              </a:rPr>
              <a:t>の</a:t>
            </a:r>
            <a:r>
              <a:rPr sz="680" spc="-54" dirty="0">
                <a:solidFill>
                  <a:srgbClr val="FF0000"/>
                </a:solidFill>
                <a:latin typeface="MS UI Gothic"/>
                <a:cs typeface="MS UI Gothic"/>
              </a:rPr>
              <a:t>確</a:t>
            </a:r>
            <a:r>
              <a:rPr sz="680" spc="-50" dirty="0">
                <a:solidFill>
                  <a:srgbClr val="FF0000"/>
                </a:solidFill>
                <a:latin typeface="MS UI Gothic"/>
                <a:cs typeface="MS UI Gothic"/>
              </a:rPr>
              <a:t>認</a:t>
            </a:r>
            <a:endParaRPr sz="680">
              <a:latin typeface="MS UI Gothic"/>
              <a:cs typeface="MS UI Gothic"/>
            </a:endParaRPr>
          </a:p>
          <a:p>
            <a:pPr marL="65067">
              <a:spcBef>
                <a:spcPts val="63"/>
              </a:spcBef>
            </a:pPr>
            <a:r>
              <a:rPr sz="680" spc="-41" dirty="0">
                <a:solidFill>
                  <a:srgbClr val="FF0000"/>
                </a:solidFill>
                <a:latin typeface="MS UI Gothic"/>
                <a:cs typeface="MS UI Gothic"/>
              </a:rPr>
              <a:t>・補</a:t>
            </a:r>
            <a:r>
              <a:rPr sz="680" spc="-45" dirty="0">
                <a:solidFill>
                  <a:srgbClr val="FF0000"/>
                </a:solidFill>
                <a:latin typeface="MS UI Gothic"/>
                <a:cs typeface="MS UI Gothic"/>
              </a:rPr>
              <a:t>助</a:t>
            </a:r>
            <a:r>
              <a:rPr sz="680" spc="-54" dirty="0">
                <a:solidFill>
                  <a:srgbClr val="FF0000"/>
                </a:solidFill>
                <a:latin typeface="MS UI Gothic"/>
                <a:cs typeface="MS UI Gothic"/>
              </a:rPr>
              <a:t>金</a:t>
            </a:r>
            <a:r>
              <a:rPr sz="680" spc="73" dirty="0">
                <a:solidFill>
                  <a:srgbClr val="FF0000"/>
                </a:solidFill>
                <a:latin typeface="MS UI Gothic"/>
                <a:cs typeface="MS UI Gothic"/>
              </a:rPr>
              <a:t>の</a:t>
            </a:r>
            <a:r>
              <a:rPr sz="680" spc="-54" dirty="0">
                <a:solidFill>
                  <a:srgbClr val="FF0000"/>
                </a:solidFill>
                <a:latin typeface="MS UI Gothic"/>
                <a:cs typeface="MS UI Gothic"/>
              </a:rPr>
              <a:t>交</a:t>
            </a:r>
            <a:r>
              <a:rPr sz="680" spc="-45" dirty="0">
                <a:solidFill>
                  <a:srgbClr val="FF0000"/>
                </a:solidFill>
                <a:latin typeface="MS UI Gothic"/>
                <a:cs typeface="MS UI Gothic"/>
              </a:rPr>
              <a:t>付</a:t>
            </a:r>
            <a:r>
              <a:rPr sz="680" spc="-54" dirty="0">
                <a:solidFill>
                  <a:srgbClr val="FF0000"/>
                </a:solidFill>
                <a:latin typeface="MS UI Gothic"/>
                <a:cs typeface="MS UI Gothic"/>
              </a:rPr>
              <a:t>決</a:t>
            </a:r>
            <a:r>
              <a:rPr sz="680" spc="-50" dirty="0">
                <a:solidFill>
                  <a:srgbClr val="FF0000"/>
                </a:solidFill>
                <a:latin typeface="MS UI Gothic"/>
                <a:cs typeface="MS UI Gothic"/>
              </a:rPr>
              <a:t>定</a:t>
            </a:r>
            <a:endParaRPr sz="680">
              <a:latin typeface="MS UI Gothic"/>
              <a:cs typeface="MS UI Gothic"/>
            </a:endParaRPr>
          </a:p>
          <a:p>
            <a:pPr marL="65067"/>
            <a:r>
              <a:rPr sz="680" spc="-41" dirty="0">
                <a:solidFill>
                  <a:srgbClr val="FF0000"/>
                </a:solidFill>
                <a:latin typeface="MS UI Gothic"/>
                <a:cs typeface="MS UI Gothic"/>
              </a:rPr>
              <a:t>・補</a:t>
            </a:r>
            <a:r>
              <a:rPr sz="680" spc="-45" dirty="0">
                <a:solidFill>
                  <a:srgbClr val="FF0000"/>
                </a:solidFill>
                <a:latin typeface="MS UI Gothic"/>
                <a:cs typeface="MS UI Gothic"/>
              </a:rPr>
              <a:t>助</a:t>
            </a:r>
            <a:r>
              <a:rPr sz="680" spc="-54" dirty="0">
                <a:solidFill>
                  <a:srgbClr val="FF0000"/>
                </a:solidFill>
                <a:latin typeface="MS UI Gothic"/>
                <a:cs typeface="MS UI Gothic"/>
              </a:rPr>
              <a:t>金</a:t>
            </a:r>
            <a:r>
              <a:rPr sz="680" spc="73" dirty="0">
                <a:solidFill>
                  <a:srgbClr val="FF0000"/>
                </a:solidFill>
                <a:latin typeface="MS UI Gothic"/>
                <a:cs typeface="MS UI Gothic"/>
              </a:rPr>
              <a:t>の</a:t>
            </a:r>
            <a:r>
              <a:rPr sz="680" spc="-54" dirty="0">
                <a:solidFill>
                  <a:srgbClr val="FF0000"/>
                </a:solidFill>
                <a:latin typeface="MS UI Gothic"/>
                <a:cs typeface="MS UI Gothic"/>
              </a:rPr>
              <a:t>確</a:t>
            </a:r>
            <a:r>
              <a:rPr sz="680" spc="-45" dirty="0">
                <a:solidFill>
                  <a:srgbClr val="FF0000"/>
                </a:solidFill>
                <a:latin typeface="MS UI Gothic"/>
                <a:cs typeface="MS UI Gothic"/>
              </a:rPr>
              <a:t>定</a:t>
            </a:r>
            <a:r>
              <a:rPr sz="680" spc="-41" dirty="0">
                <a:solidFill>
                  <a:srgbClr val="FF0000"/>
                </a:solidFill>
                <a:latin typeface="MS UI Gothic"/>
                <a:cs typeface="MS UI Gothic"/>
              </a:rPr>
              <a:t>、</a:t>
            </a:r>
            <a:r>
              <a:rPr sz="680" spc="-45" dirty="0">
                <a:solidFill>
                  <a:srgbClr val="FF0000"/>
                </a:solidFill>
                <a:latin typeface="MS UI Gothic"/>
                <a:cs typeface="MS UI Gothic"/>
              </a:rPr>
              <a:t>支</a:t>
            </a:r>
            <a:r>
              <a:rPr sz="680" spc="-54" dirty="0">
                <a:solidFill>
                  <a:srgbClr val="FF0000"/>
                </a:solidFill>
                <a:latin typeface="MS UI Gothic"/>
                <a:cs typeface="MS UI Gothic"/>
              </a:rPr>
              <a:t>払</a:t>
            </a:r>
            <a:r>
              <a:rPr sz="680" spc="41" dirty="0">
                <a:solidFill>
                  <a:srgbClr val="FF0000"/>
                </a:solidFill>
                <a:latin typeface="MS UI Gothic"/>
                <a:cs typeface="MS UI Gothic"/>
              </a:rPr>
              <a:t>い</a:t>
            </a:r>
            <a:endParaRPr sz="680">
              <a:latin typeface="MS UI Gothic"/>
              <a:cs typeface="MS UI Gothic"/>
            </a:endParaRPr>
          </a:p>
          <a:p>
            <a:pPr marL="65067">
              <a:spcBef>
                <a:spcPts val="14"/>
              </a:spcBef>
            </a:pPr>
            <a:r>
              <a:rPr sz="680" spc="-41" dirty="0">
                <a:solidFill>
                  <a:srgbClr val="FF0000"/>
                </a:solidFill>
                <a:latin typeface="MS UI Gothic"/>
                <a:cs typeface="MS UI Gothic"/>
              </a:rPr>
              <a:t>・事</a:t>
            </a:r>
            <a:r>
              <a:rPr sz="680" spc="-45" dirty="0">
                <a:solidFill>
                  <a:srgbClr val="FF0000"/>
                </a:solidFill>
                <a:latin typeface="MS UI Gothic"/>
                <a:cs typeface="MS UI Gothic"/>
              </a:rPr>
              <a:t>務</a:t>
            </a:r>
            <a:r>
              <a:rPr sz="680" spc="-54" dirty="0">
                <a:solidFill>
                  <a:srgbClr val="FF0000"/>
                </a:solidFill>
                <a:latin typeface="MS UI Gothic"/>
                <a:cs typeface="MS UI Gothic"/>
              </a:rPr>
              <a:t>費</a:t>
            </a:r>
            <a:r>
              <a:rPr sz="680" spc="73" dirty="0">
                <a:solidFill>
                  <a:srgbClr val="FF0000"/>
                </a:solidFill>
                <a:latin typeface="MS UI Gothic"/>
                <a:cs typeface="MS UI Gothic"/>
              </a:rPr>
              <a:t>の</a:t>
            </a:r>
            <a:r>
              <a:rPr sz="680" spc="-54" dirty="0">
                <a:solidFill>
                  <a:srgbClr val="FF0000"/>
                </a:solidFill>
                <a:latin typeface="MS UI Gothic"/>
                <a:cs typeface="MS UI Gothic"/>
              </a:rPr>
              <a:t>執</a:t>
            </a:r>
            <a:r>
              <a:rPr sz="680" spc="-50" dirty="0">
                <a:solidFill>
                  <a:srgbClr val="FF0000"/>
                </a:solidFill>
                <a:latin typeface="MS UI Gothic"/>
                <a:cs typeface="MS UI Gothic"/>
              </a:rPr>
              <a:t>行</a:t>
            </a:r>
            <a:endParaRPr sz="680">
              <a:latin typeface="MS UI Gothic"/>
              <a:cs typeface="MS UI Gothic"/>
            </a:endParaRPr>
          </a:p>
        </p:txBody>
      </p:sp>
      <p:sp>
        <p:nvSpPr>
          <p:cNvPr id="25" name="object 25"/>
          <p:cNvSpPr/>
          <p:nvPr/>
        </p:nvSpPr>
        <p:spPr>
          <a:xfrm>
            <a:off x="3916181" y="3258672"/>
            <a:ext cx="1897898" cy="351249"/>
          </a:xfrm>
          <a:custGeom>
            <a:avLst/>
            <a:gdLst/>
            <a:ahLst/>
            <a:cxnLst/>
            <a:rect l="l" t="t" r="r" b="b"/>
            <a:pathLst>
              <a:path w="2092960" h="387350">
                <a:moveTo>
                  <a:pt x="0" y="193547"/>
                </a:moveTo>
                <a:lnTo>
                  <a:pt x="23088" y="152963"/>
                </a:lnTo>
                <a:lnTo>
                  <a:pt x="62669" y="127471"/>
                </a:lnTo>
                <a:lnTo>
                  <a:pt x="119959" y="103540"/>
                </a:lnTo>
                <a:lnTo>
                  <a:pt x="193551" y="81433"/>
                </a:lnTo>
                <a:lnTo>
                  <a:pt x="236021" y="71147"/>
                </a:lnTo>
                <a:lnTo>
                  <a:pt x="282039" y="61415"/>
                </a:lnTo>
                <a:lnTo>
                  <a:pt x="331429" y="52273"/>
                </a:lnTo>
                <a:lnTo>
                  <a:pt x="384016" y="43752"/>
                </a:lnTo>
                <a:lnTo>
                  <a:pt x="439622" y="35885"/>
                </a:lnTo>
                <a:lnTo>
                  <a:pt x="498074" y="28706"/>
                </a:lnTo>
                <a:lnTo>
                  <a:pt x="559194" y="22248"/>
                </a:lnTo>
                <a:lnTo>
                  <a:pt x="622807" y="16544"/>
                </a:lnTo>
                <a:lnTo>
                  <a:pt x="688737" y="11626"/>
                </a:lnTo>
                <a:lnTo>
                  <a:pt x="756808" y="7529"/>
                </a:lnTo>
                <a:lnTo>
                  <a:pt x="826845" y="4284"/>
                </a:lnTo>
                <a:lnTo>
                  <a:pt x="898671" y="1926"/>
                </a:lnTo>
                <a:lnTo>
                  <a:pt x="972110" y="487"/>
                </a:lnTo>
                <a:lnTo>
                  <a:pt x="1046988" y="0"/>
                </a:lnTo>
                <a:lnTo>
                  <a:pt x="1121674" y="487"/>
                </a:lnTo>
                <a:lnTo>
                  <a:pt x="1194940" y="1926"/>
                </a:lnTo>
                <a:lnTo>
                  <a:pt x="1266608" y="4284"/>
                </a:lnTo>
                <a:lnTo>
                  <a:pt x="1336502" y="7529"/>
                </a:lnTo>
                <a:lnTo>
                  <a:pt x="1404444" y="11626"/>
                </a:lnTo>
                <a:lnTo>
                  <a:pt x="1470259" y="16544"/>
                </a:lnTo>
                <a:lnTo>
                  <a:pt x="1533770" y="22248"/>
                </a:lnTo>
                <a:lnTo>
                  <a:pt x="1594800" y="28706"/>
                </a:lnTo>
                <a:lnTo>
                  <a:pt x="1653172" y="35885"/>
                </a:lnTo>
                <a:lnTo>
                  <a:pt x="1708711" y="43752"/>
                </a:lnTo>
                <a:lnTo>
                  <a:pt x="1761238" y="52273"/>
                </a:lnTo>
                <a:lnTo>
                  <a:pt x="1810579" y="61415"/>
                </a:lnTo>
                <a:lnTo>
                  <a:pt x="1856555" y="71147"/>
                </a:lnTo>
                <a:lnTo>
                  <a:pt x="1898991" y="81433"/>
                </a:lnTo>
                <a:lnTo>
                  <a:pt x="1937710" y="92242"/>
                </a:lnTo>
                <a:lnTo>
                  <a:pt x="2003290" y="115294"/>
                </a:lnTo>
                <a:lnTo>
                  <a:pt x="2051882" y="140039"/>
                </a:lnTo>
                <a:lnTo>
                  <a:pt x="2082074" y="166211"/>
                </a:lnTo>
                <a:lnTo>
                  <a:pt x="2092452" y="193547"/>
                </a:lnTo>
                <a:lnTo>
                  <a:pt x="2089828" y="207344"/>
                </a:lnTo>
                <a:lnTo>
                  <a:pt x="2051882" y="247056"/>
                </a:lnTo>
                <a:lnTo>
                  <a:pt x="2003290" y="271801"/>
                </a:lnTo>
                <a:lnTo>
                  <a:pt x="1937710" y="294853"/>
                </a:lnTo>
                <a:lnTo>
                  <a:pt x="1898991" y="305662"/>
                </a:lnTo>
                <a:lnTo>
                  <a:pt x="1856555" y="315948"/>
                </a:lnTo>
                <a:lnTo>
                  <a:pt x="1810579" y="325680"/>
                </a:lnTo>
                <a:lnTo>
                  <a:pt x="1761238" y="334822"/>
                </a:lnTo>
                <a:lnTo>
                  <a:pt x="1708711" y="343343"/>
                </a:lnTo>
                <a:lnTo>
                  <a:pt x="1653172" y="351210"/>
                </a:lnTo>
                <a:lnTo>
                  <a:pt x="1594800" y="358389"/>
                </a:lnTo>
                <a:lnTo>
                  <a:pt x="1533770" y="364847"/>
                </a:lnTo>
                <a:lnTo>
                  <a:pt x="1470259" y="370551"/>
                </a:lnTo>
                <a:lnTo>
                  <a:pt x="1404444" y="375469"/>
                </a:lnTo>
                <a:lnTo>
                  <a:pt x="1336502" y="379566"/>
                </a:lnTo>
                <a:lnTo>
                  <a:pt x="1266608" y="382811"/>
                </a:lnTo>
                <a:lnTo>
                  <a:pt x="1194940" y="385169"/>
                </a:lnTo>
                <a:lnTo>
                  <a:pt x="1121674" y="386608"/>
                </a:lnTo>
                <a:lnTo>
                  <a:pt x="1046988" y="387095"/>
                </a:lnTo>
                <a:lnTo>
                  <a:pt x="972110" y="386608"/>
                </a:lnTo>
                <a:lnTo>
                  <a:pt x="898671" y="385169"/>
                </a:lnTo>
                <a:lnTo>
                  <a:pt x="826845" y="382811"/>
                </a:lnTo>
                <a:lnTo>
                  <a:pt x="756808" y="379566"/>
                </a:lnTo>
                <a:lnTo>
                  <a:pt x="688737" y="375469"/>
                </a:lnTo>
                <a:lnTo>
                  <a:pt x="622807" y="370551"/>
                </a:lnTo>
                <a:lnTo>
                  <a:pt x="559194" y="364847"/>
                </a:lnTo>
                <a:lnTo>
                  <a:pt x="498074" y="358389"/>
                </a:lnTo>
                <a:lnTo>
                  <a:pt x="439622" y="351210"/>
                </a:lnTo>
                <a:lnTo>
                  <a:pt x="384016" y="343343"/>
                </a:lnTo>
                <a:lnTo>
                  <a:pt x="331429" y="334822"/>
                </a:lnTo>
                <a:lnTo>
                  <a:pt x="282039" y="325680"/>
                </a:lnTo>
                <a:lnTo>
                  <a:pt x="236021" y="315948"/>
                </a:lnTo>
                <a:lnTo>
                  <a:pt x="193551" y="305662"/>
                </a:lnTo>
                <a:lnTo>
                  <a:pt x="154805" y="294853"/>
                </a:lnTo>
                <a:lnTo>
                  <a:pt x="89188" y="271801"/>
                </a:lnTo>
                <a:lnTo>
                  <a:pt x="40577" y="247056"/>
                </a:lnTo>
                <a:lnTo>
                  <a:pt x="10378" y="220884"/>
                </a:lnTo>
                <a:lnTo>
                  <a:pt x="0" y="193547"/>
                </a:lnTo>
              </a:path>
            </a:pathLst>
          </a:custGeom>
          <a:ln w="22860">
            <a:solidFill>
              <a:srgbClr val="000000"/>
            </a:solidFill>
          </a:ln>
        </p:spPr>
        <p:txBody>
          <a:bodyPr wrap="square" lIns="0" tIns="0" rIns="0" bIns="0" rtlCol="0"/>
          <a:lstStyle/>
          <a:p>
            <a:endParaRPr sz="1632"/>
          </a:p>
        </p:txBody>
      </p:sp>
      <p:sp>
        <p:nvSpPr>
          <p:cNvPr id="26" name="object 26"/>
          <p:cNvSpPr txBox="1"/>
          <p:nvPr/>
        </p:nvSpPr>
        <p:spPr>
          <a:xfrm>
            <a:off x="4246010" y="3307151"/>
            <a:ext cx="1230524" cy="228551"/>
          </a:xfrm>
          <a:prstGeom prst="rect">
            <a:avLst/>
          </a:prstGeom>
        </p:spPr>
        <p:txBody>
          <a:bodyPr vert="horz" wrap="square" lIns="0" tIns="12092" rIns="0" bIns="0" rtlCol="0">
            <a:spAutoFit/>
          </a:bodyPr>
          <a:lstStyle/>
          <a:p>
            <a:pPr marL="11516">
              <a:spcBef>
                <a:spcPts val="95"/>
              </a:spcBef>
            </a:pPr>
            <a:r>
              <a:rPr sz="1406" spc="-150" dirty="0">
                <a:latin typeface="MS UI Gothic"/>
                <a:cs typeface="MS UI Gothic"/>
              </a:rPr>
              <a:t>都</a:t>
            </a:r>
            <a:r>
              <a:rPr sz="1406" spc="-136" dirty="0">
                <a:latin typeface="MS UI Gothic"/>
                <a:cs typeface="MS UI Gothic"/>
              </a:rPr>
              <a:t>道</a:t>
            </a:r>
            <a:r>
              <a:rPr sz="1406" spc="-150" dirty="0">
                <a:latin typeface="MS UI Gothic"/>
                <a:cs typeface="MS UI Gothic"/>
              </a:rPr>
              <a:t>府県</a:t>
            </a:r>
            <a:r>
              <a:rPr sz="1406" spc="-68" dirty="0">
                <a:latin typeface="MS UI Gothic"/>
                <a:cs typeface="MS UI Gothic"/>
              </a:rPr>
              <a:t>・</a:t>
            </a:r>
            <a:r>
              <a:rPr sz="1406" spc="-150" dirty="0">
                <a:latin typeface="MS UI Gothic"/>
                <a:cs typeface="MS UI Gothic"/>
              </a:rPr>
              <a:t>政</a:t>
            </a:r>
            <a:r>
              <a:rPr sz="1406" spc="-136" dirty="0">
                <a:latin typeface="MS UI Gothic"/>
                <a:cs typeface="MS UI Gothic"/>
              </a:rPr>
              <a:t>令</a:t>
            </a:r>
            <a:r>
              <a:rPr sz="1406" spc="-141" dirty="0">
                <a:latin typeface="MS UI Gothic"/>
                <a:cs typeface="MS UI Gothic"/>
              </a:rPr>
              <a:t>市</a:t>
            </a:r>
            <a:endParaRPr sz="1406">
              <a:latin typeface="MS UI Gothic"/>
              <a:cs typeface="MS UI Gothic"/>
            </a:endParaRPr>
          </a:p>
        </p:txBody>
      </p:sp>
      <p:sp>
        <p:nvSpPr>
          <p:cNvPr id="27" name="object 27"/>
          <p:cNvSpPr/>
          <p:nvPr/>
        </p:nvSpPr>
        <p:spPr>
          <a:xfrm>
            <a:off x="4567086" y="2382507"/>
            <a:ext cx="398466" cy="817087"/>
          </a:xfrm>
          <a:custGeom>
            <a:avLst/>
            <a:gdLst/>
            <a:ahLst/>
            <a:cxnLst/>
            <a:rect l="l" t="t" r="r" b="b"/>
            <a:pathLst>
              <a:path w="439420" h="901064">
                <a:moveTo>
                  <a:pt x="85343" y="0"/>
                </a:moveTo>
                <a:lnTo>
                  <a:pt x="0" y="204216"/>
                </a:lnTo>
                <a:lnTo>
                  <a:pt x="67055" y="176784"/>
                </a:lnTo>
                <a:lnTo>
                  <a:pt x="304800" y="900684"/>
                </a:lnTo>
                <a:lnTo>
                  <a:pt x="438912" y="845820"/>
                </a:lnTo>
                <a:lnTo>
                  <a:pt x="202691" y="121920"/>
                </a:lnTo>
                <a:lnTo>
                  <a:pt x="269748" y="94487"/>
                </a:lnTo>
                <a:lnTo>
                  <a:pt x="85343" y="0"/>
                </a:lnTo>
                <a:close/>
              </a:path>
            </a:pathLst>
          </a:custGeom>
          <a:solidFill>
            <a:srgbClr val="FFBF00"/>
          </a:solidFill>
        </p:spPr>
        <p:txBody>
          <a:bodyPr wrap="square" lIns="0" tIns="0" rIns="0" bIns="0" rtlCol="0"/>
          <a:lstStyle/>
          <a:p>
            <a:endParaRPr sz="1632"/>
          </a:p>
        </p:txBody>
      </p:sp>
      <p:sp>
        <p:nvSpPr>
          <p:cNvPr id="28" name="object 28"/>
          <p:cNvSpPr txBox="1"/>
          <p:nvPr/>
        </p:nvSpPr>
        <p:spPr>
          <a:xfrm>
            <a:off x="3824510" y="2685542"/>
            <a:ext cx="1116512" cy="201177"/>
          </a:xfrm>
          <a:prstGeom prst="rect">
            <a:avLst/>
          </a:prstGeom>
        </p:spPr>
        <p:txBody>
          <a:bodyPr vert="horz" wrap="square" lIns="0" tIns="12668" rIns="0" bIns="0" rtlCol="0">
            <a:spAutoFit/>
          </a:bodyPr>
          <a:lstStyle/>
          <a:p>
            <a:pPr marL="11516">
              <a:spcBef>
                <a:spcPts val="100"/>
              </a:spcBef>
            </a:pPr>
            <a:r>
              <a:rPr sz="1224" spc="-118" dirty="0">
                <a:latin typeface="MS UI Gothic"/>
                <a:cs typeface="MS UI Gothic"/>
              </a:rPr>
              <a:t>共</a:t>
            </a:r>
            <a:r>
              <a:rPr sz="1224" spc="95" dirty="0">
                <a:latin typeface="MS UI Gothic"/>
                <a:cs typeface="MS UI Gothic"/>
              </a:rPr>
              <a:t> </a:t>
            </a:r>
            <a:r>
              <a:rPr sz="1224" spc="-118" dirty="0">
                <a:latin typeface="MS UI Gothic"/>
                <a:cs typeface="MS UI Gothic"/>
              </a:rPr>
              <a:t>同</a:t>
            </a:r>
            <a:r>
              <a:rPr sz="1224" spc="-109" dirty="0">
                <a:latin typeface="MS UI Gothic"/>
                <a:cs typeface="MS UI Gothic"/>
              </a:rPr>
              <a:t> </a:t>
            </a:r>
            <a:r>
              <a:rPr sz="1224" spc="-118" dirty="0">
                <a:latin typeface="MS UI Gothic"/>
                <a:cs typeface="MS UI Gothic"/>
              </a:rPr>
              <a:t>申</a:t>
            </a:r>
            <a:r>
              <a:rPr sz="1224" spc="86" dirty="0">
                <a:latin typeface="MS UI Gothic"/>
                <a:cs typeface="MS UI Gothic"/>
              </a:rPr>
              <a:t> </a:t>
            </a:r>
            <a:r>
              <a:rPr sz="1224" spc="-118" dirty="0">
                <a:latin typeface="MS UI Gothic"/>
                <a:cs typeface="MS UI Gothic"/>
              </a:rPr>
              <a:t>請</a:t>
            </a:r>
            <a:r>
              <a:rPr sz="1224" spc="-109" dirty="0">
                <a:latin typeface="MS UI Gothic"/>
                <a:cs typeface="MS UI Gothic"/>
              </a:rPr>
              <a:t> </a:t>
            </a:r>
            <a:r>
              <a:rPr sz="1224" spc="-118" dirty="0">
                <a:latin typeface="MS UI Gothic"/>
                <a:cs typeface="MS UI Gothic"/>
              </a:rPr>
              <a:t>④</a:t>
            </a:r>
            <a:endParaRPr sz="1224">
              <a:latin typeface="MS UI Gothic"/>
              <a:cs typeface="MS UI Gothic"/>
            </a:endParaRPr>
          </a:p>
        </p:txBody>
      </p:sp>
      <p:sp>
        <p:nvSpPr>
          <p:cNvPr id="29" name="object 29"/>
          <p:cNvSpPr txBox="1"/>
          <p:nvPr/>
        </p:nvSpPr>
        <p:spPr>
          <a:xfrm>
            <a:off x="5408242" y="3549262"/>
            <a:ext cx="1251254" cy="403668"/>
          </a:xfrm>
          <a:prstGeom prst="rect">
            <a:avLst/>
          </a:prstGeom>
        </p:spPr>
        <p:txBody>
          <a:bodyPr vert="horz" wrap="square" lIns="0" tIns="12668" rIns="0" bIns="0" rtlCol="0">
            <a:spAutoFit/>
          </a:bodyPr>
          <a:lstStyle/>
          <a:p>
            <a:pPr marL="85797" indent="-74856">
              <a:spcBef>
                <a:spcPts val="100"/>
              </a:spcBef>
              <a:buSzPct val="85714"/>
              <a:buChar char="○"/>
              <a:tabLst>
                <a:tab pos="86373" algn="l"/>
              </a:tabLst>
            </a:pPr>
            <a:r>
              <a:rPr sz="635" spc="-59" dirty="0">
                <a:solidFill>
                  <a:srgbClr val="FF0000"/>
                </a:solidFill>
                <a:latin typeface="MS UI Gothic"/>
                <a:cs typeface="MS UI Gothic"/>
              </a:rPr>
              <a:t>主</a:t>
            </a:r>
            <a:r>
              <a:rPr sz="635" spc="-27" dirty="0">
                <a:solidFill>
                  <a:srgbClr val="FF0000"/>
                </a:solidFill>
                <a:latin typeface="MS UI Gothic"/>
                <a:cs typeface="MS UI Gothic"/>
              </a:rPr>
              <a:t>な</a:t>
            </a:r>
            <a:r>
              <a:rPr sz="635" spc="-50" dirty="0">
                <a:solidFill>
                  <a:srgbClr val="FF0000"/>
                </a:solidFill>
                <a:latin typeface="MS UI Gothic"/>
                <a:cs typeface="MS UI Gothic"/>
              </a:rPr>
              <a:t>役</a:t>
            </a:r>
            <a:r>
              <a:rPr sz="635" spc="-54" dirty="0">
                <a:solidFill>
                  <a:srgbClr val="FF0000"/>
                </a:solidFill>
                <a:latin typeface="MS UI Gothic"/>
                <a:cs typeface="MS UI Gothic"/>
              </a:rPr>
              <a:t>割</a:t>
            </a:r>
            <a:endParaRPr sz="635">
              <a:latin typeface="MS UI Gothic"/>
              <a:cs typeface="MS UI Gothic"/>
            </a:endParaRPr>
          </a:p>
          <a:p>
            <a:pPr marL="58158" marR="4607"/>
            <a:r>
              <a:rPr sz="635" spc="-14" dirty="0">
                <a:solidFill>
                  <a:srgbClr val="FF0000"/>
                </a:solidFill>
                <a:latin typeface="MS UI Gothic"/>
                <a:cs typeface="MS UI Gothic"/>
              </a:rPr>
              <a:t>１</a:t>
            </a:r>
            <a:r>
              <a:rPr sz="635" spc="-54" dirty="0">
                <a:solidFill>
                  <a:srgbClr val="FF0000"/>
                </a:solidFill>
                <a:latin typeface="MS UI Gothic"/>
                <a:cs typeface="MS UI Gothic"/>
              </a:rPr>
              <a:t>．</a:t>
            </a:r>
            <a:r>
              <a:rPr sz="635" spc="-59" dirty="0">
                <a:solidFill>
                  <a:srgbClr val="FF0000"/>
                </a:solidFill>
                <a:latin typeface="MS UI Gothic"/>
                <a:cs typeface="MS UI Gothic"/>
              </a:rPr>
              <a:t>申</a:t>
            </a:r>
            <a:r>
              <a:rPr sz="635" spc="-50" dirty="0">
                <a:solidFill>
                  <a:srgbClr val="FF0000"/>
                </a:solidFill>
                <a:latin typeface="MS UI Gothic"/>
                <a:cs typeface="MS UI Gothic"/>
              </a:rPr>
              <a:t>請</a:t>
            </a:r>
            <a:r>
              <a:rPr sz="635" spc="-59" dirty="0">
                <a:solidFill>
                  <a:srgbClr val="FF0000"/>
                </a:solidFill>
                <a:latin typeface="MS UI Gothic"/>
                <a:cs typeface="MS UI Gothic"/>
              </a:rPr>
              <a:t>書類</a:t>
            </a:r>
            <a:r>
              <a:rPr sz="635" spc="63" dirty="0">
                <a:solidFill>
                  <a:srgbClr val="FF0000"/>
                </a:solidFill>
                <a:latin typeface="MS UI Gothic"/>
                <a:cs typeface="MS UI Gothic"/>
              </a:rPr>
              <a:t>の</a:t>
            </a:r>
            <a:r>
              <a:rPr sz="635" spc="23" dirty="0">
                <a:solidFill>
                  <a:srgbClr val="FF0000"/>
                </a:solidFill>
                <a:latin typeface="MS UI Gothic"/>
                <a:cs typeface="MS UI Gothic"/>
              </a:rPr>
              <a:t>と</a:t>
            </a:r>
            <a:r>
              <a:rPr sz="635" spc="9" dirty="0">
                <a:solidFill>
                  <a:srgbClr val="FF0000"/>
                </a:solidFill>
                <a:latin typeface="MS UI Gothic"/>
                <a:cs typeface="MS UI Gothic"/>
              </a:rPr>
              <a:t>り</a:t>
            </a:r>
            <a:r>
              <a:rPr sz="635" spc="50" dirty="0">
                <a:solidFill>
                  <a:srgbClr val="FF0000"/>
                </a:solidFill>
                <a:latin typeface="MS UI Gothic"/>
                <a:cs typeface="MS UI Gothic"/>
              </a:rPr>
              <a:t>ま</a:t>
            </a:r>
            <a:r>
              <a:rPr sz="635" spc="23" dirty="0">
                <a:solidFill>
                  <a:srgbClr val="FF0000"/>
                </a:solidFill>
                <a:latin typeface="MS UI Gothic"/>
                <a:cs typeface="MS UI Gothic"/>
              </a:rPr>
              <a:t>と</a:t>
            </a:r>
            <a:r>
              <a:rPr sz="635" spc="54" dirty="0">
                <a:solidFill>
                  <a:srgbClr val="FF0000"/>
                </a:solidFill>
                <a:latin typeface="MS UI Gothic"/>
                <a:cs typeface="MS UI Gothic"/>
              </a:rPr>
              <a:t>め</a:t>
            </a:r>
            <a:r>
              <a:rPr sz="635" spc="-54" dirty="0">
                <a:solidFill>
                  <a:srgbClr val="FF0000"/>
                </a:solidFill>
                <a:latin typeface="MS UI Gothic"/>
                <a:cs typeface="MS UI Gothic"/>
              </a:rPr>
              <a:t>、</a:t>
            </a:r>
            <a:r>
              <a:rPr sz="635" spc="-50" dirty="0">
                <a:solidFill>
                  <a:srgbClr val="FF0000"/>
                </a:solidFill>
                <a:latin typeface="MS UI Gothic"/>
                <a:cs typeface="MS UI Gothic"/>
              </a:rPr>
              <a:t>内</a:t>
            </a:r>
            <a:r>
              <a:rPr sz="635" spc="-59" dirty="0">
                <a:solidFill>
                  <a:srgbClr val="FF0000"/>
                </a:solidFill>
                <a:latin typeface="MS UI Gothic"/>
                <a:cs typeface="MS UI Gothic"/>
              </a:rPr>
              <a:t>容</a:t>
            </a:r>
            <a:r>
              <a:rPr sz="635" dirty="0">
                <a:solidFill>
                  <a:srgbClr val="FF0000"/>
                </a:solidFill>
                <a:latin typeface="MS UI Gothic"/>
                <a:cs typeface="MS UI Gothic"/>
              </a:rPr>
              <a:t>の</a:t>
            </a:r>
            <a:r>
              <a:rPr sz="635" spc="-50" dirty="0">
                <a:solidFill>
                  <a:srgbClr val="FF0000"/>
                </a:solidFill>
                <a:latin typeface="MS UI Gothic"/>
                <a:cs typeface="MS UI Gothic"/>
              </a:rPr>
              <a:t>精</a:t>
            </a:r>
            <a:r>
              <a:rPr sz="635" spc="-32" dirty="0">
                <a:solidFill>
                  <a:srgbClr val="FF0000"/>
                </a:solidFill>
                <a:latin typeface="MS UI Gothic"/>
                <a:cs typeface="MS UI Gothic"/>
              </a:rPr>
              <a:t>査  </a:t>
            </a:r>
            <a:r>
              <a:rPr sz="635" spc="-36" dirty="0">
                <a:solidFill>
                  <a:srgbClr val="FF0000"/>
                </a:solidFill>
                <a:latin typeface="MS UI Gothic"/>
                <a:cs typeface="MS UI Gothic"/>
              </a:rPr>
              <a:t>２．</a:t>
            </a:r>
            <a:r>
              <a:rPr sz="635" spc="-59" dirty="0">
                <a:solidFill>
                  <a:srgbClr val="FF0000"/>
                </a:solidFill>
                <a:latin typeface="MS UI Gothic"/>
                <a:cs typeface="MS UI Gothic"/>
              </a:rPr>
              <a:t>共</a:t>
            </a:r>
            <a:r>
              <a:rPr sz="635" spc="-50" dirty="0">
                <a:solidFill>
                  <a:srgbClr val="FF0000"/>
                </a:solidFill>
                <a:latin typeface="MS UI Gothic"/>
                <a:cs typeface="MS UI Gothic"/>
              </a:rPr>
              <a:t>同</a:t>
            </a:r>
            <a:r>
              <a:rPr sz="635" spc="-59" dirty="0">
                <a:solidFill>
                  <a:srgbClr val="FF0000"/>
                </a:solidFill>
                <a:latin typeface="MS UI Gothic"/>
                <a:cs typeface="MS UI Gothic"/>
              </a:rPr>
              <a:t>調達</a:t>
            </a:r>
            <a:r>
              <a:rPr sz="635" spc="63" dirty="0">
                <a:solidFill>
                  <a:srgbClr val="FF0000"/>
                </a:solidFill>
                <a:latin typeface="MS UI Gothic"/>
                <a:cs typeface="MS UI Gothic"/>
              </a:rPr>
              <a:t>の</a:t>
            </a:r>
            <a:r>
              <a:rPr sz="635" spc="-59" dirty="0">
                <a:solidFill>
                  <a:srgbClr val="FF0000"/>
                </a:solidFill>
                <a:latin typeface="MS UI Gothic"/>
                <a:cs typeface="MS UI Gothic"/>
              </a:rPr>
              <a:t>方</a:t>
            </a:r>
            <a:r>
              <a:rPr sz="635" spc="-50" dirty="0">
                <a:solidFill>
                  <a:srgbClr val="FF0000"/>
                </a:solidFill>
                <a:latin typeface="MS UI Gothic"/>
                <a:cs typeface="MS UI Gothic"/>
              </a:rPr>
              <a:t>針</a:t>
            </a:r>
            <a:r>
              <a:rPr sz="635" spc="-59" dirty="0">
                <a:solidFill>
                  <a:srgbClr val="FF0000"/>
                </a:solidFill>
                <a:latin typeface="MS UI Gothic"/>
                <a:cs typeface="MS UI Gothic"/>
              </a:rPr>
              <a:t>作成</a:t>
            </a:r>
            <a:r>
              <a:rPr sz="635" spc="-103" dirty="0">
                <a:solidFill>
                  <a:srgbClr val="FF0000"/>
                </a:solidFill>
                <a:latin typeface="MS UI Gothic"/>
                <a:cs typeface="MS UI Gothic"/>
              </a:rPr>
              <a:t>及</a:t>
            </a:r>
            <a:r>
              <a:rPr sz="635" spc="45" dirty="0">
                <a:solidFill>
                  <a:srgbClr val="FF0000"/>
                </a:solidFill>
                <a:latin typeface="MS UI Gothic"/>
                <a:cs typeface="MS UI Gothic"/>
              </a:rPr>
              <a:t>び</a:t>
            </a:r>
            <a:r>
              <a:rPr sz="635" spc="-103" dirty="0">
                <a:solidFill>
                  <a:srgbClr val="FF0000"/>
                </a:solidFill>
                <a:latin typeface="MS UI Gothic"/>
                <a:cs typeface="MS UI Gothic"/>
              </a:rPr>
              <a:t>調</a:t>
            </a:r>
            <a:r>
              <a:rPr sz="635" spc="-54" dirty="0">
                <a:solidFill>
                  <a:srgbClr val="FF0000"/>
                </a:solidFill>
                <a:latin typeface="MS UI Gothic"/>
                <a:cs typeface="MS UI Gothic"/>
              </a:rPr>
              <a:t>整</a:t>
            </a:r>
            <a:endParaRPr sz="635">
              <a:latin typeface="MS UI Gothic"/>
              <a:cs typeface="MS UI Gothic"/>
            </a:endParaRPr>
          </a:p>
          <a:p>
            <a:pPr marL="58158"/>
            <a:r>
              <a:rPr sz="635" spc="-36" dirty="0">
                <a:solidFill>
                  <a:srgbClr val="FF0000"/>
                </a:solidFill>
                <a:latin typeface="MS UI Gothic"/>
                <a:cs typeface="MS UI Gothic"/>
              </a:rPr>
              <a:t>３．</a:t>
            </a:r>
            <a:r>
              <a:rPr sz="635" spc="-59" dirty="0">
                <a:solidFill>
                  <a:srgbClr val="FF0000"/>
                </a:solidFill>
                <a:latin typeface="MS UI Gothic"/>
                <a:cs typeface="MS UI Gothic"/>
              </a:rPr>
              <a:t>端</a:t>
            </a:r>
            <a:r>
              <a:rPr sz="635" spc="-50" dirty="0">
                <a:solidFill>
                  <a:srgbClr val="FF0000"/>
                </a:solidFill>
                <a:latin typeface="MS UI Gothic"/>
                <a:cs typeface="MS UI Gothic"/>
              </a:rPr>
              <a:t>末</a:t>
            </a:r>
            <a:r>
              <a:rPr sz="635" spc="54" dirty="0">
                <a:solidFill>
                  <a:srgbClr val="FF0000"/>
                </a:solidFill>
                <a:latin typeface="MS UI Gothic"/>
                <a:cs typeface="MS UI Gothic"/>
              </a:rPr>
              <a:t>の</a:t>
            </a:r>
            <a:r>
              <a:rPr sz="635" spc="-59" dirty="0">
                <a:solidFill>
                  <a:srgbClr val="FF0000"/>
                </a:solidFill>
                <a:latin typeface="MS UI Gothic"/>
                <a:cs typeface="MS UI Gothic"/>
              </a:rPr>
              <a:t>種</a:t>
            </a:r>
            <a:r>
              <a:rPr sz="635" spc="-50" dirty="0">
                <a:solidFill>
                  <a:srgbClr val="FF0000"/>
                </a:solidFill>
                <a:latin typeface="MS UI Gothic"/>
                <a:cs typeface="MS UI Gothic"/>
              </a:rPr>
              <a:t>類</a:t>
            </a:r>
            <a:r>
              <a:rPr sz="635" spc="-59" dirty="0">
                <a:solidFill>
                  <a:srgbClr val="FF0000"/>
                </a:solidFill>
                <a:latin typeface="MS UI Gothic"/>
                <a:cs typeface="MS UI Gothic"/>
              </a:rPr>
              <a:t>及</a:t>
            </a:r>
            <a:r>
              <a:rPr sz="635" spc="54" dirty="0">
                <a:solidFill>
                  <a:srgbClr val="FF0000"/>
                </a:solidFill>
                <a:latin typeface="MS UI Gothic"/>
                <a:cs typeface="MS UI Gothic"/>
              </a:rPr>
              <a:t>び</a:t>
            </a:r>
            <a:r>
              <a:rPr sz="635" spc="36" dirty="0">
                <a:solidFill>
                  <a:srgbClr val="FF0000"/>
                </a:solidFill>
                <a:latin typeface="MS UI Gothic"/>
                <a:cs typeface="MS UI Gothic"/>
              </a:rPr>
              <a:t>リ</a:t>
            </a:r>
            <a:r>
              <a:rPr sz="635" spc="9" dirty="0">
                <a:solidFill>
                  <a:srgbClr val="FF0000"/>
                </a:solidFill>
                <a:latin typeface="MS UI Gothic"/>
                <a:cs typeface="MS UI Gothic"/>
              </a:rPr>
              <a:t>ー</a:t>
            </a:r>
            <a:r>
              <a:rPr sz="635" spc="32" dirty="0">
                <a:solidFill>
                  <a:srgbClr val="FF0000"/>
                </a:solidFill>
                <a:latin typeface="MS UI Gothic"/>
                <a:cs typeface="MS UI Gothic"/>
              </a:rPr>
              <a:t>ス</a:t>
            </a:r>
            <a:r>
              <a:rPr sz="635" spc="-50" dirty="0">
                <a:solidFill>
                  <a:srgbClr val="FF0000"/>
                </a:solidFill>
                <a:latin typeface="MS UI Gothic"/>
                <a:cs typeface="MS UI Gothic"/>
              </a:rPr>
              <a:t>会</a:t>
            </a:r>
            <a:r>
              <a:rPr sz="635" spc="-113" dirty="0">
                <a:solidFill>
                  <a:srgbClr val="FF0000"/>
                </a:solidFill>
                <a:latin typeface="MS UI Gothic"/>
                <a:cs typeface="MS UI Gothic"/>
              </a:rPr>
              <a:t>社</a:t>
            </a:r>
            <a:r>
              <a:rPr sz="635" spc="63" dirty="0">
                <a:solidFill>
                  <a:srgbClr val="FF0000"/>
                </a:solidFill>
                <a:latin typeface="MS UI Gothic"/>
                <a:cs typeface="MS UI Gothic"/>
              </a:rPr>
              <a:t>の</a:t>
            </a:r>
            <a:r>
              <a:rPr sz="635" spc="-59" dirty="0">
                <a:solidFill>
                  <a:srgbClr val="FF0000"/>
                </a:solidFill>
                <a:latin typeface="MS UI Gothic"/>
                <a:cs typeface="MS UI Gothic"/>
              </a:rPr>
              <a:t>選</a:t>
            </a:r>
            <a:r>
              <a:rPr sz="635" spc="-54" dirty="0">
                <a:solidFill>
                  <a:srgbClr val="FF0000"/>
                </a:solidFill>
                <a:latin typeface="MS UI Gothic"/>
                <a:cs typeface="MS UI Gothic"/>
              </a:rPr>
              <a:t>定</a:t>
            </a:r>
            <a:endParaRPr sz="635">
              <a:latin typeface="MS UI Gothic"/>
              <a:cs typeface="MS UI Gothic"/>
            </a:endParaRPr>
          </a:p>
        </p:txBody>
      </p:sp>
      <p:sp>
        <p:nvSpPr>
          <p:cNvPr id="30" name="object 30"/>
          <p:cNvSpPr txBox="1"/>
          <p:nvPr/>
        </p:nvSpPr>
        <p:spPr>
          <a:xfrm>
            <a:off x="5455229" y="3929303"/>
            <a:ext cx="955283" cy="110511"/>
          </a:xfrm>
          <a:prstGeom prst="rect">
            <a:avLst/>
          </a:prstGeom>
        </p:spPr>
        <p:txBody>
          <a:bodyPr vert="horz" wrap="square" lIns="0" tIns="12668" rIns="0" bIns="0" rtlCol="0">
            <a:spAutoFit/>
          </a:bodyPr>
          <a:lstStyle/>
          <a:p>
            <a:pPr marL="11516">
              <a:spcBef>
                <a:spcPts val="100"/>
              </a:spcBef>
            </a:pPr>
            <a:r>
              <a:rPr sz="635" spc="-36" dirty="0">
                <a:solidFill>
                  <a:srgbClr val="FF0000"/>
                </a:solidFill>
                <a:latin typeface="MS UI Gothic"/>
                <a:cs typeface="MS UI Gothic"/>
              </a:rPr>
              <a:t>４．</a:t>
            </a:r>
            <a:r>
              <a:rPr sz="635" spc="50" dirty="0">
                <a:solidFill>
                  <a:srgbClr val="FF0000"/>
                </a:solidFill>
                <a:latin typeface="MS UI Gothic"/>
                <a:cs typeface="MS UI Gothic"/>
              </a:rPr>
              <a:t>リ</a:t>
            </a:r>
            <a:r>
              <a:rPr sz="635" spc="54" dirty="0">
                <a:solidFill>
                  <a:srgbClr val="FF0000"/>
                </a:solidFill>
                <a:latin typeface="MS UI Gothic"/>
                <a:cs typeface="MS UI Gothic"/>
              </a:rPr>
              <a:t>ー</a:t>
            </a:r>
            <a:r>
              <a:rPr sz="635" spc="45" dirty="0">
                <a:solidFill>
                  <a:srgbClr val="FF0000"/>
                </a:solidFill>
                <a:latin typeface="MS UI Gothic"/>
                <a:cs typeface="MS UI Gothic"/>
              </a:rPr>
              <a:t>ス</a:t>
            </a:r>
            <a:r>
              <a:rPr sz="635" spc="-59" dirty="0">
                <a:solidFill>
                  <a:srgbClr val="FF0000"/>
                </a:solidFill>
                <a:latin typeface="MS UI Gothic"/>
                <a:cs typeface="MS UI Gothic"/>
              </a:rPr>
              <a:t>事業</a:t>
            </a:r>
            <a:r>
              <a:rPr sz="635" spc="-50" dirty="0">
                <a:solidFill>
                  <a:srgbClr val="FF0000"/>
                </a:solidFill>
                <a:latin typeface="MS UI Gothic"/>
                <a:cs typeface="MS UI Gothic"/>
              </a:rPr>
              <a:t>者</a:t>
            </a:r>
            <a:r>
              <a:rPr sz="635" spc="23" dirty="0">
                <a:solidFill>
                  <a:srgbClr val="FF0000"/>
                </a:solidFill>
                <a:latin typeface="MS UI Gothic"/>
                <a:cs typeface="MS UI Gothic"/>
              </a:rPr>
              <a:t>と</a:t>
            </a:r>
            <a:r>
              <a:rPr sz="635" spc="54" dirty="0">
                <a:solidFill>
                  <a:srgbClr val="FF0000"/>
                </a:solidFill>
                <a:latin typeface="MS UI Gothic"/>
                <a:cs typeface="MS UI Gothic"/>
              </a:rPr>
              <a:t>の</a:t>
            </a:r>
            <a:r>
              <a:rPr sz="635" spc="-59" dirty="0">
                <a:solidFill>
                  <a:srgbClr val="FF0000"/>
                </a:solidFill>
                <a:latin typeface="MS UI Gothic"/>
                <a:cs typeface="MS UI Gothic"/>
              </a:rPr>
              <a:t>共</a:t>
            </a:r>
            <a:r>
              <a:rPr sz="635" spc="-50" dirty="0">
                <a:solidFill>
                  <a:srgbClr val="FF0000"/>
                </a:solidFill>
                <a:latin typeface="MS UI Gothic"/>
                <a:cs typeface="MS UI Gothic"/>
              </a:rPr>
              <a:t>同</a:t>
            </a:r>
            <a:r>
              <a:rPr sz="635" spc="-113" dirty="0">
                <a:solidFill>
                  <a:srgbClr val="FF0000"/>
                </a:solidFill>
                <a:latin typeface="MS UI Gothic"/>
                <a:cs typeface="MS UI Gothic"/>
              </a:rPr>
              <a:t>申</a:t>
            </a:r>
            <a:r>
              <a:rPr sz="635" spc="-54" dirty="0">
                <a:solidFill>
                  <a:srgbClr val="FF0000"/>
                </a:solidFill>
                <a:latin typeface="MS UI Gothic"/>
                <a:cs typeface="MS UI Gothic"/>
              </a:rPr>
              <a:t>請</a:t>
            </a:r>
            <a:endParaRPr sz="635">
              <a:latin typeface="MS UI Gothic"/>
              <a:cs typeface="MS UI Gothic"/>
            </a:endParaRPr>
          </a:p>
        </p:txBody>
      </p:sp>
      <p:sp>
        <p:nvSpPr>
          <p:cNvPr id="31" name="object 31"/>
          <p:cNvSpPr txBox="1"/>
          <p:nvPr/>
        </p:nvSpPr>
        <p:spPr>
          <a:xfrm>
            <a:off x="5455228" y="4122778"/>
            <a:ext cx="1317473" cy="110511"/>
          </a:xfrm>
          <a:prstGeom prst="rect">
            <a:avLst/>
          </a:prstGeom>
        </p:spPr>
        <p:txBody>
          <a:bodyPr vert="horz" wrap="square" lIns="0" tIns="12668" rIns="0" bIns="0" rtlCol="0">
            <a:spAutoFit/>
          </a:bodyPr>
          <a:lstStyle/>
          <a:p>
            <a:pPr marL="11516">
              <a:spcBef>
                <a:spcPts val="100"/>
              </a:spcBef>
            </a:pPr>
            <a:r>
              <a:rPr sz="635" spc="-36" dirty="0">
                <a:solidFill>
                  <a:srgbClr val="FF0000"/>
                </a:solidFill>
                <a:latin typeface="MS UI Gothic"/>
                <a:cs typeface="MS UI Gothic"/>
              </a:rPr>
              <a:t>６．ＩＣＴ</a:t>
            </a:r>
            <a:r>
              <a:rPr sz="635" spc="-50" dirty="0">
                <a:solidFill>
                  <a:srgbClr val="FF0000"/>
                </a:solidFill>
                <a:latin typeface="MS UI Gothic"/>
                <a:cs typeface="MS UI Gothic"/>
              </a:rPr>
              <a:t>活</a:t>
            </a:r>
            <a:r>
              <a:rPr sz="635" spc="-59" dirty="0">
                <a:solidFill>
                  <a:srgbClr val="FF0000"/>
                </a:solidFill>
                <a:latin typeface="MS UI Gothic"/>
                <a:cs typeface="MS UI Gothic"/>
              </a:rPr>
              <a:t>用</a:t>
            </a:r>
            <a:r>
              <a:rPr sz="635" spc="32" dirty="0">
                <a:solidFill>
                  <a:srgbClr val="FF0000"/>
                </a:solidFill>
                <a:latin typeface="MS UI Gothic"/>
                <a:cs typeface="MS UI Gothic"/>
              </a:rPr>
              <a:t>に</a:t>
            </a:r>
            <a:r>
              <a:rPr sz="635" spc="54" dirty="0">
                <a:solidFill>
                  <a:srgbClr val="FF0000"/>
                </a:solidFill>
                <a:latin typeface="MS UI Gothic"/>
                <a:cs typeface="MS UI Gothic"/>
              </a:rPr>
              <a:t>かか</a:t>
            </a:r>
            <a:r>
              <a:rPr sz="635" spc="45" dirty="0">
                <a:solidFill>
                  <a:srgbClr val="FF0000"/>
                </a:solidFill>
                <a:latin typeface="MS UI Gothic"/>
                <a:cs typeface="MS UI Gothic"/>
              </a:rPr>
              <a:t>る</a:t>
            </a:r>
            <a:r>
              <a:rPr sz="635" spc="-59" dirty="0">
                <a:solidFill>
                  <a:srgbClr val="FF0000"/>
                </a:solidFill>
                <a:latin typeface="MS UI Gothic"/>
                <a:cs typeface="MS UI Gothic"/>
              </a:rPr>
              <a:t>教</a:t>
            </a:r>
            <a:r>
              <a:rPr sz="635" spc="-103" dirty="0">
                <a:solidFill>
                  <a:srgbClr val="FF0000"/>
                </a:solidFill>
                <a:latin typeface="MS UI Gothic"/>
                <a:cs typeface="MS UI Gothic"/>
              </a:rPr>
              <a:t>員</a:t>
            </a:r>
            <a:r>
              <a:rPr sz="635" spc="-59" dirty="0">
                <a:solidFill>
                  <a:srgbClr val="FF0000"/>
                </a:solidFill>
                <a:latin typeface="MS UI Gothic"/>
                <a:cs typeface="MS UI Gothic"/>
              </a:rPr>
              <a:t>研</a:t>
            </a:r>
            <a:r>
              <a:rPr sz="635" spc="-50" dirty="0">
                <a:solidFill>
                  <a:srgbClr val="FF0000"/>
                </a:solidFill>
                <a:latin typeface="MS UI Gothic"/>
                <a:cs typeface="MS UI Gothic"/>
              </a:rPr>
              <a:t>修</a:t>
            </a:r>
            <a:r>
              <a:rPr sz="635" spc="-113" dirty="0">
                <a:solidFill>
                  <a:srgbClr val="FF0000"/>
                </a:solidFill>
                <a:latin typeface="MS UI Gothic"/>
                <a:cs typeface="MS UI Gothic"/>
              </a:rPr>
              <a:t>計</a:t>
            </a:r>
            <a:r>
              <a:rPr sz="635" spc="-59" dirty="0">
                <a:solidFill>
                  <a:srgbClr val="FF0000"/>
                </a:solidFill>
                <a:latin typeface="MS UI Gothic"/>
                <a:cs typeface="MS UI Gothic"/>
              </a:rPr>
              <a:t>画</a:t>
            </a:r>
            <a:r>
              <a:rPr sz="635" spc="63" dirty="0">
                <a:solidFill>
                  <a:srgbClr val="FF0000"/>
                </a:solidFill>
                <a:latin typeface="MS UI Gothic"/>
                <a:cs typeface="MS UI Gothic"/>
              </a:rPr>
              <a:t>の</a:t>
            </a:r>
            <a:r>
              <a:rPr sz="635" spc="-113" dirty="0">
                <a:solidFill>
                  <a:srgbClr val="FF0000"/>
                </a:solidFill>
                <a:latin typeface="MS UI Gothic"/>
                <a:cs typeface="MS UI Gothic"/>
              </a:rPr>
              <a:t>策</a:t>
            </a:r>
            <a:r>
              <a:rPr sz="635" spc="-54" dirty="0">
                <a:solidFill>
                  <a:srgbClr val="FF0000"/>
                </a:solidFill>
                <a:latin typeface="MS UI Gothic"/>
                <a:cs typeface="MS UI Gothic"/>
              </a:rPr>
              <a:t>定</a:t>
            </a:r>
            <a:endParaRPr sz="635">
              <a:latin typeface="MS UI Gothic"/>
              <a:cs typeface="MS UI Gothic"/>
            </a:endParaRPr>
          </a:p>
        </p:txBody>
      </p:sp>
      <p:sp>
        <p:nvSpPr>
          <p:cNvPr id="32" name="object 32"/>
          <p:cNvSpPr txBox="1"/>
          <p:nvPr/>
        </p:nvSpPr>
        <p:spPr>
          <a:xfrm>
            <a:off x="2793565" y="5139351"/>
            <a:ext cx="1056051" cy="341292"/>
          </a:xfrm>
          <a:prstGeom prst="rect">
            <a:avLst/>
          </a:prstGeom>
        </p:spPr>
        <p:txBody>
          <a:bodyPr vert="horz" wrap="square" lIns="0" tIns="14395" rIns="0" bIns="0" rtlCol="0">
            <a:spAutoFit/>
          </a:bodyPr>
          <a:lstStyle/>
          <a:p>
            <a:pPr marL="92707" indent="-81766">
              <a:spcBef>
                <a:spcPts val="113"/>
              </a:spcBef>
              <a:buSzPct val="86666"/>
              <a:buChar char="○"/>
              <a:tabLst>
                <a:tab pos="93283" algn="l"/>
              </a:tabLst>
            </a:pPr>
            <a:r>
              <a:rPr sz="680" spc="-54" dirty="0">
                <a:solidFill>
                  <a:srgbClr val="FF0000"/>
                </a:solidFill>
                <a:latin typeface="MS UI Gothic"/>
                <a:cs typeface="MS UI Gothic"/>
              </a:rPr>
              <a:t>主</a:t>
            </a:r>
            <a:r>
              <a:rPr sz="680" spc="45" dirty="0">
                <a:solidFill>
                  <a:srgbClr val="FF0000"/>
                </a:solidFill>
                <a:latin typeface="MS UI Gothic"/>
                <a:cs typeface="MS UI Gothic"/>
              </a:rPr>
              <a:t>な</a:t>
            </a:r>
            <a:r>
              <a:rPr sz="680" spc="-54" dirty="0">
                <a:solidFill>
                  <a:srgbClr val="FF0000"/>
                </a:solidFill>
                <a:latin typeface="MS UI Gothic"/>
                <a:cs typeface="MS UI Gothic"/>
              </a:rPr>
              <a:t>役</a:t>
            </a:r>
            <a:r>
              <a:rPr sz="680" spc="-50" dirty="0">
                <a:solidFill>
                  <a:srgbClr val="FF0000"/>
                </a:solidFill>
                <a:latin typeface="MS UI Gothic"/>
                <a:cs typeface="MS UI Gothic"/>
              </a:rPr>
              <a:t>割</a:t>
            </a:r>
            <a:endParaRPr sz="680">
              <a:latin typeface="MS UI Gothic"/>
              <a:cs typeface="MS UI Gothic"/>
            </a:endParaRPr>
          </a:p>
          <a:p>
            <a:pPr marL="65067">
              <a:spcBef>
                <a:spcPts val="68"/>
              </a:spcBef>
            </a:pPr>
            <a:r>
              <a:rPr sz="680" spc="-41" dirty="0">
                <a:solidFill>
                  <a:srgbClr val="FF0000"/>
                </a:solidFill>
                <a:latin typeface="MS UI Gothic"/>
                <a:cs typeface="MS UI Gothic"/>
              </a:rPr>
              <a:t>・代</a:t>
            </a:r>
            <a:r>
              <a:rPr sz="680" spc="-45" dirty="0">
                <a:solidFill>
                  <a:srgbClr val="FF0000"/>
                </a:solidFill>
                <a:latin typeface="MS UI Gothic"/>
                <a:cs typeface="MS UI Gothic"/>
              </a:rPr>
              <a:t>表</a:t>
            </a:r>
            <a:r>
              <a:rPr sz="680" spc="-54" dirty="0">
                <a:solidFill>
                  <a:srgbClr val="FF0000"/>
                </a:solidFill>
                <a:latin typeface="MS UI Gothic"/>
                <a:cs typeface="MS UI Gothic"/>
              </a:rPr>
              <a:t>申請者</a:t>
            </a:r>
            <a:r>
              <a:rPr sz="680" spc="100" dirty="0">
                <a:solidFill>
                  <a:srgbClr val="FF0000"/>
                </a:solidFill>
                <a:latin typeface="MS UI Gothic"/>
                <a:cs typeface="MS UI Gothic"/>
              </a:rPr>
              <a:t>と</a:t>
            </a:r>
            <a:r>
              <a:rPr sz="680" spc="27" dirty="0">
                <a:solidFill>
                  <a:srgbClr val="FF0000"/>
                </a:solidFill>
                <a:latin typeface="MS UI Gothic"/>
                <a:cs typeface="MS UI Gothic"/>
              </a:rPr>
              <a:t>し</a:t>
            </a:r>
            <a:r>
              <a:rPr sz="680" spc="103" dirty="0">
                <a:solidFill>
                  <a:srgbClr val="FF0000"/>
                </a:solidFill>
                <a:latin typeface="MS UI Gothic"/>
                <a:cs typeface="MS UI Gothic"/>
              </a:rPr>
              <a:t>て</a:t>
            </a:r>
            <a:r>
              <a:rPr sz="680" spc="-54" dirty="0">
                <a:solidFill>
                  <a:srgbClr val="FF0000"/>
                </a:solidFill>
                <a:latin typeface="MS UI Gothic"/>
                <a:cs typeface="MS UI Gothic"/>
              </a:rPr>
              <a:t>事業申</a:t>
            </a:r>
            <a:r>
              <a:rPr sz="680" spc="-50" dirty="0">
                <a:solidFill>
                  <a:srgbClr val="FF0000"/>
                </a:solidFill>
                <a:latin typeface="MS UI Gothic"/>
                <a:cs typeface="MS UI Gothic"/>
              </a:rPr>
              <a:t>請</a:t>
            </a:r>
            <a:endParaRPr sz="680">
              <a:latin typeface="MS UI Gothic"/>
              <a:cs typeface="MS UI Gothic"/>
            </a:endParaRPr>
          </a:p>
          <a:p>
            <a:pPr marL="65067"/>
            <a:r>
              <a:rPr sz="680" spc="-41" dirty="0">
                <a:solidFill>
                  <a:srgbClr val="FF0000"/>
                </a:solidFill>
                <a:latin typeface="MS UI Gothic"/>
                <a:cs typeface="MS UI Gothic"/>
              </a:rPr>
              <a:t>・市</a:t>
            </a:r>
            <a:r>
              <a:rPr sz="680" spc="-45" dirty="0">
                <a:solidFill>
                  <a:srgbClr val="FF0000"/>
                </a:solidFill>
                <a:latin typeface="MS UI Gothic"/>
                <a:cs typeface="MS UI Gothic"/>
              </a:rPr>
              <a:t>区</a:t>
            </a:r>
            <a:r>
              <a:rPr sz="680" spc="-54" dirty="0">
                <a:solidFill>
                  <a:srgbClr val="FF0000"/>
                </a:solidFill>
                <a:latin typeface="MS UI Gothic"/>
                <a:cs typeface="MS UI Gothic"/>
              </a:rPr>
              <a:t>町村</a:t>
            </a:r>
            <a:r>
              <a:rPr sz="680" spc="100" dirty="0">
                <a:solidFill>
                  <a:srgbClr val="FF0000"/>
                </a:solidFill>
                <a:latin typeface="MS UI Gothic"/>
                <a:cs typeface="MS UI Gothic"/>
              </a:rPr>
              <a:t>と</a:t>
            </a:r>
            <a:r>
              <a:rPr sz="680" spc="73" dirty="0">
                <a:solidFill>
                  <a:srgbClr val="FF0000"/>
                </a:solidFill>
                <a:latin typeface="MS UI Gothic"/>
                <a:cs typeface="MS UI Gothic"/>
              </a:rPr>
              <a:t>の</a:t>
            </a:r>
            <a:r>
              <a:rPr sz="680" spc="118" dirty="0">
                <a:solidFill>
                  <a:srgbClr val="FF0000"/>
                </a:solidFill>
                <a:latin typeface="MS UI Gothic"/>
                <a:cs typeface="MS UI Gothic"/>
              </a:rPr>
              <a:t>リ</a:t>
            </a:r>
            <a:r>
              <a:rPr sz="680" spc="82" dirty="0">
                <a:solidFill>
                  <a:srgbClr val="FF0000"/>
                </a:solidFill>
                <a:latin typeface="MS UI Gothic"/>
                <a:cs typeface="MS UI Gothic"/>
              </a:rPr>
              <a:t>ー</a:t>
            </a:r>
            <a:r>
              <a:rPr sz="680" spc="54" dirty="0">
                <a:solidFill>
                  <a:srgbClr val="FF0000"/>
                </a:solidFill>
                <a:latin typeface="MS UI Gothic"/>
                <a:cs typeface="MS UI Gothic"/>
              </a:rPr>
              <a:t>ス</a:t>
            </a:r>
            <a:r>
              <a:rPr sz="680" spc="-54" dirty="0">
                <a:solidFill>
                  <a:srgbClr val="FF0000"/>
                </a:solidFill>
                <a:latin typeface="MS UI Gothic"/>
                <a:cs typeface="MS UI Gothic"/>
              </a:rPr>
              <a:t>契</a:t>
            </a:r>
            <a:r>
              <a:rPr sz="680" spc="-50" dirty="0">
                <a:solidFill>
                  <a:srgbClr val="FF0000"/>
                </a:solidFill>
                <a:latin typeface="MS UI Gothic"/>
                <a:cs typeface="MS UI Gothic"/>
              </a:rPr>
              <a:t>約</a:t>
            </a:r>
            <a:endParaRPr sz="680">
              <a:latin typeface="MS UI Gothic"/>
              <a:cs typeface="MS UI Gothic"/>
            </a:endParaRPr>
          </a:p>
        </p:txBody>
      </p:sp>
      <p:sp>
        <p:nvSpPr>
          <p:cNvPr id="33" name="object 33"/>
          <p:cNvSpPr txBox="1"/>
          <p:nvPr/>
        </p:nvSpPr>
        <p:spPr>
          <a:xfrm>
            <a:off x="5004708" y="5139351"/>
            <a:ext cx="1690028" cy="785516"/>
          </a:xfrm>
          <a:prstGeom prst="rect">
            <a:avLst/>
          </a:prstGeom>
        </p:spPr>
        <p:txBody>
          <a:bodyPr vert="horz" wrap="square" lIns="0" tIns="14395" rIns="0" bIns="0" rtlCol="0">
            <a:spAutoFit/>
          </a:bodyPr>
          <a:lstStyle/>
          <a:p>
            <a:pPr marL="92131" indent="-81190">
              <a:spcBef>
                <a:spcPts val="113"/>
              </a:spcBef>
              <a:buSzPct val="86666"/>
              <a:buChar char="○"/>
              <a:tabLst>
                <a:tab pos="92707" algn="l"/>
              </a:tabLst>
            </a:pPr>
            <a:r>
              <a:rPr sz="680" spc="-54" dirty="0">
                <a:solidFill>
                  <a:srgbClr val="FF0000"/>
                </a:solidFill>
                <a:latin typeface="MS UI Gothic"/>
                <a:cs typeface="MS UI Gothic"/>
              </a:rPr>
              <a:t>主</a:t>
            </a:r>
            <a:r>
              <a:rPr sz="680" spc="45" dirty="0">
                <a:solidFill>
                  <a:srgbClr val="FF0000"/>
                </a:solidFill>
                <a:latin typeface="MS UI Gothic"/>
                <a:cs typeface="MS UI Gothic"/>
              </a:rPr>
              <a:t>な</a:t>
            </a:r>
            <a:r>
              <a:rPr sz="680" spc="-45" dirty="0">
                <a:solidFill>
                  <a:srgbClr val="FF0000"/>
                </a:solidFill>
                <a:latin typeface="MS UI Gothic"/>
                <a:cs typeface="MS UI Gothic"/>
              </a:rPr>
              <a:t>役</a:t>
            </a:r>
            <a:r>
              <a:rPr sz="680" spc="-50" dirty="0">
                <a:solidFill>
                  <a:srgbClr val="FF0000"/>
                </a:solidFill>
                <a:latin typeface="MS UI Gothic"/>
                <a:cs typeface="MS UI Gothic"/>
              </a:rPr>
              <a:t>割</a:t>
            </a:r>
            <a:endParaRPr sz="680">
              <a:latin typeface="MS UI Gothic"/>
              <a:cs typeface="MS UI Gothic"/>
            </a:endParaRPr>
          </a:p>
          <a:p>
            <a:pPr marL="65067">
              <a:spcBef>
                <a:spcPts val="68"/>
              </a:spcBef>
            </a:pPr>
            <a:r>
              <a:rPr sz="680" spc="-45" dirty="0">
                <a:solidFill>
                  <a:srgbClr val="FF0000"/>
                </a:solidFill>
                <a:latin typeface="MS UI Gothic"/>
                <a:cs typeface="MS UI Gothic"/>
              </a:rPr>
              <a:t>・補助</a:t>
            </a:r>
            <a:r>
              <a:rPr sz="680" spc="-50" dirty="0">
                <a:solidFill>
                  <a:srgbClr val="FF0000"/>
                </a:solidFill>
                <a:latin typeface="MS UI Gothic"/>
                <a:cs typeface="MS UI Gothic"/>
              </a:rPr>
              <a:t>メ</a:t>
            </a:r>
            <a:r>
              <a:rPr sz="680" spc="122" dirty="0">
                <a:solidFill>
                  <a:srgbClr val="FF0000"/>
                </a:solidFill>
                <a:latin typeface="MS UI Gothic"/>
                <a:cs typeface="MS UI Gothic"/>
              </a:rPr>
              <a:t>ニ</a:t>
            </a:r>
            <a:r>
              <a:rPr sz="680" spc="82" dirty="0">
                <a:solidFill>
                  <a:srgbClr val="FF0000"/>
                </a:solidFill>
                <a:latin typeface="MS UI Gothic"/>
                <a:cs typeface="MS UI Gothic"/>
              </a:rPr>
              <a:t>ュ</a:t>
            </a:r>
            <a:r>
              <a:rPr sz="680" spc="68" dirty="0">
                <a:solidFill>
                  <a:srgbClr val="FF0000"/>
                </a:solidFill>
                <a:latin typeface="MS UI Gothic"/>
                <a:cs typeface="MS UI Gothic"/>
              </a:rPr>
              <a:t>ー</a:t>
            </a:r>
            <a:r>
              <a:rPr sz="680" spc="73" dirty="0">
                <a:solidFill>
                  <a:srgbClr val="FF0000"/>
                </a:solidFill>
                <a:latin typeface="MS UI Gothic"/>
                <a:cs typeface="MS UI Gothic"/>
              </a:rPr>
              <a:t>の</a:t>
            </a:r>
            <a:r>
              <a:rPr sz="680" spc="-54" dirty="0">
                <a:solidFill>
                  <a:srgbClr val="FF0000"/>
                </a:solidFill>
                <a:latin typeface="MS UI Gothic"/>
                <a:cs typeface="MS UI Gothic"/>
              </a:rPr>
              <a:t>選</a:t>
            </a:r>
            <a:r>
              <a:rPr sz="680" spc="-50" dirty="0">
                <a:solidFill>
                  <a:srgbClr val="FF0000"/>
                </a:solidFill>
                <a:latin typeface="MS UI Gothic"/>
                <a:cs typeface="MS UI Gothic"/>
              </a:rPr>
              <a:t>択</a:t>
            </a:r>
            <a:endParaRPr sz="680">
              <a:latin typeface="MS UI Gothic"/>
              <a:cs typeface="MS UI Gothic"/>
            </a:endParaRPr>
          </a:p>
          <a:p>
            <a:pPr marL="65067"/>
            <a:r>
              <a:rPr sz="680" spc="-45" dirty="0">
                <a:solidFill>
                  <a:srgbClr val="FF0000"/>
                </a:solidFill>
                <a:latin typeface="MS UI Gothic"/>
                <a:cs typeface="MS UI Gothic"/>
              </a:rPr>
              <a:t>・端末</a:t>
            </a:r>
            <a:r>
              <a:rPr sz="680" spc="73" dirty="0">
                <a:solidFill>
                  <a:srgbClr val="FF0000"/>
                </a:solidFill>
                <a:latin typeface="MS UI Gothic"/>
                <a:cs typeface="MS UI Gothic"/>
              </a:rPr>
              <a:t>の</a:t>
            </a:r>
            <a:r>
              <a:rPr sz="680" spc="-45" dirty="0">
                <a:solidFill>
                  <a:srgbClr val="FF0000"/>
                </a:solidFill>
                <a:latin typeface="MS UI Gothic"/>
                <a:cs typeface="MS UI Gothic"/>
              </a:rPr>
              <a:t>種</a:t>
            </a:r>
            <a:r>
              <a:rPr sz="680" spc="-54" dirty="0">
                <a:solidFill>
                  <a:srgbClr val="FF0000"/>
                </a:solidFill>
                <a:latin typeface="MS UI Gothic"/>
                <a:cs typeface="MS UI Gothic"/>
              </a:rPr>
              <a:t>類</a:t>
            </a:r>
            <a:r>
              <a:rPr sz="680" spc="-32" dirty="0">
                <a:solidFill>
                  <a:srgbClr val="FF0000"/>
                </a:solidFill>
                <a:latin typeface="MS UI Gothic"/>
                <a:cs typeface="MS UI Gothic"/>
              </a:rPr>
              <a:t>、</a:t>
            </a:r>
            <a:r>
              <a:rPr sz="680" spc="-54" dirty="0">
                <a:solidFill>
                  <a:srgbClr val="FF0000"/>
                </a:solidFill>
                <a:latin typeface="MS UI Gothic"/>
                <a:cs typeface="MS UI Gothic"/>
              </a:rPr>
              <a:t>必要台</a:t>
            </a:r>
            <a:r>
              <a:rPr sz="680" spc="-45" dirty="0">
                <a:solidFill>
                  <a:srgbClr val="FF0000"/>
                </a:solidFill>
                <a:latin typeface="MS UI Gothic"/>
                <a:cs typeface="MS UI Gothic"/>
              </a:rPr>
              <a:t>数</a:t>
            </a:r>
            <a:r>
              <a:rPr sz="680" spc="-54" dirty="0">
                <a:solidFill>
                  <a:srgbClr val="FF0000"/>
                </a:solidFill>
                <a:latin typeface="MS UI Gothic"/>
                <a:cs typeface="MS UI Gothic"/>
              </a:rPr>
              <a:t>等</a:t>
            </a:r>
            <a:r>
              <a:rPr sz="680" spc="91" dirty="0">
                <a:solidFill>
                  <a:srgbClr val="FF0000"/>
                </a:solidFill>
                <a:latin typeface="MS UI Gothic"/>
                <a:cs typeface="MS UI Gothic"/>
              </a:rPr>
              <a:t>に</a:t>
            </a:r>
            <a:r>
              <a:rPr sz="680" spc="-54" dirty="0">
                <a:solidFill>
                  <a:srgbClr val="FF0000"/>
                </a:solidFill>
                <a:latin typeface="MS UI Gothic"/>
                <a:cs typeface="MS UI Gothic"/>
              </a:rPr>
              <a:t>関</a:t>
            </a:r>
            <a:r>
              <a:rPr sz="680" spc="50" dirty="0">
                <a:solidFill>
                  <a:srgbClr val="FF0000"/>
                </a:solidFill>
                <a:latin typeface="MS UI Gothic"/>
                <a:cs typeface="MS UI Gothic"/>
              </a:rPr>
              <a:t>す</a:t>
            </a:r>
            <a:r>
              <a:rPr sz="680" spc="9" dirty="0">
                <a:solidFill>
                  <a:srgbClr val="FF0000"/>
                </a:solidFill>
                <a:latin typeface="MS UI Gothic"/>
                <a:cs typeface="MS UI Gothic"/>
              </a:rPr>
              <a:t>る</a:t>
            </a:r>
            <a:r>
              <a:rPr sz="680" spc="-54" dirty="0">
                <a:solidFill>
                  <a:srgbClr val="FF0000"/>
                </a:solidFill>
                <a:latin typeface="MS UI Gothic"/>
                <a:cs typeface="MS UI Gothic"/>
              </a:rPr>
              <a:t>必要</a:t>
            </a:r>
            <a:r>
              <a:rPr sz="680" spc="-45" dirty="0">
                <a:solidFill>
                  <a:srgbClr val="FF0000"/>
                </a:solidFill>
                <a:latin typeface="MS UI Gothic"/>
                <a:cs typeface="MS UI Gothic"/>
              </a:rPr>
              <a:t>書</a:t>
            </a:r>
            <a:r>
              <a:rPr sz="680" spc="-50" dirty="0">
                <a:solidFill>
                  <a:srgbClr val="FF0000"/>
                </a:solidFill>
                <a:latin typeface="MS UI Gothic"/>
                <a:cs typeface="MS UI Gothic"/>
              </a:rPr>
              <a:t>類</a:t>
            </a:r>
            <a:endParaRPr sz="680">
              <a:latin typeface="MS UI Gothic"/>
              <a:cs typeface="MS UI Gothic"/>
            </a:endParaRPr>
          </a:p>
          <a:p>
            <a:pPr marL="65067">
              <a:spcBef>
                <a:spcPts val="63"/>
              </a:spcBef>
            </a:pPr>
            <a:r>
              <a:rPr sz="680" spc="-45" dirty="0">
                <a:solidFill>
                  <a:srgbClr val="FF0000"/>
                </a:solidFill>
                <a:latin typeface="MS UI Gothic"/>
                <a:cs typeface="MS UI Gothic"/>
              </a:rPr>
              <a:t>・校内</a:t>
            </a:r>
            <a:r>
              <a:rPr sz="680" spc="-32" dirty="0">
                <a:solidFill>
                  <a:srgbClr val="FF0000"/>
                </a:solidFill>
                <a:latin typeface="Calibri"/>
                <a:cs typeface="Calibri"/>
              </a:rPr>
              <a:t>L</a:t>
            </a:r>
            <a:r>
              <a:rPr sz="680" spc="-27" dirty="0">
                <a:solidFill>
                  <a:srgbClr val="FF0000"/>
                </a:solidFill>
                <a:latin typeface="Calibri"/>
                <a:cs typeface="Calibri"/>
              </a:rPr>
              <a:t>A</a:t>
            </a:r>
            <a:r>
              <a:rPr sz="680" spc="-18" dirty="0">
                <a:solidFill>
                  <a:srgbClr val="FF0000"/>
                </a:solidFill>
                <a:latin typeface="Calibri"/>
                <a:cs typeface="Calibri"/>
              </a:rPr>
              <a:t>N</a:t>
            </a:r>
            <a:r>
              <a:rPr sz="680" spc="-54" dirty="0">
                <a:solidFill>
                  <a:srgbClr val="FF0000"/>
                </a:solidFill>
                <a:latin typeface="MS UI Gothic"/>
                <a:cs typeface="MS UI Gothic"/>
              </a:rPr>
              <a:t>整</a:t>
            </a:r>
            <a:r>
              <a:rPr sz="680" spc="-45" dirty="0">
                <a:solidFill>
                  <a:srgbClr val="FF0000"/>
                </a:solidFill>
                <a:latin typeface="MS UI Gothic"/>
                <a:cs typeface="MS UI Gothic"/>
              </a:rPr>
              <a:t>備</a:t>
            </a:r>
            <a:r>
              <a:rPr sz="680" spc="91" dirty="0">
                <a:solidFill>
                  <a:srgbClr val="FF0000"/>
                </a:solidFill>
                <a:latin typeface="MS UI Gothic"/>
                <a:cs typeface="MS UI Gothic"/>
              </a:rPr>
              <a:t>に</a:t>
            </a:r>
            <a:r>
              <a:rPr sz="680" spc="-54" dirty="0">
                <a:solidFill>
                  <a:srgbClr val="FF0000"/>
                </a:solidFill>
                <a:latin typeface="MS UI Gothic"/>
                <a:cs typeface="MS UI Gothic"/>
              </a:rPr>
              <a:t>関</a:t>
            </a:r>
            <a:r>
              <a:rPr sz="680" spc="50" dirty="0">
                <a:solidFill>
                  <a:srgbClr val="FF0000"/>
                </a:solidFill>
                <a:latin typeface="MS UI Gothic"/>
                <a:cs typeface="MS UI Gothic"/>
              </a:rPr>
              <a:t>す</a:t>
            </a:r>
            <a:r>
              <a:rPr sz="680" spc="9" dirty="0">
                <a:solidFill>
                  <a:srgbClr val="FF0000"/>
                </a:solidFill>
                <a:latin typeface="MS UI Gothic"/>
                <a:cs typeface="MS UI Gothic"/>
              </a:rPr>
              <a:t>る</a:t>
            </a:r>
            <a:r>
              <a:rPr sz="680" spc="-54" dirty="0">
                <a:solidFill>
                  <a:srgbClr val="FF0000"/>
                </a:solidFill>
                <a:latin typeface="MS UI Gothic"/>
                <a:cs typeface="MS UI Gothic"/>
              </a:rPr>
              <a:t>必要</a:t>
            </a:r>
            <a:r>
              <a:rPr sz="680" spc="-45" dirty="0">
                <a:solidFill>
                  <a:srgbClr val="FF0000"/>
                </a:solidFill>
                <a:latin typeface="MS UI Gothic"/>
                <a:cs typeface="MS UI Gothic"/>
              </a:rPr>
              <a:t>書</a:t>
            </a:r>
            <a:r>
              <a:rPr sz="680" spc="-50" dirty="0">
                <a:solidFill>
                  <a:srgbClr val="FF0000"/>
                </a:solidFill>
                <a:latin typeface="MS UI Gothic"/>
                <a:cs typeface="MS UI Gothic"/>
              </a:rPr>
              <a:t>類</a:t>
            </a:r>
            <a:endParaRPr sz="680">
              <a:latin typeface="MS UI Gothic"/>
              <a:cs typeface="MS UI Gothic"/>
            </a:endParaRPr>
          </a:p>
          <a:p>
            <a:pPr marL="117466" marR="4607" indent="-52974">
              <a:spcBef>
                <a:spcPts val="9"/>
              </a:spcBef>
            </a:pPr>
            <a:r>
              <a:rPr sz="680" spc="-32" dirty="0">
                <a:solidFill>
                  <a:srgbClr val="FF0000"/>
                </a:solidFill>
                <a:latin typeface="MS UI Gothic"/>
                <a:cs typeface="MS UI Gothic"/>
              </a:rPr>
              <a:t>・</a:t>
            </a:r>
            <a:r>
              <a:rPr sz="680" spc="50" dirty="0">
                <a:solidFill>
                  <a:srgbClr val="FF0000"/>
                </a:solidFill>
                <a:latin typeface="MS UI Gothic"/>
                <a:cs typeface="MS UI Gothic"/>
              </a:rPr>
              <a:t>ラ</a:t>
            </a:r>
            <a:r>
              <a:rPr sz="680" spc="18" dirty="0">
                <a:solidFill>
                  <a:srgbClr val="FF0000"/>
                </a:solidFill>
                <a:latin typeface="MS UI Gothic"/>
                <a:cs typeface="MS UI Gothic"/>
              </a:rPr>
              <a:t>ン</a:t>
            </a:r>
            <a:r>
              <a:rPr sz="680" spc="122" dirty="0">
                <a:solidFill>
                  <a:srgbClr val="FF0000"/>
                </a:solidFill>
                <a:latin typeface="MS UI Gothic"/>
                <a:cs typeface="MS UI Gothic"/>
              </a:rPr>
              <a:t>ニ</a:t>
            </a:r>
            <a:r>
              <a:rPr sz="680" spc="9" dirty="0">
                <a:solidFill>
                  <a:srgbClr val="FF0000"/>
                </a:solidFill>
                <a:latin typeface="MS UI Gothic"/>
                <a:cs typeface="MS UI Gothic"/>
              </a:rPr>
              <a:t>ン</a:t>
            </a:r>
            <a:r>
              <a:rPr sz="680" spc="118" dirty="0">
                <a:solidFill>
                  <a:srgbClr val="FF0000"/>
                </a:solidFill>
                <a:latin typeface="MS UI Gothic"/>
                <a:cs typeface="MS UI Gothic"/>
              </a:rPr>
              <a:t>グ</a:t>
            </a:r>
            <a:r>
              <a:rPr sz="680" spc="45" dirty="0">
                <a:solidFill>
                  <a:srgbClr val="FF0000"/>
                </a:solidFill>
                <a:latin typeface="MS UI Gothic"/>
                <a:cs typeface="MS UI Gothic"/>
              </a:rPr>
              <a:t>コ</a:t>
            </a:r>
            <a:r>
              <a:rPr sz="680" spc="109" dirty="0">
                <a:solidFill>
                  <a:srgbClr val="FF0000"/>
                </a:solidFill>
                <a:latin typeface="MS UI Gothic"/>
                <a:cs typeface="MS UI Gothic"/>
              </a:rPr>
              <a:t>ス</a:t>
            </a:r>
            <a:r>
              <a:rPr sz="680" spc="-63" dirty="0">
                <a:solidFill>
                  <a:srgbClr val="FF0000"/>
                </a:solidFill>
                <a:latin typeface="MS UI Gothic"/>
                <a:cs typeface="MS UI Gothic"/>
              </a:rPr>
              <a:t>ト</a:t>
            </a:r>
            <a:r>
              <a:rPr sz="680" spc="73" dirty="0">
                <a:solidFill>
                  <a:srgbClr val="FF0000"/>
                </a:solidFill>
                <a:latin typeface="MS UI Gothic"/>
                <a:cs typeface="MS UI Gothic"/>
              </a:rPr>
              <a:t>の</a:t>
            </a:r>
            <a:r>
              <a:rPr sz="680" spc="-45" dirty="0">
                <a:solidFill>
                  <a:srgbClr val="FF0000"/>
                </a:solidFill>
                <a:latin typeface="MS UI Gothic"/>
                <a:cs typeface="MS UI Gothic"/>
              </a:rPr>
              <a:t>見</a:t>
            </a:r>
            <a:r>
              <a:rPr sz="680" spc="-54" dirty="0">
                <a:solidFill>
                  <a:srgbClr val="FF0000"/>
                </a:solidFill>
                <a:latin typeface="MS UI Gothic"/>
                <a:cs typeface="MS UI Gothic"/>
              </a:rPr>
              <a:t>通</a:t>
            </a:r>
            <a:r>
              <a:rPr sz="680" spc="-18" dirty="0">
                <a:solidFill>
                  <a:srgbClr val="FF0000"/>
                </a:solidFill>
                <a:latin typeface="MS UI Gothic"/>
                <a:cs typeface="MS UI Gothic"/>
              </a:rPr>
              <a:t>し</a:t>
            </a:r>
            <a:r>
              <a:rPr sz="680" spc="5" dirty="0">
                <a:solidFill>
                  <a:srgbClr val="FF0000"/>
                </a:solidFill>
                <a:latin typeface="MS UI Gothic"/>
                <a:cs typeface="MS UI Gothic"/>
              </a:rPr>
              <a:t>を</a:t>
            </a:r>
            <a:r>
              <a:rPr sz="680" spc="-54" dirty="0">
                <a:solidFill>
                  <a:srgbClr val="FF0000"/>
                </a:solidFill>
                <a:latin typeface="MS UI Gothic"/>
                <a:cs typeface="MS UI Gothic"/>
              </a:rPr>
              <a:t>含</a:t>
            </a:r>
            <a:r>
              <a:rPr sz="680" spc="82" dirty="0">
                <a:solidFill>
                  <a:srgbClr val="FF0000"/>
                </a:solidFill>
                <a:latin typeface="MS UI Gothic"/>
                <a:cs typeface="MS UI Gothic"/>
              </a:rPr>
              <a:t>む</a:t>
            </a:r>
            <a:r>
              <a:rPr sz="680" spc="-54" dirty="0">
                <a:solidFill>
                  <a:srgbClr val="FF0000"/>
                </a:solidFill>
                <a:latin typeface="MS UI Gothic"/>
                <a:cs typeface="MS UI Gothic"/>
              </a:rPr>
              <a:t>整備計</a:t>
            </a:r>
            <a:r>
              <a:rPr sz="680" spc="-45" dirty="0">
                <a:solidFill>
                  <a:srgbClr val="FF0000"/>
                </a:solidFill>
                <a:latin typeface="MS UI Gothic"/>
                <a:cs typeface="MS UI Gothic"/>
              </a:rPr>
              <a:t>画</a:t>
            </a:r>
            <a:r>
              <a:rPr sz="680" spc="-54" dirty="0">
                <a:solidFill>
                  <a:srgbClr val="FF0000"/>
                </a:solidFill>
                <a:latin typeface="MS UI Gothic"/>
                <a:cs typeface="MS UI Gothic"/>
              </a:rPr>
              <a:t>及</a:t>
            </a:r>
            <a:r>
              <a:rPr sz="680" spc="41" dirty="0">
                <a:solidFill>
                  <a:srgbClr val="FF0000"/>
                </a:solidFill>
                <a:latin typeface="MS UI Gothic"/>
                <a:cs typeface="MS UI Gothic"/>
              </a:rPr>
              <a:t>び </a:t>
            </a:r>
            <a:r>
              <a:rPr sz="680" spc="-45" dirty="0">
                <a:solidFill>
                  <a:srgbClr val="FF0000"/>
                </a:solidFill>
                <a:latin typeface="MS UI Gothic"/>
                <a:cs typeface="MS UI Gothic"/>
              </a:rPr>
              <a:t>有</a:t>
            </a:r>
            <a:r>
              <a:rPr sz="680" spc="-54" dirty="0">
                <a:solidFill>
                  <a:srgbClr val="FF0000"/>
                </a:solidFill>
                <a:latin typeface="MS UI Gothic"/>
                <a:cs typeface="MS UI Gothic"/>
              </a:rPr>
              <a:t>効活用</a:t>
            </a:r>
            <a:r>
              <a:rPr sz="680" spc="-45" dirty="0">
                <a:solidFill>
                  <a:srgbClr val="FF0000"/>
                </a:solidFill>
                <a:latin typeface="MS UI Gothic"/>
                <a:cs typeface="MS UI Gothic"/>
              </a:rPr>
              <a:t>計</a:t>
            </a:r>
            <a:r>
              <a:rPr sz="680" spc="-54" dirty="0">
                <a:solidFill>
                  <a:srgbClr val="FF0000"/>
                </a:solidFill>
                <a:latin typeface="MS UI Gothic"/>
                <a:cs typeface="MS UI Gothic"/>
              </a:rPr>
              <a:t>画</a:t>
            </a:r>
            <a:r>
              <a:rPr sz="680" spc="73" dirty="0">
                <a:solidFill>
                  <a:srgbClr val="FF0000"/>
                </a:solidFill>
                <a:latin typeface="MS UI Gothic"/>
                <a:cs typeface="MS UI Gothic"/>
              </a:rPr>
              <a:t>の</a:t>
            </a:r>
            <a:r>
              <a:rPr sz="680" spc="-54" dirty="0">
                <a:solidFill>
                  <a:srgbClr val="FF0000"/>
                </a:solidFill>
                <a:latin typeface="MS UI Gothic"/>
                <a:cs typeface="MS UI Gothic"/>
              </a:rPr>
              <a:t>策</a:t>
            </a:r>
            <a:r>
              <a:rPr sz="680" spc="-50" dirty="0">
                <a:solidFill>
                  <a:srgbClr val="FF0000"/>
                </a:solidFill>
                <a:latin typeface="MS UI Gothic"/>
                <a:cs typeface="MS UI Gothic"/>
              </a:rPr>
              <a:t>定</a:t>
            </a:r>
            <a:endParaRPr sz="680">
              <a:latin typeface="MS UI Gothic"/>
              <a:cs typeface="MS UI Gothic"/>
            </a:endParaRPr>
          </a:p>
          <a:p>
            <a:pPr marL="65067">
              <a:spcBef>
                <a:spcPts val="68"/>
              </a:spcBef>
            </a:pPr>
            <a:r>
              <a:rPr sz="680" spc="-32" dirty="0">
                <a:solidFill>
                  <a:srgbClr val="FF0000"/>
                </a:solidFill>
                <a:latin typeface="MS UI Gothic"/>
                <a:cs typeface="MS UI Gothic"/>
              </a:rPr>
              <a:t>・</a:t>
            </a:r>
            <a:r>
              <a:rPr sz="680" spc="118" dirty="0">
                <a:solidFill>
                  <a:srgbClr val="FF0000"/>
                </a:solidFill>
                <a:latin typeface="MS UI Gothic"/>
                <a:cs typeface="MS UI Gothic"/>
              </a:rPr>
              <a:t>リ</a:t>
            </a:r>
            <a:r>
              <a:rPr sz="680" spc="68" dirty="0">
                <a:solidFill>
                  <a:srgbClr val="FF0000"/>
                </a:solidFill>
                <a:latin typeface="MS UI Gothic"/>
                <a:cs typeface="MS UI Gothic"/>
              </a:rPr>
              <a:t>ー</a:t>
            </a:r>
            <a:r>
              <a:rPr sz="680" spc="118" dirty="0">
                <a:solidFill>
                  <a:srgbClr val="FF0000"/>
                </a:solidFill>
                <a:latin typeface="MS UI Gothic"/>
                <a:cs typeface="MS UI Gothic"/>
              </a:rPr>
              <a:t>ス</a:t>
            </a:r>
            <a:r>
              <a:rPr sz="680" spc="-54" dirty="0">
                <a:solidFill>
                  <a:srgbClr val="FF0000"/>
                </a:solidFill>
                <a:latin typeface="MS UI Gothic"/>
                <a:cs typeface="MS UI Gothic"/>
              </a:rPr>
              <a:t>契約</a:t>
            </a:r>
            <a:r>
              <a:rPr sz="680" spc="73" dirty="0">
                <a:solidFill>
                  <a:srgbClr val="FF0000"/>
                </a:solidFill>
                <a:latin typeface="MS UI Gothic"/>
                <a:cs typeface="MS UI Gothic"/>
              </a:rPr>
              <a:t>の</a:t>
            </a:r>
            <a:r>
              <a:rPr sz="680" spc="-45" dirty="0">
                <a:solidFill>
                  <a:srgbClr val="FF0000"/>
                </a:solidFill>
                <a:latin typeface="MS UI Gothic"/>
                <a:cs typeface="MS UI Gothic"/>
              </a:rPr>
              <a:t>締</a:t>
            </a:r>
            <a:r>
              <a:rPr sz="680" spc="-50" dirty="0">
                <a:solidFill>
                  <a:srgbClr val="FF0000"/>
                </a:solidFill>
                <a:latin typeface="MS UI Gothic"/>
                <a:cs typeface="MS UI Gothic"/>
              </a:rPr>
              <a:t>結</a:t>
            </a:r>
            <a:endParaRPr sz="680">
              <a:latin typeface="MS UI Gothic"/>
              <a:cs typeface="MS UI Gothic"/>
            </a:endParaRPr>
          </a:p>
        </p:txBody>
      </p:sp>
      <p:sp>
        <p:nvSpPr>
          <p:cNvPr id="34" name="object 34"/>
          <p:cNvSpPr/>
          <p:nvPr/>
        </p:nvSpPr>
        <p:spPr>
          <a:xfrm>
            <a:off x="4054378" y="4553573"/>
            <a:ext cx="891367" cy="305760"/>
          </a:xfrm>
          <a:custGeom>
            <a:avLst/>
            <a:gdLst/>
            <a:ahLst/>
            <a:cxnLst/>
            <a:rect l="l" t="t" r="r" b="b"/>
            <a:pathLst>
              <a:path w="982979" h="337185">
                <a:moveTo>
                  <a:pt x="830580" y="0"/>
                </a:moveTo>
                <a:lnTo>
                  <a:pt x="830580" y="83819"/>
                </a:lnTo>
                <a:lnTo>
                  <a:pt x="150875" y="83819"/>
                </a:lnTo>
                <a:lnTo>
                  <a:pt x="150875" y="0"/>
                </a:lnTo>
                <a:lnTo>
                  <a:pt x="0" y="169163"/>
                </a:lnTo>
                <a:lnTo>
                  <a:pt x="150875" y="336803"/>
                </a:lnTo>
                <a:lnTo>
                  <a:pt x="150875" y="252983"/>
                </a:lnTo>
                <a:lnTo>
                  <a:pt x="830580" y="252983"/>
                </a:lnTo>
                <a:lnTo>
                  <a:pt x="830580" y="336803"/>
                </a:lnTo>
                <a:lnTo>
                  <a:pt x="982980" y="169163"/>
                </a:lnTo>
                <a:lnTo>
                  <a:pt x="830580" y="0"/>
                </a:lnTo>
                <a:close/>
              </a:path>
            </a:pathLst>
          </a:custGeom>
          <a:solidFill>
            <a:srgbClr val="91CF4F"/>
          </a:solidFill>
        </p:spPr>
        <p:txBody>
          <a:bodyPr wrap="square" lIns="0" tIns="0" rIns="0" bIns="0" rtlCol="0"/>
          <a:lstStyle/>
          <a:p>
            <a:endParaRPr sz="1632"/>
          </a:p>
        </p:txBody>
      </p:sp>
      <p:sp>
        <p:nvSpPr>
          <p:cNvPr id="35" name="object 35"/>
          <p:cNvSpPr txBox="1"/>
          <p:nvPr/>
        </p:nvSpPr>
        <p:spPr>
          <a:xfrm>
            <a:off x="4131306" y="4610340"/>
            <a:ext cx="746261" cy="182535"/>
          </a:xfrm>
          <a:prstGeom prst="rect">
            <a:avLst/>
          </a:prstGeom>
        </p:spPr>
        <p:txBody>
          <a:bodyPr vert="horz" wrap="square" lIns="0" tIns="14971" rIns="0" bIns="0" rtlCol="0">
            <a:spAutoFit/>
          </a:bodyPr>
          <a:lstStyle/>
          <a:p>
            <a:pPr marL="11516">
              <a:spcBef>
                <a:spcPts val="118"/>
              </a:spcBef>
            </a:pPr>
            <a:r>
              <a:rPr sz="1088" spc="100" dirty="0">
                <a:latin typeface="MS UI Gothic"/>
                <a:cs typeface="MS UI Gothic"/>
              </a:rPr>
              <a:t>リ</a:t>
            </a:r>
            <a:r>
              <a:rPr sz="1088" spc="54" dirty="0">
                <a:latin typeface="MS UI Gothic"/>
                <a:cs typeface="MS UI Gothic"/>
              </a:rPr>
              <a:t>ー</a:t>
            </a:r>
            <a:r>
              <a:rPr sz="1088" spc="109" dirty="0">
                <a:latin typeface="MS UI Gothic"/>
                <a:cs typeface="MS UI Gothic"/>
              </a:rPr>
              <a:t>ス</a:t>
            </a:r>
            <a:r>
              <a:rPr sz="1088" spc="-36" dirty="0">
                <a:latin typeface="MS UI Gothic"/>
                <a:cs typeface="MS UI Gothic"/>
              </a:rPr>
              <a:t>契</a:t>
            </a:r>
            <a:r>
              <a:rPr sz="1088" spc="-91" dirty="0">
                <a:latin typeface="MS UI Gothic"/>
                <a:cs typeface="MS UI Gothic"/>
              </a:rPr>
              <a:t>約</a:t>
            </a:r>
            <a:r>
              <a:rPr sz="1088" spc="-86" dirty="0">
                <a:latin typeface="MS UI Gothic"/>
                <a:cs typeface="MS UI Gothic"/>
              </a:rPr>
              <a:t>②</a:t>
            </a:r>
            <a:endParaRPr sz="1088">
              <a:latin typeface="MS UI Gothic"/>
              <a:cs typeface="MS UI Gothic"/>
            </a:endParaRPr>
          </a:p>
        </p:txBody>
      </p:sp>
      <p:sp>
        <p:nvSpPr>
          <p:cNvPr id="36" name="object 36"/>
          <p:cNvSpPr/>
          <p:nvPr/>
        </p:nvSpPr>
        <p:spPr>
          <a:xfrm>
            <a:off x="5021753" y="3659443"/>
            <a:ext cx="336278" cy="635704"/>
          </a:xfrm>
          <a:custGeom>
            <a:avLst/>
            <a:gdLst/>
            <a:ahLst/>
            <a:cxnLst/>
            <a:rect l="l" t="t" r="r" b="b"/>
            <a:pathLst>
              <a:path w="370839" h="701039">
                <a:moveTo>
                  <a:pt x="86867" y="0"/>
                </a:moveTo>
                <a:lnTo>
                  <a:pt x="0" y="202692"/>
                </a:lnTo>
                <a:lnTo>
                  <a:pt x="67055" y="176784"/>
                </a:lnTo>
                <a:lnTo>
                  <a:pt x="234695" y="701040"/>
                </a:lnTo>
                <a:lnTo>
                  <a:pt x="370331" y="647700"/>
                </a:lnTo>
                <a:lnTo>
                  <a:pt x="202691" y="123444"/>
                </a:lnTo>
                <a:lnTo>
                  <a:pt x="269747" y="96012"/>
                </a:lnTo>
                <a:lnTo>
                  <a:pt x="86867" y="0"/>
                </a:lnTo>
                <a:close/>
              </a:path>
            </a:pathLst>
          </a:custGeom>
          <a:solidFill>
            <a:srgbClr val="FFBF00"/>
          </a:solidFill>
        </p:spPr>
        <p:txBody>
          <a:bodyPr wrap="square" lIns="0" tIns="0" rIns="0" bIns="0" rtlCol="0"/>
          <a:lstStyle/>
          <a:p>
            <a:endParaRPr sz="1632"/>
          </a:p>
        </p:txBody>
      </p:sp>
      <p:sp>
        <p:nvSpPr>
          <p:cNvPr id="37" name="object 37"/>
          <p:cNvSpPr txBox="1"/>
          <p:nvPr/>
        </p:nvSpPr>
        <p:spPr>
          <a:xfrm>
            <a:off x="5048931" y="3955568"/>
            <a:ext cx="1267377" cy="201177"/>
          </a:xfrm>
          <a:prstGeom prst="rect">
            <a:avLst/>
          </a:prstGeom>
        </p:spPr>
        <p:txBody>
          <a:bodyPr vert="horz" wrap="square" lIns="0" tIns="12668" rIns="0" bIns="0" rtlCol="0">
            <a:spAutoFit/>
          </a:bodyPr>
          <a:lstStyle/>
          <a:p>
            <a:pPr marL="11516">
              <a:spcBef>
                <a:spcPts val="100"/>
              </a:spcBef>
            </a:pPr>
            <a:r>
              <a:rPr sz="1224" spc="-118" dirty="0">
                <a:latin typeface="MS UI Gothic"/>
                <a:cs typeface="MS UI Gothic"/>
              </a:rPr>
              <a:t>請 </a:t>
            </a:r>
            <a:r>
              <a:rPr sz="1224" spc="45" dirty="0">
                <a:latin typeface="MS UI Gothic"/>
                <a:cs typeface="MS UI Gothic"/>
              </a:rPr>
              <a:t> </a:t>
            </a:r>
            <a:r>
              <a:rPr sz="1224" spc="-118" dirty="0">
                <a:latin typeface="MS UI Gothic"/>
                <a:cs typeface="MS UI Gothic"/>
              </a:rPr>
              <a:t>③</a:t>
            </a:r>
            <a:r>
              <a:rPr sz="1224" spc="-190" dirty="0">
                <a:latin typeface="MS UI Gothic"/>
                <a:cs typeface="MS UI Gothic"/>
              </a:rPr>
              <a:t> </a:t>
            </a:r>
            <a:r>
              <a:rPr sz="952" spc="-20" baseline="3968" dirty="0">
                <a:solidFill>
                  <a:srgbClr val="FF0000"/>
                </a:solidFill>
                <a:latin typeface="MS UI Gothic"/>
                <a:cs typeface="MS UI Gothic"/>
              </a:rPr>
              <a:t>５</a:t>
            </a:r>
            <a:r>
              <a:rPr sz="952" spc="-81" baseline="3968" dirty="0">
                <a:solidFill>
                  <a:srgbClr val="FF0000"/>
                </a:solidFill>
                <a:latin typeface="MS UI Gothic"/>
                <a:cs typeface="MS UI Gothic"/>
              </a:rPr>
              <a:t>．</a:t>
            </a:r>
            <a:r>
              <a:rPr sz="952" spc="-88" baseline="3968" dirty="0">
                <a:solidFill>
                  <a:srgbClr val="FF0000"/>
                </a:solidFill>
                <a:latin typeface="MS UI Gothic"/>
                <a:cs typeface="MS UI Gothic"/>
              </a:rPr>
              <a:t>都</a:t>
            </a:r>
            <a:r>
              <a:rPr sz="952" spc="-74" baseline="3968" dirty="0">
                <a:solidFill>
                  <a:srgbClr val="FF0000"/>
                </a:solidFill>
                <a:latin typeface="MS UI Gothic"/>
                <a:cs typeface="MS UI Gothic"/>
              </a:rPr>
              <a:t>道</a:t>
            </a:r>
            <a:r>
              <a:rPr sz="952" spc="-88" baseline="3968" dirty="0">
                <a:solidFill>
                  <a:srgbClr val="FF0000"/>
                </a:solidFill>
                <a:latin typeface="MS UI Gothic"/>
                <a:cs typeface="MS UI Gothic"/>
              </a:rPr>
              <a:t>府県</a:t>
            </a:r>
            <a:r>
              <a:rPr sz="952" spc="-74" baseline="3968" dirty="0">
                <a:solidFill>
                  <a:srgbClr val="FF0000"/>
                </a:solidFill>
                <a:latin typeface="MS UI Gothic"/>
                <a:cs typeface="MS UI Gothic"/>
              </a:rPr>
              <a:t>事</a:t>
            </a:r>
            <a:r>
              <a:rPr sz="952" spc="-88" baseline="3968" dirty="0">
                <a:solidFill>
                  <a:srgbClr val="FF0000"/>
                </a:solidFill>
                <a:latin typeface="MS UI Gothic"/>
                <a:cs typeface="MS UI Gothic"/>
              </a:rPr>
              <a:t>務</a:t>
            </a:r>
            <a:r>
              <a:rPr sz="952" spc="-74" baseline="3968" dirty="0">
                <a:solidFill>
                  <a:srgbClr val="FF0000"/>
                </a:solidFill>
                <a:latin typeface="MS UI Gothic"/>
                <a:cs typeface="MS UI Gothic"/>
              </a:rPr>
              <a:t>費</a:t>
            </a:r>
            <a:r>
              <a:rPr sz="952" spc="81" baseline="3968" dirty="0">
                <a:solidFill>
                  <a:srgbClr val="FF0000"/>
                </a:solidFill>
                <a:latin typeface="MS UI Gothic"/>
                <a:cs typeface="MS UI Gothic"/>
              </a:rPr>
              <a:t>の</a:t>
            </a:r>
            <a:r>
              <a:rPr sz="952" spc="-88" baseline="3968" dirty="0">
                <a:solidFill>
                  <a:srgbClr val="FF0000"/>
                </a:solidFill>
                <a:latin typeface="MS UI Gothic"/>
                <a:cs typeface="MS UI Gothic"/>
              </a:rPr>
              <a:t>申</a:t>
            </a:r>
            <a:r>
              <a:rPr sz="952" spc="-81" baseline="3968" dirty="0">
                <a:solidFill>
                  <a:srgbClr val="FF0000"/>
                </a:solidFill>
                <a:latin typeface="MS UI Gothic"/>
                <a:cs typeface="MS UI Gothic"/>
              </a:rPr>
              <a:t>請</a:t>
            </a:r>
            <a:endParaRPr sz="952" baseline="3968">
              <a:latin typeface="MS UI Gothic"/>
              <a:cs typeface="MS UI Gothic"/>
            </a:endParaRPr>
          </a:p>
        </p:txBody>
      </p:sp>
      <p:sp>
        <p:nvSpPr>
          <p:cNvPr id="38" name="object 38"/>
          <p:cNvSpPr/>
          <p:nvPr/>
        </p:nvSpPr>
        <p:spPr>
          <a:xfrm>
            <a:off x="7456774" y="4362862"/>
            <a:ext cx="1267377" cy="717470"/>
          </a:xfrm>
          <a:custGeom>
            <a:avLst/>
            <a:gdLst/>
            <a:ahLst/>
            <a:cxnLst/>
            <a:rect l="l" t="t" r="r" b="b"/>
            <a:pathLst>
              <a:path w="1397634" h="791210">
                <a:moveTo>
                  <a:pt x="0" y="132588"/>
                </a:moveTo>
                <a:lnTo>
                  <a:pt x="9358" y="81010"/>
                </a:lnTo>
                <a:lnTo>
                  <a:pt x="34861" y="38862"/>
                </a:lnTo>
                <a:lnTo>
                  <a:pt x="72651" y="10429"/>
                </a:lnTo>
                <a:lnTo>
                  <a:pt x="118872" y="0"/>
                </a:lnTo>
                <a:lnTo>
                  <a:pt x="1278636" y="0"/>
                </a:lnTo>
                <a:lnTo>
                  <a:pt x="1324856" y="10429"/>
                </a:lnTo>
                <a:lnTo>
                  <a:pt x="1362646" y="38862"/>
                </a:lnTo>
                <a:lnTo>
                  <a:pt x="1388149" y="81010"/>
                </a:lnTo>
                <a:lnTo>
                  <a:pt x="1397508" y="132588"/>
                </a:lnTo>
                <a:lnTo>
                  <a:pt x="1397508" y="658368"/>
                </a:lnTo>
                <a:lnTo>
                  <a:pt x="1388149" y="709945"/>
                </a:lnTo>
                <a:lnTo>
                  <a:pt x="1362646" y="752094"/>
                </a:lnTo>
                <a:lnTo>
                  <a:pt x="1324856" y="780526"/>
                </a:lnTo>
                <a:lnTo>
                  <a:pt x="1278636" y="790956"/>
                </a:lnTo>
                <a:lnTo>
                  <a:pt x="118872" y="790956"/>
                </a:lnTo>
                <a:lnTo>
                  <a:pt x="72651" y="780526"/>
                </a:lnTo>
                <a:lnTo>
                  <a:pt x="34861" y="752094"/>
                </a:lnTo>
                <a:lnTo>
                  <a:pt x="9358" y="709945"/>
                </a:lnTo>
                <a:lnTo>
                  <a:pt x="0" y="658368"/>
                </a:lnTo>
                <a:lnTo>
                  <a:pt x="0" y="132588"/>
                </a:lnTo>
                <a:close/>
              </a:path>
            </a:pathLst>
          </a:custGeom>
          <a:ln w="22860">
            <a:solidFill>
              <a:srgbClr val="000000"/>
            </a:solidFill>
          </a:ln>
        </p:spPr>
        <p:txBody>
          <a:bodyPr wrap="square" lIns="0" tIns="0" rIns="0" bIns="0" rtlCol="0"/>
          <a:lstStyle/>
          <a:p>
            <a:endParaRPr sz="1632"/>
          </a:p>
        </p:txBody>
      </p:sp>
      <p:sp>
        <p:nvSpPr>
          <p:cNvPr id="39" name="object 39"/>
          <p:cNvSpPr txBox="1"/>
          <p:nvPr/>
        </p:nvSpPr>
        <p:spPr>
          <a:xfrm>
            <a:off x="7757582" y="4592378"/>
            <a:ext cx="666798" cy="228551"/>
          </a:xfrm>
          <a:prstGeom prst="rect">
            <a:avLst/>
          </a:prstGeom>
        </p:spPr>
        <p:txBody>
          <a:bodyPr vert="horz" wrap="square" lIns="0" tIns="12092" rIns="0" bIns="0" rtlCol="0">
            <a:spAutoFit/>
          </a:bodyPr>
          <a:lstStyle/>
          <a:p>
            <a:pPr marL="11516">
              <a:spcBef>
                <a:spcPts val="95"/>
              </a:spcBef>
            </a:pPr>
            <a:r>
              <a:rPr sz="1406" spc="-150" dirty="0">
                <a:latin typeface="MS UI Gothic"/>
                <a:cs typeface="MS UI Gothic"/>
              </a:rPr>
              <a:t>市</a:t>
            </a:r>
            <a:r>
              <a:rPr sz="1406" spc="-136" dirty="0">
                <a:latin typeface="MS UI Gothic"/>
                <a:cs typeface="MS UI Gothic"/>
              </a:rPr>
              <a:t>区</a:t>
            </a:r>
            <a:r>
              <a:rPr sz="1406" spc="-150" dirty="0">
                <a:latin typeface="MS UI Gothic"/>
                <a:cs typeface="MS UI Gothic"/>
              </a:rPr>
              <a:t>町</a:t>
            </a:r>
            <a:r>
              <a:rPr sz="1406" spc="-141" dirty="0">
                <a:latin typeface="MS UI Gothic"/>
                <a:cs typeface="MS UI Gothic"/>
              </a:rPr>
              <a:t>村</a:t>
            </a:r>
            <a:endParaRPr sz="1406">
              <a:latin typeface="MS UI Gothic"/>
              <a:cs typeface="MS UI Gothic"/>
            </a:endParaRPr>
          </a:p>
        </p:txBody>
      </p:sp>
      <p:sp>
        <p:nvSpPr>
          <p:cNvPr id="40" name="object 40"/>
          <p:cNvSpPr/>
          <p:nvPr/>
        </p:nvSpPr>
        <p:spPr>
          <a:xfrm>
            <a:off x="6779611" y="2392181"/>
            <a:ext cx="775627" cy="1943388"/>
          </a:xfrm>
          <a:custGeom>
            <a:avLst/>
            <a:gdLst/>
            <a:ahLst/>
            <a:cxnLst/>
            <a:rect l="l" t="t" r="r" b="b"/>
            <a:pathLst>
              <a:path w="855345" h="2143125">
                <a:moveTo>
                  <a:pt x="144779" y="0"/>
                </a:moveTo>
                <a:lnTo>
                  <a:pt x="0" y="57912"/>
                </a:lnTo>
                <a:lnTo>
                  <a:pt x="638555" y="2011679"/>
                </a:lnTo>
                <a:lnTo>
                  <a:pt x="566927" y="2040635"/>
                </a:lnTo>
                <a:lnTo>
                  <a:pt x="763524" y="2142743"/>
                </a:lnTo>
                <a:lnTo>
                  <a:pt x="854963" y="1923287"/>
                </a:lnTo>
                <a:lnTo>
                  <a:pt x="783335" y="1953767"/>
                </a:lnTo>
                <a:lnTo>
                  <a:pt x="144779" y="0"/>
                </a:lnTo>
                <a:close/>
              </a:path>
            </a:pathLst>
          </a:custGeom>
          <a:solidFill>
            <a:srgbClr val="93CDDD"/>
          </a:solidFill>
        </p:spPr>
        <p:txBody>
          <a:bodyPr wrap="square" lIns="0" tIns="0" rIns="0" bIns="0" rtlCol="0"/>
          <a:lstStyle/>
          <a:p>
            <a:endParaRPr sz="1632"/>
          </a:p>
        </p:txBody>
      </p:sp>
      <p:sp>
        <p:nvSpPr>
          <p:cNvPr id="41" name="object 41"/>
          <p:cNvSpPr txBox="1"/>
          <p:nvPr/>
        </p:nvSpPr>
        <p:spPr>
          <a:xfrm>
            <a:off x="6827520" y="2722855"/>
            <a:ext cx="606337" cy="201177"/>
          </a:xfrm>
          <a:prstGeom prst="rect">
            <a:avLst/>
          </a:prstGeom>
        </p:spPr>
        <p:txBody>
          <a:bodyPr vert="horz" wrap="square" lIns="0" tIns="12668" rIns="0" bIns="0" rtlCol="0">
            <a:spAutoFit/>
          </a:bodyPr>
          <a:lstStyle/>
          <a:p>
            <a:pPr marL="11516">
              <a:spcBef>
                <a:spcPts val="100"/>
              </a:spcBef>
            </a:pPr>
            <a:r>
              <a:rPr sz="1224" spc="-63" dirty="0">
                <a:latin typeface="MS UI Gothic"/>
                <a:cs typeface="MS UI Gothic"/>
              </a:rPr>
              <a:t>補</a:t>
            </a:r>
            <a:r>
              <a:rPr sz="1224" spc="-77" dirty="0">
                <a:latin typeface="MS UI Gothic"/>
                <a:cs typeface="MS UI Gothic"/>
              </a:rPr>
              <a:t>助</a:t>
            </a:r>
            <a:r>
              <a:rPr sz="1224" spc="-63" dirty="0">
                <a:latin typeface="MS UI Gothic"/>
                <a:cs typeface="MS UI Gothic"/>
              </a:rPr>
              <a:t>金</a:t>
            </a:r>
            <a:r>
              <a:rPr sz="1224" spc="-118" dirty="0">
                <a:latin typeface="MS UI Gothic"/>
                <a:cs typeface="MS UI Gothic"/>
              </a:rPr>
              <a:t>④</a:t>
            </a:r>
            <a:endParaRPr sz="1224">
              <a:latin typeface="MS UI Gothic"/>
              <a:cs typeface="MS UI Gothic"/>
            </a:endParaRPr>
          </a:p>
        </p:txBody>
      </p:sp>
      <p:grpSp>
        <p:nvGrpSpPr>
          <p:cNvPr id="42" name="object 42"/>
          <p:cNvGrpSpPr/>
          <p:nvPr/>
        </p:nvGrpSpPr>
        <p:grpSpPr>
          <a:xfrm>
            <a:off x="7291630" y="3248308"/>
            <a:ext cx="1918628" cy="371978"/>
            <a:chOff x="6665214" y="3582161"/>
            <a:chExt cx="2115820" cy="410209"/>
          </a:xfrm>
        </p:grpSpPr>
        <p:sp>
          <p:nvSpPr>
            <p:cNvPr id="43" name="object 43"/>
            <p:cNvSpPr/>
            <p:nvPr/>
          </p:nvSpPr>
          <p:spPr>
            <a:xfrm>
              <a:off x="6676644" y="3593591"/>
              <a:ext cx="2092960" cy="387350"/>
            </a:xfrm>
            <a:custGeom>
              <a:avLst/>
              <a:gdLst/>
              <a:ahLst/>
              <a:cxnLst/>
              <a:rect l="l" t="t" r="r" b="b"/>
              <a:pathLst>
                <a:path w="2092959" h="387350">
                  <a:moveTo>
                    <a:pt x="1046987" y="0"/>
                  </a:moveTo>
                  <a:lnTo>
                    <a:pt x="972292" y="487"/>
                  </a:lnTo>
                  <a:lnTo>
                    <a:pt x="899002" y="1926"/>
                  </a:lnTo>
                  <a:lnTo>
                    <a:pt x="827296" y="4284"/>
                  </a:lnTo>
                  <a:lnTo>
                    <a:pt x="757351" y="7529"/>
                  </a:lnTo>
                  <a:lnTo>
                    <a:pt x="689346" y="11626"/>
                  </a:lnTo>
                  <a:lnTo>
                    <a:pt x="623459" y="16544"/>
                  </a:lnTo>
                  <a:lnTo>
                    <a:pt x="559868" y="22248"/>
                  </a:lnTo>
                  <a:lnTo>
                    <a:pt x="498750" y="28706"/>
                  </a:lnTo>
                  <a:lnTo>
                    <a:pt x="440285" y="35885"/>
                  </a:lnTo>
                  <a:lnTo>
                    <a:pt x="384651" y="43752"/>
                  </a:lnTo>
                  <a:lnTo>
                    <a:pt x="332024" y="52273"/>
                  </a:lnTo>
                  <a:lnTo>
                    <a:pt x="282585" y="61415"/>
                  </a:lnTo>
                  <a:lnTo>
                    <a:pt x="236509" y="71147"/>
                  </a:lnTo>
                  <a:lnTo>
                    <a:pt x="193977" y="81433"/>
                  </a:lnTo>
                  <a:lnTo>
                    <a:pt x="155166" y="92242"/>
                  </a:lnTo>
                  <a:lnTo>
                    <a:pt x="89418" y="115294"/>
                  </a:lnTo>
                  <a:lnTo>
                    <a:pt x="40691" y="140039"/>
                  </a:lnTo>
                  <a:lnTo>
                    <a:pt x="10410" y="166211"/>
                  </a:lnTo>
                  <a:lnTo>
                    <a:pt x="0" y="193547"/>
                  </a:lnTo>
                  <a:lnTo>
                    <a:pt x="2632" y="207344"/>
                  </a:lnTo>
                  <a:lnTo>
                    <a:pt x="40691" y="247056"/>
                  </a:lnTo>
                  <a:lnTo>
                    <a:pt x="89418" y="271801"/>
                  </a:lnTo>
                  <a:lnTo>
                    <a:pt x="155166" y="294853"/>
                  </a:lnTo>
                  <a:lnTo>
                    <a:pt x="193977" y="305662"/>
                  </a:lnTo>
                  <a:lnTo>
                    <a:pt x="236509" y="315948"/>
                  </a:lnTo>
                  <a:lnTo>
                    <a:pt x="282585" y="325680"/>
                  </a:lnTo>
                  <a:lnTo>
                    <a:pt x="332024" y="334822"/>
                  </a:lnTo>
                  <a:lnTo>
                    <a:pt x="384651" y="343343"/>
                  </a:lnTo>
                  <a:lnTo>
                    <a:pt x="440285" y="351210"/>
                  </a:lnTo>
                  <a:lnTo>
                    <a:pt x="498750" y="358389"/>
                  </a:lnTo>
                  <a:lnTo>
                    <a:pt x="559868" y="364847"/>
                  </a:lnTo>
                  <a:lnTo>
                    <a:pt x="623459" y="370551"/>
                  </a:lnTo>
                  <a:lnTo>
                    <a:pt x="689346" y="375469"/>
                  </a:lnTo>
                  <a:lnTo>
                    <a:pt x="757351" y="379566"/>
                  </a:lnTo>
                  <a:lnTo>
                    <a:pt x="827296" y="382811"/>
                  </a:lnTo>
                  <a:lnTo>
                    <a:pt x="899002" y="385169"/>
                  </a:lnTo>
                  <a:lnTo>
                    <a:pt x="972292" y="386608"/>
                  </a:lnTo>
                  <a:lnTo>
                    <a:pt x="1046987" y="387095"/>
                  </a:lnTo>
                  <a:lnTo>
                    <a:pt x="1121674" y="386608"/>
                  </a:lnTo>
                  <a:lnTo>
                    <a:pt x="1194940" y="385169"/>
                  </a:lnTo>
                  <a:lnTo>
                    <a:pt x="1266608" y="382811"/>
                  </a:lnTo>
                  <a:lnTo>
                    <a:pt x="1336502" y="379566"/>
                  </a:lnTo>
                  <a:lnTo>
                    <a:pt x="1404444" y="375469"/>
                  </a:lnTo>
                  <a:lnTo>
                    <a:pt x="1470259" y="370551"/>
                  </a:lnTo>
                  <a:lnTo>
                    <a:pt x="1533770" y="364847"/>
                  </a:lnTo>
                  <a:lnTo>
                    <a:pt x="1594800" y="358389"/>
                  </a:lnTo>
                  <a:lnTo>
                    <a:pt x="1653172" y="351210"/>
                  </a:lnTo>
                  <a:lnTo>
                    <a:pt x="1708711" y="343343"/>
                  </a:lnTo>
                  <a:lnTo>
                    <a:pt x="1761238" y="334822"/>
                  </a:lnTo>
                  <a:lnTo>
                    <a:pt x="1810579" y="325680"/>
                  </a:lnTo>
                  <a:lnTo>
                    <a:pt x="1856555" y="315948"/>
                  </a:lnTo>
                  <a:lnTo>
                    <a:pt x="1898991" y="305662"/>
                  </a:lnTo>
                  <a:lnTo>
                    <a:pt x="1937710" y="294853"/>
                  </a:lnTo>
                  <a:lnTo>
                    <a:pt x="2003290" y="271801"/>
                  </a:lnTo>
                  <a:lnTo>
                    <a:pt x="2051882" y="247056"/>
                  </a:lnTo>
                  <a:lnTo>
                    <a:pt x="2082074" y="220884"/>
                  </a:lnTo>
                  <a:lnTo>
                    <a:pt x="2092452" y="193547"/>
                  </a:lnTo>
                  <a:lnTo>
                    <a:pt x="2089828" y="179751"/>
                  </a:lnTo>
                  <a:lnTo>
                    <a:pt x="2051882" y="140039"/>
                  </a:lnTo>
                  <a:lnTo>
                    <a:pt x="2003290" y="115294"/>
                  </a:lnTo>
                  <a:lnTo>
                    <a:pt x="1937710" y="92242"/>
                  </a:lnTo>
                  <a:lnTo>
                    <a:pt x="1898991" y="81433"/>
                  </a:lnTo>
                  <a:lnTo>
                    <a:pt x="1856555" y="71147"/>
                  </a:lnTo>
                  <a:lnTo>
                    <a:pt x="1810579" y="61415"/>
                  </a:lnTo>
                  <a:lnTo>
                    <a:pt x="1761238" y="52273"/>
                  </a:lnTo>
                  <a:lnTo>
                    <a:pt x="1708711" y="43752"/>
                  </a:lnTo>
                  <a:lnTo>
                    <a:pt x="1653172" y="35885"/>
                  </a:lnTo>
                  <a:lnTo>
                    <a:pt x="1594800" y="28706"/>
                  </a:lnTo>
                  <a:lnTo>
                    <a:pt x="1533770" y="22248"/>
                  </a:lnTo>
                  <a:lnTo>
                    <a:pt x="1470259" y="16544"/>
                  </a:lnTo>
                  <a:lnTo>
                    <a:pt x="1404444" y="11626"/>
                  </a:lnTo>
                  <a:lnTo>
                    <a:pt x="1336502" y="7529"/>
                  </a:lnTo>
                  <a:lnTo>
                    <a:pt x="1266608" y="4284"/>
                  </a:lnTo>
                  <a:lnTo>
                    <a:pt x="1194940" y="1926"/>
                  </a:lnTo>
                  <a:lnTo>
                    <a:pt x="1121674" y="487"/>
                  </a:lnTo>
                  <a:lnTo>
                    <a:pt x="1046987" y="0"/>
                  </a:lnTo>
                  <a:close/>
                </a:path>
              </a:pathLst>
            </a:custGeom>
            <a:solidFill>
              <a:srgbClr val="FFFFFF"/>
            </a:solidFill>
          </p:spPr>
          <p:txBody>
            <a:bodyPr wrap="square" lIns="0" tIns="0" rIns="0" bIns="0" rtlCol="0"/>
            <a:lstStyle/>
            <a:p>
              <a:endParaRPr sz="1632"/>
            </a:p>
          </p:txBody>
        </p:sp>
        <p:sp>
          <p:nvSpPr>
            <p:cNvPr id="44" name="object 44"/>
            <p:cNvSpPr/>
            <p:nvPr/>
          </p:nvSpPr>
          <p:spPr>
            <a:xfrm>
              <a:off x="6676644" y="3593591"/>
              <a:ext cx="2092960" cy="387350"/>
            </a:xfrm>
            <a:custGeom>
              <a:avLst/>
              <a:gdLst/>
              <a:ahLst/>
              <a:cxnLst/>
              <a:rect l="l" t="t" r="r" b="b"/>
              <a:pathLst>
                <a:path w="2092959" h="387350">
                  <a:moveTo>
                    <a:pt x="0" y="193547"/>
                  </a:moveTo>
                  <a:lnTo>
                    <a:pt x="23156" y="152963"/>
                  </a:lnTo>
                  <a:lnTo>
                    <a:pt x="62838" y="127471"/>
                  </a:lnTo>
                  <a:lnTo>
                    <a:pt x="120253" y="103540"/>
                  </a:lnTo>
                  <a:lnTo>
                    <a:pt x="193977" y="81433"/>
                  </a:lnTo>
                  <a:lnTo>
                    <a:pt x="236509" y="71147"/>
                  </a:lnTo>
                  <a:lnTo>
                    <a:pt x="282585" y="61415"/>
                  </a:lnTo>
                  <a:lnTo>
                    <a:pt x="332024" y="52273"/>
                  </a:lnTo>
                  <a:lnTo>
                    <a:pt x="384651" y="43752"/>
                  </a:lnTo>
                  <a:lnTo>
                    <a:pt x="440285" y="35885"/>
                  </a:lnTo>
                  <a:lnTo>
                    <a:pt x="498750" y="28706"/>
                  </a:lnTo>
                  <a:lnTo>
                    <a:pt x="559868" y="22248"/>
                  </a:lnTo>
                  <a:lnTo>
                    <a:pt x="623459" y="16544"/>
                  </a:lnTo>
                  <a:lnTo>
                    <a:pt x="689346" y="11626"/>
                  </a:lnTo>
                  <a:lnTo>
                    <a:pt x="757351" y="7529"/>
                  </a:lnTo>
                  <a:lnTo>
                    <a:pt x="827296" y="4284"/>
                  </a:lnTo>
                  <a:lnTo>
                    <a:pt x="899002" y="1926"/>
                  </a:lnTo>
                  <a:lnTo>
                    <a:pt x="972292" y="487"/>
                  </a:lnTo>
                  <a:lnTo>
                    <a:pt x="1046987" y="0"/>
                  </a:lnTo>
                  <a:lnTo>
                    <a:pt x="1121674" y="487"/>
                  </a:lnTo>
                  <a:lnTo>
                    <a:pt x="1194940" y="1926"/>
                  </a:lnTo>
                  <a:lnTo>
                    <a:pt x="1266608" y="4284"/>
                  </a:lnTo>
                  <a:lnTo>
                    <a:pt x="1336502" y="7529"/>
                  </a:lnTo>
                  <a:lnTo>
                    <a:pt x="1404444" y="11626"/>
                  </a:lnTo>
                  <a:lnTo>
                    <a:pt x="1470259" y="16544"/>
                  </a:lnTo>
                  <a:lnTo>
                    <a:pt x="1533770" y="22248"/>
                  </a:lnTo>
                  <a:lnTo>
                    <a:pt x="1594800" y="28706"/>
                  </a:lnTo>
                  <a:lnTo>
                    <a:pt x="1653172" y="35885"/>
                  </a:lnTo>
                  <a:lnTo>
                    <a:pt x="1708711" y="43752"/>
                  </a:lnTo>
                  <a:lnTo>
                    <a:pt x="1761238" y="52273"/>
                  </a:lnTo>
                  <a:lnTo>
                    <a:pt x="1810579" y="61415"/>
                  </a:lnTo>
                  <a:lnTo>
                    <a:pt x="1856555" y="71147"/>
                  </a:lnTo>
                  <a:lnTo>
                    <a:pt x="1898991" y="81433"/>
                  </a:lnTo>
                  <a:lnTo>
                    <a:pt x="1937710" y="92242"/>
                  </a:lnTo>
                  <a:lnTo>
                    <a:pt x="2003290" y="115294"/>
                  </a:lnTo>
                  <a:lnTo>
                    <a:pt x="2051882" y="140039"/>
                  </a:lnTo>
                  <a:lnTo>
                    <a:pt x="2082074" y="166211"/>
                  </a:lnTo>
                  <a:lnTo>
                    <a:pt x="2092452" y="193547"/>
                  </a:lnTo>
                  <a:lnTo>
                    <a:pt x="2089828" y="207344"/>
                  </a:lnTo>
                  <a:lnTo>
                    <a:pt x="2051882" y="247056"/>
                  </a:lnTo>
                  <a:lnTo>
                    <a:pt x="2003290" y="271801"/>
                  </a:lnTo>
                  <a:lnTo>
                    <a:pt x="1937710" y="294853"/>
                  </a:lnTo>
                  <a:lnTo>
                    <a:pt x="1898991" y="305662"/>
                  </a:lnTo>
                  <a:lnTo>
                    <a:pt x="1856555" y="315948"/>
                  </a:lnTo>
                  <a:lnTo>
                    <a:pt x="1810579" y="325680"/>
                  </a:lnTo>
                  <a:lnTo>
                    <a:pt x="1761238" y="334822"/>
                  </a:lnTo>
                  <a:lnTo>
                    <a:pt x="1708711" y="343343"/>
                  </a:lnTo>
                  <a:lnTo>
                    <a:pt x="1653172" y="351210"/>
                  </a:lnTo>
                  <a:lnTo>
                    <a:pt x="1594800" y="358389"/>
                  </a:lnTo>
                  <a:lnTo>
                    <a:pt x="1533770" y="364847"/>
                  </a:lnTo>
                  <a:lnTo>
                    <a:pt x="1470259" y="370551"/>
                  </a:lnTo>
                  <a:lnTo>
                    <a:pt x="1404444" y="375469"/>
                  </a:lnTo>
                  <a:lnTo>
                    <a:pt x="1336502" y="379566"/>
                  </a:lnTo>
                  <a:lnTo>
                    <a:pt x="1266608" y="382811"/>
                  </a:lnTo>
                  <a:lnTo>
                    <a:pt x="1194940" y="385169"/>
                  </a:lnTo>
                  <a:lnTo>
                    <a:pt x="1121674" y="386608"/>
                  </a:lnTo>
                  <a:lnTo>
                    <a:pt x="1046987" y="387095"/>
                  </a:lnTo>
                  <a:lnTo>
                    <a:pt x="972292" y="386608"/>
                  </a:lnTo>
                  <a:lnTo>
                    <a:pt x="899002" y="385169"/>
                  </a:lnTo>
                  <a:lnTo>
                    <a:pt x="827296" y="382811"/>
                  </a:lnTo>
                  <a:lnTo>
                    <a:pt x="757351" y="379566"/>
                  </a:lnTo>
                  <a:lnTo>
                    <a:pt x="689346" y="375469"/>
                  </a:lnTo>
                  <a:lnTo>
                    <a:pt x="623459" y="370551"/>
                  </a:lnTo>
                  <a:lnTo>
                    <a:pt x="559868" y="364847"/>
                  </a:lnTo>
                  <a:lnTo>
                    <a:pt x="498750" y="358389"/>
                  </a:lnTo>
                  <a:lnTo>
                    <a:pt x="440285" y="351210"/>
                  </a:lnTo>
                  <a:lnTo>
                    <a:pt x="384651" y="343343"/>
                  </a:lnTo>
                  <a:lnTo>
                    <a:pt x="332024" y="334822"/>
                  </a:lnTo>
                  <a:lnTo>
                    <a:pt x="282585" y="325680"/>
                  </a:lnTo>
                  <a:lnTo>
                    <a:pt x="236509" y="315948"/>
                  </a:lnTo>
                  <a:lnTo>
                    <a:pt x="193977" y="305662"/>
                  </a:lnTo>
                  <a:lnTo>
                    <a:pt x="155166" y="294853"/>
                  </a:lnTo>
                  <a:lnTo>
                    <a:pt x="89418" y="271801"/>
                  </a:lnTo>
                  <a:lnTo>
                    <a:pt x="40691" y="247056"/>
                  </a:lnTo>
                  <a:lnTo>
                    <a:pt x="10410" y="220884"/>
                  </a:lnTo>
                  <a:lnTo>
                    <a:pt x="0" y="193547"/>
                  </a:lnTo>
                </a:path>
              </a:pathLst>
            </a:custGeom>
            <a:ln w="22860">
              <a:solidFill>
                <a:srgbClr val="000000"/>
              </a:solidFill>
            </a:ln>
          </p:spPr>
          <p:txBody>
            <a:bodyPr wrap="square" lIns="0" tIns="0" rIns="0" bIns="0" rtlCol="0"/>
            <a:lstStyle/>
            <a:p>
              <a:endParaRPr sz="1632"/>
            </a:p>
          </p:txBody>
        </p:sp>
      </p:grpSp>
      <p:sp>
        <p:nvSpPr>
          <p:cNvPr id="45" name="object 45"/>
          <p:cNvSpPr txBox="1"/>
          <p:nvPr/>
        </p:nvSpPr>
        <p:spPr>
          <a:xfrm>
            <a:off x="7635969" y="3307151"/>
            <a:ext cx="1230524" cy="228551"/>
          </a:xfrm>
          <a:prstGeom prst="rect">
            <a:avLst/>
          </a:prstGeom>
        </p:spPr>
        <p:txBody>
          <a:bodyPr vert="horz" wrap="square" lIns="0" tIns="12092" rIns="0" bIns="0" rtlCol="0">
            <a:spAutoFit/>
          </a:bodyPr>
          <a:lstStyle/>
          <a:p>
            <a:pPr marL="11516">
              <a:spcBef>
                <a:spcPts val="95"/>
              </a:spcBef>
            </a:pPr>
            <a:r>
              <a:rPr sz="1406" spc="-136" dirty="0">
                <a:latin typeface="MS UI Gothic"/>
                <a:cs typeface="MS UI Gothic"/>
              </a:rPr>
              <a:t>都</a:t>
            </a:r>
            <a:r>
              <a:rPr sz="1406" spc="-150" dirty="0">
                <a:latin typeface="MS UI Gothic"/>
                <a:cs typeface="MS UI Gothic"/>
              </a:rPr>
              <a:t>道</a:t>
            </a:r>
            <a:r>
              <a:rPr sz="1406" spc="-136" dirty="0">
                <a:latin typeface="MS UI Gothic"/>
                <a:cs typeface="MS UI Gothic"/>
              </a:rPr>
              <a:t>府</a:t>
            </a:r>
            <a:r>
              <a:rPr sz="1406" spc="-150" dirty="0">
                <a:latin typeface="MS UI Gothic"/>
                <a:cs typeface="MS UI Gothic"/>
              </a:rPr>
              <a:t>県</a:t>
            </a:r>
            <a:r>
              <a:rPr sz="1406" spc="-77" dirty="0">
                <a:latin typeface="MS UI Gothic"/>
                <a:cs typeface="MS UI Gothic"/>
              </a:rPr>
              <a:t>・</a:t>
            </a:r>
            <a:r>
              <a:rPr sz="1406" spc="-136" dirty="0">
                <a:latin typeface="MS UI Gothic"/>
                <a:cs typeface="MS UI Gothic"/>
              </a:rPr>
              <a:t>政</a:t>
            </a:r>
            <a:r>
              <a:rPr sz="1406" spc="-150" dirty="0">
                <a:latin typeface="MS UI Gothic"/>
                <a:cs typeface="MS UI Gothic"/>
              </a:rPr>
              <a:t>令</a:t>
            </a:r>
            <a:r>
              <a:rPr sz="1406" spc="-141" dirty="0">
                <a:latin typeface="MS UI Gothic"/>
                <a:cs typeface="MS UI Gothic"/>
              </a:rPr>
              <a:t>市</a:t>
            </a:r>
            <a:endParaRPr sz="1406">
              <a:latin typeface="MS UI Gothic"/>
              <a:cs typeface="MS UI Gothic"/>
            </a:endParaRPr>
          </a:p>
        </p:txBody>
      </p:sp>
      <p:sp>
        <p:nvSpPr>
          <p:cNvPr id="46" name="object 46"/>
          <p:cNvSpPr/>
          <p:nvPr/>
        </p:nvSpPr>
        <p:spPr>
          <a:xfrm>
            <a:off x="7496852" y="2382506"/>
            <a:ext cx="789447" cy="1912870"/>
          </a:xfrm>
          <a:custGeom>
            <a:avLst/>
            <a:gdLst/>
            <a:ahLst/>
            <a:cxnLst/>
            <a:rect l="l" t="t" r="r" b="b"/>
            <a:pathLst>
              <a:path w="870584" h="2109470">
                <a:moveTo>
                  <a:pt x="438912" y="845820"/>
                </a:moveTo>
                <a:lnTo>
                  <a:pt x="201168" y="121920"/>
                </a:lnTo>
                <a:lnTo>
                  <a:pt x="268224" y="94488"/>
                </a:lnTo>
                <a:lnTo>
                  <a:pt x="85344" y="0"/>
                </a:lnTo>
                <a:lnTo>
                  <a:pt x="0" y="204216"/>
                </a:lnTo>
                <a:lnTo>
                  <a:pt x="67056" y="176784"/>
                </a:lnTo>
                <a:lnTo>
                  <a:pt x="303276" y="900684"/>
                </a:lnTo>
                <a:lnTo>
                  <a:pt x="438912" y="845820"/>
                </a:lnTo>
                <a:close/>
              </a:path>
              <a:path w="870584" h="2109470">
                <a:moveTo>
                  <a:pt x="870204" y="2055876"/>
                </a:moveTo>
                <a:lnTo>
                  <a:pt x="711708" y="1560576"/>
                </a:lnTo>
                <a:lnTo>
                  <a:pt x="780288" y="1534668"/>
                </a:lnTo>
                <a:lnTo>
                  <a:pt x="597408" y="1437132"/>
                </a:lnTo>
                <a:lnTo>
                  <a:pt x="510540" y="1641348"/>
                </a:lnTo>
                <a:lnTo>
                  <a:pt x="577596" y="1613928"/>
                </a:lnTo>
                <a:lnTo>
                  <a:pt x="736092" y="2109216"/>
                </a:lnTo>
                <a:lnTo>
                  <a:pt x="870204" y="2055876"/>
                </a:lnTo>
                <a:close/>
              </a:path>
            </a:pathLst>
          </a:custGeom>
          <a:solidFill>
            <a:srgbClr val="FFBF00"/>
          </a:solidFill>
        </p:spPr>
        <p:txBody>
          <a:bodyPr wrap="square" lIns="0" tIns="0" rIns="0" bIns="0" rtlCol="0"/>
          <a:lstStyle/>
          <a:p>
            <a:endParaRPr sz="1632"/>
          </a:p>
        </p:txBody>
      </p:sp>
      <p:sp>
        <p:nvSpPr>
          <p:cNvPr id="47" name="object 47"/>
          <p:cNvSpPr txBox="1"/>
          <p:nvPr/>
        </p:nvSpPr>
        <p:spPr>
          <a:xfrm>
            <a:off x="7461841" y="5139351"/>
            <a:ext cx="1690028" cy="668048"/>
          </a:xfrm>
          <a:prstGeom prst="rect">
            <a:avLst/>
          </a:prstGeom>
        </p:spPr>
        <p:txBody>
          <a:bodyPr vert="horz" wrap="square" lIns="0" tIns="14395" rIns="0" bIns="0" rtlCol="0">
            <a:spAutoFit/>
          </a:bodyPr>
          <a:lstStyle/>
          <a:p>
            <a:pPr marL="92131" indent="-81190">
              <a:spcBef>
                <a:spcPts val="113"/>
              </a:spcBef>
              <a:buSzPct val="86666"/>
              <a:buChar char="○"/>
              <a:tabLst>
                <a:tab pos="92707" algn="l"/>
              </a:tabLst>
            </a:pPr>
            <a:r>
              <a:rPr sz="680" spc="-54" dirty="0">
                <a:solidFill>
                  <a:srgbClr val="FF0000"/>
                </a:solidFill>
                <a:latin typeface="MS UI Gothic"/>
                <a:cs typeface="MS UI Gothic"/>
              </a:rPr>
              <a:t>主</a:t>
            </a:r>
            <a:r>
              <a:rPr sz="680" spc="45" dirty="0">
                <a:solidFill>
                  <a:srgbClr val="FF0000"/>
                </a:solidFill>
                <a:latin typeface="MS UI Gothic"/>
                <a:cs typeface="MS UI Gothic"/>
              </a:rPr>
              <a:t>な</a:t>
            </a:r>
            <a:r>
              <a:rPr sz="680" spc="-45" dirty="0">
                <a:solidFill>
                  <a:srgbClr val="FF0000"/>
                </a:solidFill>
                <a:latin typeface="MS UI Gothic"/>
                <a:cs typeface="MS UI Gothic"/>
              </a:rPr>
              <a:t>役</a:t>
            </a:r>
            <a:r>
              <a:rPr sz="680" spc="-50" dirty="0">
                <a:solidFill>
                  <a:srgbClr val="FF0000"/>
                </a:solidFill>
                <a:latin typeface="MS UI Gothic"/>
                <a:cs typeface="MS UI Gothic"/>
              </a:rPr>
              <a:t>割</a:t>
            </a:r>
            <a:endParaRPr sz="680">
              <a:latin typeface="MS UI Gothic"/>
              <a:cs typeface="MS UI Gothic"/>
            </a:endParaRPr>
          </a:p>
          <a:p>
            <a:pPr marL="63916">
              <a:spcBef>
                <a:spcPts val="68"/>
              </a:spcBef>
            </a:pPr>
            <a:r>
              <a:rPr sz="680" spc="-18" dirty="0">
                <a:solidFill>
                  <a:srgbClr val="FF0000"/>
                </a:solidFill>
                <a:latin typeface="MS UI Gothic"/>
                <a:cs typeface="MS UI Gothic"/>
              </a:rPr>
              <a:t>・</a:t>
            </a:r>
            <a:r>
              <a:rPr sz="680" spc="-54" dirty="0">
                <a:solidFill>
                  <a:srgbClr val="FF0000"/>
                </a:solidFill>
                <a:latin typeface="MS UI Gothic"/>
                <a:cs typeface="MS UI Gothic"/>
              </a:rPr>
              <a:t>補助</a:t>
            </a:r>
            <a:r>
              <a:rPr sz="680" spc="-50" dirty="0">
                <a:solidFill>
                  <a:srgbClr val="FF0000"/>
                </a:solidFill>
                <a:latin typeface="MS UI Gothic"/>
                <a:cs typeface="MS UI Gothic"/>
              </a:rPr>
              <a:t>メ</a:t>
            </a:r>
            <a:r>
              <a:rPr sz="680" spc="122" dirty="0">
                <a:solidFill>
                  <a:srgbClr val="FF0000"/>
                </a:solidFill>
                <a:latin typeface="MS UI Gothic"/>
                <a:cs typeface="MS UI Gothic"/>
              </a:rPr>
              <a:t>ニ</a:t>
            </a:r>
            <a:r>
              <a:rPr sz="680" spc="82" dirty="0">
                <a:solidFill>
                  <a:srgbClr val="FF0000"/>
                </a:solidFill>
                <a:latin typeface="MS UI Gothic"/>
                <a:cs typeface="MS UI Gothic"/>
              </a:rPr>
              <a:t>ュ</a:t>
            </a:r>
            <a:r>
              <a:rPr sz="680" spc="68" dirty="0">
                <a:solidFill>
                  <a:srgbClr val="FF0000"/>
                </a:solidFill>
                <a:latin typeface="MS UI Gothic"/>
                <a:cs typeface="MS UI Gothic"/>
              </a:rPr>
              <a:t>ー</a:t>
            </a:r>
            <a:r>
              <a:rPr sz="680" spc="73" dirty="0">
                <a:solidFill>
                  <a:srgbClr val="FF0000"/>
                </a:solidFill>
                <a:latin typeface="MS UI Gothic"/>
                <a:cs typeface="MS UI Gothic"/>
              </a:rPr>
              <a:t>の</a:t>
            </a:r>
            <a:r>
              <a:rPr sz="680" spc="-54" dirty="0">
                <a:solidFill>
                  <a:srgbClr val="FF0000"/>
                </a:solidFill>
                <a:latin typeface="MS UI Gothic"/>
                <a:cs typeface="MS UI Gothic"/>
              </a:rPr>
              <a:t>選</a:t>
            </a:r>
            <a:r>
              <a:rPr sz="680" spc="-50" dirty="0">
                <a:solidFill>
                  <a:srgbClr val="FF0000"/>
                </a:solidFill>
                <a:latin typeface="MS UI Gothic"/>
                <a:cs typeface="MS UI Gothic"/>
              </a:rPr>
              <a:t>択</a:t>
            </a:r>
            <a:endParaRPr sz="680">
              <a:latin typeface="MS UI Gothic"/>
              <a:cs typeface="MS UI Gothic"/>
            </a:endParaRPr>
          </a:p>
          <a:p>
            <a:pPr marL="63916"/>
            <a:r>
              <a:rPr sz="680" spc="-18" dirty="0">
                <a:solidFill>
                  <a:srgbClr val="FF0000"/>
                </a:solidFill>
                <a:latin typeface="MS UI Gothic"/>
                <a:cs typeface="MS UI Gothic"/>
              </a:rPr>
              <a:t>・</a:t>
            </a:r>
            <a:r>
              <a:rPr sz="680" spc="-54" dirty="0">
                <a:solidFill>
                  <a:srgbClr val="FF0000"/>
                </a:solidFill>
                <a:latin typeface="MS UI Gothic"/>
                <a:cs typeface="MS UI Gothic"/>
              </a:rPr>
              <a:t>端末</a:t>
            </a:r>
            <a:r>
              <a:rPr sz="680" spc="73" dirty="0">
                <a:solidFill>
                  <a:srgbClr val="FF0000"/>
                </a:solidFill>
                <a:latin typeface="MS UI Gothic"/>
                <a:cs typeface="MS UI Gothic"/>
              </a:rPr>
              <a:t>の</a:t>
            </a:r>
            <a:r>
              <a:rPr sz="680" spc="-45" dirty="0">
                <a:solidFill>
                  <a:srgbClr val="FF0000"/>
                </a:solidFill>
                <a:latin typeface="MS UI Gothic"/>
                <a:cs typeface="MS UI Gothic"/>
              </a:rPr>
              <a:t>種</a:t>
            </a:r>
            <a:r>
              <a:rPr sz="680" spc="-54" dirty="0">
                <a:solidFill>
                  <a:srgbClr val="FF0000"/>
                </a:solidFill>
                <a:latin typeface="MS UI Gothic"/>
                <a:cs typeface="MS UI Gothic"/>
              </a:rPr>
              <a:t>類</a:t>
            </a:r>
            <a:r>
              <a:rPr sz="680" spc="-32" dirty="0">
                <a:solidFill>
                  <a:srgbClr val="FF0000"/>
                </a:solidFill>
                <a:latin typeface="MS UI Gothic"/>
                <a:cs typeface="MS UI Gothic"/>
              </a:rPr>
              <a:t>、</a:t>
            </a:r>
            <a:r>
              <a:rPr sz="680" spc="-54" dirty="0">
                <a:solidFill>
                  <a:srgbClr val="FF0000"/>
                </a:solidFill>
                <a:latin typeface="MS UI Gothic"/>
                <a:cs typeface="MS UI Gothic"/>
              </a:rPr>
              <a:t>必要台数</a:t>
            </a:r>
            <a:r>
              <a:rPr sz="680" spc="-45" dirty="0">
                <a:solidFill>
                  <a:srgbClr val="FF0000"/>
                </a:solidFill>
                <a:latin typeface="MS UI Gothic"/>
                <a:cs typeface="MS UI Gothic"/>
              </a:rPr>
              <a:t>等</a:t>
            </a:r>
            <a:r>
              <a:rPr sz="680" spc="91" dirty="0">
                <a:solidFill>
                  <a:srgbClr val="FF0000"/>
                </a:solidFill>
                <a:latin typeface="MS UI Gothic"/>
                <a:cs typeface="MS UI Gothic"/>
              </a:rPr>
              <a:t>に</a:t>
            </a:r>
            <a:r>
              <a:rPr sz="680" spc="-54" dirty="0">
                <a:solidFill>
                  <a:srgbClr val="FF0000"/>
                </a:solidFill>
                <a:latin typeface="MS UI Gothic"/>
                <a:cs typeface="MS UI Gothic"/>
              </a:rPr>
              <a:t>関</a:t>
            </a:r>
            <a:r>
              <a:rPr sz="680" spc="50" dirty="0">
                <a:solidFill>
                  <a:srgbClr val="FF0000"/>
                </a:solidFill>
                <a:latin typeface="MS UI Gothic"/>
                <a:cs typeface="MS UI Gothic"/>
              </a:rPr>
              <a:t>す</a:t>
            </a:r>
            <a:r>
              <a:rPr sz="680" spc="9" dirty="0">
                <a:solidFill>
                  <a:srgbClr val="FF0000"/>
                </a:solidFill>
                <a:latin typeface="MS UI Gothic"/>
                <a:cs typeface="MS UI Gothic"/>
              </a:rPr>
              <a:t>る</a:t>
            </a:r>
            <a:r>
              <a:rPr sz="680" spc="-54" dirty="0">
                <a:solidFill>
                  <a:srgbClr val="FF0000"/>
                </a:solidFill>
                <a:latin typeface="MS UI Gothic"/>
                <a:cs typeface="MS UI Gothic"/>
              </a:rPr>
              <a:t>必要</a:t>
            </a:r>
            <a:r>
              <a:rPr sz="680" spc="-45" dirty="0">
                <a:solidFill>
                  <a:srgbClr val="FF0000"/>
                </a:solidFill>
                <a:latin typeface="MS UI Gothic"/>
                <a:cs typeface="MS UI Gothic"/>
              </a:rPr>
              <a:t>書</a:t>
            </a:r>
            <a:r>
              <a:rPr sz="680" spc="-50" dirty="0">
                <a:solidFill>
                  <a:srgbClr val="FF0000"/>
                </a:solidFill>
                <a:latin typeface="MS UI Gothic"/>
                <a:cs typeface="MS UI Gothic"/>
              </a:rPr>
              <a:t>類</a:t>
            </a:r>
            <a:endParaRPr sz="680">
              <a:latin typeface="MS UI Gothic"/>
              <a:cs typeface="MS UI Gothic"/>
            </a:endParaRPr>
          </a:p>
          <a:p>
            <a:pPr marL="63916">
              <a:spcBef>
                <a:spcPts val="63"/>
              </a:spcBef>
            </a:pPr>
            <a:r>
              <a:rPr sz="680" spc="-18" dirty="0">
                <a:solidFill>
                  <a:srgbClr val="FF0000"/>
                </a:solidFill>
                <a:latin typeface="MS UI Gothic"/>
                <a:cs typeface="MS UI Gothic"/>
              </a:rPr>
              <a:t>・</a:t>
            </a:r>
            <a:r>
              <a:rPr sz="680" spc="-54" dirty="0">
                <a:solidFill>
                  <a:srgbClr val="FF0000"/>
                </a:solidFill>
                <a:latin typeface="MS UI Gothic"/>
                <a:cs typeface="MS UI Gothic"/>
              </a:rPr>
              <a:t>校内</a:t>
            </a:r>
            <a:r>
              <a:rPr sz="680" spc="-27" dirty="0">
                <a:solidFill>
                  <a:srgbClr val="FF0000"/>
                </a:solidFill>
                <a:latin typeface="Calibri"/>
                <a:cs typeface="Calibri"/>
              </a:rPr>
              <a:t>LAN</a:t>
            </a:r>
            <a:r>
              <a:rPr sz="680" spc="-54" dirty="0">
                <a:solidFill>
                  <a:srgbClr val="FF0000"/>
                </a:solidFill>
                <a:latin typeface="MS UI Gothic"/>
                <a:cs typeface="MS UI Gothic"/>
              </a:rPr>
              <a:t>整</a:t>
            </a:r>
            <a:r>
              <a:rPr sz="680" spc="-45" dirty="0">
                <a:solidFill>
                  <a:srgbClr val="FF0000"/>
                </a:solidFill>
                <a:latin typeface="MS UI Gothic"/>
                <a:cs typeface="MS UI Gothic"/>
              </a:rPr>
              <a:t>備</a:t>
            </a:r>
            <a:r>
              <a:rPr sz="680" spc="91" dirty="0">
                <a:solidFill>
                  <a:srgbClr val="FF0000"/>
                </a:solidFill>
                <a:latin typeface="MS UI Gothic"/>
                <a:cs typeface="MS UI Gothic"/>
              </a:rPr>
              <a:t>に</a:t>
            </a:r>
            <a:r>
              <a:rPr sz="680" spc="-54" dirty="0">
                <a:solidFill>
                  <a:srgbClr val="FF0000"/>
                </a:solidFill>
                <a:latin typeface="MS UI Gothic"/>
                <a:cs typeface="MS UI Gothic"/>
              </a:rPr>
              <a:t>関</a:t>
            </a:r>
            <a:r>
              <a:rPr sz="680" spc="50" dirty="0">
                <a:solidFill>
                  <a:srgbClr val="FF0000"/>
                </a:solidFill>
                <a:latin typeface="MS UI Gothic"/>
                <a:cs typeface="MS UI Gothic"/>
              </a:rPr>
              <a:t>す</a:t>
            </a:r>
            <a:r>
              <a:rPr sz="680" spc="9" dirty="0">
                <a:solidFill>
                  <a:srgbClr val="FF0000"/>
                </a:solidFill>
                <a:latin typeface="MS UI Gothic"/>
                <a:cs typeface="MS UI Gothic"/>
              </a:rPr>
              <a:t>る</a:t>
            </a:r>
            <a:r>
              <a:rPr sz="680" spc="-54" dirty="0">
                <a:solidFill>
                  <a:srgbClr val="FF0000"/>
                </a:solidFill>
                <a:latin typeface="MS UI Gothic"/>
                <a:cs typeface="MS UI Gothic"/>
              </a:rPr>
              <a:t>必要書</a:t>
            </a:r>
            <a:r>
              <a:rPr sz="680" spc="-50" dirty="0">
                <a:solidFill>
                  <a:srgbClr val="FF0000"/>
                </a:solidFill>
                <a:latin typeface="MS UI Gothic"/>
                <a:cs typeface="MS UI Gothic"/>
              </a:rPr>
              <a:t>類</a:t>
            </a:r>
            <a:endParaRPr sz="680">
              <a:latin typeface="MS UI Gothic"/>
              <a:cs typeface="MS UI Gothic"/>
            </a:endParaRPr>
          </a:p>
          <a:p>
            <a:pPr marL="117466" marR="4607" indent="-54127">
              <a:spcBef>
                <a:spcPts val="9"/>
              </a:spcBef>
            </a:pPr>
            <a:r>
              <a:rPr sz="680" spc="-18" dirty="0">
                <a:solidFill>
                  <a:srgbClr val="FF0000"/>
                </a:solidFill>
                <a:latin typeface="MS UI Gothic"/>
                <a:cs typeface="MS UI Gothic"/>
              </a:rPr>
              <a:t>・</a:t>
            </a:r>
            <a:r>
              <a:rPr sz="680" spc="50" dirty="0">
                <a:solidFill>
                  <a:srgbClr val="FF0000"/>
                </a:solidFill>
                <a:latin typeface="MS UI Gothic"/>
                <a:cs typeface="MS UI Gothic"/>
              </a:rPr>
              <a:t>ラ</a:t>
            </a:r>
            <a:r>
              <a:rPr sz="680" spc="18" dirty="0">
                <a:solidFill>
                  <a:srgbClr val="FF0000"/>
                </a:solidFill>
                <a:latin typeface="MS UI Gothic"/>
                <a:cs typeface="MS UI Gothic"/>
              </a:rPr>
              <a:t>ン</a:t>
            </a:r>
            <a:r>
              <a:rPr sz="680" spc="122" dirty="0">
                <a:solidFill>
                  <a:srgbClr val="FF0000"/>
                </a:solidFill>
                <a:latin typeface="MS UI Gothic"/>
                <a:cs typeface="MS UI Gothic"/>
              </a:rPr>
              <a:t>ニ</a:t>
            </a:r>
            <a:r>
              <a:rPr sz="680" spc="9" dirty="0">
                <a:solidFill>
                  <a:srgbClr val="FF0000"/>
                </a:solidFill>
                <a:latin typeface="MS UI Gothic"/>
                <a:cs typeface="MS UI Gothic"/>
              </a:rPr>
              <a:t>ン</a:t>
            </a:r>
            <a:r>
              <a:rPr sz="680" spc="118" dirty="0">
                <a:solidFill>
                  <a:srgbClr val="FF0000"/>
                </a:solidFill>
                <a:latin typeface="MS UI Gothic"/>
                <a:cs typeface="MS UI Gothic"/>
              </a:rPr>
              <a:t>グ</a:t>
            </a:r>
            <a:r>
              <a:rPr sz="680" spc="45" dirty="0">
                <a:solidFill>
                  <a:srgbClr val="FF0000"/>
                </a:solidFill>
                <a:latin typeface="MS UI Gothic"/>
                <a:cs typeface="MS UI Gothic"/>
              </a:rPr>
              <a:t>コ</a:t>
            </a:r>
            <a:r>
              <a:rPr sz="680" spc="109" dirty="0">
                <a:solidFill>
                  <a:srgbClr val="FF0000"/>
                </a:solidFill>
                <a:latin typeface="MS UI Gothic"/>
                <a:cs typeface="MS UI Gothic"/>
              </a:rPr>
              <a:t>ス</a:t>
            </a:r>
            <a:r>
              <a:rPr sz="680" spc="-63" dirty="0">
                <a:solidFill>
                  <a:srgbClr val="FF0000"/>
                </a:solidFill>
                <a:latin typeface="MS UI Gothic"/>
                <a:cs typeface="MS UI Gothic"/>
              </a:rPr>
              <a:t>ト</a:t>
            </a:r>
            <a:r>
              <a:rPr sz="680" spc="73" dirty="0">
                <a:solidFill>
                  <a:srgbClr val="FF0000"/>
                </a:solidFill>
                <a:latin typeface="MS UI Gothic"/>
                <a:cs typeface="MS UI Gothic"/>
              </a:rPr>
              <a:t>の</a:t>
            </a:r>
            <a:r>
              <a:rPr sz="680" spc="-45" dirty="0">
                <a:solidFill>
                  <a:srgbClr val="FF0000"/>
                </a:solidFill>
                <a:latin typeface="MS UI Gothic"/>
                <a:cs typeface="MS UI Gothic"/>
              </a:rPr>
              <a:t>見</a:t>
            </a:r>
            <a:r>
              <a:rPr sz="680" spc="-54" dirty="0">
                <a:solidFill>
                  <a:srgbClr val="FF0000"/>
                </a:solidFill>
                <a:latin typeface="MS UI Gothic"/>
                <a:cs typeface="MS UI Gothic"/>
              </a:rPr>
              <a:t>通</a:t>
            </a:r>
            <a:r>
              <a:rPr sz="680" spc="-18" dirty="0">
                <a:solidFill>
                  <a:srgbClr val="FF0000"/>
                </a:solidFill>
                <a:latin typeface="MS UI Gothic"/>
                <a:cs typeface="MS UI Gothic"/>
              </a:rPr>
              <a:t>し</a:t>
            </a:r>
            <a:r>
              <a:rPr sz="680" spc="5" dirty="0">
                <a:solidFill>
                  <a:srgbClr val="FF0000"/>
                </a:solidFill>
                <a:latin typeface="MS UI Gothic"/>
                <a:cs typeface="MS UI Gothic"/>
              </a:rPr>
              <a:t>を</a:t>
            </a:r>
            <a:r>
              <a:rPr sz="680" spc="-54" dirty="0">
                <a:solidFill>
                  <a:srgbClr val="FF0000"/>
                </a:solidFill>
                <a:latin typeface="MS UI Gothic"/>
                <a:cs typeface="MS UI Gothic"/>
              </a:rPr>
              <a:t>含</a:t>
            </a:r>
            <a:r>
              <a:rPr sz="680" spc="82" dirty="0">
                <a:solidFill>
                  <a:srgbClr val="FF0000"/>
                </a:solidFill>
                <a:latin typeface="MS UI Gothic"/>
                <a:cs typeface="MS UI Gothic"/>
              </a:rPr>
              <a:t>む</a:t>
            </a:r>
            <a:r>
              <a:rPr sz="680" spc="-54" dirty="0">
                <a:solidFill>
                  <a:srgbClr val="FF0000"/>
                </a:solidFill>
                <a:latin typeface="MS UI Gothic"/>
                <a:cs typeface="MS UI Gothic"/>
              </a:rPr>
              <a:t>整備計画</a:t>
            </a:r>
            <a:r>
              <a:rPr sz="680" spc="-45" dirty="0">
                <a:solidFill>
                  <a:srgbClr val="FF0000"/>
                </a:solidFill>
                <a:latin typeface="MS UI Gothic"/>
                <a:cs typeface="MS UI Gothic"/>
              </a:rPr>
              <a:t>及</a:t>
            </a:r>
            <a:r>
              <a:rPr sz="680" spc="41" dirty="0">
                <a:solidFill>
                  <a:srgbClr val="FF0000"/>
                </a:solidFill>
                <a:latin typeface="MS UI Gothic"/>
                <a:cs typeface="MS UI Gothic"/>
              </a:rPr>
              <a:t>び </a:t>
            </a:r>
            <a:r>
              <a:rPr sz="680" spc="-45" dirty="0">
                <a:solidFill>
                  <a:srgbClr val="FF0000"/>
                </a:solidFill>
                <a:latin typeface="MS UI Gothic"/>
                <a:cs typeface="MS UI Gothic"/>
              </a:rPr>
              <a:t>有</a:t>
            </a:r>
            <a:r>
              <a:rPr sz="680" spc="-54" dirty="0">
                <a:solidFill>
                  <a:srgbClr val="FF0000"/>
                </a:solidFill>
                <a:latin typeface="MS UI Gothic"/>
                <a:cs typeface="MS UI Gothic"/>
              </a:rPr>
              <a:t>効活用計</a:t>
            </a:r>
            <a:r>
              <a:rPr sz="680" spc="-45" dirty="0">
                <a:solidFill>
                  <a:srgbClr val="FF0000"/>
                </a:solidFill>
                <a:latin typeface="MS UI Gothic"/>
                <a:cs typeface="MS UI Gothic"/>
              </a:rPr>
              <a:t>画</a:t>
            </a:r>
            <a:r>
              <a:rPr sz="680" spc="73" dirty="0">
                <a:solidFill>
                  <a:srgbClr val="FF0000"/>
                </a:solidFill>
                <a:latin typeface="MS UI Gothic"/>
                <a:cs typeface="MS UI Gothic"/>
              </a:rPr>
              <a:t>の</a:t>
            </a:r>
            <a:r>
              <a:rPr sz="680" spc="-54" dirty="0">
                <a:solidFill>
                  <a:srgbClr val="FF0000"/>
                </a:solidFill>
                <a:latin typeface="MS UI Gothic"/>
                <a:cs typeface="MS UI Gothic"/>
              </a:rPr>
              <a:t>策</a:t>
            </a:r>
            <a:r>
              <a:rPr sz="680" spc="-50" dirty="0">
                <a:solidFill>
                  <a:srgbClr val="FF0000"/>
                </a:solidFill>
                <a:latin typeface="MS UI Gothic"/>
                <a:cs typeface="MS UI Gothic"/>
              </a:rPr>
              <a:t>定</a:t>
            </a:r>
            <a:endParaRPr sz="680">
              <a:latin typeface="MS UI Gothic"/>
              <a:cs typeface="MS UI Gothic"/>
            </a:endParaRPr>
          </a:p>
        </p:txBody>
      </p:sp>
      <p:sp>
        <p:nvSpPr>
          <p:cNvPr id="48" name="object 48"/>
          <p:cNvSpPr txBox="1"/>
          <p:nvPr/>
        </p:nvSpPr>
        <p:spPr>
          <a:xfrm>
            <a:off x="7872285" y="3955568"/>
            <a:ext cx="639735" cy="201177"/>
          </a:xfrm>
          <a:prstGeom prst="rect">
            <a:avLst/>
          </a:prstGeom>
        </p:spPr>
        <p:txBody>
          <a:bodyPr vert="horz" wrap="square" lIns="0" tIns="12668" rIns="0" bIns="0" rtlCol="0">
            <a:spAutoFit/>
          </a:bodyPr>
          <a:lstStyle/>
          <a:p>
            <a:pPr marL="11516">
              <a:spcBef>
                <a:spcPts val="100"/>
              </a:spcBef>
            </a:pPr>
            <a:r>
              <a:rPr sz="1224" spc="-118" dirty="0">
                <a:latin typeface="MS UI Gothic"/>
                <a:cs typeface="MS UI Gothic"/>
              </a:rPr>
              <a:t>申</a:t>
            </a:r>
            <a:r>
              <a:rPr sz="1224" spc="73" dirty="0">
                <a:latin typeface="MS UI Gothic"/>
                <a:cs typeface="MS UI Gothic"/>
              </a:rPr>
              <a:t> </a:t>
            </a:r>
            <a:r>
              <a:rPr sz="1224" spc="-118" dirty="0">
                <a:latin typeface="MS UI Gothic"/>
                <a:cs typeface="MS UI Gothic"/>
              </a:rPr>
              <a:t>請</a:t>
            </a:r>
            <a:r>
              <a:rPr sz="1224" spc="118" dirty="0">
                <a:latin typeface="MS UI Gothic"/>
                <a:cs typeface="MS UI Gothic"/>
              </a:rPr>
              <a:t> </a:t>
            </a:r>
            <a:r>
              <a:rPr sz="1224" spc="-118" dirty="0">
                <a:latin typeface="MS UI Gothic"/>
                <a:cs typeface="MS UI Gothic"/>
              </a:rPr>
              <a:t>②</a:t>
            </a:r>
            <a:endParaRPr sz="1224">
              <a:latin typeface="MS UI Gothic"/>
              <a:cs typeface="MS UI Gothic"/>
            </a:endParaRPr>
          </a:p>
        </p:txBody>
      </p:sp>
      <p:sp>
        <p:nvSpPr>
          <p:cNvPr id="49" name="object 49"/>
          <p:cNvSpPr txBox="1"/>
          <p:nvPr/>
        </p:nvSpPr>
        <p:spPr>
          <a:xfrm>
            <a:off x="3770614" y="1434315"/>
            <a:ext cx="1220736" cy="255862"/>
          </a:xfrm>
          <a:prstGeom prst="rect">
            <a:avLst/>
          </a:prstGeom>
        </p:spPr>
        <p:txBody>
          <a:bodyPr vert="horz" wrap="square" lIns="0" tIns="11516" rIns="0" bIns="0" rtlCol="0">
            <a:spAutoFit/>
          </a:bodyPr>
          <a:lstStyle/>
          <a:p>
            <a:pPr marL="11516">
              <a:spcBef>
                <a:spcPts val="91"/>
              </a:spcBef>
            </a:pPr>
            <a:r>
              <a:rPr sz="1587" spc="-59" dirty="0">
                <a:latin typeface="MS UI Gothic"/>
                <a:cs typeface="MS UI Gothic"/>
              </a:rPr>
              <a:t>（</a:t>
            </a:r>
            <a:r>
              <a:rPr sz="1587" spc="122" dirty="0">
                <a:latin typeface="MS UI Gothic"/>
                <a:cs typeface="MS UI Gothic"/>
              </a:rPr>
              <a:t>リ</a:t>
            </a:r>
            <a:r>
              <a:rPr sz="1587" spc="73" dirty="0">
                <a:latin typeface="MS UI Gothic"/>
                <a:cs typeface="MS UI Gothic"/>
              </a:rPr>
              <a:t>ー</a:t>
            </a:r>
            <a:r>
              <a:rPr sz="1587" spc="54" dirty="0">
                <a:latin typeface="MS UI Gothic"/>
                <a:cs typeface="MS UI Gothic"/>
              </a:rPr>
              <a:t>ス</a:t>
            </a:r>
            <a:r>
              <a:rPr sz="1587" spc="122" dirty="0">
                <a:latin typeface="MS UI Gothic"/>
                <a:cs typeface="MS UI Gothic"/>
              </a:rPr>
              <a:t>の</a:t>
            </a:r>
            <a:r>
              <a:rPr sz="1587" spc="-168" dirty="0">
                <a:latin typeface="MS UI Gothic"/>
                <a:cs typeface="MS UI Gothic"/>
              </a:rPr>
              <a:t>場合</a:t>
            </a:r>
            <a:r>
              <a:rPr sz="1587" spc="-82" dirty="0">
                <a:latin typeface="MS UI Gothic"/>
                <a:cs typeface="MS UI Gothic"/>
              </a:rPr>
              <a:t>）</a:t>
            </a:r>
            <a:endParaRPr sz="1587">
              <a:latin typeface="MS UI Gothic"/>
              <a:cs typeface="MS UI Gothic"/>
            </a:endParaRPr>
          </a:p>
        </p:txBody>
      </p:sp>
      <p:sp>
        <p:nvSpPr>
          <p:cNvPr id="50" name="object 50"/>
          <p:cNvSpPr txBox="1"/>
          <p:nvPr/>
        </p:nvSpPr>
        <p:spPr>
          <a:xfrm>
            <a:off x="6927022" y="1403911"/>
            <a:ext cx="1113057" cy="255862"/>
          </a:xfrm>
          <a:prstGeom prst="rect">
            <a:avLst/>
          </a:prstGeom>
        </p:spPr>
        <p:txBody>
          <a:bodyPr vert="horz" wrap="square" lIns="0" tIns="11516" rIns="0" bIns="0" rtlCol="0">
            <a:spAutoFit/>
          </a:bodyPr>
          <a:lstStyle/>
          <a:p>
            <a:pPr marL="11516">
              <a:spcBef>
                <a:spcPts val="91"/>
              </a:spcBef>
            </a:pPr>
            <a:r>
              <a:rPr sz="1587" spc="-59" dirty="0">
                <a:latin typeface="MS UI Gothic"/>
                <a:cs typeface="MS UI Gothic"/>
              </a:rPr>
              <a:t>（</a:t>
            </a:r>
            <a:r>
              <a:rPr sz="1587" spc="-168" dirty="0">
                <a:latin typeface="MS UI Gothic"/>
                <a:cs typeface="MS UI Gothic"/>
              </a:rPr>
              <a:t>購入</a:t>
            </a:r>
            <a:r>
              <a:rPr sz="1587" spc="122" dirty="0">
                <a:latin typeface="MS UI Gothic"/>
                <a:cs typeface="MS UI Gothic"/>
              </a:rPr>
              <a:t>の</a:t>
            </a:r>
            <a:r>
              <a:rPr sz="1587" spc="-168" dirty="0">
                <a:latin typeface="MS UI Gothic"/>
                <a:cs typeface="MS UI Gothic"/>
              </a:rPr>
              <a:t>場合</a:t>
            </a:r>
            <a:r>
              <a:rPr sz="1587" spc="-82" dirty="0">
                <a:latin typeface="MS UI Gothic"/>
                <a:cs typeface="MS UI Gothic"/>
              </a:rPr>
              <a:t>）</a:t>
            </a:r>
            <a:endParaRPr sz="1587">
              <a:latin typeface="MS UI Gothic"/>
              <a:cs typeface="MS UI Gothic"/>
            </a:endParaRPr>
          </a:p>
        </p:txBody>
      </p:sp>
      <p:grpSp>
        <p:nvGrpSpPr>
          <p:cNvPr id="51" name="object 51"/>
          <p:cNvGrpSpPr/>
          <p:nvPr/>
        </p:nvGrpSpPr>
        <p:grpSpPr>
          <a:xfrm>
            <a:off x="5187587" y="2418438"/>
            <a:ext cx="315549" cy="447987"/>
            <a:chOff x="4344923" y="2667000"/>
            <a:chExt cx="347980" cy="494030"/>
          </a:xfrm>
        </p:grpSpPr>
        <p:sp>
          <p:nvSpPr>
            <p:cNvPr id="52" name="object 52"/>
            <p:cNvSpPr/>
            <p:nvPr/>
          </p:nvSpPr>
          <p:spPr>
            <a:xfrm>
              <a:off x="4498847" y="2667000"/>
              <a:ext cx="193675" cy="494030"/>
            </a:xfrm>
            <a:custGeom>
              <a:avLst/>
              <a:gdLst/>
              <a:ahLst/>
              <a:cxnLst/>
              <a:rect l="l" t="t" r="r" b="b"/>
              <a:pathLst>
                <a:path w="193675" h="494030">
                  <a:moveTo>
                    <a:pt x="97536" y="0"/>
                  </a:moveTo>
                  <a:lnTo>
                    <a:pt x="0" y="108204"/>
                  </a:lnTo>
                  <a:lnTo>
                    <a:pt x="48767" y="108204"/>
                  </a:lnTo>
                  <a:lnTo>
                    <a:pt x="48767" y="493775"/>
                  </a:lnTo>
                  <a:lnTo>
                    <a:pt x="144779" y="493775"/>
                  </a:lnTo>
                  <a:lnTo>
                    <a:pt x="144779" y="108204"/>
                  </a:lnTo>
                  <a:lnTo>
                    <a:pt x="193548" y="108204"/>
                  </a:lnTo>
                  <a:lnTo>
                    <a:pt x="97536" y="0"/>
                  </a:lnTo>
                  <a:close/>
                </a:path>
              </a:pathLst>
            </a:custGeom>
            <a:solidFill>
              <a:srgbClr val="FFBF00"/>
            </a:solidFill>
          </p:spPr>
          <p:txBody>
            <a:bodyPr wrap="square" lIns="0" tIns="0" rIns="0" bIns="0" rtlCol="0"/>
            <a:lstStyle/>
            <a:p>
              <a:endParaRPr sz="1632"/>
            </a:p>
          </p:txBody>
        </p:sp>
        <p:sp>
          <p:nvSpPr>
            <p:cNvPr id="53" name="object 53"/>
            <p:cNvSpPr/>
            <p:nvPr/>
          </p:nvSpPr>
          <p:spPr>
            <a:xfrm>
              <a:off x="4344923" y="2667000"/>
              <a:ext cx="200025" cy="494030"/>
            </a:xfrm>
            <a:custGeom>
              <a:avLst/>
              <a:gdLst/>
              <a:ahLst/>
              <a:cxnLst/>
              <a:rect l="l" t="t" r="r" b="b"/>
              <a:pathLst>
                <a:path w="200025" h="494030">
                  <a:moveTo>
                    <a:pt x="149351" y="0"/>
                  </a:moveTo>
                  <a:lnTo>
                    <a:pt x="48767" y="0"/>
                  </a:lnTo>
                  <a:lnTo>
                    <a:pt x="48767" y="382524"/>
                  </a:lnTo>
                  <a:lnTo>
                    <a:pt x="0" y="382524"/>
                  </a:lnTo>
                  <a:lnTo>
                    <a:pt x="99060" y="493775"/>
                  </a:lnTo>
                  <a:lnTo>
                    <a:pt x="199643" y="382524"/>
                  </a:lnTo>
                  <a:lnTo>
                    <a:pt x="149351" y="382524"/>
                  </a:lnTo>
                  <a:lnTo>
                    <a:pt x="149351" y="0"/>
                  </a:lnTo>
                  <a:close/>
                </a:path>
              </a:pathLst>
            </a:custGeom>
            <a:solidFill>
              <a:srgbClr val="93CDDD"/>
            </a:solidFill>
          </p:spPr>
          <p:txBody>
            <a:bodyPr wrap="square" lIns="0" tIns="0" rIns="0" bIns="0" rtlCol="0"/>
            <a:lstStyle/>
            <a:p>
              <a:endParaRPr sz="1632"/>
            </a:p>
          </p:txBody>
        </p:sp>
      </p:grpSp>
      <p:sp>
        <p:nvSpPr>
          <p:cNvPr id="54" name="object 54"/>
          <p:cNvSpPr txBox="1"/>
          <p:nvPr/>
        </p:nvSpPr>
        <p:spPr>
          <a:xfrm>
            <a:off x="5210620" y="2870717"/>
            <a:ext cx="375434" cy="303833"/>
          </a:xfrm>
          <a:prstGeom prst="rect">
            <a:avLst/>
          </a:prstGeom>
        </p:spPr>
        <p:txBody>
          <a:bodyPr vert="horz" wrap="square" lIns="0" tIns="12668" rIns="0" bIns="0" rtlCol="0">
            <a:spAutoFit/>
          </a:bodyPr>
          <a:lstStyle/>
          <a:p>
            <a:pPr marL="11516">
              <a:spcBef>
                <a:spcPts val="100"/>
              </a:spcBef>
            </a:pPr>
            <a:r>
              <a:rPr sz="635" spc="-50" dirty="0">
                <a:latin typeface="MS UI Gothic"/>
                <a:cs typeface="MS UI Gothic"/>
              </a:rPr>
              <a:t>事</a:t>
            </a:r>
            <a:r>
              <a:rPr sz="635" spc="-59" dirty="0">
                <a:latin typeface="MS UI Gothic"/>
                <a:cs typeface="MS UI Gothic"/>
              </a:rPr>
              <a:t>務</a:t>
            </a:r>
            <a:r>
              <a:rPr sz="635" spc="-54" dirty="0">
                <a:latin typeface="MS UI Gothic"/>
                <a:cs typeface="MS UI Gothic"/>
              </a:rPr>
              <a:t>費</a:t>
            </a:r>
            <a:endParaRPr sz="635">
              <a:latin typeface="MS UI Gothic"/>
              <a:cs typeface="MS UI Gothic"/>
            </a:endParaRPr>
          </a:p>
          <a:p>
            <a:pPr marL="11516" marR="4607">
              <a:lnSpc>
                <a:spcPts val="771"/>
              </a:lnSpc>
              <a:spcBef>
                <a:spcPts val="18"/>
              </a:spcBef>
            </a:pPr>
            <a:r>
              <a:rPr sz="635" spc="-5" dirty="0">
                <a:latin typeface="MS UI Gothic"/>
                <a:cs typeface="MS UI Gothic"/>
              </a:rPr>
              <a:t>（</a:t>
            </a:r>
            <a:r>
              <a:rPr sz="635" spc="-50" dirty="0">
                <a:latin typeface="MS UI Gothic"/>
                <a:cs typeface="MS UI Gothic"/>
              </a:rPr>
              <a:t>市</a:t>
            </a:r>
            <a:r>
              <a:rPr sz="635" spc="-59" dirty="0">
                <a:latin typeface="MS UI Gothic"/>
                <a:cs typeface="MS UI Gothic"/>
              </a:rPr>
              <a:t>区</a:t>
            </a:r>
            <a:r>
              <a:rPr sz="635" spc="-50" dirty="0">
                <a:latin typeface="MS UI Gothic"/>
                <a:cs typeface="MS UI Gothic"/>
              </a:rPr>
              <a:t>町</a:t>
            </a:r>
            <a:r>
              <a:rPr sz="635" spc="-54" dirty="0">
                <a:latin typeface="MS UI Gothic"/>
                <a:cs typeface="MS UI Gothic"/>
              </a:rPr>
              <a:t>村 </a:t>
            </a:r>
            <a:r>
              <a:rPr sz="635" spc="-50" dirty="0">
                <a:latin typeface="MS UI Gothic"/>
                <a:cs typeface="MS UI Gothic"/>
              </a:rPr>
              <a:t>取</a:t>
            </a:r>
            <a:r>
              <a:rPr sz="635" spc="23" dirty="0">
                <a:latin typeface="MS UI Gothic"/>
                <a:cs typeface="MS UI Gothic"/>
              </a:rPr>
              <a:t>り</a:t>
            </a:r>
            <a:r>
              <a:rPr sz="635" spc="41" dirty="0">
                <a:latin typeface="MS UI Gothic"/>
                <a:cs typeface="MS UI Gothic"/>
              </a:rPr>
              <a:t>ま</a:t>
            </a:r>
            <a:r>
              <a:rPr sz="635" spc="23" dirty="0">
                <a:latin typeface="MS UI Gothic"/>
                <a:cs typeface="MS UI Gothic"/>
              </a:rPr>
              <a:t>と</a:t>
            </a:r>
            <a:r>
              <a:rPr sz="635" dirty="0">
                <a:latin typeface="MS UI Gothic"/>
                <a:cs typeface="MS UI Gothic"/>
              </a:rPr>
              <a:t>め</a:t>
            </a:r>
            <a:r>
              <a:rPr sz="635" spc="-27" dirty="0">
                <a:latin typeface="MS UI Gothic"/>
                <a:cs typeface="MS UI Gothic"/>
              </a:rPr>
              <a:t>）</a:t>
            </a:r>
            <a:endParaRPr sz="635">
              <a:latin typeface="MS UI Gothic"/>
              <a:cs typeface="MS UI Gothic"/>
            </a:endParaRPr>
          </a:p>
        </p:txBody>
      </p:sp>
      <p:grpSp>
        <p:nvGrpSpPr>
          <p:cNvPr id="55" name="object 55"/>
          <p:cNvGrpSpPr/>
          <p:nvPr/>
        </p:nvGrpSpPr>
        <p:grpSpPr>
          <a:xfrm>
            <a:off x="3782131" y="3604163"/>
            <a:ext cx="5240525" cy="682921"/>
            <a:chOff x="2795016" y="3974591"/>
            <a:chExt cx="5779135" cy="753110"/>
          </a:xfrm>
        </p:grpSpPr>
        <p:sp>
          <p:nvSpPr>
            <p:cNvPr id="56" name="object 56"/>
            <p:cNvSpPr/>
            <p:nvPr/>
          </p:nvSpPr>
          <p:spPr>
            <a:xfrm>
              <a:off x="2795016" y="3974591"/>
              <a:ext cx="471170" cy="753110"/>
            </a:xfrm>
            <a:custGeom>
              <a:avLst/>
              <a:gdLst/>
              <a:ahLst/>
              <a:cxnLst/>
              <a:rect l="l" t="t" r="r" b="b"/>
              <a:pathLst>
                <a:path w="471170" h="753110">
                  <a:moveTo>
                    <a:pt x="400811" y="0"/>
                  </a:moveTo>
                  <a:lnTo>
                    <a:pt x="198119" y="76200"/>
                  </a:lnTo>
                  <a:lnTo>
                    <a:pt x="266700" y="112775"/>
                  </a:lnTo>
                  <a:lnTo>
                    <a:pt x="68579" y="565403"/>
                  </a:lnTo>
                  <a:lnTo>
                    <a:pt x="0" y="527303"/>
                  </a:lnTo>
                  <a:lnTo>
                    <a:pt x="70103" y="752855"/>
                  </a:lnTo>
                  <a:lnTo>
                    <a:pt x="271271" y="675131"/>
                  </a:lnTo>
                  <a:lnTo>
                    <a:pt x="204215" y="638555"/>
                  </a:lnTo>
                  <a:lnTo>
                    <a:pt x="402335" y="187451"/>
                  </a:lnTo>
                  <a:lnTo>
                    <a:pt x="470916" y="224027"/>
                  </a:lnTo>
                  <a:lnTo>
                    <a:pt x="400811" y="0"/>
                  </a:lnTo>
                  <a:close/>
                </a:path>
              </a:pathLst>
            </a:custGeom>
            <a:solidFill>
              <a:srgbClr val="91CF4F"/>
            </a:solidFill>
          </p:spPr>
          <p:txBody>
            <a:bodyPr wrap="square" lIns="0" tIns="0" rIns="0" bIns="0" rtlCol="0"/>
            <a:lstStyle/>
            <a:p>
              <a:endParaRPr sz="1632"/>
            </a:p>
          </p:txBody>
        </p:sp>
        <p:sp>
          <p:nvSpPr>
            <p:cNvPr id="57" name="object 57"/>
            <p:cNvSpPr/>
            <p:nvPr/>
          </p:nvSpPr>
          <p:spPr>
            <a:xfrm>
              <a:off x="7539227" y="4000499"/>
              <a:ext cx="1035050" cy="230504"/>
            </a:xfrm>
            <a:custGeom>
              <a:avLst/>
              <a:gdLst/>
              <a:ahLst/>
              <a:cxnLst/>
              <a:rect l="l" t="t" r="r" b="b"/>
              <a:pathLst>
                <a:path w="1035050" h="230504">
                  <a:moveTo>
                    <a:pt x="94488" y="160020"/>
                  </a:moveTo>
                  <a:lnTo>
                    <a:pt x="88392" y="182880"/>
                  </a:lnTo>
                  <a:lnTo>
                    <a:pt x="94488" y="184404"/>
                  </a:lnTo>
                  <a:lnTo>
                    <a:pt x="108203" y="188975"/>
                  </a:lnTo>
                  <a:lnTo>
                    <a:pt x="111251" y="190500"/>
                  </a:lnTo>
                  <a:lnTo>
                    <a:pt x="115824" y="166115"/>
                  </a:lnTo>
                  <a:lnTo>
                    <a:pt x="114300" y="164592"/>
                  </a:lnTo>
                  <a:lnTo>
                    <a:pt x="99060" y="161544"/>
                  </a:lnTo>
                  <a:lnTo>
                    <a:pt x="94488" y="160020"/>
                  </a:lnTo>
                  <a:close/>
                </a:path>
                <a:path w="1035050" h="230504">
                  <a:moveTo>
                    <a:pt x="54864" y="144780"/>
                  </a:moveTo>
                  <a:lnTo>
                    <a:pt x="45720" y="166115"/>
                  </a:lnTo>
                  <a:lnTo>
                    <a:pt x="45720" y="167639"/>
                  </a:lnTo>
                  <a:lnTo>
                    <a:pt x="56388" y="172212"/>
                  </a:lnTo>
                  <a:lnTo>
                    <a:pt x="67055" y="175260"/>
                  </a:lnTo>
                  <a:lnTo>
                    <a:pt x="74675" y="152400"/>
                  </a:lnTo>
                  <a:lnTo>
                    <a:pt x="64007" y="147827"/>
                  </a:lnTo>
                  <a:lnTo>
                    <a:pt x="54864" y="144780"/>
                  </a:lnTo>
                  <a:close/>
                </a:path>
                <a:path w="1035050" h="230504">
                  <a:moveTo>
                    <a:pt x="22860" y="120396"/>
                  </a:moveTo>
                  <a:lnTo>
                    <a:pt x="4572" y="134112"/>
                  </a:lnTo>
                  <a:lnTo>
                    <a:pt x="7620" y="138684"/>
                  </a:lnTo>
                  <a:lnTo>
                    <a:pt x="7620" y="140208"/>
                  </a:lnTo>
                  <a:lnTo>
                    <a:pt x="19812" y="152400"/>
                  </a:lnTo>
                  <a:lnTo>
                    <a:pt x="24383" y="153924"/>
                  </a:lnTo>
                  <a:lnTo>
                    <a:pt x="36575" y="134112"/>
                  </a:lnTo>
                  <a:lnTo>
                    <a:pt x="32003" y="131063"/>
                  </a:lnTo>
                  <a:lnTo>
                    <a:pt x="27431" y="126492"/>
                  </a:lnTo>
                  <a:lnTo>
                    <a:pt x="24383" y="121920"/>
                  </a:lnTo>
                  <a:lnTo>
                    <a:pt x="22860" y="120396"/>
                  </a:lnTo>
                  <a:close/>
                </a:path>
                <a:path w="1035050" h="230504">
                  <a:moveTo>
                    <a:pt x="9144" y="89915"/>
                  </a:moveTo>
                  <a:lnTo>
                    <a:pt x="7620" y="91439"/>
                  </a:lnTo>
                  <a:lnTo>
                    <a:pt x="7620" y="92963"/>
                  </a:lnTo>
                  <a:lnTo>
                    <a:pt x="4572" y="97536"/>
                  </a:lnTo>
                  <a:lnTo>
                    <a:pt x="3048" y="99060"/>
                  </a:lnTo>
                  <a:lnTo>
                    <a:pt x="3048" y="100584"/>
                  </a:lnTo>
                  <a:lnTo>
                    <a:pt x="1524" y="105156"/>
                  </a:lnTo>
                  <a:lnTo>
                    <a:pt x="0" y="106680"/>
                  </a:lnTo>
                  <a:lnTo>
                    <a:pt x="0" y="121920"/>
                  </a:lnTo>
                  <a:lnTo>
                    <a:pt x="22860" y="118872"/>
                  </a:lnTo>
                  <a:lnTo>
                    <a:pt x="22352" y="117348"/>
                  </a:lnTo>
                  <a:lnTo>
                    <a:pt x="21336" y="117348"/>
                  </a:lnTo>
                  <a:lnTo>
                    <a:pt x="21336" y="114300"/>
                  </a:lnTo>
                  <a:lnTo>
                    <a:pt x="22860" y="109727"/>
                  </a:lnTo>
                  <a:lnTo>
                    <a:pt x="24384" y="109727"/>
                  </a:lnTo>
                  <a:lnTo>
                    <a:pt x="25146" y="108204"/>
                  </a:lnTo>
                  <a:lnTo>
                    <a:pt x="24383" y="108204"/>
                  </a:lnTo>
                  <a:lnTo>
                    <a:pt x="25907" y="106680"/>
                  </a:lnTo>
                  <a:lnTo>
                    <a:pt x="9144" y="89915"/>
                  </a:lnTo>
                  <a:close/>
                </a:path>
                <a:path w="1035050" h="230504">
                  <a:moveTo>
                    <a:pt x="21336" y="114300"/>
                  </a:moveTo>
                  <a:lnTo>
                    <a:pt x="21336" y="117348"/>
                  </a:lnTo>
                  <a:lnTo>
                    <a:pt x="21771" y="115606"/>
                  </a:lnTo>
                  <a:lnTo>
                    <a:pt x="21336" y="114300"/>
                  </a:lnTo>
                  <a:close/>
                </a:path>
                <a:path w="1035050" h="230504">
                  <a:moveTo>
                    <a:pt x="21771" y="115606"/>
                  </a:moveTo>
                  <a:lnTo>
                    <a:pt x="21336" y="117348"/>
                  </a:lnTo>
                  <a:lnTo>
                    <a:pt x="22352" y="117348"/>
                  </a:lnTo>
                  <a:lnTo>
                    <a:pt x="21771" y="115606"/>
                  </a:lnTo>
                  <a:close/>
                </a:path>
                <a:path w="1035050" h="230504">
                  <a:moveTo>
                    <a:pt x="22860" y="111251"/>
                  </a:moveTo>
                  <a:lnTo>
                    <a:pt x="21336" y="114300"/>
                  </a:lnTo>
                  <a:lnTo>
                    <a:pt x="21771" y="115606"/>
                  </a:lnTo>
                  <a:lnTo>
                    <a:pt x="22860" y="111251"/>
                  </a:lnTo>
                  <a:close/>
                </a:path>
                <a:path w="1035050" h="230504">
                  <a:moveTo>
                    <a:pt x="24384" y="109727"/>
                  </a:moveTo>
                  <a:lnTo>
                    <a:pt x="22860" y="109727"/>
                  </a:lnTo>
                  <a:lnTo>
                    <a:pt x="22860" y="112775"/>
                  </a:lnTo>
                  <a:lnTo>
                    <a:pt x="24384" y="109727"/>
                  </a:lnTo>
                  <a:close/>
                </a:path>
                <a:path w="1035050" h="230504">
                  <a:moveTo>
                    <a:pt x="25907" y="106680"/>
                  </a:moveTo>
                  <a:lnTo>
                    <a:pt x="24383" y="108204"/>
                  </a:lnTo>
                  <a:lnTo>
                    <a:pt x="25146" y="108204"/>
                  </a:lnTo>
                  <a:lnTo>
                    <a:pt x="25907" y="106680"/>
                  </a:lnTo>
                  <a:close/>
                </a:path>
                <a:path w="1035050" h="230504">
                  <a:moveTo>
                    <a:pt x="51816" y="62484"/>
                  </a:moveTo>
                  <a:lnTo>
                    <a:pt x="45720" y="64008"/>
                  </a:lnTo>
                  <a:lnTo>
                    <a:pt x="36575" y="70104"/>
                  </a:lnTo>
                  <a:lnTo>
                    <a:pt x="30479" y="73151"/>
                  </a:lnTo>
                  <a:lnTo>
                    <a:pt x="41148" y="94487"/>
                  </a:lnTo>
                  <a:lnTo>
                    <a:pt x="47244" y="91439"/>
                  </a:lnTo>
                  <a:lnTo>
                    <a:pt x="54864" y="86868"/>
                  </a:lnTo>
                  <a:lnTo>
                    <a:pt x="59436" y="85344"/>
                  </a:lnTo>
                  <a:lnTo>
                    <a:pt x="51816" y="62484"/>
                  </a:lnTo>
                  <a:close/>
                </a:path>
                <a:path w="1035050" h="230504">
                  <a:moveTo>
                    <a:pt x="94488" y="45720"/>
                  </a:moveTo>
                  <a:lnTo>
                    <a:pt x="80772" y="50292"/>
                  </a:lnTo>
                  <a:lnTo>
                    <a:pt x="73151" y="53339"/>
                  </a:lnTo>
                  <a:lnTo>
                    <a:pt x="79248" y="76200"/>
                  </a:lnTo>
                  <a:lnTo>
                    <a:pt x="86868" y="74675"/>
                  </a:lnTo>
                  <a:lnTo>
                    <a:pt x="100583" y="70104"/>
                  </a:lnTo>
                  <a:lnTo>
                    <a:pt x="94488" y="45720"/>
                  </a:lnTo>
                  <a:close/>
                </a:path>
                <a:path w="1035050" h="230504">
                  <a:moveTo>
                    <a:pt x="138683" y="35051"/>
                  </a:moveTo>
                  <a:lnTo>
                    <a:pt x="123444" y="38100"/>
                  </a:lnTo>
                  <a:lnTo>
                    <a:pt x="117348" y="39624"/>
                  </a:lnTo>
                  <a:lnTo>
                    <a:pt x="121920" y="64008"/>
                  </a:lnTo>
                  <a:lnTo>
                    <a:pt x="128016" y="62484"/>
                  </a:lnTo>
                  <a:lnTo>
                    <a:pt x="143255" y="59436"/>
                  </a:lnTo>
                  <a:lnTo>
                    <a:pt x="138683" y="35051"/>
                  </a:lnTo>
                  <a:close/>
                </a:path>
                <a:path w="1035050" h="230504">
                  <a:moveTo>
                    <a:pt x="182879" y="25908"/>
                  </a:moveTo>
                  <a:lnTo>
                    <a:pt x="160020" y="30480"/>
                  </a:lnTo>
                  <a:lnTo>
                    <a:pt x="164592" y="54863"/>
                  </a:lnTo>
                  <a:lnTo>
                    <a:pt x="178307" y="51815"/>
                  </a:lnTo>
                  <a:lnTo>
                    <a:pt x="185927" y="50292"/>
                  </a:lnTo>
                  <a:lnTo>
                    <a:pt x="182879" y="25908"/>
                  </a:lnTo>
                  <a:close/>
                </a:path>
                <a:path w="1035050" h="230504">
                  <a:moveTo>
                    <a:pt x="227075" y="18287"/>
                  </a:moveTo>
                  <a:lnTo>
                    <a:pt x="204216" y="22860"/>
                  </a:lnTo>
                  <a:lnTo>
                    <a:pt x="207264" y="47244"/>
                  </a:lnTo>
                  <a:lnTo>
                    <a:pt x="230124" y="42672"/>
                  </a:lnTo>
                  <a:lnTo>
                    <a:pt x="227075" y="18287"/>
                  </a:lnTo>
                  <a:close/>
                </a:path>
                <a:path w="1035050" h="230504">
                  <a:moveTo>
                    <a:pt x="271272" y="13715"/>
                  </a:moveTo>
                  <a:lnTo>
                    <a:pt x="252983" y="15239"/>
                  </a:lnTo>
                  <a:lnTo>
                    <a:pt x="248412" y="15239"/>
                  </a:lnTo>
                  <a:lnTo>
                    <a:pt x="251460" y="39624"/>
                  </a:lnTo>
                  <a:lnTo>
                    <a:pt x="256031" y="39624"/>
                  </a:lnTo>
                  <a:lnTo>
                    <a:pt x="274320" y="38100"/>
                  </a:lnTo>
                  <a:lnTo>
                    <a:pt x="271272" y="13715"/>
                  </a:lnTo>
                  <a:close/>
                </a:path>
                <a:path w="1035050" h="230504">
                  <a:moveTo>
                    <a:pt x="315468" y="9144"/>
                  </a:moveTo>
                  <a:lnTo>
                    <a:pt x="297179" y="10668"/>
                  </a:lnTo>
                  <a:lnTo>
                    <a:pt x="294131" y="10668"/>
                  </a:lnTo>
                  <a:lnTo>
                    <a:pt x="295655" y="35051"/>
                  </a:lnTo>
                  <a:lnTo>
                    <a:pt x="298703" y="35051"/>
                  </a:lnTo>
                  <a:lnTo>
                    <a:pt x="316992" y="33527"/>
                  </a:lnTo>
                  <a:lnTo>
                    <a:pt x="315468" y="9144"/>
                  </a:lnTo>
                  <a:close/>
                </a:path>
                <a:path w="1035050" h="230504">
                  <a:moveTo>
                    <a:pt x="359664" y="6096"/>
                  </a:moveTo>
                  <a:lnTo>
                    <a:pt x="338327" y="7620"/>
                  </a:lnTo>
                  <a:lnTo>
                    <a:pt x="339851" y="32004"/>
                  </a:lnTo>
                  <a:lnTo>
                    <a:pt x="361188" y="30480"/>
                  </a:lnTo>
                  <a:lnTo>
                    <a:pt x="359664" y="6096"/>
                  </a:lnTo>
                  <a:close/>
                </a:path>
                <a:path w="1035050" h="230504">
                  <a:moveTo>
                    <a:pt x="405383" y="3048"/>
                  </a:moveTo>
                  <a:lnTo>
                    <a:pt x="382524" y="4572"/>
                  </a:lnTo>
                  <a:lnTo>
                    <a:pt x="384048" y="28956"/>
                  </a:lnTo>
                  <a:lnTo>
                    <a:pt x="405383" y="27432"/>
                  </a:lnTo>
                  <a:lnTo>
                    <a:pt x="405383" y="3048"/>
                  </a:lnTo>
                  <a:close/>
                </a:path>
                <a:path w="1035050" h="230504">
                  <a:moveTo>
                    <a:pt x="449579" y="1524"/>
                  </a:moveTo>
                  <a:lnTo>
                    <a:pt x="426720" y="1524"/>
                  </a:lnTo>
                  <a:lnTo>
                    <a:pt x="428244" y="27432"/>
                  </a:lnTo>
                  <a:lnTo>
                    <a:pt x="449579" y="25908"/>
                  </a:lnTo>
                  <a:lnTo>
                    <a:pt x="449579" y="1524"/>
                  </a:lnTo>
                  <a:close/>
                </a:path>
                <a:path w="1035050" h="230504">
                  <a:moveTo>
                    <a:pt x="493775" y="0"/>
                  </a:moveTo>
                  <a:lnTo>
                    <a:pt x="470916" y="1524"/>
                  </a:lnTo>
                  <a:lnTo>
                    <a:pt x="472440" y="25908"/>
                  </a:lnTo>
                  <a:lnTo>
                    <a:pt x="493775" y="25908"/>
                  </a:lnTo>
                  <a:lnTo>
                    <a:pt x="493775" y="0"/>
                  </a:lnTo>
                  <a:close/>
                </a:path>
                <a:path w="1035050" h="230504">
                  <a:moveTo>
                    <a:pt x="537972" y="0"/>
                  </a:moveTo>
                  <a:lnTo>
                    <a:pt x="516636" y="0"/>
                  </a:lnTo>
                  <a:lnTo>
                    <a:pt x="516636" y="24384"/>
                  </a:lnTo>
                  <a:lnTo>
                    <a:pt x="537972" y="25908"/>
                  </a:lnTo>
                  <a:lnTo>
                    <a:pt x="537972" y="0"/>
                  </a:lnTo>
                  <a:close/>
                </a:path>
                <a:path w="1035050" h="230504">
                  <a:moveTo>
                    <a:pt x="583692" y="1524"/>
                  </a:moveTo>
                  <a:lnTo>
                    <a:pt x="560831" y="1524"/>
                  </a:lnTo>
                  <a:lnTo>
                    <a:pt x="560831" y="25908"/>
                  </a:lnTo>
                  <a:lnTo>
                    <a:pt x="582168" y="25908"/>
                  </a:lnTo>
                  <a:lnTo>
                    <a:pt x="583692" y="1524"/>
                  </a:lnTo>
                  <a:close/>
                </a:path>
                <a:path w="1035050" h="230504">
                  <a:moveTo>
                    <a:pt x="605027" y="1524"/>
                  </a:moveTo>
                  <a:lnTo>
                    <a:pt x="605027" y="27432"/>
                  </a:lnTo>
                  <a:lnTo>
                    <a:pt x="626364" y="27432"/>
                  </a:lnTo>
                  <a:lnTo>
                    <a:pt x="627888" y="3048"/>
                  </a:lnTo>
                  <a:lnTo>
                    <a:pt x="618744" y="3048"/>
                  </a:lnTo>
                  <a:lnTo>
                    <a:pt x="605027" y="1524"/>
                  </a:lnTo>
                  <a:close/>
                </a:path>
                <a:path w="1035050" h="230504">
                  <a:moveTo>
                    <a:pt x="667512" y="4572"/>
                  </a:moveTo>
                  <a:lnTo>
                    <a:pt x="649224" y="4572"/>
                  </a:lnTo>
                  <a:lnTo>
                    <a:pt x="649224" y="28956"/>
                  </a:lnTo>
                  <a:lnTo>
                    <a:pt x="667512" y="28956"/>
                  </a:lnTo>
                  <a:lnTo>
                    <a:pt x="670560" y="30480"/>
                  </a:lnTo>
                  <a:lnTo>
                    <a:pt x="672083" y="6096"/>
                  </a:lnTo>
                  <a:lnTo>
                    <a:pt x="667512" y="4572"/>
                  </a:lnTo>
                  <a:close/>
                </a:path>
                <a:path w="1035050" h="230504">
                  <a:moveTo>
                    <a:pt x="694944" y="7620"/>
                  </a:moveTo>
                  <a:lnTo>
                    <a:pt x="693420" y="32004"/>
                  </a:lnTo>
                  <a:lnTo>
                    <a:pt x="713231" y="33527"/>
                  </a:lnTo>
                  <a:lnTo>
                    <a:pt x="714755" y="33527"/>
                  </a:lnTo>
                  <a:lnTo>
                    <a:pt x="716279" y="9144"/>
                  </a:lnTo>
                  <a:lnTo>
                    <a:pt x="714755" y="9144"/>
                  </a:lnTo>
                  <a:lnTo>
                    <a:pt x="694944" y="7620"/>
                  </a:lnTo>
                  <a:close/>
                </a:path>
                <a:path w="1035050" h="230504">
                  <a:moveTo>
                    <a:pt x="739140" y="10668"/>
                  </a:moveTo>
                  <a:lnTo>
                    <a:pt x="736092" y="35051"/>
                  </a:lnTo>
                  <a:lnTo>
                    <a:pt x="757427" y="38100"/>
                  </a:lnTo>
                  <a:lnTo>
                    <a:pt x="758951" y="38100"/>
                  </a:lnTo>
                  <a:lnTo>
                    <a:pt x="760476" y="13715"/>
                  </a:lnTo>
                  <a:lnTo>
                    <a:pt x="758951" y="12192"/>
                  </a:lnTo>
                  <a:lnTo>
                    <a:pt x="739140" y="10668"/>
                  </a:lnTo>
                  <a:close/>
                </a:path>
                <a:path w="1035050" h="230504">
                  <a:moveTo>
                    <a:pt x="783336" y="15239"/>
                  </a:moveTo>
                  <a:lnTo>
                    <a:pt x="780288" y="39624"/>
                  </a:lnTo>
                  <a:lnTo>
                    <a:pt x="798576" y="42672"/>
                  </a:lnTo>
                  <a:lnTo>
                    <a:pt x="803148" y="42672"/>
                  </a:lnTo>
                  <a:lnTo>
                    <a:pt x="804672" y="18287"/>
                  </a:lnTo>
                  <a:lnTo>
                    <a:pt x="801624" y="18287"/>
                  </a:lnTo>
                  <a:lnTo>
                    <a:pt x="783336" y="15239"/>
                  </a:lnTo>
                  <a:close/>
                </a:path>
                <a:path w="1035050" h="230504">
                  <a:moveTo>
                    <a:pt x="827531" y="21336"/>
                  </a:moveTo>
                  <a:lnTo>
                    <a:pt x="824483" y="45720"/>
                  </a:lnTo>
                  <a:lnTo>
                    <a:pt x="838200" y="48768"/>
                  </a:lnTo>
                  <a:lnTo>
                    <a:pt x="845820" y="50292"/>
                  </a:lnTo>
                  <a:lnTo>
                    <a:pt x="848868" y="25908"/>
                  </a:lnTo>
                  <a:lnTo>
                    <a:pt x="841248" y="24384"/>
                  </a:lnTo>
                  <a:lnTo>
                    <a:pt x="827531" y="21336"/>
                  </a:lnTo>
                  <a:close/>
                </a:path>
                <a:path w="1035050" h="230504">
                  <a:moveTo>
                    <a:pt x="871727" y="28956"/>
                  </a:moveTo>
                  <a:lnTo>
                    <a:pt x="867155" y="53339"/>
                  </a:lnTo>
                  <a:lnTo>
                    <a:pt x="873251" y="54863"/>
                  </a:lnTo>
                  <a:lnTo>
                    <a:pt x="890016" y="57912"/>
                  </a:lnTo>
                  <a:lnTo>
                    <a:pt x="893064" y="33527"/>
                  </a:lnTo>
                  <a:lnTo>
                    <a:pt x="877824" y="30480"/>
                  </a:lnTo>
                  <a:lnTo>
                    <a:pt x="871727" y="28956"/>
                  </a:lnTo>
                  <a:close/>
                </a:path>
                <a:path w="1035050" h="230504">
                  <a:moveTo>
                    <a:pt x="915924" y="39624"/>
                  </a:moveTo>
                  <a:lnTo>
                    <a:pt x="911351" y="64008"/>
                  </a:lnTo>
                  <a:lnTo>
                    <a:pt x="920496" y="65532"/>
                  </a:lnTo>
                  <a:lnTo>
                    <a:pt x="932688" y="70104"/>
                  </a:lnTo>
                  <a:lnTo>
                    <a:pt x="937260" y="45720"/>
                  </a:lnTo>
                  <a:lnTo>
                    <a:pt x="925068" y="42672"/>
                  </a:lnTo>
                  <a:lnTo>
                    <a:pt x="915924" y="39624"/>
                  </a:lnTo>
                  <a:close/>
                </a:path>
                <a:path w="1035050" h="230504">
                  <a:moveTo>
                    <a:pt x="960120" y="51815"/>
                  </a:moveTo>
                  <a:lnTo>
                    <a:pt x="952500" y="76200"/>
                  </a:lnTo>
                  <a:lnTo>
                    <a:pt x="958596" y="77724"/>
                  </a:lnTo>
                  <a:lnTo>
                    <a:pt x="969264" y="82296"/>
                  </a:lnTo>
                  <a:lnTo>
                    <a:pt x="972312" y="83820"/>
                  </a:lnTo>
                  <a:lnTo>
                    <a:pt x="981455" y="60960"/>
                  </a:lnTo>
                  <a:lnTo>
                    <a:pt x="976883" y="59436"/>
                  </a:lnTo>
                  <a:lnTo>
                    <a:pt x="966216" y="54863"/>
                  </a:lnTo>
                  <a:lnTo>
                    <a:pt x="960120" y="51815"/>
                  </a:lnTo>
                  <a:close/>
                </a:path>
                <a:path w="1035050" h="230504">
                  <a:moveTo>
                    <a:pt x="1002792" y="71627"/>
                  </a:moveTo>
                  <a:lnTo>
                    <a:pt x="992124" y="92963"/>
                  </a:lnTo>
                  <a:lnTo>
                    <a:pt x="995172" y="96012"/>
                  </a:lnTo>
                  <a:lnTo>
                    <a:pt x="1001268" y="100584"/>
                  </a:lnTo>
                  <a:lnTo>
                    <a:pt x="1005840" y="105156"/>
                  </a:lnTo>
                  <a:lnTo>
                    <a:pt x="1007364" y="105156"/>
                  </a:lnTo>
                  <a:lnTo>
                    <a:pt x="1022603" y="88392"/>
                  </a:lnTo>
                  <a:lnTo>
                    <a:pt x="1013460" y="79248"/>
                  </a:lnTo>
                  <a:lnTo>
                    <a:pt x="1005840" y="74675"/>
                  </a:lnTo>
                  <a:lnTo>
                    <a:pt x="1002792" y="71627"/>
                  </a:lnTo>
                  <a:close/>
                </a:path>
                <a:path w="1035050" h="230504">
                  <a:moveTo>
                    <a:pt x="1010412" y="121920"/>
                  </a:moveTo>
                  <a:lnTo>
                    <a:pt x="1005840" y="128015"/>
                  </a:lnTo>
                  <a:lnTo>
                    <a:pt x="1004316" y="129539"/>
                  </a:lnTo>
                  <a:lnTo>
                    <a:pt x="1018031" y="147827"/>
                  </a:lnTo>
                  <a:lnTo>
                    <a:pt x="1027176" y="138684"/>
                  </a:lnTo>
                  <a:lnTo>
                    <a:pt x="1030224" y="132587"/>
                  </a:lnTo>
                  <a:lnTo>
                    <a:pt x="1031748" y="131063"/>
                  </a:lnTo>
                  <a:lnTo>
                    <a:pt x="1033272" y="124968"/>
                  </a:lnTo>
                  <a:lnTo>
                    <a:pt x="1008888" y="124968"/>
                  </a:lnTo>
                  <a:lnTo>
                    <a:pt x="1010412" y="121920"/>
                  </a:lnTo>
                  <a:close/>
                </a:path>
                <a:path w="1035050" h="230504">
                  <a:moveTo>
                    <a:pt x="1011936" y="117348"/>
                  </a:moveTo>
                  <a:lnTo>
                    <a:pt x="1011936" y="118872"/>
                  </a:lnTo>
                  <a:lnTo>
                    <a:pt x="1008888" y="124968"/>
                  </a:lnTo>
                  <a:lnTo>
                    <a:pt x="1033272" y="124968"/>
                  </a:lnTo>
                  <a:lnTo>
                    <a:pt x="1033272" y="121920"/>
                  </a:lnTo>
                  <a:lnTo>
                    <a:pt x="1034796" y="120396"/>
                  </a:lnTo>
                  <a:lnTo>
                    <a:pt x="1011936" y="117348"/>
                  </a:lnTo>
                  <a:close/>
                </a:path>
                <a:path w="1035050" h="230504">
                  <a:moveTo>
                    <a:pt x="1011936" y="115824"/>
                  </a:moveTo>
                  <a:lnTo>
                    <a:pt x="1010412" y="121920"/>
                  </a:lnTo>
                  <a:lnTo>
                    <a:pt x="1011936" y="118872"/>
                  </a:lnTo>
                  <a:lnTo>
                    <a:pt x="1011936" y="115824"/>
                  </a:lnTo>
                  <a:close/>
                </a:path>
                <a:path w="1035050" h="230504">
                  <a:moveTo>
                    <a:pt x="987551" y="140208"/>
                  </a:moveTo>
                  <a:lnTo>
                    <a:pt x="969264" y="149351"/>
                  </a:lnTo>
                  <a:lnTo>
                    <a:pt x="967740" y="149351"/>
                  </a:lnTo>
                  <a:lnTo>
                    <a:pt x="975360" y="172212"/>
                  </a:lnTo>
                  <a:lnTo>
                    <a:pt x="978407" y="172212"/>
                  </a:lnTo>
                  <a:lnTo>
                    <a:pt x="989076" y="167639"/>
                  </a:lnTo>
                  <a:lnTo>
                    <a:pt x="996696" y="163068"/>
                  </a:lnTo>
                  <a:lnTo>
                    <a:pt x="987551" y="140208"/>
                  </a:lnTo>
                  <a:close/>
                </a:path>
                <a:path w="1035050" h="230504">
                  <a:moveTo>
                    <a:pt x="946403" y="156972"/>
                  </a:moveTo>
                  <a:lnTo>
                    <a:pt x="934212" y="161544"/>
                  </a:lnTo>
                  <a:lnTo>
                    <a:pt x="926592" y="163068"/>
                  </a:lnTo>
                  <a:lnTo>
                    <a:pt x="931164" y="187451"/>
                  </a:lnTo>
                  <a:lnTo>
                    <a:pt x="940307" y="184404"/>
                  </a:lnTo>
                  <a:lnTo>
                    <a:pt x="954024" y="181356"/>
                  </a:lnTo>
                  <a:lnTo>
                    <a:pt x="946403" y="156972"/>
                  </a:lnTo>
                  <a:close/>
                </a:path>
                <a:path w="1035050" h="230504">
                  <a:moveTo>
                    <a:pt x="905255" y="169163"/>
                  </a:moveTo>
                  <a:lnTo>
                    <a:pt x="890016" y="172212"/>
                  </a:lnTo>
                  <a:lnTo>
                    <a:pt x="883920" y="173736"/>
                  </a:lnTo>
                  <a:lnTo>
                    <a:pt x="888492" y="198120"/>
                  </a:lnTo>
                  <a:lnTo>
                    <a:pt x="894588" y="196596"/>
                  </a:lnTo>
                  <a:lnTo>
                    <a:pt x="909827" y="193548"/>
                  </a:lnTo>
                  <a:lnTo>
                    <a:pt x="905255" y="169163"/>
                  </a:lnTo>
                  <a:close/>
                </a:path>
                <a:path w="1035050" h="230504">
                  <a:moveTo>
                    <a:pt x="862583" y="178308"/>
                  </a:moveTo>
                  <a:lnTo>
                    <a:pt x="856488" y="179832"/>
                  </a:lnTo>
                  <a:lnTo>
                    <a:pt x="839724" y="182880"/>
                  </a:lnTo>
                  <a:lnTo>
                    <a:pt x="844296" y="207263"/>
                  </a:lnTo>
                  <a:lnTo>
                    <a:pt x="859536" y="204215"/>
                  </a:lnTo>
                  <a:lnTo>
                    <a:pt x="865631" y="202692"/>
                  </a:lnTo>
                  <a:lnTo>
                    <a:pt x="862583" y="178308"/>
                  </a:lnTo>
                  <a:close/>
                </a:path>
                <a:path w="1035050" h="230504">
                  <a:moveTo>
                    <a:pt x="818388" y="185927"/>
                  </a:moveTo>
                  <a:lnTo>
                    <a:pt x="798576" y="188975"/>
                  </a:lnTo>
                  <a:lnTo>
                    <a:pt x="797051" y="188975"/>
                  </a:lnTo>
                  <a:lnTo>
                    <a:pt x="800100" y="213360"/>
                  </a:lnTo>
                  <a:lnTo>
                    <a:pt x="801624" y="213360"/>
                  </a:lnTo>
                  <a:lnTo>
                    <a:pt x="821436" y="210312"/>
                  </a:lnTo>
                  <a:lnTo>
                    <a:pt x="818388" y="185927"/>
                  </a:lnTo>
                  <a:close/>
                </a:path>
                <a:path w="1035050" h="230504">
                  <a:moveTo>
                    <a:pt x="774192" y="192024"/>
                  </a:moveTo>
                  <a:lnTo>
                    <a:pt x="757427" y="193548"/>
                  </a:lnTo>
                  <a:lnTo>
                    <a:pt x="752855" y="193548"/>
                  </a:lnTo>
                  <a:lnTo>
                    <a:pt x="754379" y="219456"/>
                  </a:lnTo>
                  <a:lnTo>
                    <a:pt x="758951" y="217932"/>
                  </a:lnTo>
                  <a:lnTo>
                    <a:pt x="777240" y="216408"/>
                  </a:lnTo>
                  <a:lnTo>
                    <a:pt x="774192" y="192024"/>
                  </a:lnTo>
                  <a:close/>
                </a:path>
                <a:path w="1035050" h="230504">
                  <a:moveTo>
                    <a:pt x="731520" y="196596"/>
                  </a:moveTo>
                  <a:lnTo>
                    <a:pt x="713231" y="198120"/>
                  </a:lnTo>
                  <a:lnTo>
                    <a:pt x="708660" y="198120"/>
                  </a:lnTo>
                  <a:lnTo>
                    <a:pt x="710183" y="222504"/>
                  </a:lnTo>
                  <a:lnTo>
                    <a:pt x="714755" y="222504"/>
                  </a:lnTo>
                  <a:lnTo>
                    <a:pt x="733044" y="220980"/>
                  </a:lnTo>
                  <a:lnTo>
                    <a:pt x="731520" y="196596"/>
                  </a:lnTo>
                  <a:close/>
                </a:path>
                <a:path w="1035050" h="230504">
                  <a:moveTo>
                    <a:pt x="687324" y="199644"/>
                  </a:moveTo>
                  <a:lnTo>
                    <a:pt x="667512" y="201168"/>
                  </a:lnTo>
                  <a:lnTo>
                    <a:pt x="664464" y="201168"/>
                  </a:lnTo>
                  <a:lnTo>
                    <a:pt x="665988" y="225551"/>
                  </a:lnTo>
                  <a:lnTo>
                    <a:pt x="669036" y="225551"/>
                  </a:lnTo>
                  <a:lnTo>
                    <a:pt x="688848" y="224027"/>
                  </a:lnTo>
                  <a:lnTo>
                    <a:pt x="687324" y="199644"/>
                  </a:lnTo>
                  <a:close/>
                </a:path>
                <a:path w="1035050" h="230504">
                  <a:moveTo>
                    <a:pt x="643127" y="202692"/>
                  </a:moveTo>
                  <a:lnTo>
                    <a:pt x="620268" y="204215"/>
                  </a:lnTo>
                  <a:lnTo>
                    <a:pt x="621792" y="228600"/>
                  </a:lnTo>
                  <a:lnTo>
                    <a:pt x="644651" y="227075"/>
                  </a:lnTo>
                  <a:lnTo>
                    <a:pt x="643127" y="202692"/>
                  </a:lnTo>
                  <a:close/>
                </a:path>
                <a:path w="1035050" h="230504">
                  <a:moveTo>
                    <a:pt x="598931" y="204215"/>
                  </a:moveTo>
                  <a:lnTo>
                    <a:pt x="576072" y="205739"/>
                  </a:lnTo>
                  <a:lnTo>
                    <a:pt x="577596" y="230124"/>
                  </a:lnTo>
                  <a:lnTo>
                    <a:pt x="598931" y="228600"/>
                  </a:lnTo>
                  <a:lnTo>
                    <a:pt x="598931" y="204215"/>
                  </a:lnTo>
                  <a:close/>
                </a:path>
                <a:path w="1035050" h="230504">
                  <a:moveTo>
                    <a:pt x="554736" y="205739"/>
                  </a:moveTo>
                  <a:lnTo>
                    <a:pt x="531876" y="205739"/>
                  </a:lnTo>
                  <a:lnTo>
                    <a:pt x="531876" y="230124"/>
                  </a:lnTo>
                  <a:lnTo>
                    <a:pt x="554736" y="230124"/>
                  </a:lnTo>
                  <a:lnTo>
                    <a:pt x="554736" y="205739"/>
                  </a:lnTo>
                  <a:close/>
                </a:path>
                <a:path w="1035050" h="230504">
                  <a:moveTo>
                    <a:pt x="510540" y="205739"/>
                  </a:moveTo>
                  <a:lnTo>
                    <a:pt x="487679" y="205739"/>
                  </a:lnTo>
                  <a:lnTo>
                    <a:pt x="487679" y="230124"/>
                  </a:lnTo>
                  <a:lnTo>
                    <a:pt x="510540" y="230124"/>
                  </a:lnTo>
                  <a:lnTo>
                    <a:pt x="510540" y="205739"/>
                  </a:lnTo>
                  <a:close/>
                </a:path>
                <a:path w="1035050" h="230504">
                  <a:moveTo>
                    <a:pt x="443483" y="204215"/>
                  </a:moveTo>
                  <a:lnTo>
                    <a:pt x="443483" y="230124"/>
                  </a:lnTo>
                  <a:lnTo>
                    <a:pt x="466344" y="230124"/>
                  </a:lnTo>
                  <a:lnTo>
                    <a:pt x="466344" y="205739"/>
                  </a:lnTo>
                  <a:lnTo>
                    <a:pt x="464820" y="205739"/>
                  </a:lnTo>
                  <a:lnTo>
                    <a:pt x="443483" y="204215"/>
                  </a:lnTo>
                  <a:close/>
                </a:path>
                <a:path w="1035050" h="230504">
                  <a:moveTo>
                    <a:pt x="399288" y="202692"/>
                  </a:moveTo>
                  <a:lnTo>
                    <a:pt x="399288" y="228600"/>
                  </a:lnTo>
                  <a:lnTo>
                    <a:pt x="420624" y="228600"/>
                  </a:lnTo>
                  <a:lnTo>
                    <a:pt x="422148" y="204215"/>
                  </a:lnTo>
                  <a:lnTo>
                    <a:pt x="414527" y="204215"/>
                  </a:lnTo>
                  <a:lnTo>
                    <a:pt x="399288" y="202692"/>
                  </a:lnTo>
                  <a:close/>
                </a:path>
                <a:path w="1035050" h="230504">
                  <a:moveTo>
                    <a:pt x="367283" y="201168"/>
                  </a:moveTo>
                  <a:lnTo>
                    <a:pt x="356616" y="201168"/>
                  </a:lnTo>
                  <a:lnTo>
                    <a:pt x="355092" y="225551"/>
                  </a:lnTo>
                  <a:lnTo>
                    <a:pt x="365760" y="225551"/>
                  </a:lnTo>
                  <a:lnTo>
                    <a:pt x="376427" y="227075"/>
                  </a:lnTo>
                  <a:lnTo>
                    <a:pt x="377951" y="202692"/>
                  </a:lnTo>
                  <a:lnTo>
                    <a:pt x="367283" y="201168"/>
                  </a:lnTo>
                  <a:close/>
                </a:path>
                <a:path w="1035050" h="230504">
                  <a:moveTo>
                    <a:pt x="312420" y="196596"/>
                  </a:moveTo>
                  <a:lnTo>
                    <a:pt x="309372" y="222504"/>
                  </a:lnTo>
                  <a:lnTo>
                    <a:pt x="318516" y="222504"/>
                  </a:lnTo>
                  <a:lnTo>
                    <a:pt x="332231" y="224027"/>
                  </a:lnTo>
                  <a:lnTo>
                    <a:pt x="333755" y="199644"/>
                  </a:lnTo>
                  <a:lnTo>
                    <a:pt x="320040" y="198120"/>
                  </a:lnTo>
                  <a:lnTo>
                    <a:pt x="312420" y="196596"/>
                  </a:lnTo>
                  <a:close/>
                </a:path>
                <a:path w="1035050" h="230504">
                  <a:moveTo>
                    <a:pt x="268224" y="192024"/>
                  </a:moveTo>
                  <a:lnTo>
                    <a:pt x="265175" y="217932"/>
                  </a:lnTo>
                  <a:lnTo>
                    <a:pt x="274320" y="217932"/>
                  </a:lnTo>
                  <a:lnTo>
                    <a:pt x="288036" y="219456"/>
                  </a:lnTo>
                  <a:lnTo>
                    <a:pt x="289560" y="195072"/>
                  </a:lnTo>
                  <a:lnTo>
                    <a:pt x="277368" y="193548"/>
                  </a:lnTo>
                  <a:lnTo>
                    <a:pt x="268224" y="192024"/>
                  </a:lnTo>
                  <a:close/>
                </a:path>
                <a:path w="1035050" h="230504">
                  <a:moveTo>
                    <a:pt x="224027" y="187451"/>
                  </a:moveTo>
                  <a:lnTo>
                    <a:pt x="220979" y="211836"/>
                  </a:lnTo>
                  <a:lnTo>
                    <a:pt x="233172" y="213360"/>
                  </a:lnTo>
                  <a:lnTo>
                    <a:pt x="243840" y="214884"/>
                  </a:lnTo>
                  <a:lnTo>
                    <a:pt x="245364" y="190500"/>
                  </a:lnTo>
                  <a:lnTo>
                    <a:pt x="224027" y="187451"/>
                  </a:lnTo>
                  <a:close/>
                </a:path>
                <a:path w="1035050" h="230504">
                  <a:moveTo>
                    <a:pt x="179831" y="179832"/>
                  </a:moveTo>
                  <a:lnTo>
                    <a:pt x="176783" y="204215"/>
                  </a:lnTo>
                  <a:lnTo>
                    <a:pt x="193548" y="207263"/>
                  </a:lnTo>
                  <a:lnTo>
                    <a:pt x="199644" y="208787"/>
                  </a:lnTo>
                  <a:lnTo>
                    <a:pt x="202692" y="184404"/>
                  </a:lnTo>
                  <a:lnTo>
                    <a:pt x="196596" y="182880"/>
                  </a:lnTo>
                  <a:lnTo>
                    <a:pt x="179831" y="179832"/>
                  </a:lnTo>
                  <a:close/>
                </a:path>
                <a:path w="1035050" h="230504">
                  <a:moveTo>
                    <a:pt x="137160" y="170687"/>
                  </a:moveTo>
                  <a:lnTo>
                    <a:pt x="132588" y="195072"/>
                  </a:lnTo>
                  <a:lnTo>
                    <a:pt x="155448" y="199644"/>
                  </a:lnTo>
                  <a:lnTo>
                    <a:pt x="158496" y="175260"/>
                  </a:lnTo>
                  <a:lnTo>
                    <a:pt x="144779" y="172212"/>
                  </a:lnTo>
                  <a:lnTo>
                    <a:pt x="137160" y="170687"/>
                  </a:lnTo>
                  <a:close/>
                </a:path>
              </a:pathLst>
            </a:custGeom>
            <a:solidFill>
              <a:srgbClr val="000000"/>
            </a:solidFill>
          </p:spPr>
          <p:txBody>
            <a:bodyPr wrap="square" lIns="0" tIns="0" rIns="0" bIns="0" rtlCol="0"/>
            <a:lstStyle/>
            <a:p>
              <a:endParaRPr sz="1632"/>
            </a:p>
          </p:txBody>
        </p:sp>
      </p:grpSp>
      <p:sp>
        <p:nvSpPr>
          <p:cNvPr id="58" name="object 58"/>
          <p:cNvSpPr txBox="1"/>
          <p:nvPr/>
        </p:nvSpPr>
        <p:spPr>
          <a:xfrm>
            <a:off x="8324187" y="3658714"/>
            <a:ext cx="460079" cy="129088"/>
          </a:xfrm>
          <a:prstGeom prst="rect">
            <a:avLst/>
          </a:prstGeom>
        </p:spPr>
        <p:txBody>
          <a:bodyPr vert="horz" wrap="square" lIns="0" tIns="10365" rIns="0" bIns="0" rtlCol="0">
            <a:spAutoFit/>
          </a:bodyPr>
          <a:lstStyle/>
          <a:p>
            <a:pPr marL="11516">
              <a:spcBef>
                <a:spcPts val="82"/>
              </a:spcBef>
            </a:pPr>
            <a:r>
              <a:rPr sz="771" spc="-91" dirty="0">
                <a:latin typeface="MS UI Gothic"/>
                <a:cs typeface="MS UI Gothic"/>
              </a:rPr>
              <a:t>事務組</a:t>
            </a:r>
            <a:r>
              <a:rPr sz="771" spc="-77" dirty="0">
                <a:latin typeface="MS UI Gothic"/>
                <a:cs typeface="MS UI Gothic"/>
              </a:rPr>
              <a:t>合</a:t>
            </a:r>
            <a:r>
              <a:rPr sz="771" spc="-86" dirty="0">
                <a:latin typeface="MS UI Gothic"/>
                <a:cs typeface="MS UI Gothic"/>
              </a:rPr>
              <a:t>等</a:t>
            </a:r>
            <a:endParaRPr sz="771">
              <a:latin typeface="MS UI Gothic"/>
              <a:cs typeface="MS UI Gothic"/>
            </a:endParaRPr>
          </a:p>
        </p:txBody>
      </p:sp>
      <p:grpSp>
        <p:nvGrpSpPr>
          <p:cNvPr id="59" name="object 59"/>
          <p:cNvGrpSpPr/>
          <p:nvPr/>
        </p:nvGrpSpPr>
        <p:grpSpPr>
          <a:xfrm>
            <a:off x="4153880" y="2418438"/>
            <a:ext cx="4224781" cy="1441850"/>
            <a:chOff x="3204972" y="2667000"/>
            <a:chExt cx="4658995" cy="1590040"/>
          </a:xfrm>
        </p:grpSpPr>
        <p:sp>
          <p:nvSpPr>
            <p:cNvPr id="60" name="object 60"/>
            <p:cNvSpPr/>
            <p:nvPr/>
          </p:nvSpPr>
          <p:spPr>
            <a:xfrm>
              <a:off x="3204972" y="4024883"/>
              <a:ext cx="1035050" cy="231775"/>
            </a:xfrm>
            <a:custGeom>
              <a:avLst/>
              <a:gdLst/>
              <a:ahLst/>
              <a:cxnLst/>
              <a:rect l="l" t="t" r="r" b="b"/>
              <a:pathLst>
                <a:path w="1035050" h="231775">
                  <a:moveTo>
                    <a:pt x="138683" y="170687"/>
                  </a:moveTo>
                  <a:lnTo>
                    <a:pt x="134112" y="195072"/>
                  </a:lnTo>
                  <a:lnTo>
                    <a:pt x="141731" y="196596"/>
                  </a:lnTo>
                  <a:lnTo>
                    <a:pt x="155448" y="199643"/>
                  </a:lnTo>
                  <a:lnTo>
                    <a:pt x="160019" y="176784"/>
                  </a:lnTo>
                  <a:lnTo>
                    <a:pt x="144779" y="172212"/>
                  </a:lnTo>
                  <a:lnTo>
                    <a:pt x="138683" y="170687"/>
                  </a:lnTo>
                  <a:close/>
                </a:path>
                <a:path w="1035050" h="231775">
                  <a:moveTo>
                    <a:pt x="96012" y="160020"/>
                  </a:moveTo>
                  <a:lnTo>
                    <a:pt x="89915" y="182879"/>
                  </a:lnTo>
                  <a:lnTo>
                    <a:pt x="96012" y="185927"/>
                  </a:lnTo>
                  <a:lnTo>
                    <a:pt x="109727" y="188975"/>
                  </a:lnTo>
                  <a:lnTo>
                    <a:pt x="111251" y="190500"/>
                  </a:lnTo>
                  <a:lnTo>
                    <a:pt x="117348" y="166115"/>
                  </a:lnTo>
                  <a:lnTo>
                    <a:pt x="114300" y="166115"/>
                  </a:lnTo>
                  <a:lnTo>
                    <a:pt x="96012" y="160020"/>
                  </a:lnTo>
                  <a:close/>
                </a:path>
                <a:path w="1035050" h="231775">
                  <a:moveTo>
                    <a:pt x="54863" y="144779"/>
                  </a:moveTo>
                  <a:lnTo>
                    <a:pt x="45719" y="167639"/>
                  </a:lnTo>
                  <a:lnTo>
                    <a:pt x="47243" y="167639"/>
                  </a:lnTo>
                  <a:lnTo>
                    <a:pt x="68579" y="176784"/>
                  </a:lnTo>
                  <a:lnTo>
                    <a:pt x="76200" y="152400"/>
                  </a:lnTo>
                  <a:lnTo>
                    <a:pt x="65531" y="149351"/>
                  </a:lnTo>
                  <a:lnTo>
                    <a:pt x="54863" y="144779"/>
                  </a:lnTo>
                  <a:close/>
                </a:path>
                <a:path w="1035050" h="231775">
                  <a:moveTo>
                    <a:pt x="24383" y="120396"/>
                  </a:moveTo>
                  <a:lnTo>
                    <a:pt x="6095" y="135636"/>
                  </a:lnTo>
                  <a:lnTo>
                    <a:pt x="9143" y="138684"/>
                  </a:lnTo>
                  <a:lnTo>
                    <a:pt x="9143" y="140208"/>
                  </a:lnTo>
                  <a:lnTo>
                    <a:pt x="21335" y="152400"/>
                  </a:lnTo>
                  <a:lnTo>
                    <a:pt x="25907" y="155448"/>
                  </a:lnTo>
                  <a:lnTo>
                    <a:pt x="38100" y="134112"/>
                  </a:lnTo>
                  <a:lnTo>
                    <a:pt x="33527" y="131063"/>
                  </a:lnTo>
                  <a:lnTo>
                    <a:pt x="27431" y="124967"/>
                  </a:lnTo>
                  <a:lnTo>
                    <a:pt x="25907" y="124967"/>
                  </a:lnTo>
                  <a:lnTo>
                    <a:pt x="24383" y="120396"/>
                  </a:lnTo>
                  <a:close/>
                </a:path>
                <a:path w="1035050" h="231775">
                  <a:moveTo>
                    <a:pt x="25907" y="123443"/>
                  </a:moveTo>
                  <a:lnTo>
                    <a:pt x="25907" y="124967"/>
                  </a:lnTo>
                  <a:lnTo>
                    <a:pt x="27431" y="124967"/>
                  </a:lnTo>
                  <a:lnTo>
                    <a:pt x="25907" y="123443"/>
                  </a:lnTo>
                  <a:close/>
                </a:path>
                <a:path w="1035050" h="231775">
                  <a:moveTo>
                    <a:pt x="10667" y="89915"/>
                  </a:moveTo>
                  <a:lnTo>
                    <a:pt x="9143" y="91439"/>
                  </a:lnTo>
                  <a:lnTo>
                    <a:pt x="9143" y="92963"/>
                  </a:lnTo>
                  <a:lnTo>
                    <a:pt x="4571" y="99060"/>
                  </a:lnTo>
                  <a:lnTo>
                    <a:pt x="4571" y="100584"/>
                  </a:lnTo>
                  <a:lnTo>
                    <a:pt x="1523" y="105155"/>
                  </a:lnTo>
                  <a:lnTo>
                    <a:pt x="1523" y="108203"/>
                  </a:lnTo>
                  <a:lnTo>
                    <a:pt x="0" y="114300"/>
                  </a:lnTo>
                  <a:lnTo>
                    <a:pt x="0" y="117348"/>
                  </a:lnTo>
                  <a:lnTo>
                    <a:pt x="1523" y="123443"/>
                  </a:lnTo>
                  <a:lnTo>
                    <a:pt x="22859" y="118872"/>
                  </a:lnTo>
                  <a:lnTo>
                    <a:pt x="22859" y="112775"/>
                  </a:lnTo>
                  <a:lnTo>
                    <a:pt x="25907" y="106679"/>
                  </a:lnTo>
                  <a:lnTo>
                    <a:pt x="27431" y="106679"/>
                  </a:lnTo>
                  <a:lnTo>
                    <a:pt x="10667" y="89915"/>
                  </a:lnTo>
                  <a:close/>
                </a:path>
                <a:path w="1035050" h="231775">
                  <a:moveTo>
                    <a:pt x="24383" y="109727"/>
                  </a:moveTo>
                  <a:lnTo>
                    <a:pt x="22859" y="112775"/>
                  </a:lnTo>
                  <a:lnTo>
                    <a:pt x="22859" y="115824"/>
                  </a:lnTo>
                  <a:lnTo>
                    <a:pt x="24383" y="109727"/>
                  </a:lnTo>
                  <a:close/>
                </a:path>
                <a:path w="1035050" h="231775">
                  <a:moveTo>
                    <a:pt x="27431" y="106679"/>
                  </a:moveTo>
                  <a:lnTo>
                    <a:pt x="25907" y="106679"/>
                  </a:lnTo>
                  <a:lnTo>
                    <a:pt x="25907" y="108203"/>
                  </a:lnTo>
                  <a:lnTo>
                    <a:pt x="27431" y="106679"/>
                  </a:lnTo>
                  <a:close/>
                </a:path>
                <a:path w="1035050" h="231775">
                  <a:moveTo>
                    <a:pt x="51815" y="62484"/>
                  </a:moveTo>
                  <a:lnTo>
                    <a:pt x="47243" y="64008"/>
                  </a:lnTo>
                  <a:lnTo>
                    <a:pt x="36575" y="70103"/>
                  </a:lnTo>
                  <a:lnTo>
                    <a:pt x="32003" y="73151"/>
                  </a:lnTo>
                  <a:lnTo>
                    <a:pt x="41147" y="94487"/>
                  </a:lnTo>
                  <a:lnTo>
                    <a:pt x="56387" y="86867"/>
                  </a:lnTo>
                  <a:lnTo>
                    <a:pt x="60960" y="85343"/>
                  </a:lnTo>
                  <a:lnTo>
                    <a:pt x="51815" y="62484"/>
                  </a:lnTo>
                  <a:close/>
                </a:path>
                <a:path w="1035050" h="231775">
                  <a:moveTo>
                    <a:pt x="96012" y="45720"/>
                  </a:moveTo>
                  <a:lnTo>
                    <a:pt x="94487" y="45720"/>
                  </a:lnTo>
                  <a:lnTo>
                    <a:pt x="82295" y="50291"/>
                  </a:lnTo>
                  <a:lnTo>
                    <a:pt x="74675" y="53339"/>
                  </a:lnTo>
                  <a:lnTo>
                    <a:pt x="80772" y="76200"/>
                  </a:lnTo>
                  <a:lnTo>
                    <a:pt x="88391" y="74675"/>
                  </a:lnTo>
                  <a:lnTo>
                    <a:pt x="100583" y="70103"/>
                  </a:lnTo>
                  <a:lnTo>
                    <a:pt x="102107" y="70103"/>
                  </a:lnTo>
                  <a:lnTo>
                    <a:pt x="96012" y="45720"/>
                  </a:lnTo>
                  <a:close/>
                </a:path>
                <a:path w="1035050" h="231775">
                  <a:moveTo>
                    <a:pt x="140207" y="35051"/>
                  </a:moveTo>
                  <a:lnTo>
                    <a:pt x="117348" y="39624"/>
                  </a:lnTo>
                  <a:lnTo>
                    <a:pt x="123443" y="64008"/>
                  </a:lnTo>
                  <a:lnTo>
                    <a:pt x="129539" y="62484"/>
                  </a:lnTo>
                  <a:lnTo>
                    <a:pt x="144779" y="59436"/>
                  </a:lnTo>
                  <a:lnTo>
                    <a:pt x="140207" y="35051"/>
                  </a:lnTo>
                  <a:close/>
                </a:path>
                <a:path w="1035050" h="231775">
                  <a:moveTo>
                    <a:pt x="184403" y="25908"/>
                  </a:moveTo>
                  <a:lnTo>
                    <a:pt x="175260" y="27431"/>
                  </a:lnTo>
                  <a:lnTo>
                    <a:pt x="161543" y="30479"/>
                  </a:lnTo>
                  <a:lnTo>
                    <a:pt x="166115" y="54863"/>
                  </a:lnTo>
                  <a:lnTo>
                    <a:pt x="179831" y="51815"/>
                  </a:lnTo>
                  <a:lnTo>
                    <a:pt x="187451" y="50291"/>
                  </a:lnTo>
                  <a:lnTo>
                    <a:pt x="184403" y="25908"/>
                  </a:lnTo>
                  <a:close/>
                </a:path>
                <a:path w="1035050" h="231775">
                  <a:moveTo>
                    <a:pt x="228600" y="19812"/>
                  </a:moveTo>
                  <a:lnTo>
                    <a:pt x="213360" y="21336"/>
                  </a:lnTo>
                  <a:lnTo>
                    <a:pt x="205739" y="22860"/>
                  </a:lnTo>
                  <a:lnTo>
                    <a:pt x="208787" y="47243"/>
                  </a:lnTo>
                  <a:lnTo>
                    <a:pt x="216407" y="45720"/>
                  </a:lnTo>
                  <a:lnTo>
                    <a:pt x="231648" y="44196"/>
                  </a:lnTo>
                  <a:lnTo>
                    <a:pt x="228600" y="19812"/>
                  </a:lnTo>
                  <a:close/>
                </a:path>
                <a:path w="1035050" h="231775">
                  <a:moveTo>
                    <a:pt x="272795" y="13715"/>
                  </a:moveTo>
                  <a:lnTo>
                    <a:pt x="254507" y="15239"/>
                  </a:lnTo>
                  <a:lnTo>
                    <a:pt x="249936" y="16763"/>
                  </a:lnTo>
                  <a:lnTo>
                    <a:pt x="252983" y="41148"/>
                  </a:lnTo>
                  <a:lnTo>
                    <a:pt x="257555" y="39624"/>
                  </a:lnTo>
                  <a:lnTo>
                    <a:pt x="274319" y="38100"/>
                  </a:lnTo>
                  <a:lnTo>
                    <a:pt x="272795" y="13715"/>
                  </a:lnTo>
                  <a:close/>
                </a:path>
                <a:path w="1035050" h="231775">
                  <a:moveTo>
                    <a:pt x="316991" y="9143"/>
                  </a:moveTo>
                  <a:lnTo>
                    <a:pt x="297179" y="10667"/>
                  </a:lnTo>
                  <a:lnTo>
                    <a:pt x="294131" y="10667"/>
                  </a:lnTo>
                  <a:lnTo>
                    <a:pt x="297179" y="35051"/>
                  </a:lnTo>
                  <a:lnTo>
                    <a:pt x="300227" y="35051"/>
                  </a:lnTo>
                  <a:lnTo>
                    <a:pt x="318515" y="33527"/>
                  </a:lnTo>
                  <a:lnTo>
                    <a:pt x="316991" y="9143"/>
                  </a:lnTo>
                  <a:close/>
                </a:path>
                <a:path w="1035050" h="231775">
                  <a:moveTo>
                    <a:pt x="361188" y="6096"/>
                  </a:moveTo>
                  <a:lnTo>
                    <a:pt x="339851" y="7620"/>
                  </a:lnTo>
                  <a:lnTo>
                    <a:pt x="341375" y="32003"/>
                  </a:lnTo>
                  <a:lnTo>
                    <a:pt x="362712" y="30479"/>
                  </a:lnTo>
                  <a:lnTo>
                    <a:pt x="361188" y="6096"/>
                  </a:lnTo>
                  <a:close/>
                </a:path>
                <a:path w="1035050" h="231775">
                  <a:moveTo>
                    <a:pt x="405383" y="3048"/>
                  </a:moveTo>
                  <a:lnTo>
                    <a:pt x="384048" y="4572"/>
                  </a:lnTo>
                  <a:lnTo>
                    <a:pt x="384048" y="28955"/>
                  </a:lnTo>
                  <a:lnTo>
                    <a:pt x="406907" y="27431"/>
                  </a:lnTo>
                  <a:lnTo>
                    <a:pt x="405383" y="3048"/>
                  </a:lnTo>
                  <a:close/>
                </a:path>
                <a:path w="1035050" h="231775">
                  <a:moveTo>
                    <a:pt x="451103" y="1524"/>
                  </a:moveTo>
                  <a:lnTo>
                    <a:pt x="428243" y="3048"/>
                  </a:lnTo>
                  <a:lnTo>
                    <a:pt x="428243" y="27431"/>
                  </a:lnTo>
                  <a:lnTo>
                    <a:pt x="451103" y="25908"/>
                  </a:lnTo>
                  <a:lnTo>
                    <a:pt x="451103" y="1524"/>
                  </a:lnTo>
                  <a:close/>
                </a:path>
                <a:path w="1035050" h="231775">
                  <a:moveTo>
                    <a:pt x="495300" y="1524"/>
                  </a:moveTo>
                  <a:lnTo>
                    <a:pt x="472439" y="1524"/>
                  </a:lnTo>
                  <a:lnTo>
                    <a:pt x="472439" y="25908"/>
                  </a:lnTo>
                  <a:lnTo>
                    <a:pt x="495300" y="25908"/>
                  </a:lnTo>
                  <a:lnTo>
                    <a:pt x="495300" y="1524"/>
                  </a:lnTo>
                  <a:close/>
                </a:path>
                <a:path w="1035050" h="231775">
                  <a:moveTo>
                    <a:pt x="518160" y="0"/>
                  </a:moveTo>
                  <a:lnTo>
                    <a:pt x="516636" y="0"/>
                  </a:lnTo>
                  <a:lnTo>
                    <a:pt x="516636" y="25908"/>
                  </a:lnTo>
                  <a:lnTo>
                    <a:pt x="539495" y="25908"/>
                  </a:lnTo>
                  <a:lnTo>
                    <a:pt x="539495" y="1524"/>
                  </a:lnTo>
                  <a:lnTo>
                    <a:pt x="518160" y="0"/>
                  </a:lnTo>
                  <a:close/>
                </a:path>
                <a:path w="1035050" h="231775">
                  <a:moveTo>
                    <a:pt x="583691" y="1524"/>
                  </a:moveTo>
                  <a:lnTo>
                    <a:pt x="562355" y="1524"/>
                  </a:lnTo>
                  <a:lnTo>
                    <a:pt x="560831" y="25908"/>
                  </a:lnTo>
                  <a:lnTo>
                    <a:pt x="583691" y="25908"/>
                  </a:lnTo>
                  <a:lnTo>
                    <a:pt x="583691" y="1524"/>
                  </a:lnTo>
                  <a:close/>
                </a:path>
                <a:path w="1035050" h="231775">
                  <a:moveTo>
                    <a:pt x="629412" y="3048"/>
                  </a:moveTo>
                  <a:lnTo>
                    <a:pt x="606551" y="3048"/>
                  </a:lnTo>
                  <a:lnTo>
                    <a:pt x="605027" y="27431"/>
                  </a:lnTo>
                  <a:lnTo>
                    <a:pt x="627888" y="27431"/>
                  </a:lnTo>
                  <a:lnTo>
                    <a:pt x="629412" y="3048"/>
                  </a:lnTo>
                  <a:close/>
                </a:path>
                <a:path w="1035050" h="231775">
                  <a:moveTo>
                    <a:pt x="650748" y="4572"/>
                  </a:moveTo>
                  <a:lnTo>
                    <a:pt x="649224" y="28955"/>
                  </a:lnTo>
                  <a:lnTo>
                    <a:pt x="667512" y="30479"/>
                  </a:lnTo>
                  <a:lnTo>
                    <a:pt x="672083" y="30479"/>
                  </a:lnTo>
                  <a:lnTo>
                    <a:pt x="673607" y="6096"/>
                  </a:lnTo>
                  <a:lnTo>
                    <a:pt x="669036" y="6096"/>
                  </a:lnTo>
                  <a:lnTo>
                    <a:pt x="650748" y="4572"/>
                  </a:lnTo>
                  <a:close/>
                </a:path>
                <a:path w="1035050" h="231775">
                  <a:moveTo>
                    <a:pt x="694943" y="7620"/>
                  </a:moveTo>
                  <a:lnTo>
                    <a:pt x="693419" y="32003"/>
                  </a:lnTo>
                  <a:lnTo>
                    <a:pt x="714755" y="33527"/>
                  </a:lnTo>
                  <a:lnTo>
                    <a:pt x="716279" y="33527"/>
                  </a:lnTo>
                  <a:lnTo>
                    <a:pt x="717803" y="9143"/>
                  </a:lnTo>
                  <a:lnTo>
                    <a:pt x="716279" y="9143"/>
                  </a:lnTo>
                  <a:lnTo>
                    <a:pt x="694943" y="7620"/>
                  </a:lnTo>
                  <a:close/>
                </a:path>
                <a:path w="1035050" h="231775">
                  <a:moveTo>
                    <a:pt x="739139" y="10667"/>
                  </a:moveTo>
                  <a:lnTo>
                    <a:pt x="737615" y="35051"/>
                  </a:lnTo>
                  <a:lnTo>
                    <a:pt x="758951" y="38100"/>
                  </a:lnTo>
                  <a:lnTo>
                    <a:pt x="760476" y="38100"/>
                  </a:lnTo>
                  <a:lnTo>
                    <a:pt x="762000" y="13715"/>
                  </a:lnTo>
                  <a:lnTo>
                    <a:pt x="760476" y="13715"/>
                  </a:lnTo>
                  <a:lnTo>
                    <a:pt x="739139" y="10667"/>
                  </a:lnTo>
                  <a:close/>
                </a:path>
                <a:path w="1035050" h="231775">
                  <a:moveTo>
                    <a:pt x="784860" y="15239"/>
                  </a:moveTo>
                  <a:lnTo>
                    <a:pt x="781812" y="41148"/>
                  </a:lnTo>
                  <a:lnTo>
                    <a:pt x="800100" y="42672"/>
                  </a:lnTo>
                  <a:lnTo>
                    <a:pt x="803148" y="42672"/>
                  </a:lnTo>
                  <a:lnTo>
                    <a:pt x="806195" y="18287"/>
                  </a:lnTo>
                  <a:lnTo>
                    <a:pt x="803148" y="18287"/>
                  </a:lnTo>
                  <a:lnTo>
                    <a:pt x="784860" y="15239"/>
                  </a:lnTo>
                  <a:close/>
                </a:path>
                <a:path w="1035050" h="231775">
                  <a:moveTo>
                    <a:pt x="829055" y="22860"/>
                  </a:moveTo>
                  <a:lnTo>
                    <a:pt x="826007" y="47243"/>
                  </a:lnTo>
                  <a:lnTo>
                    <a:pt x="838200" y="48767"/>
                  </a:lnTo>
                  <a:lnTo>
                    <a:pt x="847343" y="50291"/>
                  </a:lnTo>
                  <a:lnTo>
                    <a:pt x="850391" y="25908"/>
                  </a:lnTo>
                  <a:lnTo>
                    <a:pt x="841248" y="24384"/>
                  </a:lnTo>
                  <a:lnTo>
                    <a:pt x="829055" y="22860"/>
                  </a:lnTo>
                  <a:close/>
                </a:path>
                <a:path w="1035050" h="231775">
                  <a:moveTo>
                    <a:pt x="877824" y="30479"/>
                  </a:moveTo>
                  <a:lnTo>
                    <a:pt x="873251" y="30479"/>
                  </a:lnTo>
                  <a:lnTo>
                    <a:pt x="868679" y="54863"/>
                  </a:lnTo>
                  <a:lnTo>
                    <a:pt x="874776" y="54863"/>
                  </a:lnTo>
                  <a:lnTo>
                    <a:pt x="890015" y="59436"/>
                  </a:lnTo>
                  <a:lnTo>
                    <a:pt x="894588" y="35051"/>
                  </a:lnTo>
                  <a:lnTo>
                    <a:pt x="877824" y="30479"/>
                  </a:lnTo>
                  <a:close/>
                </a:path>
                <a:path w="1035050" h="231775">
                  <a:moveTo>
                    <a:pt x="917448" y="39624"/>
                  </a:moveTo>
                  <a:lnTo>
                    <a:pt x="911351" y="64008"/>
                  </a:lnTo>
                  <a:lnTo>
                    <a:pt x="932688" y="70103"/>
                  </a:lnTo>
                  <a:lnTo>
                    <a:pt x="938783" y="45720"/>
                  </a:lnTo>
                  <a:lnTo>
                    <a:pt x="926591" y="42672"/>
                  </a:lnTo>
                  <a:lnTo>
                    <a:pt x="917448" y="39624"/>
                  </a:lnTo>
                  <a:close/>
                </a:path>
                <a:path w="1035050" h="231775">
                  <a:moveTo>
                    <a:pt x="960119" y="53339"/>
                  </a:moveTo>
                  <a:lnTo>
                    <a:pt x="954024" y="76200"/>
                  </a:lnTo>
                  <a:lnTo>
                    <a:pt x="960119" y="79248"/>
                  </a:lnTo>
                  <a:lnTo>
                    <a:pt x="970788" y="82296"/>
                  </a:lnTo>
                  <a:lnTo>
                    <a:pt x="973836" y="83820"/>
                  </a:lnTo>
                  <a:lnTo>
                    <a:pt x="982979" y="60960"/>
                  </a:lnTo>
                  <a:lnTo>
                    <a:pt x="978407" y="59436"/>
                  </a:lnTo>
                  <a:lnTo>
                    <a:pt x="966215" y="54863"/>
                  </a:lnTo>
                  <a:lnTo>
                    <a:pt x="960119" y="53339"/>
                  </a:lnTo>
                  <a:close/>
                </a:path>
                <a:path w="1035050" h="231775">
                  <a:moveTo>
                    <a:pt x="1002791" y="71627"/>
                  </a:moveTo>
                  <a:lnTo>
                    <a:pt x="993648" y="94487"/>
                  </a:lnTo>
                  <a:lnTo>
                    <a:pt x="996695" y="96012"/>
                  </a:lnTo>
                  <a:lnTo>
                    <a:pt x="1002791" y="100584"/>
                  </a:lnTo>
                  <a:lnTo>
                    <a:pt x="1007363" y="105155"/>
                  </a:lnTo>
                  <a:lnTo>
                    <a:pt x="1008888" y="105155"/>
                  </a:lnTo>
                  <a:lnTo>
                    <a:pt x="1024127" y="88391"/>
                  </a:lnTo>
                  <a:lnTo>
                    <a:pt x="1014983" y="79248"/>
                  </a:lnTo>
                  <a:lnTo>
                    <a:pt x="1007363" y="74675"/>
                  </a:lnTo>
                  <a:lnTo>
                    <a:pt x="1002791" y="71627"/>
                  </a:lnTo>
                  <a:close/>
                </a:path>
                <a:path w="1035050" h="231775">
                  <a:moveTo>
                    <a:pt x="1010412" y="123443"/>
                  </a:moveTo>
                  <a:lnTo>
                    <a:pt x="1004315" y="129539"/>
                  </a:lnTo>
                  <a:lnTo>
                    <a:pt x="1018031" y="147827"/>
                  </a:lnTo>
                  <a:lnTo>
                    <a:pt x="1022603" y="144779"/>
                  </a:lnTo>
                  <a:lnTo>
                    <a:pt x="1027176" y="140208"/>
                  </a:lnTo>
                  <a:lnTo>
                    <a:pt x="1027176" y="138684"/>
                  </a:lnTo>
                  <a:lnTo>
                    <a:pt x="1031748" y="134112"/>
                  </a:lnTo>
                  <a:lnTo>
                    <a:pt x="1031748" y="131063"/>
                  </a:lnTo>
                  <a:lnTo>
                    <a:pt x="1034795" y="126491"/>
                  </a:lnTo>
                  <a:lnTo>
                    <a:pt x="1034795" y="124967"/>
                  </a:lnTo>
                  <a:lnTo>
                    <a:pt x="1010412" y="124967"/>
                  </a:lnTo>
                  <a:lnTo>
                    <a:pt x="1010412" y="123443"/>
                  </a:lnTo>
                  <a:close/>
                </a:path>
                <a:path w="1035050" h="231775">
                  <a:moveTo>
                    <a:pt x="1013460" y="117348"/>
                  </a:moveTo>
                  <a:lnTo>
                    <a:pt x="1013460" y="118872"/>
                  </a:lnTo>
                  <a:lnTo>
                    <a:pt x="1010412" y="124967"/>
                  </a:lnTo>
                  <a:lnTo>
                    <a:pt x="1034795" y="124967"/>
                  </a:lnTo>
                  <a:lnTo>
                    <a:pt x="1034795" y="120396"/>
                  </a:lnTo>
                  <a:lnTo>
                    <a:pt x="1013460" y="117348"/>
                  </a:lnTo>
                  <a:close/>
                </a:path>
                <a:path w="1035050" h="231775">
                  <a:moveTo>
                    <a:pt x="1013460" y="115824"/>
                  </a:moveTo>
                  <a:lnTo>
                    <a:pt x="1011936" y="121920"/>
                  </a:lnTo>
                  <a:lnTo>
                    <a:pt x="1013460" y="118872"/>
                  </a:lnTo>
                  <a:lnTo>
                    <a:pt x="1013460" y="115824"/>
                  </a:lnTo>
                  <a:close/>
                </a:path>
                <a:path w="1035050" h="231775">
                  <a:moveTo>
                    <a:pt x="987551" y="140208"/>
                  </a:moveTo>
                  <a:lnTo>
                    <a:pt x="979931" y="144779"/>
                  </a:lnTo>
                  <a:lnTo>
                    <a:pt x="970788" y="149351"/>
                  </a:lnTo>
                  <a:lnTo>
                    <a:pt x="969263" y="149351"/>
                  </a:lnTo>
                  <a:lnTo>
                    <a:pt x="976883" y="172212"/>
                  </a:lnTo>
                  <a:lnTo>
                    <a:pt x="978407" y="172212"/>
                  </a:lnTo>
                  <a:lnTo>
                    <a:pt x="989076" y="167639"/>
                  </a:lnTo>
                  <a:lnTo>
                    <a:pt x="998219" y="163067"/>
                  </a:lnTo>
                  <a:lnTo>
                    <a:pt x="987551" y="140208"/>
                  </a:lnTo>
                  <a:close/>
                </a:path>
                <a:path w="1035050" h="231775">
                  <a:moveTo>
                    <a:pt x="947927" y="156972"/>
                  </a:moveTo>
                  <a:lnTo>
                    <a:pt x="935736" y="161543"/>
                  </a:lnTo>
                  <a:lnTo>
                    <a:pt x="926591" y="163067"/>
                  </a:lnTo>
                  <a:lnTo>
                    <a:pt x="932688" y="187451"/>
                  </a:lnTo>
                  <a:lnTo>
                    <a:pt x="941831" y="185927"/>
                  </a:lnTo>
                  <a:lnTo>
                    <a:pt x="954024" y="181355"/>
                  </a:lnTo>
                  <a:lnTo>
                    <a:pt x="955548" y="181355"/>
                  </a:lnTo>
                  <a:lnTo>
                    <a:pt x="947927" y="156972"/>
                  </a:lnTo>
                  <a:close/>
                </a:path>
                <a:path w="1035050" h="231775">
                  <a:moveTo>
                    <a:pt x="906779" y="169163"/>
                  </a:moveTo>
                  <a:lnTo>
                    <a:pt x="883919" y="173736"/>
                  </a:lnTo>
                  <a:lnTo>
                    <a:pt x="888491" y="198120"/>
                  </a:lnTo>
                  <a:lnTo>
                    <a:pt x="911351" y="193548"/>
                  </a:lnTo>
                  <a:lnTo>
                    <a:pt x="906779" y="169163"/>
                  </a:lnTo>
                  <a:close/>
                </a:path>
                <a:path w="1035050" h="231775">
                  <a:moveTo>
                    <a:pt x="862583" y="178308"/>
                  </a:moveTo>
                  <a:lnTo>
                    <a:pt x="856488" y="179831"/>
                  </a:lnTo>
                  <a:lnTo>
                    <a:pt x="841248" y="182879"/>
                  </a:lnTo>
                  <a:lnTo>
                    <a:pt x="844295" y="207263"/>
                  </a:lnTo>
                  <a:lnTo>
                    <a:pt x="861060" y="204215"/>
                  </a:lnTo>
                  <a:lnTo>
                    <a:pt x="867155" y="202691"/>
                  </a:lnTo>
                  <a:lnTo>
                    <a:pt x="862583" y="178308"/>
                  </a:lnTo>
                  <a:close/>
                </a:path>
                <a:path w="1035050" h="231775">
                  <a:moveTo>
                    <a:pt x="819912" y="185927"/>
                  </a:moveTo>
                  <a:lnTo>
                    <a:pt x="800100" y="188975"/>
                  </a:lnTo>
                  <a:lnTo>
                    <a:pt x="797051" y="188975"/>
                  </a:lnTo>
                  <a:lnTo>
                    <a:pt x="800100" y="213360"/>
                  </a:lnTo>
                  <a:lnTo>
                    <a:pt x="803148" y="213360"/>
                  </a:lnTo>
                  <a:lnTo>
                    <a:pt x="822960" y="210312"/>
                  </a:lnTo>
                  <a:lnTo>
                    <a:pt x="819912" y="185927"/>
                  </a:lnTo>
                  <a:close/>
                </a:path>
                <a:path w="1035050" h="231775">
                  <a:moveTo>
                    <a:pt x="775715" y="192024"/>
                  </a:moveTo>
                  <a:lnTo>
                    <a:pt x="758951" y="193548"/>
                  </a:lnTo>
                  <a:lnTo>
                    <a:pt x="754379" y="195072"/>
                  </a:lnTo>
                  <a:lnTo>
                    <a:pt x="755903" y="219455"/>
                  </a:lnTo>
                  <a:lnTo>
                    <a:pt x="760476" y="217931"/>
                  </a:lnTo>
                  <a:lnTo>
                    <a:pt x="778763" y="216408"/>
                  </a:lnTo>
                  <a:lnTo>
                    <a:pt x="775715" y="192024"/>
                  </a:lnTo>
                  <a:close/>
                </a:path>
                <a:path w="1035050" h="231775">
                  <a:moveTo>
                    <a:pt x="731519" y="196596"/>
                  </a:moveTo>
                  <a:lnTo>
                    <a:pt x="714755" y="198120"/>
                  </a:lnTo>
                  <a:lnTo>
                    <a:pt x="710183" y="198120"/>
                  </a:lnTo>
                  <a:lnTo>
                    <a:pt x="711707" y="224027"/>
                  </a:lnTo>
                  <a:lnTo>
                    <a:pt x="716279" y="222503"/>
                  </a:lnTo>
                  <a:lnTo>
                    <a:pt x="734567" y="220979"/>
                  </a:lnTo>
                  <a:lnTo>
                    <a:pt x="731519" y="196596"/>
                  </a:lnTo>
                  <a:close/>
                </a:path>
                <a:path w="1035050" h="231775">
                  <a:moveTo>
                    <a:pt x="687324" y="199643"/>
                  </a:moveTo>
                  <a:lnTo>
                    <a:pt x="667512" y="201167"/>
                  </a:lnTo>
                  <a:lnTo>
                    <a:pt x="665988" y="201167"/>
                  </a:lnTo>
                  <a:lnTo>
                    <a:pt x="667512" y="227075"/>
                  </a:lnTo>
                  <a:lnTo>
                    <a:pt x="669036" y="227075"/>
                  </a:lnTo>
                  <a:lnTo>
                    <a:pt x="688848" y="225551"/>
                  </a:lnTo>
                  <a:lnTo>
                    <a:pt x="687324" y="199643"/>
                  </a:lnTo>
                  <a:close/>
                </a:path>
                <a:path w="1035050" h="231775">
                  <a:moveTo>
                    <a:pt x="643127" y="202691"/>
                  </a:moveTo>
                  <a:lnTo>
                    <a:pt x="621791" y="204215"/>
                  </a:lnTo>
                  <a:lnTo>
                    <a:pt x="623315" y="228600"/>
                  </a:lnTo>
                  <a:lnTo>
                    <a:pt x="644651" y="227075"/>
                  </a:lnTo>
                  <a:lnTo>
                    <a:pt x="643127" y="202691"/>
                  </a:lnTo>
                  <a:close/>
                </a:path>
                <a:path w="1035050" h="231775">
                  <a:moveTo>
                    <a:pt x="600455" y="204215"/>
                  </a:moveTo>
                  <a:lnTo>
                    <a:pt x="577595" y="205739"/>
                  </a:lnTo>
                  <a:lnTo>
                    <a:pt x="577595" y="230124"/>
                  </a:lnTo>
                  <a:lnTo>
                    <a:pt x="600455" y="230124"/>
                  </a:lnTo>
                  <a:lnTo>
                    <a:pt x="600455" y="204215"/>
                  </a:lnTo>
                  <a:close/>
                </a:path>
                <a:path w="1035050" h="231775">
                  <a:moveTo>
                    <a:pt x="556260" y="205739"/>
                  </a:moveTo>
                  <a:lnTo>
                    <a:pt x="533400" y="205739"/>
                  </a:lnTo>
                  <a:lnTo>
                    <a:pt x="533400" y="231648"/>
                  </a:lnTo>
                  <a:lnTo>
                    <a:pt x="556260" y="230124"/>
                  </a:lnTo>
                  <a:lnTo>
                    <a:pt x="556260" y="205739"/>
                  </a:lnTo>
                  <a:close/>
                </a:path>
                <a:path w="1035050" h="231775">
                  <a:moveTo>
                    <a:pt x="512063" y="205739"/>
                  </a:moveTo>
                  <a:lnTo>
                    <a:pt x="489203" y="205739"/>
                  </a:lnTo>
                  <a:lnTo>
                    <a:pt x="489203" y="230124"/>
                  </a:lnTo>
                  <a:lnTo>
                    <a:pt x="510539" y="231648"/>
                  </a:lnTo>
                  <a:lnTo>
                    <a:pt x="512063" y="205739"/>
                  </a:lnTo>
                  <a:close/>
                </a:path>
                <a:path w="1035050" h="231775">
                  <a:moveTo>
                    <a:pt x="466343" y="205739"/>
                  </a:moveTo>
                  <a:lnTo>
                    <a:pt x="445007" y="205739"/>
                  </a:lnTo>
                  <a:lnTo>
                    <a:pt x="445007" y="230124"/>
                  </a:lnTo>
                  <a:lnTo>
                    <a:pt x="466343" y="230124"/>
                  </a:lnTo>
                  <a:lnTo>
                    <a:pt x="466343" y="205739"/>
                  </a:lnTo>
                  <a:close/>
                </a:path>
                <a:path w="1035050" h="231775">
                  <a:moveTo>
                    <a:pt x="422148" y="204215"/>
                  </a:moveTo>
                  <a:lnTo>
                    <a:pt x="400812" y="204215"/>
                  </a:lnTo>
                  <a:lnTo>
                    <a:pt x="399288" y="228600"/>
                  </a:lnTo>
                  <a:lnTo>
                    <a:pt x="422148" y="228600"/>
                  </a:lnTo>
                  <a:lnTo>
                    <a:pt x="422148" y="204215"/>
                  </a:lnTo>
                  <a:close/>
                </a:path>
                <a:path w="1035050" h="231775">
                  <a:moveTo>
                    <a:pt x="368807" y="201167"/>
                  </a:moveTo>
                  <a:lnTo>
                    <a:pt x="356615" y="201167"/>
                  </a:lnTo>
                  <a:lnTo>
                    <a:pt x="355091" y="225551"/>
                  </a:lnTo>
                  <a:lnTo>
                    <a:pt x="367283" y="227075"/>
                  </a:lnTo>
                  <a:lnTo>
                    <a:pt x="377951" y="227075"/>
                  </a:lnTo>
                  <a:lnTo>
                    <a:pt x="379475" y="202691"/>
                  </a:lnTo>
                  <a:lnTo>
                    <a:pt x="368807" y="201167"/>
                  </a:lnTo>
                  <a:close/>
                </a:path>
                <a:path w="1035050" h="231775">
                  <a:moveTo>
                    <a:pt x="321563" y="198120"/>
                  </a:moveTo>
                  <a:lnTo>
                    <a:pt x="312419" y="198120"/>
                  </a:lnTo>
                  <a:lnTo>
                    <a:pt x="310895" y="222503"/>
                  </a:lnTo>
                  <a:lnTo>
                    <a:pt x="320039" y="222503"/>
                  </a:lnTo>
                  <a:lnTo>
                    <a:pt x="333755" y="224027"/>
                  </a:lnTo>
                  <a:lnTo>
                    <a:pt x="335279" y="199643"/>
                  </a:lnTo>
                  <a:lnTo>
                    <a:pt x="321563" y="198120"/>
                  </a:lnTo>
                  <a:close/>
                </a:path>
                <a:path w="1035050" h="231775">
                  <a:moveTo>
                    <a:pt x="277367" y="193548"/>
                  </a:moveTo>
                  <a:lnTo>
                    <a:pt x="268224" y="193548"/>
                  </a:lnTo>
                  <a:lnTo>
                    <a:pt x="266700" y="217931"/>
                  </a:lnTo>
                  <a:lnTo>
                    <a:pt x="275843" y="217931"/>
                  </a:lnTo>
                  <a:lnTo>
                    <a:pt x="288036" y="219455"/>
                  </a:lnTo>
                  <a:lnTo>
                    <a:pt x="291083" y="195072"/>
                  </a:lnTo>
                  <a:lnTo>
                    <a:pt x="277367" y="193548"/>
                  </a:lnTo>
                  <a:close/>
                </a:path>
                <a:path w="1035050" h="231775">
                  <a:moveTo>
                    <a:pt x="225551" y="187451"/>
                  </a:moveTo>
                  <a:lnTo>
                    <a:pt x="222503" y="211836"/>
                  </a:lnTo>
                  <a:lnTo>
                    <a:pt x="243839" y="214884"/>
                  </a:lnTo>
                  <a:lnTo>
                    <a:pt x="246887" y="190500"/>
                  </a:lnTo>
                  <a:lnTo>
                    <a:pt x="225551" y="187451"/>
                  </a:lnTo>
                  <a:close/>
                </a:path>
                <a:path w="1035050" h="231775">
                  <a:moveTo>
                    <a:pt x="181355" y="179831"/>
                  </a:moveTo>
                  <a:lnTo>
                    <a:pt x="178307" y="204215"/>
                  </a:lnTo>
                  <a:lnTo>
                    <a:pt x="195072" y="207263"/>
                  </a:lnTo>
                  <a:lnTo>
                    <a:pt x="199643" y="208787"/>
                  </a:lnTo>
                  <a:lnTo>
                    <a:pt x="202691" y="184403"/>
                  </a:lnTo>
                  <a:lnTo>
                    <a:pt x="198119" y="182879"/>
                  </a:lnTo>
                  <a:lnTo>
                    <a:pt x="181355" y="179831"/>
                  </a:lnTo>
                  <a:close/>
                </a:path>
              </a:pathLst>
            </a:custGeom>
            <a:solidFill>
              <a:srgbClr val="000000"/>
            </a:solidFill>
          </p:spPr>
          <p:txBody>
            <a:bodyPr wrap="square" lIns="0" tIns="0" rIns="0" bIns="0" rtlCol="0"/>
            <a:lstStyle/>
            <a:p>
              <a:endParaRPr sz="1632"/>
            </a:p>
          </p:txBody>
        </p:sp>
        <p:sp>
          <p:nvSpPr>
            <p:cNvPr id="61" name="object 61"/>
            <p:cNvSpPr/>
            <p:nvPr/>
          </p:nvSpPr>
          <p:spPr>
            <a:xfrm>
              <a:off x="7671816" y="2667000"/>
              <a:ext cx="192405" cy="494030"/>
            </a:xfrm>
            <a:custGeom>
              <a:avLst/>
              <a:gdLst/>
              <a:ahLst/>
              <a:cxnLst/>
              <a:rect l="l" t="t" r="r" b="b"/>
              <a:pathLst>
                <a:path w="192404" h="494030">
                  <a:moveTo>
                    <a:pt x="96011" y="0"/>
                  </a:moveTo>
                  <a:lnTo>
                    <a:pt x="0" y="108204"/>
                  </a:lnTo>
                  <a:lnTo>
                    <a:pt x="47243" y="108204"/>
                  </a:lnTo>
                  <a:lnTo>
                    <a:pt x="47243" y="493775"/>
                  </a:lnTo>
                  <a:lnTo>
                    <a:pt x="144779" y="493775"/>
                  </a:lnTo>
                  <a:lnTo>
                    <a:pt x="144779" y="108204"/>
                  </a:lnTo>
                  <a:lnTo>
                    <a:pt x="192024" y="108204"/>
                  </a:lnTo>
                  <a:lnTo>
                    <a:pt x="96011" y="0"/>
                  </a:lnTo>
                  <a:close/>
                </a:path>
              </a:pathLst>
            </a:custGeom>
            <a:solidFill>
              <a:srgbClr val="FFBF00"/>
            </a:solidFill>
          </p:spPr>
          <p:txBody>
            <a:bodyPr wrap="square" lIns="0" tIns="0" rIns="0" bIns="0" rtlCol="0"/>
            <a:lstStyle/>
            <a:p>
              <a:endParaRPr sz="1632"/>
            </a:p>
          </p:txBody>
        </p:sp>
        <p:sp>
          <p:nvSpPr>
            <p:cNvPr id="62" name="object 62"/>
            <p:cNvSpPr/>
            <p:nvPr/>
          </p:nvSpPr>
          <p:spPr>
            <a:xfrm>
              <a:off x="7516368" y="2667000"/>
              <a:ext cx="200025" cy="494030"/>
            </a:xfrm>
            <a:custGeom>
              <a:avLst/>
              <a:gdLst/>
              <a:ahLst/>
              <a:cxnLst/>
              <a:rect l="l" t="t" r="r" b="b"/>
              <a:pathLst>
                <a:path w="200025" h="494030">
                  <a:moveTo>
                    <a:pt x="149351" y="0"/>
                  </a:moveTo>
                  <a:lnTo>
                    <a:pt x="50291" y="0"/>
                  </a:lnTo>
                  <a:lnTo>
                    <a:pt x="50291" y="382524"/>
                  </a:lnTo>
                  <a:lnTo>
                    <a:pt x="0" y="382524"/>
                  </a:lnTo>
                  <a:lnTo>
                    <a:pt x="100583" y="493775"/>
                  </a:lnTo>
                  <a:lnTo>
                    <a:pt x="199643" y="382524"/>
                  </a:lnTo>
                  <a:lnTo>
                    <a:pt x="149351" y="382524"/>
                  </a:lnTo>
                  <a:lnTo>
                    <a:pt x="149351" y="0"/>
                  </a:lnTo>
                  <a:close/>
                </a:path>
              </a:pathLst>
            </a:custGeom>
            <a:solidFill>
              <a:srgbClr val="93CDDD"/>
            </a:solidFill>
          </p:spPr>
          <p:txBody>
            <a:bodyPr wrap="square" lIns="0" tIns="0" rIns="0" bIns="0" rtlCol="0"/>
            <a:lstStyle/>
            <a:p>
              <a:endParaRPr sz="1632"/>
            </a:p>
          </p:txBody>
        </p:sp>
      </p:grpSp>
      <p:sp>
        <p:nvSpPr>
          <p:cNvPr id="63" name="object 63"/>
          <p:cNvSpPr txBox="1"/>
          <p:nvPr/>
        </p:nvSpPr>
        <p:spPr>
          <a:xfrm>
            <a:off x="8875591" y="3814321"/>
            <a:ext cx="687527" cy="594020"/>
          </a:xfrm>
          <a:prstGeom prst="rect">
            <a:avLst/>
          </a:prstGeom>
        </p:spPr>
        <p:txBody>
          <a:bodyPr vert="horz" wrap="square" lIns="0" tIns="18426" rIns="0" bIns="0" rtlCol="0">
            <a:spAutoFit/>
          </a:bodyPr>
          <a:lstStyle/>
          <a:p>
            <a:pPr marL="71977" marR="12092" indent="-61037">
              <a:lnSpc>
                <a:spcPts val="589"/>
              </a:lnSpc>
              <a:spcBef>
                <a:spcPts val="145"/>
              </a:spcBef>
              <a:buSzPct val="81818"/>
              <a:buChar char="○"/>
              <a:tabLst>
                <a:tab pos="72553" algn="l"/>
              </a:tabLst>
            </a:pPr>
            <a:r>
              <a:rPr sz="499" spc="-27" dirty="0">
                <a:solidFill>
                  <a:srgbClr val="FF0000"/>
                </a:solidFill>
                <a:latin typeface="MS UI Gothic"/>
                <a:cs typeface="MS UI Gothic"/>
              </a:rPr>
              <a:t>既</a:t>
            </a:r>
            <a:r>
              <a:rPr sz="499" spc="-36" dirty="0">
                <a:solidFill>
                  <a:srgbClr val="FF0000"/>
                </a:solidFill>
                <a:latin typeface="MS UI Gothic"/>
                <a:cs typeface="MS UI Gothic"/>
              </a:rPr>
              <a:t>存</a:t>
            </a:r>
            <a:r>
              <a:rPr sz="499" spc="68" dirty="0">
                <a:solidFill>
                  <a:srgbClr val="FF0000"/>
                </a:solidFill>
                <a:latin typeface="MS UI Gothic"/>
                <a:cs typeface="MS UI Gothic"/>
              </a:rPr>
              <a:t>の</a:t>
            </a:r>
            <a:r>
              <a:rPr sz="499" spc="-27" dirty="0">
                <a:solidFill>
                  <a:srgbClr val="FF0000"/>
                </a:solidFill>
                <a:latin typeface="MS UI Gothic"/>
                <a:cs typeface="MS UI Gothic"/>
              </a:rPr>
              <a:t>事</a:t>
            </a:r>
            <a:r>
              <a:rPr sz="499" spc="-36" dirty="0">
                <a:solidFill>
                  <a:srgbClr val="FF0000"/>
                </a:solidFill>
                <a:latin typeface="MS UI Gothic"/>
                <a:cs typeface="MS UI Gothic"/>
              </a:rPr>
              <a:t>務</a:t>
            </a:r>
            <a:r>
              <a:rPr sz="499" spc="-27" dirty="0">
                <a:solidFill>
                  <a:srgbClr val="FF0000"/>
                </a:solidFill>
                <a:latin typeface="MS UI Gothic"/>
                <a:cs typeface="MS UI Gothic"/>
              </a:rPr>
              <a:t>組合</a:t>
            </a:r>
            <a:r>
              <a:rPr sz="499" spc="32" dirty="0">
                <a:solidFill>
                  <a:srgbClr val="FF0000"/>
                </a:solidFill>
                <a:latin typeface="MS UI Gothic"/>
                <a:cs typeface="MS UI Gothic"/>
              </a:rPr>
              <a:t>を</a:t>
            </a:r>
            <a:r>
              <a:rPr sz="499" spc="-18" dirty="0">
                <a:solidFill>
                  <a:srgbClr val="FF0000"/>
                </a:solidFill>
                <a:latin typeface="MS UI Gothic"/>
                <a:cs typeface="MS UI Gothic"/>
              </a:rPr>
              <a:t>活用 </a:t>
            </a:r>
            <a:r>
              <a:rPr sz="499" spc="-5" dirty="0">
                <a:solidFill>
                  <a:srgbClr val="FF0000"/>
                </a:solidFill>
                <a:latin typeface="MS UI Gothic"/>
                <a:cs typeface="MS UI Gothic"/>
              </a:rPr>
              <a:t>す</a:t>
            </a:r>
            <a:r>
              <a:rPr sz="499" spc="27" dirty="0">
                <a:solidFill>
                  <a:srgbClr val="FF0000"/>
                </a:solidFill>
                <a:latin typeface="MS UI Gothic"/>
                <a:cs typeface="MS UI Gothic"/>
              </a:rPr>
              <a:t>る</a:t>
            </a:r>
            <a:r>
              <a:rPr sz="499" spc="-27" dirty="0">
                <a:solidFill>
                  <a:srgbClr val="FF0000"/>
                </a:solidFill>
                <a:latin typeface="MS UI Gothic"/>
                <a:cs typeface="MS UI Gothic"/>
              </a:rPr>
              <a:t>場合</a:t>
            </a:r>
            <a:endParaRPr sz="499">
              <a:latin typeface="MS UI Gothic"/>
              <a:cs typeface="MS UI Gothic"/>
            </a:endParaRPr>
          </a:p>
          <a:p>
            <a:pPr marL="71977" marR="51824" indent="-20729">
              <a:lnSpc>
                <a:spcPct val="109100"/>
              </a:lnSpc>
              <a:spcBef>
                <a:spcPts val="36"/>
              </a:spcBef>
            </a:pPr>
            <a:r>
              <a:rPr sz="499" spc="-32" dirty="0">
                <a:solidFill>
                  <a:srgbClr val="FF0000"/>
                </a:solidFill>
                <a:latin typeface="MS UI Gothic"/>
                <a:cs typeface="MS UI Gothic"/>
              </a:rPr>
              <a:t>１</a:t>
            </a:r>
            <a:r>
              <a:rPr sz="499" spc="-9" dirty="0">
                <a:solidFill>
                  <a:srgbClr val="FF0000"/>
                </a:solidFill>
                <a:latin typeface="MS UI Gothic"/>
                <a:cs typeface="MS UI Gothic"/>
              </a:rPr>
              <a:t>．</a:t>
            </a:r>
            <a:r>
              <a:rPr sz="499" spc="-36" dirty="0">
                <a:solidFill>
                  <a:srgbClr val="FF0000"/>
                </a:solidFill>
                <a:latin typeface="MS UI Gothic"/>
                <a:cs typeface="MS UI Gothic"/>
              </a:rPr>
              <a:t>申</a:t>
            </a:r>
            <a:r>
              <a:rPr sz="499" spc="-27" dirty="0">
                <a:solidFill>
                  <a:srgbClr val="FF0000"/>
                </a:solidFill>
                <a:latin typeface="MS UI Gothic"/>
                <a:cs typeface="MS UI Gothic"/>
              </a:rPr>
              <a:t>請書</a:t>
            </a:r>
            <a:r>
              <a:rPr sz="499" spc="-36" dirty="0">
                <a:solidFill>
                  <a:srgbClr val="FF0000"/>
                </a:solidFill>
                <a:latin typeface="MS UI Gothic"/>
                <a:cs typeface="MS UI Gothic"/>
              </a:rPr>
              <a:t>類</a:t>
            </a:r>
            <a:r>
              <a:rPr sz="499" spc="68" dirty="0">
                <a:solidFill>
                  <a:srgbClr val="FF0000"/>
                </a:solidFill>
                <a:latin typeface="MS UI Gothic"/>
                <a:cs typeface="MS UI Gothic"/>
              </a:rPr>
              <a:t>の</a:t>
            </a:r>
            <a:r>
              <a:rPr sz="499" spc="54" dirty="0">
                <a:solidFill>
                  <a:srgbClr val="FF0000"/>
                </a:solidFill>
                <a:latin typeface="MS UI Gothic"/>
                <a:cs typeface="MS UI Gothic"/>
              </a:rPr>
              <a:t>とり</a:t>
            </a:r>
            <a:r>
              <a:rPr sz="499" spc="45" dirty="0">
                <a:solidFill>
                  <a:srgbClr val="FF0000"/>
                </a:solidFill>
                <a:latin typeface="MS UI Gothic"/>
                <a:cs typeface="MS UI Gothic"/>
              </a:rPr>
              <a:t>ま</a:t>
            </a:r>
            <a:r>
              <a:rPr sz="499" spc="36" dirty="0">
                <a:solidFill>
                  <a:srgbClr val="FF0000"/>
                </a:solidFill>
                <a:latin typeface="MS UI Gothic"/>
                <a:cs typeface="MS UI Gothic"/>
              </a:rPr>
              <a:t>と </a:t>
            </a:r>
            <a:r>
              <a:rPr sz="499" spc="9" dirty="0">
                <a:solidFill>
                  <a:srgbClr val="FF0000"/>
                </a:solidFill>
                <a:latin typeface="MS UI Gothic"/>
                <a:cs typeface="MS UI Gothic"/>
              </a:rPr>
              <a:t>め</a:t>
            </a:r>
            <a:r>
              <a:rPr sz="499" spc="-18" dirty="0">
                <a:solidFill>
                  <a:srgbClr val="FF0000"/>
                </a:solidFill>
                <a:latin typeface="MS UI Gothic"/>
                <a:cs typeface="MS UI Gothic"/>
              </a:rPr>
              <a:t>、</a:t>
            </a:r>
            <a:r>
              <a:rPr sz="499" spc="-36" dirty="0">
                <a:solidFill>
                  <a:srgbClr val="FF0000"/>
                </a:solidFill>
                <a:latin typeface="MS UI Gothic"/>
                <a:cs typeface="MS UI Gothic"/>
              </a:rPr>
              <a:t>内</a:t>
            </a:r>
            <a:r>
              <a:rPr sz="499" spc="-27" dirty="0">
                <a:solidFill>
                  <a:srgbClr val="FF0000"/>
                </a:solidFill>
                <a:latin typeface="MS UI Gothic"/>
                <a:cs typeface="MS UI Gothic"/>
              </a:rPr>
              <a:t>容</a:t>
            </a:r>
            <a:r>
              <a:rPr sz="499" spc="68" dirty="0">
                <a:solidFill>
                  <a:srgbClr val="FF0000"/>
                </a:solidFill>
                <a:latin typeface="MS UI Gothic"/>
                <a:cs typeface="MS UI Gothic"/>
              </a:rPr>
              <a:t>の</a:t>
            </a:r>
            <a:r>
              <a:rPr sz="499" spc="-36" dirty="0">
                <a:solidFill>
                  <a:srgbClr val="FF0000"/>
                </a:solidFill>
                <a:latin typeface="MS UI Gothic"/>
                <a:cs typeface="MS UI Gothic"/>
              </a:rPr>
              <a:t>精</a:t>
            </a:r>
            <a:r>
              <a:rPr sz="499" spc="-27" dirty="0">
                <a:solidFill>
                  <a:srgbClr val="FF0000"/>
                </a:solidFill>
                <a:latin typeface="MS UI Gothic"/>
                <a:cs typeface="MS UI Gothic"/>
              </a:rPr>
              <a:t>査</a:t>
            </a:r>
            <a:endParaRPr sz="499">
              <a:latin typeface="MS UI Gothic"/>
              <a:cs typeface="MS UI Gothic"/>
            </a:endParaRPr>
          </a:p>
          <a:p>
            <a:pPr marL="71977" marR="4607" indent="-20729">
              <a:lnSpc>
                <a:spcPct val="107300"/>
              </a:lnSpc>
            </a:pPr>
            <a:r>
              <a:rPr sz="499" spc="-32" dirty="0">
                <a:solidFill>
                  <a:srgbClr val="FF0000"/>
                </a:solidFill>
                <a:latin typeface="MS UI Gothic"/>
                <a:cs typeface="MS UI Gothic"/>
              </a:rPr>
              <a:t>２</a:t>
            </a:r>
            <a:r>
              <a:rPr sz="499" spc="-9" dirty="0">
                <a:solidFill>
                  <a:srgbClr val="FF0000"/>
                </a:solidFill>
                <a:latin typeface="MS UI Gothic"/>
                <a:cs typeface="MS UI Gothic"/>
              </a:rPr>
              <a:t>．</a:t>
            </a:r>
            <a:r>
              <a:rPr sz="499" spc="-36" dirty="0">
                <a:solidFill>
                  <a:srgbClr val="FF0000"/>
                </a:solidFill>
                <a:latin typeface="MS UI Gothic"/>
                <a:cs typeface="MS UI Gothic"/>
              </a:rPr>
              <a:t>共</a:t>
            </a:r>
            <a:r>
              <a:rPr sz="499" spc="-27" dirty="0">
                <a:solidFill>
                  <a:srgbClr val="FF0000"/>
                </a:solidFill>
                <a:latin typeface="MS UI Gothic"/>
                <a:cs typeface="MS UI Gothic"/>
              </a:rPr>
              <a:t>同調</a:t>
            </a:r>
            <a:r>
              <a:rPr sz="499" spc="-36" dirty="0">
                <a:solidFill>
                  <a:srgbClr val="FF0000"/>
                </a:solidFill>
                <a:latin typeface="MS UI Gothic"/>
                <a:cs typeface="MS UI Gothic"/>
              </a:rPr>
              <a:t>達</a:t>
            </a:r>
            <a:r>
              <a:rPr sz="499" spc="68" dirty="0">
                <a:solidFill>
                  <a:srgbClr val="FF0000"/>
                </a:solidFill>
                <a:latin typeface="MS UI Gothic"/>
                <a:cs typeface="MS UI Gothic"/>
              </a:rPr>
              <a:t>の</a:t>
            </a:r>
            <a:r>
              <a:rPr sz="499" spc="-27" dirty="0">
                <a:solidFill>
                  <a:srgbClr val="FF0000"/>
                </a:solidFill>
                <a:latin typeface="MS UI Gothic"/>
                <a:cs typeface="MS UI Gothic"/>
              </a:rPr>
              <a:t>方</a:t>
            </a:r>
            <a:r>
              <a:rPr sz="499" spc="-36" dirty="0">
                <a:solidFill>
                  <a:srgbClr val="FF0000"/>
                </a:solidFill>
                <a:latin typeface="MS UI Gothic"/>
                <a:cs typeface="MS UI Gothic"/>
              </a:rPr>
              <a:t>針</a:t>
            </a:r>
            <a:r>
              <a:rPr sz="499" spc="-18" dirty="0">
                <a:solidFill>
                  <a:srgbClr val="FF0000"/>
                </a:solidFill>
                <a:latin typeface="MS UI Gothic"/>
                <a:cs typeface="MS UI Gothic"/>
              </a:rPr>
              <a:t>作成 </a:t>
            </a:r>
            <a:r>
              <a:rPr sz="499" spc="-27" dirty="0">
                <a:solidFill>
                  <a:srgbClr val="FF0000"/>
                </a:solidFill>
                <a:latin typeface="MS UI Gothic"/>
                <a:cs typeface="MS UI Gothic"/>
              </a:rPr>
              <a:t>及</a:t>
            </a:r>
            <a:r>
              <a:rPr sz="499" spc="-5" dirty="0">
                <a:solidFill>
                  <a:srgbClr val="FF0000"/>
                </a:solidFill>
                <a:latin typeface="MS UI Gothic"/>
                <a:cs typeface="MS UI Gothic"/>
              </a:rPr>
              <a:t>び</a:t>
            </a:r>
            <a:r>
              <a:rPr sz="499" spc="-27" dirty="0">
                <a:solidFill>
                  <a:srgbClr val="FF0000"/>
                </a:solidFill>
                <a:latin typeface="MS UI Gothic"/>
                <a:cs typeface="MS UI Gothic"/>
              </a:rPr>
              <a:t>調整</a:t>
            </a:r>
            <a:endParaRPr sz="499">
              <a:latin typeface="MS UI Gothic"/>
              <a:cs typeface="MS UI Gothic"/>
            </a:endParaRPr>
          </a:p>
          <a:p>
            <a:pPr marL="51248">
              <a:spcBef>
                <a:spcPts val="54"/>
              </a:spcBef>
            </a:pPr>
            <a:r>
              <a:rPr sz="499" spc="-18" dirty="0">
                <a:solidFill>
                  <a:srgbClr val="FF0000"/>
                </a:solidFill>
                <a:latin typeface="MS UI Gothic"/>
                <a:cs typeface="MS UI Gothic"/>
              </a:rPr>
              <a:t>３．</a:t>
            </a:r>
            <a:r>
              <a:rPr sz="499" spc="-36" dirty="0">
                <a:solidFill>
                  <a:srgbClr val="FF0000"/>
                </a:solidFill>
                <a:latin typeface="MS UI Gothic"/>
                <a:cs typeface="MS UI Gothic"/>
              </a:rPr>
              <a:t>端</a:t>
            </a:r>
            <a:r>
              <a:rPr sz="499" spc="-27" dirty="0">
                <a:solidFill>
                  <a:srgbClr val="FF0000"/>
                </a:solidFill>
                <a:latin typeface="MS UI Gothic"/>
                <a:cs typeface="MS UI Gothic"/>
              </a:rPr>
              <a:t>末</a:t>
            </a:r>
            <a:r>
              <a:rPr sz="499" spc="68" dirty="0">
                <a:solidFill>
                  <a:srgbClr val="FF0000"/>
                </a:solidFill>
                <a:latin typeface="MS UI Gothic"/>
                <a:cs typeface="MS UI Gothic"/>
              </a:rPr>
              <a:t>の</a:t>
            </a:r>
            <a:r>
              <a:rPr sz="499" spc="-36" dirty="0">
                <a:solidFill>
                  <a:srgbClr val="FF0000"/>
                </a:solidFill>
                <a:latin typeface="MS UI Gothic"/>
                <a:cs typeface="MS UI Gothic"/>
              </a:rPr>
              <a:t>種</a:t>
            </a:r>
            <a:r>
              <a:rPr sz="499" spc="-27" dirty="0">
                <a:solidFill>
                  <a:srgbClr val="FF0000"/>
                </a:solidFill>
                <a:latin typeface="MS UI Gothic"/>
                <a:cs typeface="MS UI Gothic"/>
              </a:rPr>
              <a:t>類</a:t>
            </a:r>
            <a:r>
              <a:rPr sz="499" spc="68" dirty="0">
                <a:solidFill>
                  <a:srgbClr val="FF0000"/>
                </a:solidFill>
                <a:latin typeface="MS UI Gothic"/>
                <a:cs typeface="MS UI Gothic"/>
              </a:rPr>
              <a:t>の</a:t>
            </a:r>
            <a:r>
              <a:rPr sz="499" spc="-36" dirty="0">
                <a:solidFill>
                  <a:srgbClr val="FF0000"/>
                </a:solidFill>
                <a:latin typeface="MS UI Gothic"/>
                <a:cs typeface="MS UI Gothic"/>
              </a:rPr>
              <a:t>選</a:t>
            </a:r>
            <a:r>
              <a:rPr sz="499" spc="-27" dirty="0">
                <a:solidFill>
                  <a:srgbClr val="FF0000"/>
                </a:solidFill>
                <a:latin typeface="MS UI Gothic"/>
                <a:cs typeface="MS UI Gothic"/>
              </a:rPr>
              <a:t>定</a:t>
            </a:r>
            <a:endParaRPr sz="499">
              <a:latin typeface="MS UI Gothic"/>
              <a:cs typeface="MS UI Gothic"/>
            </a:endParaRPr>
          </a:p>
        </p:txBody>
      </p:sp>
      <p:sp>
        <p:nvSpPr>
          <p:cNvPr id="64" name="object 64"/>
          <p:cNvSpPr txBox="1"/>
          <p:nvPr/>
        </p:nvSpPr>
        <p:spPr>
          <a:xfrm>
            <a:off x="7430056" y="2718710"/>
            <a:ext cx="588487" cy="558454"/>
          </a:xfrm>
          <a:prstGeom prst="rect">
            <a:avLst/>
          </a:prstGeom>
        </p:spPr>
        <p:txBody>
          <a:bodyPr vert="horz" wrap="square" lIns="0" tIns="12668" rIns="0" bIns="0" rtlCol="0">
            <a:spAutoFit/>
          </a:bodyPr>
          <a:lstStyle/>
          <a:p>
            <a:pPr marL="141075">
              <a:spcBef>
                <a:spcPts val="100"/>
              </a:spcBef>
            </a:pPr>
            <a:r>
              <a:rPr sz="1224" spc="-63" dirty="0">
                <a:latin typeface="MS UI Gothic"/>
                <a:cs typeface="MS UI Gothic"/>
              </a:rPr>
              <a:t>申</a:t>
            </a:r>
            <a:r>
              <a:rPr sz="1224" spc="-77" dirty="0">
                <a:latin typeface="MS UI Gothic"/>
                <a:cs typeface="MS UI Gothic"/>
              </a:rPr>
              <a:t>請</a:t>
            </a:r>
            <a:r>
              <a:rPr sz="1224" spc="-118" dirty="0">
                <a:latin typeface="MS UI Gothic"/>
                <a:cs typeface="MS UI Gothic"/>
              </a:rPr>
              <a:t>③</a:t>
            </a:r>
            <a:endParaRPr sz="1224">
              <a:latin typeface="MS UI Gothic"/>
              <a:cs typeface="MS UI Gothic"/>
            </a:endParaRPr>
          </a:p>
          <a:p>
            <a:pPr marL="11516">
              <a:spcBef>
                <a:spcPts val="503"/>
              </a:spcBef>
            </a:pPr>
            <a:r>
              <a:rPr sz="635" spc="-59" dirty="0">
                <a:latin typeface="MS UI Gothic"/>
                <a:cs typeface="MS UI Gothic"/>
              </a:rPr>
              <a:t>事業</a:t>
            </a:r>
            <a:r>
              <a:rPr sz="635" spc="-54" dirty="0">
                <a:latin typeface="MS UI Gothic"/>
                <a:cs typeface="MS UI Gothic"/>
              </a:rPr>
              <a:t>費</a:t>
            </a:r>
            <a:endParaRPr sz="635">
              <a:latin typeface="MS UI Gothic"/>
              <a:cs typeface="MS UI Gothic"/>
            </a:endParaRPr>
          </a:p>
          <a:p>
            <a:pPr marL="11516">
              <a:spcBef>
                <a:spcPts val="9"/>
              </a:spcBef>
            </a:pPr>
            <a:r>
              <a:rPr sz="635" spc="-5" dirty="0">
                <a:latin typeface="MS UI Gothic"/>
                <a:cs typeface="MS UI Gothic"/>
              </a:rPr>
              <a:t>（</a:t>
            </a:r>
            <a:r>
              <a:rPr sz="635" spc="-59" dirty="0">
                <a:latin typeface="MS UI Gothic"/>
                <a:cs typeface="MS UI Gothic"/>
              </a:rPr>
              <a:t>都</a:t>
            </a:r>
            <a:r>
              <a:rPr sz="635" spc="-50" dirty="0">
                <a:latin typeface="MS UI Gothic"/>
                <a:cs typeface="MS UI Gothic"/>
              </a:rPr>
              <a:t>道</a:t>
            </a:r>
            <a:r>
              <a:rPr sz="635" spc="-59" dirty="0">
                <a:latin typeface="MS UI Gothic"/>
                <a:cs typeface="MS UI Gothic"/>
              </a:rPr>
              <a:t>府</a:t>
            </a:r>
            <a:r>
              <a:rPr sz="635" spc="-54" dirty="0">
                <a:latin typeface="MS UI Gothic"/>
                <a:cs typeface="MS UI Gothic"/>
              </a:rPr>
              <a:t>県</a:t>
            </a:r>
            <a:endParaRPr sz="635">
              <a:latin typeface="MS UI Gothic"/>
              <a:cs typeface="MS UI Gothic"/>
            </a:endParaRPr>
          </a:p>
          <a:p>
            <a:pPr marL="11516"/>
            <a:r>
              <a:rPr sz="635" spc="-5" dirty="0">
                <a:latin typeface="MS UI Gothic"/>
                <a:cs typeface="MS UI Gothic"/>
              </a:rPr>
              <a:t>・</a:t>
            </a:r>
            <a:r>
              <a:rPr sz="635" spc="-59" dirty="0">
                <a:latin typeface="MS UI Gothic"/>
                <a:cs typeface="MS UI Gothic"/>
              </a:rPr>
              <a:t>政</a:t>
            </a:r>
            <a:r>
              <a:rPr sz="635" spc="-50" dirty="0">
                <a:latin typeface="MS UI Gothic"/>
                <a:cs typeface="MS UI Gothic"/>
              </a:rPr>
              <a:t>令</a:t>
            </a:r>
            <a:r>
              <a:rPr sz="635" spc="-59" dirty="0">
                <a:latin typeface="MS UI Gothic"/>
                <a:cs typeface="MS UI Gothic"/>
              </a:rPr>
              <a:t>市</a:t>
            </a:r>
            <a:r>
              <a:rPr sz="635" spc="-27" dirty="0">
                <a:latin typeface="MS UI Gothic"/>
                <a:cs typeface="MS UI Gothic"/>
              </a:rPr>
              <a:t>）</a:t>
            </a:r>
            <a:endParaRPr sz="635">
              <a:latin typeface="MS UI Gothic"/>
              <a:cs typeface="MS UI Gothic"/>
            </a:endParaRPr>
          </a:p>
        </p:txBody>
      </p:sp>
      <p:sp>
        <p:nvSpPr>
          <p:cNvPr id="65" name="object 65"/>
          <p:cNvSpPr txBox="1"/>
          <p:nvPr/>
        </p:nvSpPr>
        <p:spPr>
          <a:xfrm>
            <a:off x="6951897" y="4131069"/>
            <a:ext cx="396163" cy="208230"/>
          </a:xfrm>
          <a:prstGeom prst="rect">
            <a:avLst/>
          </a:prstGeom>
        </p:spPr>
        <p:txBody>
          <a:bodyPr vert="horz" wrap="square" lIns="0" tIns="12668" rIns="0" bIns="0" rtlCol="0">
            <a:spAutoFit/>
          </a:bodyPr>
          <a:lstStyle/>
          <a:p>
            <a:pPr marL="11516">
              <a:spcBef>
                <a:spcPts val="100"/>
              </a:spcBef>
            </a:pPr>
            <a:r>
              <a:rPr sz="635" spc="-59" dirty="0">
                <a:latin typeface="MS UI Gothic"/>
                <a:cs typeface="MS UI Gothic"/>
              </a:rPr>
              <a:t>事</a:t>
            </a:r>
            <a:r>
              <a:rPr sz="635" spc="-50" dirty="0">
                <a:latin typeface="MS UI Gothic"/>
                <a:cs typeface="MS UI Gothic"/>
              </a:rPr>
              <a:t>業</a:t>
            </a:r>
            <a:r>
              <a:rPr sz="635" spc="-54" dirty="0">
                <a:latin typeface="MS UI Gothic"/>
                <a:cs typeface="MS UI Gothic"/>
              </a:rPr>
              <a:t>費</a:t>
            </a:r>
            <a:endParaRPr sz="635">
              <a:latin typeface="MS UI Gothic"/>
              <a:cs typeface="MS UI Gothic"/>
            </a:endParaRPr>
          </a:p>
          <a:p>
            <a:pPr marL="11516"/>
            <a:r>
              <a:rPr sz="635" spc="-5" dirty="0">
                <a:latin typeface="MS UI Gothic"/>
                <a:cs typeface="MS UI Gothic"/>
              </a:rPr>
              <a:t>（</a:t>
            </a:r>
            <a:r>
              <a:rPr sz="635" spc="-50" dirty="0">
                <a:latin typeface="MS UI Gothic"/>
                <a:cs typeface="MS UI Gothic"/>
              </a:rPr>
              <a:t>市</a:t>
            </a:r>
            <a:r>
              <a:rPr sz="635" spc="-59" dirty="0">
                <a:latin typeface="MS UI Gothic"/>
                <a:cs typeface="MS UI Gothic"/>
              </a:rPr>
              <a:t>区町</a:t>
            </a:r>
            <a:r>
              <a:rPr sz="635" spc="-50" dirty="0">
                <a:latin typeface="MS UI Gothic"/>
                <a:cs typeface="MS UI Gothic"/>
              </a:rPr>
              <a:t>村</a:t>
            </a:r>
            <a:r>
              <a:rPr sz="635" spc="-27" dirty="0">
                <a:latin typeface="MS UI Gothic"/>
                <a:cs typeface="MS UI Gothic"/>
              </a:rPr>
              <a:t>）</a:t>
            </a:r>
            <a:endParaRPr sz="635">
              <a:latin typeface="MS UI Gothic"/>
              <a:cs typeface="MS UI Gothic"/>
            </a:endParaRPr>
          </a:p>
        </p:txBody>
      </p:sp>
      <p:sp>
        <p:nvSpPr>
          <p:cNvPr id="66" name="object 66"/>
          <p:cNvSpPr txBox="1"/>
          <p:nvPr/>
        </p:nvSpPr>
        <p:spPr>
          <a:xfrm>
            <a:off x="8089254" y="2870718"/>
            <a:ext cx="243571" cy="110511"/>
          </a:xfrm>
          <a:prstGeom prst="rect">
            <a:avLst/>
          </a:prstGeom>
        </p:spPr>
        <p:txBody>
          <a:bodyPr vert="horz" wrap="square" lIns="0" tIns="12668" rIns="0" bIns="0" rtlCol="0">
            <a:spAutoFit/>
          </a:bodyPr>
          <a:lstStyle/>
          <a:p>
            <a:pPr marL="11516">
              <a:spcBef>
                <a:spcPts val="100"/>
              </a:spcBef>
            </a:pPr>
            <a:r>
              <a:rPr sz="635" spc="-59" dirty="0">
                <a:latin typeface="MS UI Gothic"/>
                <a:cs typeface="MS UI Gothic"/>
              </a:rPr>
              <a:t>事務</a:t>
            </a:r>
            <a:r>
              <a:rPr sz="635" spc="-54" dirty="0">
                <a:latin typeface="MS UI Gothic"/>
                <a:cs typeface="MS UI Gothic"/>
              </a:rPr>
              <a:t>費</a:t>
            </a:r>
            <a:endParaRPr sz="635">
              <a:latin typeface="MS UI Gothic"/>
              <a:cs typeface="MS UI Gothic"/>
            </a:endParaRPr>
          </a:p>
        </p:txBody>
      </p:sp>
      <p:sp>
        <p:nvSpPr>
          <p:cNvPr id="67" name="object 67"/>
          <p:cNvSpPr txBox="1"/>
          <p:nvPr/>
        </p:nvSpPr>
        <p:spPr>
          <a:xfrm>
            <a:off x="8390521" y="2522462"/>
            <a:ext cx="1249526" cy="403668"/>
          </a:xfrm>
          <a:prstGeom prst="rect">
            <a:avLst/>
          </a:prstGeom>
        </p:spPr>
        <p:txBody>
          <a:bodyPr vert="horz" wrap="square" lIns="0" tIns="12668" rIns="0" bIns="0" rtlCol="0">
            <a:spAutoFit/>
          </a:bodyPr>
          <a:lstStyle/>
          <a:p>
            <a:pPr marL="85797" indent="-74856">
              <a:spcBef>
                <a:spcPts val="100"/>
              </a:spcBef>
              <a:buSzPct val="85714"/>
              <a:buChar char="○"/>
              <a:tabLst>
                <a:tab pos="86373" algn="l"/>
              </a:tabLst>
            </a:pPr>
            <a:r>
              <a:rPr sz="635" spc="-59" dirty="0">
                <a:solidFill>
                  <a:srgbClr val="FF0000"/>
                </a:solidFill>
                <a:latin typeface="MS UI Gothic"/>
                <a:cs typeface="MS UI Gothic"/>
              </a:rPr>
              <a:t>主</a:t>
            </a:r>
            <a:r>
              <a:rPr sz="635" spc="-14" dirty="0">
                <a:solidFill>
                  <a:srgbClr val="FF0000"/>
                </a:solidFill>
                <a:latin typeface="MS UI Gothic"/>
                <a:cs typeface="MS UI Gothic"/>
              </a:rPr>
              <a:t>な</a:t>
            </a:r>
            <a:r>
              <a:rPr sz="635" spc="-59" dirty="0">
                <a:solidFill>
                  <a:srgbClr val="FF0000"/>
                </a:solidFill>
                <a:latin typeface="MS UI Gothic"/>
                <a:cs typeface="MS UI Gothic"/>
              </a:rPr>
              <a:t>役</a:t>
            </a:r>
            <a:r>
              <a:rPr sz="635" spc="-54" dirty="0">
                <a:solidFill>
                  <a:srgbClr val="FF0000"/>
                </a:solidFill>
                <a:latin typeface="MS UI Gothic"/>
                <a:cs typeface="MS UI Gothic"/>
              </a:rPr>
              <a:t>割</a:t>
            </a:r>
            <a:endParaRPr sz="635">
              <a:latin typeface="MS UI Gothic"/>
              <a:cs typeface="MS UI Gothic"/>
            </a:endParaRPr>
          </a:p>
          <a:p>
            <a:pPr marL="58158" marR="4607"/>
            <a:r>
              <a:rPr sz="635" spc="-27" dirty="0">
                <a:solidFill>
                  <a:srgbClr val="FF0000"/>
                </a:solidFill>
                <a:latin typeface="MS UI Gothic"/>
                <a:cs typeface="MS UI Gothic"/>
              </a:rPr>
              <a:t>１</a:t>
            </a:r>
            <a:r>
              <a:rPr sz="635" spc="-54" dirty="0">
                <a:solidFill>
                  <a:srgbClr val="FF0000"/>
                </a:solidFill>
                <a:latin typeface="MS UI Gothic"/>
                <a:cs typeface="MS UI Gothic"/>
              </a:rPr>
              <a:t>．</a:t>
            </a:r>
            <a:r>
              <a:rPr sz="635" spc="-50" dirty="0">
                <a:solidFill>
                  <a:srgbClr val="FF0000"/>
                </a:solidFill>
                <a:latin typeface="MS UI Gothic"/>
                <a:cs typeface="MS UI Gothic"/>
              </a:rPr>
              <a:t>申</a:t>
            </a:r>
            <a:r>
              <a:rPr sz="635" spc="-59" dirty="0">
                <a:solidFill>
                  <a:srgbClr val="FF0000"/>
                </a:solidFill>
                <a:latin typeface="MS UI Gothic"/>
                <a:cs typeface="MS UI Gothic"/>
              </a:rPr>
              <a:t>請書</a:t>
            </a:r>
            <a:r>
              <a:rPr sz="635" spc="-50" dirty="0">
                <a:solidFill>
                  <a:srgbClr val="FF0000"/>
                </a:solidFill>
                <a:latin typeface="MS UI Gothic"/>
                <a:cs typeface="MS UI Gothic"/>
              </a:rPr>
              <a:t>類</a:t>
            </a:r>
            <a:r>
              <a:rPr sz="635" spc="54" dirty="0">
                <a:solidFill>
                  <a:srgbClr val="FF0000"/>
                </a:solidFill>
                <a:latin typeface="MS UI Gothic"/>
                <a:cs typeface="MS UI Gothic"/>
              </a:rPr>
              <a:t>の</a:t>
            </a:r>
            <a:r>
              <a:rPr sz="635" spc="23" dirty="0">
                <a:solidFill>
                  <a:srgbClr val="FF0000"/>
                </a:solidFill>
                <a:latin typeface="MS UI Gothic"/>
                <a:cs typeface="MS UI Gothic"/>
              </a:rPr>
              <a:t>とり</a:t>
            </a:r>
            <a:r>
              <a:rPr sz="635" spc="41" dirty="0">
                <a:solidFill>
                  <a:srgbClr val="FF0000"/>
                </a:solidFill>
                <a:latin typeface="MS UI Gothic"/>
                <a:cs typeface="MS UI Gothic"/>
              </a:rPr>
              <a:t>ま</a:t>
            </a:r>
            <a:r>
              <a:rPr sz="635" spc="23" dirty="0">
                <a:solidFill>
                  <a:srgbClr val="FF0000"/>
                </a:solidFill>
                <a:latin typeface="MS UI Gothic"/>
                <a:cs typeface="MS UI Gothic"/>
              </a:rPr>
              <a:t>と</a:t>
            </a:r>
            <a:r>
              <a:rPr sz="635" spc="68" dirty="0">
                <a:solidFill>
                  <a:srgbClr val="FF0000"/>
                </a:solidFill>
                <a:latin typeface="MS UI Gothic"/>
                <a:cs typeface="MS UI Gothic"/>
              </a:rPr>
              <a:t>め</a:t>
            </a:r>
            <a:r>
              <a:rPr sz="635" spc="-54" dirty="0">
                <a:solidFill>
                  <a:srgbClr val="FF0000"/>
                </a:solidFill>
                <a:latin typeface="MS UI Gothic"/>
                <a:cs typeface="MS UI Gothic"/>
              </a:rPr>
              <a:t>、</a:t>
            </a:r>
            <a:r>
              <a:rPr sz="635" spc="-59" dirty="0">
                <a:solidFill>
                  <a:srgbClr val="FF0000"/>
                </a:solidFill>
                <a:latin typeface="MS UI Gothic"/>
                <a:cs typeface="MS UI Gothic"/>
              </a:rPr>
              <a:t>内容</a:t>
            </a:r>
            <a:r>
              <a:rPr sz="635" spc="9" dirty="0">
                <a:solidFill>
                  <a:srgbClr val="FF0000"/>
                </a:solidFill>
                <a:latin typeface="MS UI Gothic"/>
                <a:cs typeface="MS UI Gothic"/>
              </a:rPr>
              <a:t>の</a:t>
            </a:r>
            <a:r>
              <a:rPr sz="635" spc="-59" dirty="0">
                <a:solidFill>
                  <a:srgbClr val="FF0000"/>
                </a:solidFill>
                <a:latin typeface="MS UI Gothic"/>
                <a:cs typeface="MS UI Gothic"/>
              </a:rPr>
              <a:t>精</a:t>
            </a:r>
            <a:r>
              <a:rPr sz="635" spc="-32" dirty="0">
                <a:solidFill>
                  <a:srgbClr val="FF0000"/>
                </a:solidFill>
                <a:latin typeface="MS UI Gothic"/>
                <a:cs typeface="MS UI Gothic"/>
              </a:rPr>
              <a:t>査  </a:t>
            </a:r>
            <a:r>
              <a:rPr sz="635" spc="-41" dirty="0">
                <a:solidFill>
                  <a:srgbClr val="FF0000"/>
                </a:solidFill>
                <a:latin typeface="MS UI Gothic"/>
                <a:cs typeface="MS UI Gothic"/>
              </a:rPr>
              <a:t>２．</a:t>
            </a:r>
            <a:r>
              <a:rPr sz="635" spc="-50" dirty="0">
                <a:solidFill>
                  <a:srgbClr val="FF0000"/>
                </a:solidFill>
                <a:latin typeface="MS UI Gothic"/>
                <a:cs typeface="MS UI Gothic"/>
              </a:rPr>
              <a:t>共</a:t>
            </a:r>
            <a:r>
              <a:rPr sz="635" spc="-59" dirty="0">
                <a:solidFill>
                  <a:srgbClr val="FF0000"/>
                </a:solidFill>
                <a:latin typeface="MS UI Gothic"/>
                <a:cs typeface="MS UI Gothic"/>
              </a:rPr>
              <a:t>同調</a:t>
            </a:r>
            <a:r>
              <a:rPr sz="635" spc="-50" dirty="0">
                <a:solidFill>
                  <a:srgbClr val="FF0000"/>
                </a:solidFill>
                <a:latin typeface="MS UI Gothic"/>
                <a:cs typeface="MS UI Gothic"/>
              </a:rPr>
              <a:t>達</a:t>
            </a:r>
            <a:r>
              <a:rPr sz="635" spc="54" dirty="0">
                <a:solidFill>
                  <a:srgbClr val="FF0000"/>
                </a:solidFill>
                <a:latin typeface="MS UI Gothic"/>
                <a:cs typeface="MS UI Gothic"/>
              </a:rPr>
              <a:t>の</a:t>
            </a:r>
            <a:r>
              <a:rPr sz="635" spc="-50" dirty="0">
                <a:solidFill>
                  <a:srgbClr val="FF0000"/>
                </a:solidFill>
                <a:latin typeface="MS UI Gothic"/>
                <a:cs typeface="MS UI Gothic"/>
              </a:rPr>
              <a:t>方</a:t>
            </a:r>
            <a:r>
              <a:rPr sz="635" spc="-59" dirty="0">
                <a:solidFill>
                  <a:srgbClr val="FF0000"/>
                </a:solidFill>
                <a:latin typeface="MS UI Gothic"/>
                <a:cs typeface="MS UI Gothic"/>
              </a:rPr>
              <a:t>針作</a:t>
            </a:r>
            <a:r>
              <a:rPr sz="635" spc="-50" dirty="0">
                <a:solidFill>
                  <a:srgbClr val="FF0000"/>
                </a:solidFill>
                <a:latin typeface="MS UI Gothic"/>
                <a:cs typeface="MS UI Gothic"/>
              </a:rPr>
              <a:t>成</a:t>
            </a:r>
            <a:r>
              <a:rPr sz="635" spc="-113" dirty="0">
                <a:solidFill>
                  <a:srgbClr val="FF0000"/>
                </a:solidFill>
                <a:latin typeface="MS UI Gothic"/>
                <a:cs typeface="MS UI Gothic"/>
              </a:rPr>
              <a:t>及</a:t>
            </a:r>
            <a:r>
              <a:rPr sz="635" spc="54" dirty="0">
                <a:solidFill>
                  <a:srgbClr val="FF0000"/>
                </a:solidFill>
                <a:latin typeface="MS UI Gothic"/>
                <a:cs typeface="MS UI Gothic"/>
              </a:rPr>
              <a:t>び</a:t>
            </a:r>
            <a:r>
              <a:rPr sz="635" spc="-113" dirty="0">
                <a:solidFill>
                  <a:srgbClr val="FF0000"/>
                </a:solidFill>
                <a:latin typeface="MS UI Gothic"/>
                <a:cs typeface="MS UI Gothic"/>
              </a:rPr>
              <a:t>調</a:t>
            </a:r>
            <a:r>
              <a:rPr sz="635" spc="-54" dirty="0">
                <a:solidFill>
                  <a:srgbClr val="FF0000"/>
                </a:solidFill>
                <a:latin typeface="MS UI Gothic"/>
                <a:cs typeface="MS UI Gothic"/>
              </a:rPr>
              <a:t>整</a:t>
            </a:r>
            <a:endParaRPr sz="635">
              <a:latin typeface="MS UI Gothic"/>
              <a:cs typeface="MS UI Gothic"/>
            </a:endParaRPr>
          </a:p>
          <a:p>
            <a:pPr marL="58158"/>
            <a:r>
              <a:rPr sz="635" spc="-41" dirty="0">
                <a:solidFill>
                  <a:srgbClr val="FF0000"/>
                </a:solidFill>
                <a:latin typeface="MS UI Gothic"/>
                <a:cs typeface="MS UI Gothic"/>
              </a:rPr>
              <a:t>３．</a:t>
            </a:r>
            <a:r>
              <a:rPr sz="635" spc="-50" dirty="0">
                <a:solidFill>
                  <a:srgbClr val="FF0000"/>
                </a:solidFill>
                <a:latin typeface="MS UI Gothic"/>
                <a:cs typeface="MS UI Gothic"/>
              </a:rPr>
              <a:t>端</a:t>
            </a:r>
            <a:r>
              <a:rPr sz="635" spc="-59" dirty="0">
                <a:solidFill>
                  <a:srgbClr val="FF0000"/>
                </a:solidFill>
                <a:latin typeface="MS UI Gothic"/>
                <a:cs typeface="MS UI Gothic"/>
              </a:rPr>
              <a:t>末</a:t>
            </a:r>
            <a:r>
              <a:rPr sz="635" spc="54" dirty="0">
                <a:solidFill>
                  <a:srgbClr val="FF0000"/>
                </a:solidFill>
                <a:latin typeface="MS UI Gothic"/>
                <a:cs typeface="MS UI Gothic"/>
              </a:rPr>
              <a:t>の</a:t>
            </a:r>
            <a:r>
              <a:rPr sz="635" spc="-50" dirty="0">
                <a:solidFill>
                  <a:srgbClr val="FF0000"/>
                </a:solidFill>
                <a:latin typeface="MS UI Gothic"/>
                <a:cs typeface="MS UI Gothic"/>
              </a:rPr>
              <a:t>種</a:t>
            </a:r>
            <a:r>
              <a:rPr sz="635" spc="-59" dirty="0">
                <a:solidFill>
                  <a:srgbClr val="FF0000"/>
                </a:solidFill>
                <a:latin typeface="MS UI Gothic"/>
                <a:cs typeface="MS UI Gothic"/>
              </a:rPr>
              <a:t>類</a:t>
            </a:r>
            <a:r>
              <a:rPr sz="635" spc="63" dirty="0">
                <a:solidFill>
                  <a:srgbClr val="FF0000"/>
                </a:solidFill>
                <a:latin typeface="MS UI Gothic"/>
                <a:cs typeface="MS UI Gothic"/>
              </a:rPr>
              <a:t>の</a:t>
            </a:r>
            <a:r>
              <a:rPr sz="635" spc="-59" dirty="0">
                <a:solidFill>
                  <a:srgbClr val="FF0000"/>
                </a:solidFill>
                <a:latin typeface="MS UI Gothic"/>
                <a:cs typeface="MS UI Gothic"/>
              </a:rPr>
              <a:t>選</a:t>
            </a:r>
            <a:r>
              <a:rPr sz="635" spc="-54" dirty="0">
                <a:solidFill>
                  <a:srgbClr val="FF0000"/>
                </a:solidFill>
                <a:latin typeface="MS UI Gothic"/>
                <a:cs typeface="MS UI Gothic"/>
              </a:rPr>
              <a:t>定</a:t>
            </a:r>
            <a:endParaRPr sz="635">
              <a:latin typeface="MS UI Gothic"/>
              <a:cs typeface="MS UI Gothic"/>
            </a:endParaRPr>
          </a:p>
        </p:txBody>
      </p:sp>
      <p:sp>
        <p:nvSpPr>
          <p:cNvPr id="68" name="object 68"/>
          <p:cNvSpPr txBox="1"/>
          <p:nvPr/>
        </p:nvSpPr>
        <p:spPr>
          <a:xfrm>
            <a:off x="8437509" y="2902503"/>
            <a:ext cx="786568" cy="110511"/>
          </a:xfrm>
          <a:prstGeom prst="rect">
            <a:avLst/>
          </a:prstGeom>
        </p:spPr>
        <p:txBody>
          <a:bodyPr vert="horz" wrap="square" lIns="0" tIns="12668" rIns="0" bIns="0" rtlCol="0">
            <a:spAutoFit/>
          </a:bodyPr>
          <a:lstStyle/>
          <a:p>
            <a:pPr marL="11516">
              <a:spcBef>
                <a:spcPts val="100"/>
              </a:spcBef>
            </a:pPr>
            <a:r>
              <a:rPr sz="635" spc="-27" dirty="0">
                <a:solidFill>
                  <a:srgbClr val="FF0000"/>
                </a:solidFill>
                <a:latin typeface="MS UI Gothic"/>
                <a:cs typeface="MS UI Gothic"/>
              </a:rPr>
              <a:t>４</a:t>
            </a:r>
            <a:r>
              <a:rPr sz="635" spc="-54" dirty="0">
                <a:solidFill>
                  <a:srgbClr val="FF0000"/>
                </a:solidFill>
                <a:latin typeface="MS UI Gothic"/>
                <a:cs typeface="MS UI Gothic"/>
              </a:rPr>
              <a:t>．</a:t>
            </a:r>
            <a:r>
              <a:rPr sz="635" spc="-50" dirty="0">
                <a:solidFill>
                  <a:srgbClr val="FF0000"/>
                </a:solidFill>
                <a:latin typeface="MS UI Gothic"/>
                <a:cs typeface="MS UI Gothic"/>
              </a:rPr>
              <a:t>市</a:t>
            </a:r>
            <a:r>
              <a:rPr sz="635" spc="-59" dirty="0">
                <a:solidFill>
                  <a:srgbClr val="FF0000"/>
                </a:solidFill>
                <a:latin typeface="MS UI Gothic"/>
                <a:cs typeface="MS UI Gothic"/>
              </a:rPr>
              <a:t>町村</a:t>
            </a:r>
            <a:r>
              <a:rPr sz="635" spc="-50" dirty="0">
                <a:solidFill>
                  <a:srgbClr val="FF0000"/>
                </a:solidFill>
                <a:latin typeface="MS UI Gothic"/>
                <a:cs typeface="MS UI Gothic"/>
              </a:rPr>
              <a:t>事</a:t>
            </a:r>
            <a:r>
              <a:rPr sz="635" spc="-59" dirty="0">
                <a:solidFill>
                  <a:srgbClr val="FF0000"/>
                </a:solidFill>
                <a:latin typeface="MS UI Gothic"/>
                <a:cs typeface="MS UI Gothic"/>
              </a:rPr>
              <a:t>業</a:t>
            </a:r>
            <a:r>
              <a:rPr sz="635" spc="-50" dirty="0">
                <a:solidFill>
                  <a:srgbClr val="FF0000"/>
                </a:solidFill>
                <a:latin typeface="MS UI Gothic"/>
                <a:cs typeface="MS UI Gothic"/>
              </a:rPr>
              <a:t>費</a:t>
            </a:r>
            <a:r>
              <a:rPr sz="635" spc="54" dirty="0">
                <a:solidFill>
                  <a:srgbClr val="FF0000"/>
                </a:solidFill>
                <a:latin typeface="MS UI Gothic"/>
                <a:cs typeface="MS UI Gothic"/>
              </a:rPr>
              <a:t>の</a:t>
            </a:r>
            <a:r>
              <a:rPr sz="635" spc="-59" dirty="0">
                <a:solidFill>
                  <a:srgbClr val="FF0000"/>
                </a:solidFill>
                <a:latin typeface="MS UI Gothic"/>
                <a:cs typeface="MS UI Gothic"/>
              </a:rPr>
              <a:t>申</a:t>
            </a:r>
            <a:r>
              <a:rPr sz="635" spc="-54" dirty="0">
                <a:solidFill>
                  <a:srgbClr val="FF0000"/>
                </a:solidFill>
                <a:latin typeface="MS UI Gothic"/>
                <a:cs typeface="MS UI Gothic"/>
              </a:rPr>
              <a:t>請</a:t>
            </a:r>
            <a:endParaRPr sz="635">
              <a:latin typeface="MS UI Gothic"/>
              <a:cs typeface="MS UI Gothic"/>
            </a:endParaRPr>
          </a:p>
        </p:txBody>
      </p:sp>
      <p:sp>
        <p:nvSpPr>
          <p:cNvPr id="69" name="object 69"/>
          <p:cNvSpPr txBox="1"/>
          <p:nvPr/>
        </p:nvSpPr>
        <p:spPr>
          <a:xfrm>
            <a:off x="8066221" y="2999240"/>
            <a:ext cx="1711909" cy="208230"/>
          </a:xfrm>
          <a:prstGeom prst="rect">
            <a:avLst/>
          </a:prstGeom>
        </p:spPr>
        <p:txBody>
          <a:bodyPr vert="horz" wrap="square" lIns="0" tIns="12668" rIns="0" bIns="0" rtlCol="0">
            <a:spAutoFit/>
          </a:bodyPr>
          <a:lstStyle/>
          <a:p>
            <a:pPr marL="34549">
              <a:spcBef>
                <a:spcPts val="100"/>
              </a:spcBef>
            </a:pPr>
            <a:r>
              <a:rPr sz="952" spc="-6" baseline="23809" dirty="0">
                <a:latin typeface="MS UI Gothic"/>
                <a:cs typeface="MS UI Gothic"/>
              </a:rPr>
              <a:t>（</a:t>
            </a:r>
            <a:r>
              <a:rPr sz="952" spc="-88" baseline="23809" dirty="0">
                <a:latin typeface="MS UI Gothic"/>
                <a:cs typeface="MS UI Gothic"/>
              </a:rPr>
              <a:t>市</a:t>
            </a:r>
            <a:r>
              <a:rPr sz="952" spc="-74" baseline="23809" dirty="0">
                <a:latin typeface="MS UI Gothic"/>
                <a:cs typeface="MS UI Gothic"/>
              </a:rPr>
              <a:t>区</a:t>
            </a:r>
            <a:r>
              <a:rPr sz="952" spc="-88" baseline="23809" dirty="0">
                <a:latin typeface="MS UI Gothic"/>
                <a:cs typeface="MS UI Gothic"/>
              </a:rPr>
              <a:t>町</a:t>
            </a:r>
            <a:r>
              <a:rPr sz="952" spc="74" baseline="23809" dirty="0">
                <a:latin typeface="MS UI Gothic"/>
                <a:cs typeface="MS UI Gothic"/>
              </a:rPr>
              <a:t>村</a:t>
            </a:r>
            <a:r>
              <a:rPr sz="635" spc="-41" dirty="0">
                <a:solidFill>
                  <a:srgbClr val="FF0000"/>
                </a:solidFill>
                <a:latin typeface="MS UI Gothic"/>
                <a:cs typeface="MS UI Gothic"/>
              </a:rPr>
              <a:t>５．</a:t>
            </a:r>
            <a:r>
              <a:rPr sz="635" spc="-50" dirty="0">
                <a:solidFill>
                  <a:srgbClr val="FF0000"/>
                </a:solidFill>
                <a:latin typeface="MS UI Gothic"/>
                <a:cs typeface="MS UI Gothic"/>
              </a:rPr>
              <a:t>都</a:t>
            </a:r>
            <a:r>
              <a:rPr sz="635" spc="-59" dirty="0">
                <a:solidFill>
                  <a:srgbClr val="FF0000"/>
                </a:solidFill>
                <a:latin typeface="MS UI Gothic"/>
                <a:cs typeface="MS UI Gothic"/>
              </a:rPr>
              <a:t>道府</a:t>
            </a:r>
            <a:r>
              <a:rPr sz="635" spc="-50" dirty="0">
                <a:solidFill>
                  <a:srgbClr val="FF0000"/>
                </a:solidFill>
                <a:latin typeface="MS UI Gothic"/>
                <a:cs typeface="MS UI Gothic"/>
              </a:rPr>
              <a:t>県</a:t>
            </a:r>
            <a:r>
              <a:rPr sz="635" spc="-59" dirty="0">
                <a:solidFill>
                  <a:srgbClr val="FF0000"/>
                </a:solidFill>
                <a:latin typeface="MS UI Gothic"/>
                <a:cs typeface="MS UI Gothic"/>
              </a:rPr>
              <a:t>事</a:t>
            </a:r>
            <a:r>
              <a:rPr sz="635" spc="-50" dirty="0">
                <a:solidFill>
                  <a:srgbClr val="FF0000"/>
                </a:solidFill>
                <a:latin typeface="MS UI Gothic"/>
                <a:cs typeface="MS UI Gothic"/>
              </a:rPr>
              <a:t>務</a:t>
            </a:r>
            <a:r>
              <a:rPr sz="635" spc="-59" dirty="0">
                <a:solidFill>
                  <a:srgbClr val="FF0000"/>
                </a:solidFill>
                <a:latin typeface="MS UI Gothic"/>
                <a:cs typeface="MS UI Gothic"/>
              </a:rPr>
              <a:t>費</a:t>
            </a:r>
            <a:r>
              <a:rPr sz="635" spc="54" dirty="0">
                <a:solidFill>
                  <a:srgbClr val="FF0000"/>
                </a:solidFill>
                <a:latin typeface="MS UI Gothic"/>
                <a:cs typeface="MS UI Gothic"/>
              </a:rPr>
              <a:t>の</a:t>
            </a:r>
            <a:r>
              <a:rPr sz="635" spc="-50" dirty="0">
                <a:solidFill>
                  <a:srgbClr val="FF0000"/>
                </a:solidFill>
                <a:latin typeface="MS UI Gothic"/>
                <a:cs typeface="MS UI Gothic"/>
              </a:rPr>
              <a:t>申</a:t>
            </a:r>
            <a:r>
              <a:rPr sz="635" spc="-54" dirty="0">
                <a:solidFill>
                  <a:srgbClr val="FF0000"/>
                </a:solidFill>
                <a:latin typeface="MS UI Gothic"/>
                <a:cs typeface="MS UI Gothic"/>
              </a:rPr>
              <a:t>請</a:t>
            </a:r>
            <a:endParaRPr sz="635">
              <a:latin typeface="MS UI Gothic"/>
              <a:cs typeface="MS UI Gothic"/>
            </a:endParaRPr>
          </a:p>
          <a:p>
            <a:pPr marL="34549"/>
            <a:r>
              <a:rPr sz="952" spc="-88" baseline="19841" dirty="0">
                <a:latin typeface="MS UI Gothic"/>
                <a:cs typeface="MS UI Gothic"/>
              </a:rPr>
              <a:t>取</a:t>
            </a:r>
            <a:r>
              <a:rPr sz="952" spc="34" baseline="19841" dirty="0">
                <a:latin typeface="MS UI Gothic"/>
                <a:cs typeface="MS UI Gothic"/>
              </a:rPr>
              <a:t>り</a:t>
            </a:r>
            <a:r>
              <a:rPr sz="952" spc="61" baseline="19841" dirty="0">
                <a:latin typeface="MS UI Gothic"/>
                <a:cs typeface="MS UI Gothic"/>
              </a:rPr>
              <a:t>ま</a:t>
            </a:r>
            <a:r>
              <a:rPr sz="952" spc="34" baseline="19841" dirty="0">
                <a:latin typeface="MS UI Gothic"/>
                <a:cs typeface="MS UI Gothic"/>
              </a:rPr>
              <a:t>と</a:t>
            </a:r>
            <a:r>
              <a:rPr sz="952" spc="20" baseline="19841" dirty="0">
                <a:latin typeface="MS UI Gothic"/>
                <a:cs typeface="MS UI Gothic"/>
              </a:rPr>
              <a:t>め</a:t>
            </a:r>
            <a:r>
              <a:rPr sz="952" spc="-61" baseline="19841" dirty="0">
                <a:latin typeface="MS UI Gothic"/>
                <a:cs typeface="MS UI Gothic"/>
              </a:rPr>
              <a:t>）</a:t>
            </a:r>
            <a:r>
              <a:rPr sz="635" spc="-41" dirty="0">
                <a:solidFill>
                  <a:srgbClr val="FF0000"/>
                </a:solidFill>
                <a:latin typeface="MS UI Gothic"/>
                <a:cs typeface="MS UI Gothic"/>
              </a:rPr>
              <a:t>６．ＩＣＴ</a:t>
            </a:r>
            <a:r>
              <a:rPr sz="635" spc="-59" dirty="0">
                <a:solidFill>
                  <a:srgbClr val="FF0000"/>
                </a:solidFill>
                <a:latin typeface="MS UI Gothic"/>
                <a:cs typeface="MS UI Gothic"/>
              </a:rPr>
              <a:t>活用</a:t>
            </a:r>
            <a:r>
              <a:rPr sz="635" spc="32" dirty="0">
                <a:solidFill>
                  <a:srgbClr val="FF0000"/>
                </a:solidFill>
                <a:latin typeface="MS UI Gothic"/>
                <a:cs typeface="MS UI Gothic"/>
              </a:rPr>
              <a:t>に</a:t>
            </a:r>
            <a:r>
              <a:rPr sz="635" spc="54" dirty="0">
                <a:solidFill>
                  <a:srgbClr val="FF0000"/>
                </a:solidFill>
                <a:latin typeface="MS UI Gothic"/>
                <a:cs typeface="MS UI Gothic"/>
              </a:rPr>
              <a:t>か</a:t>
            </a:r>
            <a:r>
              <a:rPr sz="635" spc="63" dirty="0">
                <a:solidFill>
                  <a:srgbClr val="FF0000"/>
                </a:solidFill>
                <a:latin typeface="MS UI Gothic"/>
                <a:cs typeface="MS UI Gothic"/>
              </a:rPr>
              <a:t>か</a:t>
            </a:r>
            <a:r>
              <a:rPr sz="635" spc="32" dirty="0">
                <a:solidFill>
                  <a:srgbClr val="FF0000"/>
                </a:solidFill>
                <a:latin typeface="MS UI Gothic"/>
                <a:cs typeface="MS UI Gothic"/>
              </a:rPr>
              <a:t>る</a:t>
            </a:r>
            <a:r>
              <a:rPr sz="635" spc="-50" dirty="0">
                <a:solidFill>
                  <a:srgbClr val="FF0000"/>
                </a:solidFill>
                <a:latin typeface="MS UI Gothic"/>
                <a:cs typeface="MS UI Gothic"/>
              </a:rPr>
              <a:t>教</a:t>
            </a:r>
            <a:r>
              <a:rPr sz="635" spc="-113" dirty="0">
                <a:solidFill>
                  <a:srgbClr val="FF0000"/>
                </a:solidFill>
                <a:latin typeface="MS UI Gothic"/>
                <a:cs typeface="MS UI Gothic"/>
              </a:rPr>
              <a:t>員</a:t>
            </a:r>
            <a:r>
              <a:rPr sz="635" spc="-50" dirty="0">
                <a:solidFill>
                  <a:srgbClr val="FF0000"/>
                </a:solidFill>
                <a:latin typeface="MS UI Gothic"/>
                <a:cs typeface="MS UI Gothic"/>
              </a:rPr>
              <a:t>研</a:t>
            </a:r>
            <a:r>
              <a:rPr sz="635" spc="-59" dirty="0">
                <a:solidFill>
                  <a:srgbClr val="FF0000"/>
                </a:solidFill>
                <a:latin typeface="MS UI Gothic"/>
                <a:cs typeface="MS UI Gothic"/>
              </a:rPr>
              <a:t>修</a:t>
            </a:r>
            <a:r>
              <a:rPr sz="635" spc="-113" dirty="0">
                <a:solidFill>
                  <a:srgbClr val="FF0000"/>
                </a:solidFill>
                <a:latin typeface="MS UI Gothic"/>
                <a:cs typeface="MS UI Gothic"/>
              </a:rPr>
              <a:t>計</a:t>
            </a:r>
            <a:r>
              <a:rPr sz="635" spc="-50" dirty="0">
                <a:solidFill>
                  <a:srgbClr val="FF0000"/>
                </a:solidFill>
                <a:latin typeface="MS UI Gothic"/>
                <a:cs typeface="MS UI Gothic"/>
              </a:rPr>
              <a:t>画</a:t>
            </a:r>
            <a:r>
              <a:rPr sz="635" spc="54" dirty="0">
                <a:solidFill>
                  <a:srgbClr val="FF0000"/>
                </a:solidFill>
                <a:latin typeface="MS UI Gothic"/>
                <a:cs typeface="MS UI Gothic"/>
              </a:rPr>
              <a:t>の</a:t>
            </a:r>
            <a:r>
              <a:rPr sz="635" spc="-103" dirty="0">
                <a:solidFill>
                  <a:srgbClr val="FF0000"/>
                </a:solidFill>
                <a:latin typeface="MS UI Gothic"/>
                <a:cs typeface="MS UI Gothic"/>
              </a:rPr>
              <a:t>策</a:t>
            </a:r>
            <a:r>
              <a:rPr sz="635" spc="-54" dirty="0">
                <a:solidFill>
                  <a:srgbClr val="FF0000"/>
                </a:solidFill>
                <a:latin typeface="MS UI Gothic"/>
                <a:cs typeface="MS UI Gothic"/>
              </a:rPr>
              <a:t>定</a:t>
            </a:r>
            <a:endParaRPr sz="635">
              <a:latin typeface="MS UI Gothic"/>
              <a:cs typeface="MS UI Gothic"/>
            </a:endParaRPr>
          </a:p>
        </p:txBody>
      </p:sp>
      <p:sp>
        <p:nvSpPr>
          <p:cNvPr id="70" name="object 70"/>
          <p:cNvSpPr txBox="1"/>
          <p:nvPr/>
        </p:nvSpPr>
        <p:spPr>
          <a:xfrm>
            <a:off x="4134070" y="3684972"/>
            <a:ext cx="716894" cy="338633"/>
          </a:xfrm>
          <a:prstGeom prst="rect">
            <a:avLst/>
          </a:prstGeom>
        </p:spPr>
        <p:txBody>
          <a:bodyPr vert="horz" wrap="square" lIns="0" tIns="10365" rIns="0" bIns="0" rtlCol="0">
            <a:spAutoFit/>
          </a:bodyPr>
          <a:lstStyle/>
          <a:p>
            <a:pPr marL="269483">
              <a:spcBef>
                <a:spcPts val="82"/>
              </a:spcBef>
            </a:pPr>
            <a:r>
              <a:rPr sz="771" spc="-91" dirty="0">
                <a:latin typeface="MS UI Gothic"/>
                <a:cs typeface="MS UI Gothic"/>
              </a:rPr>
              <a:t>事務組合</a:t>
            </a:r>
            <a:r>
              <a:rPr sz="771" spc="-86" dirty="0">
                <a:latin typeface="MS UI Gothic"/>
                <a:cs typeface="MS UI Gothic"/>
              </a:rPr>
              <a:t>等</a:t>
            </a:r>
            <a:endParaRPr sz="771">
              <a:latin typeface="MS UI Gothic"/>
              <a:cs typeface="MS UI Gothic"/>
            </a:endParaRPr>
          </a:p>
          <a:p>
            <a:pPr marL="71977" marR="40883" indent="-61037">
              <a:lnSpc>
                <a:spcPts val="589"/>
              </a:lnSpc>
              <a:spcBef>
                <a:spcPts val="485"/>
              </a:spcBef>
              <a:buSzPct val="81818"/>
              <a:buChar char="○"/>
              <a:tabLst>
                <a:tab pos="72553" algn="l"/>
              </a:tabLst>
            </a:pPr>
            <a:r>
              <a:rPr sz="499" spc="-36" dirty="0">
                <a:solidFill>
                  <a:srgbClr val="FF0000"/>
                </a:solidFill>
                <a:latin typeface="MS UI Gothic"/>
                <a:cs typeface="MS UI Gothic"/>
              </a:rPr>
              <a:t>既</a:t>
            </a:r>
            <a:r>
              <a:rPr sz="499" spc="-27" dirty="0">
                <a:solidFill>
                  <a:srgbClr val="FF0000"/>
                </a:solidFill>
                <a:latin typeface="MS UI Gothic"/>
                <a:cs typeface="MS UI Gothic"/>
              </a:rPr>
              <a:t>存</a:t>
            </a:r>
            <a:r>
              <a:rPr sz="499" spc="68" dirty="0">
                <a:solidFill>
                  <a:srgbClr val="FF0000"/>
                </a:solidFill>
                <a:latin typeface="MS UI Gothic"/>
                <a:cs typeface="MS UI Gothic"/>
              </a:rPr>
              <a:t>の</a:t>
            </a:r>
            <a:r>
              <a:rPr sz="499" spc="-36" dirty="0">
                <a:solidFill>
                  <a:srgbClr val="FF0000"/>
                </a:solidFill>
                <a:latin typeface="MS UI Gothic"/>
                <a:cs typeface="MS UI Gothic"/>
              </a:rPr>
              <a:t>事</a:t>
            </a:r>
            <a:r>
              <a:rPr sz="499" spc="-27" dirty="0">
                <a:solidFill>
                  <a:srgbClr val="FF0000"/>
                </a:solidFill>
                <a:latin typeface="MS UI Gothic"/>
                <a:cs typeface="MS UI Gothic"/>
              </a:rPr>
              <a:t>務組</a:t>
            </a:r>
            <a:r>
              <a:rPr sz="499" spc="-36" dirty="0">
                <a:solidFill>
                  <a:srgbClr val="FF0000"/>
                </a:solidFill>
                <a:latin typeface="MS UI Gothic"/>
                <a:cs typeface="MS UI Gothic"/>
              </a:rPr>
              <a:t>合</a:t>
            </a:r>
            <a:r>
              <a:rPr sz="499" spc="41" dirty="0">
                <a:solidFill>
                  <a:srgbClr val="FF0000"/>
                </a:solidFill>
                <a:latin typeface="MS UI Gothic"/>
                <a:cs typeface="MS UI Gothic"/>
              </a:rPr>
              <a:t>を</a:t>
            </a:r>
            <a:r>
              <a:rPr sz="499" spc="-18" dirty="0">
                <a:solidFill>
                  <a:srgbClr val="FF0000"/>
                </a:solidFill>
                <a:latin typeface="MS UI Gothic"/>
                <a:cs typeface="MS UI Gothic"/>
              </a:rPr>
              <a:t>活用 </a:t>
            </a:r>
            <a:r>
              <a:rPr sz="499" spc="-5" dirty="0">
                <a:solidFill>
                  <a:srgbClr val="FF0000"/>
                </a:solidFill>
                <a:latin typeface="MS UI Gothic"/>
                <a:cs typeface="MS UI Gothic"/>
              </a:rPr>
              <a:t>す</a:t>
            </a:r>
            <a:r>
              <a:rPr sz="499" spc="27" dirty="0">
                <a:solidFill>
                  <a:srgbClr val="FF0000"/>
                </a:solidFill>
                <a:latin typeface="MS UI Gothic"/>
                <a:cs typeface="MS UI Gothic"/>
              </a:rPr>
              <a:t>る</a:t>
            </a:r>
            <a:r>
              <a:rPr sz="499" spc="-27" dirty="0">
                <a:solidFill>
                  <a:srgbClr val="FF0000"/>
                </a:solidFill>
                <a:latin typeface="MS UI Gothic"/>
                <a:cs typeface="MS UI Gothic"/>
              </a:rPr>
              <a:t>場合</a:t>
            </a:r>
            <a:endParaRPr sz="499">
              <a:latin typeface="MS UI Gothic"/>
              <a:cs typeface="MS UI Gothic"/>
            </a:endParaRPr>
          </a:p>
        </p:txBody>
      </p:sp>
      <p:sp>
        <p:nvSpPr>
          <p:cNvPr id="71" name="object 71"/>
          <p:cNvSpPr txBox="1"/>
          <p:nvPr/>
        </p:nvSpPr>
        <p:spPr>
          <a:xfrm>
            <a:off x="4151114" y="3930692"/>
            <a:ext cx="849908" cy="201177"/>
          </a:xfrm>
          <a:prstGeom prst="rect">
            <a:avLst/>
          </a:prstGeom>
        </p:spPr>
        <p:txBody>
          <a:bodyPr vert="horz" wrap="square" lIns="0" tIns="12668" rIns="0" bIns="0" rtlCol="0">
            <a:spAutoFit/>
          </a:bodyPr>
          <a:lstStyle/>
          <a:p>
            <a:pPr marL="34549">
              <a:spcBef>
                <a:spcPts val="100"/>
              </a:spcBef>
            </a:pPr>
            <a:r>
              <a:rPr sz="499" spc="-23" dirty="0">
                <a:solidFill>
                  <a:srgbClr val="FF0000"/>
                </a:solidFill>
                <a:latin typeface="MS UI Gothic"/>
                <a:cs typeface="MS UI Gothic"/>
              </a:rPr>
              <a:t>１．</a:t>
            </a:r>
            <a:r>
              <a:rPr sz="499" spc="-27" dirty="0">
                <a:solidFill>
                  <a:srgbClr val="FF0000"/>
                </a:solidFill>
                <a:latin typeface="MS UI Gothic"/>
                <a:cs typeface="MS UI Gothic"/>
              </a:rPr>
              <a:t>申請</a:t>
            </a:r>
            <a:r>
              <a:rPr sz="499" spc="-36" dirty="0">
                <a:solidFill>
                  <a:srgbClr val="FF0000"/>
                </a:solidFill>
                <a:latin typeface="MS UI Gothic"/>
                <a:cs typeface="MS UI Gothic"/>
              </a:rPr>
              <a:t>書</a:t>
            </a:r>
            <a:r>
              <a:rPr sz="499" spc="-27" dirty="0">
                <a:solidFill>
                  <a:srgbClr val="FF0000"/>
                </a:solidFill>
                <a:latin typeface="MS UI Gothic"/>
                <a:cs typeface="MS UI Gothic"/>
              </a:rPr>
              <a:t>類</a:t>
            </a:r>
            <a:r>
              <a:rPr sz="499" spc="68" dirty="0">
                <a:solidFill>
                  <a:srgbClr val="FF0000"/>
                </a:solidFill>
                <a:latin typeface="MS UI Gothic"/>
                <a:cs typeface="MS UI Gothic"/>
              </a:rPr>
              <a:t>の</a:t>
            </a:r>
            <a:r>
              <a:rPr sz="499" spc="54" dirty="0">
                <a:solidFill>
                  <a:srgbClr val="FF0000"/>
                </a:solidFill>
                <a:latin typeface="MS UI Gothic"/>
                <a:cs typeface="MS UI Gothic"/>
              </a:rPr>
              <a:t>とり</a:t>
            </a:r>
            <a:r>
              <a:rPr sz="499" spc="45" dirty="0">
                <a:solidFill>
                  <a:srgbClr val="FF0000"/>
                </a:solidFill>
                <a:latin typeface="MS UI Gothic"/>
                <a:cs typeface="MS UI Gothic"/>
              </a:rPr>
              <a:t>ま</a:t>
            </a:r>
            <a:r>
              <a:rPr sz="499" spc="50" dirty="0">
                <a:solidFill>
                  <a:srgbClr val="FF0000"/>
                </a:solidFill>
                <a:latin typeface="MS UI Gothic"/>
                <a:cs typeface="MS UI Gothic"/>
              </a:rPr>
              <a:t>と</a:t>
            </a:r>
            <a:r>
              <a:rPr sz="499" spc="95" dirty="0">
                <a:solidFill>
                  <a:srgbClr val="FF0000"/>
                </a:solidFill>
                <a:latin typeface="MS UI Gothic"/>
                <a:cs typeface="MS UI Gothic"/>
              </a:rPr>
              <a:t> </a:t>
            </a:r>
            <a:r>
              <a:rPr sz="1836" spc="-177" baseline="-8230" dirty="0">
                <a:latin typeface="MS UI Gothic"/>
                <a:cs typeface="MS UI Gothic"/>
              </a:rPr>
              <a:t>申</a:t>
            </a:r>
            <a:endParaRPr sz="1836" baseline="-8230">
              <a:latin typeface="MS UI Gothic"/>
              <a:cs typeface="MS UI Gothic"/>
            </a:endParaRPr>
          </a:p>
        </p:txBody>
      </p:sp>
      <p:sp>
        <p:nvSpPr>
          <p:cNvPr id="72" name="object 72"/>
          <p:cNvSpPr txBox="1"/>
          <p:nvPr/>
        </p:nvSpPr>
        <p:spPr>
          <a:xfrm>
            <a:off x="4174147" y="4101770"/>
            <a:ext cx="647796" cy="345977"/>
          </a:xfrm>
          <a:prstGeom prst="rect">
            <a:avLst/>
          </a:prstGeom>
        </p:spPr>
        <p:txBody>
          <a:bodyPr vert="horz" wrap="square" lIns="0" tIns="14971" rIns="0" bIns="0" rtlCol="0">
            <a:spAutoFit/>
          </a:bodyPr>
          <a:lstStyle/>
          <a:p>
            <a:pPr marL="32246">
              <a:spcBef>
                <a:spcPts val="118"/>
              </a:spcBef>
            </a:pPr>
            <a:r>
              <a:rPr sz="499" spc="9" dirty="0">
                <a:solidFill>
                  <a:srgbClr val="FF0000"/>
                </a:solidFill>
                <a:latin typeface="MS UI Gothic"/>
                <a:cs typeface="MS UI Gothic"/>
              </a:rPr>
              <a:t>め</a:t>
            </a:r>
            <a:r>
              <a:rPr sz="499" spc="-18" dirty="0">
                <a:solidFill>
                  <a:srgbClr val="FF0000"/>
                </a:solidFill>
                <a:latin typeface="MS UI Gothic"/>
                <a:cs typeface="MS UI Gothic"/>
              </a:rPr>
              <a:t>、</a:t>
            </a:r>
            <a:r>
              <a:rPr sz="499" spc="-36" dirty="0">
                <a:solidFill>
                  <a:srgbClr val="FF0000"/>
                </a:solidFill>
                <a:latin typeface="MS UI Gothic"/>
                <a:cs typeface="MS UI Gothic"/>
              </a:rPr>
              <a:t>内</a:t>
            </a:r>
            <a:r>
              <a:rPr sz="499" spc="-27" dirty="0">
                <a:solidFill>
                  <a:srgbClr val="FF0000"/>
                </a:solidFill>
                <a:latin typeface="MS UI Gothic"/>
                <a:cs typeface="MS UI Gothic"/>
              </a:rPr>
              <a:t>容</a:t>
            </a:r>
            <a:r>
              <a:rPr sz="499" spc="68" dirty="0">
                <a:solidFill>
                  <a:srgbClr val="FF0000"/>
                </a:solidFill>
                <a:latin typeface="MS UI Gothic"/>
                <a:cs typeface="MS UI Gothic"/>
              </a:rPr>
              <a:t>の</a:t>
            </a:r>
            <a:r>
              <a:rPr sz="499" spc="-36" dirty="0">
                <a:solidFill>
                  <a:srgbClr val="FF0000"/>
                </a:solidFill>
                <a:latin typeface="MS UI Gothic"/>
                <a:cs typeface="MS UI Gothic"/>
              </a:rPr>
              <a:t>精</a:t>
            </a:r>
            <a:r>
              <a:rPr sz="499" spc="-27" dirty="0">
                <a:solidFill>
                  <a:srgbClr val="FF0000"/>
                </a:solidFill>
                <a:latin typeface="MS UI Gothic"/>
                <a:cs typeface="MS UI Gothic"/>
              </a:rPr>
              <a:t>査</a:t>
            </a:r>
            <a:endParaRPr sz="499">
              <a:latin typeface="MS UI Gothic"/>
              <a:cs typeface="MS UI Gothic"/>
            </a:endParaRPr>
          </a:p>
          <a:p>
            <a:pPr marL="32246" marR="4607" indent="-20729">
              <a:lnSpc>
                <a:spcPct val="107300"/>
              </a:lnSpc>
              <a:spcBef>
                <a:spcPts val="14"/>
              </a:spcBef>
            </a:pPr>
            <a:r>
              <a:rPr sz="499" spc="-32" dirty="0">
                <a:solidFill>
                  <a:srgbClr val="FF0000"/>
                </a:solidFill>
                <a:latin typeface="MS UI Gothic"/>
                <a:cs typeface="MS UI Gothic"/>
              </a:rPr>
              <a:t>２</a:t>
            </a:r>
            <a:r>
              <a:rPr sz="499" spc="-23" dirty="0">
                <a:solidFill>
                  <a:srgbClr val="FF0000"/>
                </a:solidFill>
                <a:latin typeface="MS UI Gothic"/>
                <a:cs typeface="MS UI Gothic"/>
              </a:rPr>
              <a:t>．共同</a:t>
            </a:r>
            <a:r>
              <a:rPr sz="499" spc="-36" dirty="0">
                <a:solidFill>
                  <a:srgbClr val="FF0000"/>
                </a:solidFill>
                <a:latin typeface="MS UI Gothic"/>
                <a:cs typeface="MS UI Gothic"/>
              </a:rPr>
              <a:t>調</a:t>
            </a:r>
            <a:r>
              <a:rPr sz="499" spc="-27" dirty="0">
                <a:solidFill>
                  <a:srgbClr val="FF0000"/>
                </a:solidFill>
                <a:latin typeface="MS UI Gothic"/>
                <a:cs typeface="MS UI Gothic"/>
              </a:rPr>
              <a:t>達</a:t>
            </a:r>
            <a:r>
              <a:rPr sz="499" spc="68" dirty="0">
                <a:solidFill>
                  <a:srgbClr val="FF0000"/>
                </a:solidFill>
                <a:latin typeface="MS UI Gothic"/>
                <a:cs typeface="MS UI Gothic"/>
              </a:rPr>
              <a:t>の</a:t>
            </a:r>
            <a:r>
              <a:rPr sz="499" spc="-36" dirty="0">
                <a:solidFill>
                  <a:srgbClr val="FF0000"/>
                </a:solidFill>
                <a:latin typeface="MS UI Gothic"/>
                <a:cs typeface="MS UI Gothic"/>
              </a:rPr>
              <a:t>方</a:t>
            </a:r>
            <a:r>
              <a:rPr sz="499" spc="-23" dirty="0">
                <a:solidFill>
                  <a:srgbClr val="FF0000"/>
                </a:solidFill>
                <a:latin typeface="MS UI Gothic"/>
                <a:cs typeface="MS UI Gothic"/>
              </a:rPr>
              <a:t>針作成 </a:t>
            </a:r>
            <a:r>
              <a:rPr sz="499" spc="-36" dirty="0">
                <a:solidFill>
                  <a:srgbClr val="FF0000"/>
                </a:solidFill>
                <a:latin typeface="MS UI Gothic"/>
                <a:cs typeface="MS UI Gothic"/>
              </a:rPr>
              <a:t>及</a:t>
            </a:r>
            <a:r>
              <a:rPr sz="499" spc="5" dirty="0">
                <a:solidFill>
                  <a:srgbClr val="FF0000"/>
                </a:solidFill>
                <a:latin typeface="MS UI Gothic"/>
                <a:cs typeface="MS UI Gothic"/>
              </a:rPr>
              <a:t>び</a:t>
            </a:r>
            <a:r>
              <a:rPr sz="499" spc="-27" dirty="0">
                <a:solidFill>
                  <a:srgbClr val="FF0000"/>
                </a:solidFill>
                <a:latin typeface="MS UI Gothic"/>
                <a:cs typeface="MS UI Gothic"/>
              </a:rPr>
              <a:t>調整</a:t>
            </a:r>
            <a:endParaRPr sz="499">
              <a:latin typeface="MS UI Gothic"/>
              <a:cs typeface="MS UI Gothic"/>
            </a:endParaRPr>
          </a:p>
          <a:p>
            <a:pPr marL="11516">
              <a:spcBef>
                <a:spcPts val="54"/>
              </a:spcBef>
            </a:pPr>
            <a:r>
              <a:rPr sz="499" spc="-23" dirty="0">
                <a:solidFill>
                  <a:srgbClr val="FF0000"/>
                </a:solidFill>
                <a:latin typeface="MS UI Gothic"/>
                <a:cs typeface="MS UI Gothic"/>
              </a:rPr>
              <a:t>３．</a:t>
            </a:r>
            <a:r>
              <a:rPr sz="499" spc="-27" dirty="0">
                <a:solidFill>
                  <a:srgbClr val="FF0000"/>
                </a:solidFill>
                <a:latin typeface="MS UI Gothic"/>
                <a:cs typeface="MS UI Gothic"/>
              </a:rPr>
              <a:t>端末</a:t>
            </a:r>
            <a:r>
              <a:rPr sz="499" spc="59" dirty="0">
                <a:solidFill>
                  <a:srgbClr val="FF0000"/>
                </a:solidFill>
                <a:latin typeface="MS UI Gothic"/>
                <a:cs typeface="MS UI Gothic"/>
              </a:rPr>
              <a:t>の</a:t>
            </a:r>
            <a:r>
              <a:rPr sz="499" spc="-27" dirty="0">
                <a:solidFill>
                  <a:srgbClr val="FF0000"/>
                </a:solidFill>
                <a:latin typeface="MS UI Gothic"/>
                <a:cs typeface="MS UI Gothic"/>
              </a:rPr>
              <a:t>種類</a:t>
            </a:r>
            <a:r>
              <a:rPr sz="499" spc="59" dirty="0">
                <a:solidFill>
                  <a:srgbClr val="FF0000"/>
                </a:solidFill>
                <a:latin typeface="MS UI Gothic"/>
                <a:cs typeface="MS UI Gothic"/>
              </a:rPr>
              <a:t>の</a:t>
            </a:r>
            <a:r>
              <a:rPr sz="499" spc="-27" dirty="0">
                <a:solidFill>
                  <a:srgbClr val="FF0000"/>
                </a:solidFill>
                <a:latin typeface="MS UI Gothic"/>
                <a:cs typeface="MS UI Gothic"/>
              </a:rPr>
              <a:t>選定</a:t>
            </a:r>
            <a:endParaRPr sz="499">
              <a:latin typeface="MS UI Gothic"/>
              <a:cs typeface="MS UI Gothic"/>
            </a:endParaRPr>
          </a:p>
        </p:txBody>
      </p:sp>
      <p:sp>
        <p:nvSpPr>
          <p:cNvPr id="74" name="object 74"/>
          <p:cNvSpPr txBox="1">
            <a:spLocks noGrp="1"/>
          </p:cNvSpPr>
          <p:nvPr>
            <p:ph type="title"/>
          </p:nvPr>
        </p:nvSpPr>
        <p:spPr>
          <a:xfrm>
            <a:off x="367373" y="22433"/>
            <a:ext cx="10270836" cy="380380"/>
          </a:xfrm>
          <a:prstGeom prst="rect">
            <a:avLst/>
          </a:prstGeom>
        </p:spPr>
        <p:txBody>
          <a:bodyPr vert="horz" wrap="square" lIns="0" tIns="10941" rIns="0" bIns="0" rtlCol="0">
            <a:spAutoFit/>
          </a:bodyPr>
          <a:lstStyle/>
          <a:p>
            <a:pPr marL="11516">
              <a:spcBef>
                <a:spcPts val="86"/>
              </a:spcBef>
            </a:pPr>
            <a:r>
              <a:rPr sz="2400" spc="-9" dirty="0">
                <a:solidFill>
                  <a:schemeClr val="bg1"/>
                </a:solidFill>
              </a:rPr>
              <a:t>端末整備のス</a:t>
            </a:r>
            <a:r>
              <a:rPr sz="2400" spc="-14" dirty="0">
                <a:solidFill>
                  <a:schemeClr val="bg1"/>
                </a:solidFill>
              </a:rPr>
              <a:t>キ</a:t>
            </a:r>
            <a:r>
              <a:rPr sz="2400" spc="-9" dirty="0">
                <a:solidFill>
                  <a:schemeClr val="bg1"/>
                </a:solidFill>
              </a:rPr>
              <a:t>ームのイメー</a:t>
            </a:r>
            <a:r>
              <a:rPr sz="2400" spc="-18" dirty="0">
                <a:solidFill>
                  <a:schemeClr val="bg1"/>
                </a:solidFill>
              </a:rPr>
              <a:t>ジ</a:t>
            </a:r>
            <a:r>
              <a:rPr sz="2400" spc="23" dirty="0">
                <a:solidFill>
                  <a:schemeClr val="bg1"/>
                </a:solidFill>
              </a:rPr>
              <a:t>（都道府県</a:t>
            </a:r>
            <a:r>
              <a:rPr sz="2400" spc="14" dirty="0">
                <a:solidFill>
                  <a:schemeClr val="bg1"/>
                </a:solidFill>
              </a:rPr>
              <a:t>レ</a:t>
            </a:r>
            <a:r>
              <a:rPr sz="2400" spc="23" dirty="0">
                <a:solidFill>
                  <a:schemeClr val="bg1"/>
                </a:solidFill>
              </a:rPr>
              <a:t>ベルで共同調達</a:t>
            </a:r>
            <a:r>
              <a:rPr sz="2400" spc="14" dirty="0">
                <a:solidFill>
                  <a:schemeClr val="bg1"/>
                </a:solidFill>
              </a:rPr>
              <a:t>をす</a:t>
            </a:r>
            <a:r>
              <a:rPr sz="2400" spc="23" dirty="0">
                <a:solidFill>
                  <a:schemeClr val="bg1"/>
                </a:solidFill>
              </a:rPr>
              <a:t>る場合）</a:t>
            </a:r>
            <a:endParaRPr sz="2400" dirty="0">
              <a:solidFill>
                <a:schemeClr val="bg1"/>
              </a:solidFill>
            </a:endParaRPr>
          </a:p>
        </p:txBody>
      </p:sp>
      <p:grpSp>
        <p:nvGrpSpPr>
          <p:cNvPr id="75" name="object 75"/>
          <p:cNvGrpSpPr/>
          <p:nvPr/>
        </p:nvGrpSpPr>
        <p:grpSpPr>
          <a:xfrm>
            <a:off x="8981082" y="87064"/>
            <a:ext cx="1899050" cy="380040"/>
            <a:chOff x="8528304" y="96012"/>
            <a:chExt cx="2094230" cy="419100"/>
          </a:xfrm>
        </p:grpSpPr>
        <p:sp>
          <p:nvSpPr>
            <p:cNvPr id="76" name="object 76"/>
            <p:cNvSpPr/>
            <p:nvPr/>
          </p:nvSpPr>
          <p:spPr>
            <a:xfrm>
              <a:off x="8528304" y="96012"/>
              <a:ext cx="2094230" cy="419100"/>
            </a:xfrm>
            <a:custGeom>
              <a:avLst/>
              <a:gdLst/>
              <a:ahLst/>
              <a:cxnLst/>
              <a:rect l="l" t="t" r="r" b="b"/>
              <a:pathLst>
                <a:path w="2094229" h="419100">
                  <a:moveTo>
                    <a:pt x="2092452" y="0"/>
                  </a:moveTo>
                  <a:lnTo>
                    <a:pt x="1524" y="0"/>
                  </a:lnTo>
                  <a:lnTo>
                    <a:pt x="0" y="3048"/>
                  </a:lnTo>
                  <a:lnTo>
                    <a:pt x="0" y="414527"/>
                  </a:lnTo>
                  <a:lnTo>
                    <a:pt x="2093976" y="6096"/>
                  </a:lnTo>
                  <a:lnTo>
                    <a:pt x="2093976" y="3048"/>
                  </a:lnTo>
                  <a:lnTo>
                    <a:pt x="2092452" y="0"/>
                  </a:lnTo>
                  <a:close/>
                </a:path>
                <a:path w="2094229" h="419100">
                  <a:moveTo>
                    <a:pt x="2093976" y="414533"/>
                  </a:moveTo>
                  <a:lnTo>
                    <a:pt x="0" y="414533"/>
                  </a:lnTo>
                  <a:lnTo>
                    <a:pt x="0" y="417575"/>
                  </a:lnTo>
                  <a:lnTo>
                    <a:pt x="1524" y="419100"/>
                  </a:lnTo>
                  <a:lnTo>
                    <a:pt x="2092452" y="419100"/>
                  </a:lnTo>
                  <a:lnTo>
                    <a:pt x="2093976" y="417575"/>
                  </a:lnTo>
                  <a:lnTo>
                    <a:pt x="2093976" y="414533"/>
                  </a:lnTo>
                  <a:close/>
                </a:path>
              </a:pathLst>
            </a:custGeom>
            <a:solidFill>
              <a:srgbClr val="548ED4"/>
            </a:solidFill>
          </p:spPr>
          <p:txBody>
            <a:bodyPr wrap="square" lIns="0" tIns="0" rIns="0" bIns="0" rtlCol="0"/>
            <a:lstStyle/>
            <a:p>
              <a:endParaRPr sz="1632"/>
            </a:p>
          </p:txBody>
        </p:sp>
        <p:sp>
          <p:nvSpPr>
            <p:cNvPr id="77" name="object 77"/>
            <p:cNvSpPr/>
            <p:nvPr/>
          </p:nvSpPr>
          <p:spPr>
            <a:xfrm>
              <a:off x="8532876" y="102108"/>
              <a:ext cx="2085339" cy="408940"/>
            </a:xfrm>
            <a:custGeom>
              <a:avLst/>
              <a:gdLst/>
              <a:ahLst/>
              <a:cxnLst/>
              <a:rect l="l" t="t" r="r" b="b"/>
              <a:pathLst>
                <a:path w="2085340" h="408940">
                  <a:moveTo>
                    <a:pt x="2084831" y="0"/>
                  </a:moveTo>
                  <a:lnTo>
                    <a:pt x="0" y="0"/>
                  </a:lnTo>
                  <a:lnTo>
                    <a:pt x="0" y="408431"/>
                  </a:lnTo>
                  <a:lnTo>
                    <a:pt x="2084831" y="408431"/>
                  </a:lnTo>
                  <a:lnTo>
                    <a:pt x="2084831" y="0"/>
                  </a:lnTo>
                  <a:close/>
                </a:path>
              </a:pathLst>
            </a:custGeom>
            <a:solidFill>
              <a:srgbClr val="DBE6F2"/>
            </a:solidFill>
          </p:spPr>
          <p:txBody>
            <a:bodyPr wrap="square" lIns="0" tIns="0" rIns="0" bIns="0" rtlCol="0"/>
            <a:lstStyle/>
            <a:p>
              <a:endParaRPr sz="1632"/>
            </a:p>
          </p:txBody>
        </p:sp>
        <p:sp>
          <p:nvSpPr>
            <p:cNvPr id="78" name="object 78"/>
            <p:cNvSpPr/>
            <p:nvPr/>
          </p:nvSpPr>
          <p:spPr>
            <a:xfrm>
              <a:off x="8528304" y="96012"/>
              <a:ext cx="2094230" cy="419100"/>
            </a:xfrm>
            <a:custGeom>
              <a:avLst/>
              <a:gdLst/>
              <a:ahLst/>
              <a:cxnLst/>
              <a:rect l="l" t="t" r="r" b="b"/>
              <a:pathLst>
                <a:path w="2094229" h="419100">
                  <a:moveTo>
                    <a:pt x="2092452" y="0"/>
                  </a:moveTo>
                  <a:lnTo>
                    <a:pt x="1524" y="0"/>
                  </a:lnTo>
                  <a:lnTo>
                    <a:pt x="0" y="3048"/>
                  </a:lnTo>
                  <a:lnTo>
                    <a:pt x="0" y="417575"/>
                  </a:lnTo>
                  <a:lnTo>
                    <a:pt x="1524" y="419100"/>
                  </a:lnTo>
                  <a:lnTo>
                    <a:pt x="2092452" y="419100"/>
                  </a:lnTo>
                  <a:lnTo>
                    <a:pt x="2093976" y="417575"/>
                  </a:lnTo>
                  <a:lnTo>
                    <a:pt x="2093976" y="414527"/>
                  </a:lnTo>
                  <a:lnTo>
                    <a:pt x="10668" y="414527"/>
                  </a:lnTo>
                  <a:lnTo>
                    <a:pt x="4572" y="409955"/>
                  </a:lnTo>
                  <a:lnTo>
                    <a:pt x="10668" y="409955"/>
                  </a:lnTo>
                  <a:lnTo>
                    <a:pt x="10668" y="10668"/>
                  </a:lnTo>
                  <a:lnTo>
                    <a:pt x="4572" y="10668"/>
                  </a:lnTo>
                  <a:lnTo>
                    <a:pt x="10668" y="6096"/>
                  </a:lnTo>
                  <a:lnTo>
                    <a:pt x="2093976" y="6096"/>
                  </a:lnTo>
                  <a:lnTo>
                    <a:pt x="2093976" y="3048"/>
                  </a:lnTo>
                  <a:lnTo>
                    <a:pt x="2092452" y="0"/>
                  </a:lnTo>
                  <a:close/>
                </a:path>
                <a:path w="2094229" h="419100">
                  <a:moveTo>
                    <a:pt x="10668" y="409955"/>
                  </a:moveTo>
                  <a:lnTo>
                    <a:pt x="4572" y="409955"/>
                  </a:lnTo>
                  <a:lnTo>
                    <a:pt x="10668" y="414527"/>
                  </a:lnTo>
                  <a:lnTo>
                    <a:pt x="10668" y="409955"/>
                  </a:lnTo>
                  <a:close/>
                </a:path>
                <a:path w="2094229" h="419100">
                  <a:moveTo>
                    <a:pt x="2083307" y="409955"/>
                  </a:moveTo>
                  <a:lnTo>
                    <a:pt x="10668" y="409955"/>
                  </a:lnTo>
                  <a:lnTo>
                    <a:pt x="10668" y="414527"/>
                  </a:lnTo>
                  <a:lnTo>
                    <a:pt x="2083307" y="414527"/>
                  </a:lnTo>
                  <a:lnTo>
                    <a:pt x="2083307" y="409955"/>
                  </a:lnTo>
                  <a:close/>
                </a:path>
                <a:path w="2094229" h="419100">
                  <a:moveTo>
                    <a:pt x="2083307" y="6096"/>
                  </a:moveTo>
                  <a:lnTo>
                    <a:pt x="2083307" y="414527"/>
                  </a:lnTo>
                  <a:lnTo>
                    <a:pt x="2089403" y="409955"/>
                  </a:lnTo>
                  <a:lnTo>
                    <a:pt x="2093976" y="409955"/>
                  </a:lnTo>
                  <a:lnTo>
                    <a:pt x="2093976" y="10668"/>
                  </a:lnTo>
                  <a:lnTo>
                    <a:pt x="2089403" y="10668"/>
                  </a:lnTo>
                  <a:lnTo>
                    <a:pt x="2083307" y="6096"/>
                  </a:lnTo>
                  <a:close/>
                </a:path>
                <a:path w="2094229" h="419100">
                  <a:moveTo>
                    <a:pt x="2093976" y="409955"/>
                  </a:moveTo>
                  <a:lnTo>
                    <a:pt x="2089403" y="409955"/>
                  </a:lnTo>
                  <a:lnTo>
                    <a:pt x="2083307" y="414527"/>
                  </a:lnTo>
                  <a:lnTo>
                    <a:pt x="2093976" y="414527"/>
                  </a:lnTo>
                  <a:lnTo>
                    <a:pt x="2093976" y="409955"/>
                  </a:lnTo>
                  <a:close/>
                </a:path>
                <a:path w="2094229" h="419100">
                  <a:moveTo>
                    <a:pt x="10668" y="6096"/>
                  </a:moveTo>
                  <a:lnTo>
                    <a:pt x="4572" y="10668"/>
                  </a:lnTo>
                  <a:lnTo>
                    <a:pt x="10668" y="10668"/>
                  </a:lnTo>
                  <a:lnTo>
                    <a:pt x="10668" y="6096"/>
                  </a:lnTo>
                  <a:close/>
                </a:path>
                <a:path w="2094229" h="419100">
                  <a:moveTo>
                    <a:pt x="2083307" y="6096"/>
                  </a:moveTo>
                  <a:lnTo>
                    <a:pt x="10668" y="6096"/>
                  </a:lnTo>
                  <a:lnTo>
                    <a:pt x="10668" y="10668"/>
                  </a:lnTo>
                  <a:lnTo>
                    <a:pt x="2083307" y="10668"/>
                  </a:lnTo>
                  <a:lnTo>
                    <a:pt x="2083307" y="6096"/>
                  </a:lnTo>
                  <a:close/>
                </a:path>
                <a:path w="2094229" h="419100">
                  <a:moveTo>
                    <a:pt x="2093976" y="6096"/>
                  </a:moveTo>
                  <a:lnTo>
                    <a:pt x="2083307" y="6096"/>
                  </a:lnTo>
                  <a:lnTo>
                    <a:pt x="2089403" y="10668"/>
                  </a:lnTo>
                  <a:lnTo>
                    <a:pt x="2093976" y="10668"/>
                  </a:lnTo>
                  <a:lnTo>
                    <a:pt x="2093976" y="6096"/>
                  </a:lnTo>
                  <a:close/>
                </a:path>
              </a:pathLst>
            </a:custGeom>
            <a:solidFill>
              <a:srgbClr val="548ED4"/>
            </a:solidFill>
          </p:spPr>
          <p:txBody>
            <a:bodyPr wrap="square" lIns="0" tIns="0" rIns="0" bIns="0" rtlCol="0"/>
            <a:lstStyle/>
            <a:p>
              <a:endParaRPr sz="1632"/>
            </a:p>
          </p:txBody>
        </p:sp>
      </p:grpSp>
      <p:sp>
        <p:nvSpPr>
          <p:cNvPr id="79" name="object 79"/>
          <p:cNvSpPr txBox="1"/>
          <p:nvPr/>
        </p:nvSpPr>
        <p:spPr>
          <a:xfrm>
            <a:off x="9073213" y="90749"/>
            <a:ext cx="1717667" cy="359590"/>
          </a:xfrm>
          <a:prstGeom prst="rect">
            <a:avLst/>
          </a:prstGeom>
        </p:spPr>
        <p:txBody>
          <a:bodyPr vert="horz" wrap="square" lIns="0" tIns="25912" rIns="0" bIns="0" rtlCol="0">
            <a:spAutoFit/>
          </a:bodyPr>
          <a:lstStyle/>
          <a:p>
            <a:pPr marL="354128" marR="4607" indent="-343188">
              <a:lnSpc>
                <a:spcPts val="1324"/>
              </a:lnSpc>
              <a:spcBef>
                <a:spcPts val="204"/>
              </a:spcBef>
            </a:pPr>
            <a:r>
              <a:rPr sz="1179" spc="-5" dirty="0">
                <a:latin typeface="MS UI Gothic"/>
                <a:cs typeface="MS UI Gothic"/>
              </a:rPr>
              <a:t>１．環境整備</a:t>
            </a:r>
            <a:r>
              <a:rPr sz="1179" spc="208" dirty="0">
                <a:latin typeface="MS UI Gothic"/>
                <a:cs typeface="MS UI Gothic"/>
              </a:rPr>
              <a:t>の</a:t>
            </a:r>
            <a:r>
              <a:rPr sz="1179" spc="-5" dirty="0">
                <a:latin typeface="MS UI Gothic"/>
                <a:cs typeface="MS UI Gothic"/>
              </a:rPr>
              <a:t>標準仕様書 例示</a:t>
            </a:r>
            <a:r>
              <a:rPr sz="1179" spc="154" dirty="0">
                <a:latin typeface="MS UI Gothic"/>
                <a:cs typeface="MS UI Gothic"/>
              </a:rPr>
              <a:t>と</a:t>
            </a:r>
            <a:r>
              <a:rPr sz="1179" spc="-5" dirty="0">
                <a:latin typeface="MS UI Gothic"/>
                <a:cs typeface="MS UI Gothic"/>
              </a:rPr>
              <a:t>調達改革</a:t>
            </a:r>
            <a:endParaRPr sz="1179">
              <a:latin typeface="MS UI Gothic"/>
              <a:cs typeface="MS UI Gothic"/>
            </a:endParaRPr>
          </a:p>
        </p:txBody>
      </p:sp>
      <p:sp>
        <p:nvSpPr>
          <p:cNvPr id="80" name="流程图: 接点 79">
            <a:extLst>
              <a:ext uri="{FF2B5EF4-FFF2-40B4-BE49-F238E27FC236}">
                <a16:creationId xmlns:a16="http://schemas.microsoft.com/office/drawing/2014/main" id="{BECB404C-2656-4790-8413-80C0CB3BC9A6}"/>
              </a:ext>
            </a:extLst>
          </p:cNvPr>
          <p:cNvSpPr/>
          <p:nvPr/>
        </p:nvSpPr>
        <p:spPr>
          <a:xfrm>
            <a:off x="3570460" y="2396172"/>
            <a:ext cx="1454285" cy="807722"/>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流程图: 接点 80">
            <a:extLst>
              <a:ext uri="{FF2B5EF4-FFF2-40B4-BE49-F238E27FC236}">
                <a16:creationId xmlns:a16="http://schemas.microsoft.com/office/drawing/2014/main" id="{72B6AC44-FC7E-4A95-B386-F147CDB40B23}"/>
              </a:ext>
            </a:extLst>
          </p:cNvPr>
          <p:cNvSpPr/>
          <p:nvPr/>
        </p:nvSpPr>
        <p:spPr>
          <a:xfrm>
            <a:off x="6767579" y="2480168"/>
            <a:ext cx="1565246" cy="694382"/>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流程图: 接点 81">
            <a:extLst>
              <a:ext uri="{FF2B5EF4-FFF2-40B4-BE49-F238E27FC236}">
                <a16:creationId xmlns:a16="http://schemas.microsoft.com/office/drawing/2014/main" id="{84553B7F-7300-4335-BACE-D34BAAF9DEB1}"/>
              </a:ext>
            </a:extLst>
          </p:cNvPr>
          <p:cNvSpPr/>
          <p:nvPr/>
        </p:nvSpPr>
        <p:spPr>
          <a:xfrm>
            <a:off x="5340612" y="909000"/>
            <a:ext cx="1454285" cy="807722"/>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对话气泡: 圆角矩形 72">
            <a:extLst>
              <a:ext uri="{FF2B5EF4-FFF2-40B4-BE49-F238E27FC236}">
                <a16:creationId xmlns:a16="http://schemas.microsoft.com/office/drawing/2014/main" id="{7C91611D-005B-BA38-338E-0B368A84F355}"/>
              </a:ext>
            </a:extLst>
          </p:cNvPr>
          <p:cNvSpPr/>
          <p:nvPr/>
        </p:nvSpPr>
        <p:spPr>
          <a:xfrm>
            <a:off x="4307969" y="2122710"/>
            <a:ext cx="6065058" cy="1810789"/>
          </a:xfrm>
          <a:prstGeom prst="wedgeRoundRectCallout">
            <a:avLst>
              <a:gd name="adj1" fmla="val -36342"/>
              <a:gd name="adj2" fmla="val 845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S Mincho" panose="02020609040205080304" pitchFamily="49" charset="-128"/>
                <a:ea typeface="MS Mincho" panose="02020609040205080304" pitchFamily="49" charset="-128"/>
              </a:rPr>
              <a:t>One </a:t>
            </a:r>
            <a:r>
              <a:rPr lang="ja-JP" altLang="en-US" sz="2400" b="1" dirty="0">
                <a:latin typeface="MS Mincho" panose="02020609040205080304" pitchFamily="49" charset="-128"/>
                <a:ea typeface="MS Mincho" panose="02020609040205080304" pitchFamily="49" charset="-128"/>
              </a:rPr>
              <a:t>プラットフォームアーキテクチャ</a:t>
            </a:r>
            <a:endParaRPr lang="zh-CN" altLang="en-US" sz="2400" b="1" dirty="0">
              <a:latin typeface="MS Mincho" panose="02020609040205080304" pitchFamily="49" charset="-128"/>
              <a:ea typeface="MS Mincho" panose="02020609040205080304" pitchFamily="49"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82"/>
                                        </p:tgtEl>
                                        <p:attrNameLst>
                                          <p:attrName>style.color</p:attrName>
                                        </p:attrNameLst>
                                      </p:cBhvr>
                                      <p:to>
                                        <a:schemeClr val="bg1"/>
                                      </p:to>
                                    </p:animClr>
                                    <p:animClr clrSpc="rgb" dir="cw">
                                      <p:cBhvr>
                                        <p:cTn id="7" dur="250" autoRev="1" fill="remove"/>
                                        <p:tgtEl>
                                          <p:spTgt spid="82"/>
                                        </p:tgtEl>
                                        <p:attrNameLst>
                                          <p:attrName>fillcolor</p:attrName>
                                        </p:attrNameLst>
                                      </p:cBhvr>
                                      <p:to>
                                        <a:schemeClr val="bg1"/>
                                      </p:to>
                                    </p:animClr>
                                    <p:set>
                                      <p:cBhvr>
                                        <p:cTn id="8" dur="250" autoRev="1" fill="remove"/>
                                        <p:tgtEl>
                                          <p:spTgt spid="82"/>
                                        </p:tgtEl>
                                        <p:attrNameLst>
                                          <p:attrName>fill.type</p:attrName>
                                        </p:attrNameLst>
                                      </p:cBhvr>
                                      <p:to>
                                        <p:strVal val="solid"/>
                                      </p:to>
                                    </p:set>
                                    <p:set>
                                      <p:cBhvr>
                                        <p:cTn id="9" dur="250" autoRev="1" fill="remove"/>
                                        <p:tgtEl>
                                          <p:spTgt spid="82"/>
                                        </p:tgtEl>
                                        <p:attrNameLst>
                                          <p:attrName>fill.on</p:attrName>
                                        </p:attrNameLst>
                                      </p:cBhvr>
                                      <p:to>
                                        <p:strVal val="true"/>
                                      </p:to>
                                    </p:set>
                                  </p:childTnLst>
                                </p:cTn>
                              </p:par>
                            </p:childTnLst>
                          </p:cTn>
                        </p:par>
                        <p:par>
                          <p:cTn id="10" fill="hold">
                            <p:stCondLst>
                              <p:cond delay="500"/>
                            </p:stCondLst>
                            <p:childTnLst>
                              <p:par>
                                <p:cTn id="11" presetID="27" presetClass="emph" presetSubtype="0" fill="remove" grpId="0" nodeType="afterEffect">
                                  <p:stCondLst>
                                    <p:cond delay="0"/>
                                  </p:stCondLst>
                                  <p:childTnLst>
                                    <p:animClr clrSpc="rgb" dir="cw">
                                      <p:cBhvr override="childStyle">
                                        <p:cTn id="12" dur="250" autoRev="1" fill="remove"/>
                                        <p:tgtEl>
                                          <p:spTgt spid="80"/>
                                        </p:tgtEl>
                                        <p:attrNameLst>
                                          <p:attrName>style.color</p:attrName>
                                        </p:attrNameLst>
                                      </p:cBhvr>
                                      <p:to>
                                        <a:schemeClr val="bg1"/>
                                      </p:to>
                                    </p:animClr>
                                    <p:animClr clrSpc="rgb" dir="cw">
                                      <p:cBhvr>
                                        <p:cTn id="13" dur="250" autoRev="1" fill="remove"/>
                                        <p:tgtEl>
                                          <p:spTgt spid="80"/>
                                        </p:tgtEl>
                                        <p:attrNameLst>
                                          <p:attrName>fillcolor</p:attrName>
                                        </p:attrNameLst>
                                      </p:cBhvr>
                                      <p:to>
                                        <a:schemeClr val="bg1"/>
                                      </p:to>
                                    </p:animClr>
                                    <p:set>
                                      <p:cBhvr>
                                        <p:cTn id="14" dur="250" autoRev="1" fill="remove"/>
                                        <p:tgtEl>
                                          <p:spTgt spid="80"/>
                                        </p:tgtEl>
                                        <p:attrNameLst>
                                          <p:attrName>fill.type</p:attrName>
                                        </p:attrNameLst>
                                      </p:cBhvr>
                                      <p:to>
                                        <p:strVal val="solid"/>
                                      </p:to>
                                    </p:set>
                                    <p:set>
                                      <p:cBhvr>
                                        <p:cTn id="15" dur="250" autoRev="1" fill="remove"/>
                                        <p:tgtEl>
                                          <p:spTgt spid="80"/>
                                        </p:tgtEl>
                                        <p:attrNameLst>
                                          <p:attrName>fill.on</p:attrName>
                                        </p:attrNameLst>
                                      </p:cBhvr>
                                      <p:to>
                                        <p:strVal val="true"/>
                                      </p:to>
                                    </p:set>
                                  </p:childTnLst>
                                </p:cTn>
                              </p:par>
                            </p:childTnLst>
                          </p:cTn>
                        </p:par>
                        <p:par>
                          <p:cTn id="16" fill="hold">
                            <p:stCondLst>
                              <p:cond delay="1000"/>
                            </p:stCondLst>
                            <p:childTnLst>
                              <p:par>
                                <p:cTn id="17" presetID="27" presetClass="emph" presetSubtype="0" fill="remove" grpId="0" nodeType="afterEffect">
                                  <p:stCondLst>
                                    <p:cond delay="0"/>
                                  </p:stCondLst>
                                  <p:childTnLst>
                                    <p:animClr clrSpc="rgb" dir="cw">
                                      <p:cBhvr override="childStyle">
                                        <p:cTn id="18" dur="250" autoRev="1" fill="remove"/>
                                        <p:tgtEl>
                                          <p:spTgt spid="81"/>
                                        </p:tgtEl>
                                        <p:attrNameLst>
                                          <p:attrName>style.color</p:attrName>
                                        </p:attrNameLst>
                                      </p:cBhvr>
                                      <p:to>
                                        <a:schemeClr val="bg1"/>
                                      </p:to>
                                    </p:animClr>
                                    <p:animClr clrSpc="rgb" dir="cw">
                                      <p:cBhvr>
                                        <p:cTn id="19" dur="250" autoRev="1" fill="remove"/>
                                        <p:tgtEl>
                                          <p:spTgt spid="81"/>
                                        </p:tgtEl>
                                        <p:attrNameLst>
                                          <p:attrName>fillcolor</p:attrName>
                                        </p:attrNameLst>
                                      </p:cBhvr>
                                      <p:to>
                                        <a:schemeClr val="bg1"/>
                                      </p:to>
                                    </p:animClr>
                                    <p:set>
                                      <p:cBhvr>
                                        <p:cTn id="20" dur="250" autoRev="1" fill="remove"/>
                                        <p:tgtEl>
                                          <p:spTgt spid="81"/>
                                        </p:tgtEl>
                                        <p:attrNameLst>
                                          <p:attrName>fill.type</p:attrName>
                                        </p:attrNameLst>
                                      </p:cBhvr>
                                      <p:to>
                                        <p:strVal val="solid"/>
                                      </p:to>
                                    </p:set>
                                    <p:set>
                                      <p:cBhvr>
                                        <p:cTn id="21" dur="250" autoRev="1" fill="remove"/>
                                        <p:tgtEl>
                                          <p:spTgt spid="8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498" y="-8206"/>
            <a:ext cx="11693236" cy="504071"/>
          </a:xfrm>
          <a:prstGeom prst="rect">
            <a:avLst/>
          </a:prstGeom>
        </p:spPr>
        <p:txBody>
          <a:bodyPr vert="horz" wrap="square" lIns="0" tIns="11516" rIns="0" bIns="0" rtlCol="0">
            <a:spAutoFit/>
          </a:bodyPr>
          <a:lstStyle/>
          <a:p>
            <a:pPr marL="11516">
              <a:spcBef>
                <a:spcPts val="91"/>
              </a:spcBef>
              <a:tabLst>
                <a:tab pos="847028" algn="l"/>
                <a:tab pos="8592932" algn="l"/>
              </a:tabLst>
            </a:pPr>
            <a:r>
              <a:rPr sz="2400" b="0" dirty="0">
                <a:solidFill>
                  <a:schemeClr val="bg1"/>
                </a:solidFill>
                <a:latin typeface="Times New Roman"/>
                <a:cs typeface="Times New Roman"/>
              </a:rPr>
              <a:t> </a:t>
            </a:r>
            <a:r>
              <a:rPr sz="2400" dirty="0" err="1">
                <a:solidFill>
                  <a:schemeClr val="bg1"/>
                </a:solidFill>
              </a:rPr>
              <a:t>教育情報</a:t>
            </a:r>
            <a:r>
              <a:rPr sz="2400" spc="-9" dirty="0" err="1">
                <a:solidFill>
                  <a:schemeClr val="bg1"/>
                </a:solidFill>
              </a:rPr>
              <a:t>セ</a:t>
            </a:r>
            <a:r>
              <a:rPr sz="2400" spc="-5" dirty="0" err="1">
                <a:solidFill>
                  <a:schemeClr val="bg1"/>
                </a:solidFill>
              </a:rPr>
              <a:t>キ</a:t>
            </a:r>
            <a:r>
              <a:rPr sz="2400" dirty="0" err="1">
                <a:solidFill>
                  <a:schemeClr val="bg1"/>
                </a:solidFill>
              </a:rPr>
              <a:t>ュ</a:t>
            </a:r>
            <a:r>
              <a:rPr sz="2400" spc="-5" dirty="0" err="1">
                <a:solidFill>
                  <a:schemeClr val="bg1"/>
                </a:solidFill>
              </a:rPr>
              <a:t>リテ</a:t>
            </a:r>
            <a:r>
              <a:rPr sz="2400" dirty="0" err="1">
                <a:solidFill>
                  <a:schemeClr val="bg1"/>
                </a:solidFill>
              </a:rPr>
              <a:t>ィポ</a:t>
            </a:r>
            <a:r>
              <a:rPr sz="2400" spc="-5" dirty="0" err="1">
                <a:solidFill>
                  <a:schemeClr val="bg1"/>
                </a:solidFill>
              </a:rPr>
              <a:t>リシー</a:t>
            </a:r>
            <a:r>
              <a:rPr sz="2400" dirty="0" err="1">
                <a:solidFill>
                  <a:schemeClr val="bg1"/>
                </a:solidFill>
              </a:rPr>
              <a:t>ガイド</a:t>
            </a:r>
            <a:r>
              <a:rPr sz="2400" spc="-5" dirty="0" err="1">
                <a:solidFill>
                  <a:schemeClr val="bg1"/>
                </a:solidFill>
              </a:rPr>
              <a:t>ラ</a:t>
            </a:r>
            <a:r>
              <a:rPr sz="2400" dirty="0" err="1">
                <a:solidFill>
                  <a:schemeClr val="bg1"/>
                </a:solidFill>
              </a:rPr>
              <a:t>イ</a:t>
            </a:r>
            <a:r>
              <a:rPr sz="2400" spc="-5" dirty="0" err="1">
                <a:solidFill>
                  <a:schemeClr val="bg1"/>
                </a:solidFill>
              </a:rPr>
              <a:t>ン</a:t>
            </a:r>
            <a:r>
              <a:rPr sz="2400" dirty="0" err="1">
                <a:solidFill>
                  <a:schemeClr val="bg1"/>
                </a:solidFill>
              </a:rPr>
              <a:t>改訂</a:t>
            </a:r>
            <a:r>
              <a:rPr sz="2400" spc="-9" dirty="0" err="1">
                <a:solidFill>
                  <a:schemeClr val="bg1"/>
                </a:solidFill>
              </a:rPr>
              <a:t>の</a:t>
            </a:r>
            <a:r>
              <a:rPr sz="2400" dirty="0" err="1">
                <a:solidFill>
                  <a:schemeClr val="bg1"/>
                </a:solidFill>
              </a:rPr>
              <a:t>背景につ</a:t>
            </a:r>
            <a:r>
              <a:rPr sz="2400" spc="-5" dirty="0" err="1">
                <a:solidFill>
                  <a:schemeClr val="bg1"/>
                </a:solidFill>
              </a:rPr>
              <a:t>い</a:t>
            </a:r>
            <a:r>
              <a:rPr sz="2400" dirty="0" err="1">
                <a:solidFill>
                  <a:schemeClr val="bg1"/>
                </a:solidFill>
              </a:rPr>
              <a:t>て</a:t>
            </a:r>
            <a:r>
              <a:rPr dirty="0">
                <a:solidFill>
                  <a:schemeClr val="bg1"/>
                </a:solidFill>
              </a:rPr>
              <a:t>	</a:t>
            </a:r>
          </a:p>
        </p:txBody>
      </p:sp>
      <p:grpSp>
        <p:nvGrpSpPr>
          <p:cNvPr id="3" name="object 3"/>
          <p:cNvGrpSpPr/>
          <p:nvPr/>
        </p:nvGrpSpPr>
        <p:grpSpPr>
          <a:xfrm>
            <a:off x="1930297" y="3713148"/>
            <a:ext cx="8405225" cy="2523928"/>
            <a:chOff x="752855" y="4379976"/>
            <a:chExt cx="9269095" cy="2783332"/>
          </a:xfrm>
        </p:grpSpPr>
        <p:sp>
          <p:nvSpPr>
            <p:cNvPr id="4" name="object 4"/>
            <p:cNvSpPr/>
            <p:nvPr/>
          </p:nvSpPr>
          <p:spPr>
            <a:xfrm>
              <a:off x="1191768" y="4852416"/>
              <a:ext cx="5652770" cy="405765"/>
            </a:xfrm>
            <a:custGeom>
              <a:avLst/>
              <a:gdLst/>
              <a:ahLst/>
              <a:cxnLst/>
              <a:rect l="l" t="t" r="r" b="b"/>
              <a:pathLst>
                <a:path w="5652770" h="405764">
                  <a:moveTo>
                    <a:pt x="5652515" y="0"/>
                  </a:moveTo>
                  <a:lnTo>
                    <a:pt x="0" y="0"/>
                  </a:lnTo>
                  <a:lnTo>
                    <a:pt x="0" y="405384"/>
                  </a:lnTo>
                  <a:lnTo>
                    <a:pt x="5652515" y="405384"/>
                  </a:lnTo>
                  <a:lnTo>
                    <a:pt x="5652515" y="0"/>
                  </a:lnTo>
                  <a:close/>
                </a:path>
              </a:pathLst>
            </a:custGeom>
            <a:solidFill>
              <a:srgbClr val="DBEFF2"/>
            </a:solidFill>
          </p:spPr>
          <p:txBody>
            <a:bodyPr wrap="square" lIns="0" tIns="0" rIns="0" bIns="0" rtlCol="0"/>
            <a:lstStyle/>
            <a:p>
              <a:endParaRPr sz="1632"/>
            </a:p>
          </p:txBody>
        </p:sp>
        <p:pic>
          <p:nvPicPr>
            <p:cNvPr id="5" name="object 5"/>
            <p:cNvPicPr/>
            <p:nvPr/>
          </p:nvPicPr>
          <p:blipFill>
            <a:blip r:embed="rId2" cstate="print"/>
            <a:stretch>
              <a:fillRect/>
            </a:stretch>
          </p:blipFill>
          <p:spPr>
            <a:xfrm>
              <a:off x="1380743" y="4949952"/>
              <a:ext cx="204215" cy="202691"/>
            </a:xfrm>
            <a:prstGeom prst="rect">
              <a:avLst/>
            </a:prstGeom>
          </p:spPr>
        </p:pic>
        <p:pic>
          <p:nvPicPr>
            <p:cNvPr id="6" name="object 6"/>
            <p:cNvPicPr/>
            <p:nvPr/>
          </p:nvPicPr>
          <p:blipFill>
            <a:blip r:embed="rId3" cstate="print"/>
            <a:stretch>
              <a:fillRect/>
            </a:stretch>
          </p:blipFill>
          <p:spPr>
            <a:xfrm>
              <a:off x="1735836" y="4940808"/>
              <a:ext cx="4561332" cy="207263"/>
            </a:xfrm>
            <a:prstGeom prst="rect">
              <a:avLst/>
            </a:prstGeom>
          </p:spPr>
        </p:pic>
        <p:sp>
          <p:nvSpPr>
            <p:cNvPr id="7" name="object 7"/>
            <p:cNvSpPr/>
            <p:nvPr/>
          </p:nvSpPr>
          <p:spPr>
            <a:xfrm>
              <a:off x="1370075" y="5335524"/>
              <a:ext cx="433070" cy="448309"/>
            </a:xfrm>
            <a:custGeom>
              <a:avLst/>
              <a:gdLst/>
              <a:ahLst/>
              <a:cxnLst/>
              <a:rect l="l" t="t" r="r" b="b"/>
              <a:pathLst>
                <a:path w="433069" h="448310">
                  <a:moveTo>
                    <a:pt x="208787" y="321563"/>
                  </a:moveTo>
                  <a:lnTo>
                    <a:pt x="208787" y="448056"/>
                  </a:lnTo>
                  <a:lnTo>
                    <a:pt x="239268" y="417575"/>
                  </a:lnTo>
                  <a:lnTo>
                    <a:pt x="234696" y="417575"/>
                  </a:lnTo>
                  <a:lnTo>
                    <a:pt x="213360" y="408431"/>
                  </a:lnTo>
                  <a:lnTo>
                    <a:pt x="234696" y="387096"/>
                  </a:lnTo>
                  <a:lnTo>
                    <a:pt x="234696" y="333756"/>
                  </a:lnTo>
                  <a:lnTo>
                    <a:pt x="220980" y="333756"/>
                  </a:lnTo>
                  <a:lnTo>
                    <a:pt x="208787" y="321563"/>
                  </a:lnTo>
                  <a:close/>
                </a:path>
                <a:path w="433069" h="448310">
                  <a:moveTo>
                    <a:pt x="234696" y="387096"/>
                  </a:moveTo>
                  <a:lnTo>
                    <a:pt x="213360" y="408431"/>
                  </a:lnTo>
                  <a:lnTo>
                    <a:pt x="234696" y="417575"/>
                  </a:lnTo>
                  <a:lnTo>
                    <a:pt x="234696" y="387096"/>
                  </a:lnTo>
                  <a:close/>
                </a:path>
                <a:path w="433069" h="448310">
                  <a:moveTo>
                    <a:pt x="397763" y="224028"/>
                  </a:moveTo>
                  <a:lnTo>
                    <a:pt x="234696" y="387096"/>
                  </a:lnTo>
                  <a:lnTo>
                    <a:pt x="234696" y="417575"/>
                  </a:lnTo>
                  <a:lnTo>
                    <a:pt x="239268" y="417575"/>
                  </a:lnTo>
                  <a:lnTo>
                    <a:pt x="423672" y="233172"/>
                  </a:lnTo>
                  <a:lnTo>
                    <a:pt x="406907" y="233172"/>
                  </a:lnTo>
                  <a:lnTo>
                    <a:pt x="397763" y="224028"/>
                  </a:lnTo>
                  <a:close/>
                </a:path>
                <a:path w="433069" h="448310">
                  <a:moveTo>
                    <a:pt x="208787" y="114300"/>
                  </a:moveTo>
                  <a:lnTo>
                    <a:pt x="0" y="114300"/>
                  </a:lnTo>
                  <a:lnTo>
                    <a:pt x="0" y="333756"/>
                  </a:lnTo>
                  <a:lnTo>
                    <a:pt x="208787" y="333756"/>
                  </a:lnTo>
                  <a:lnTo>
                    <a:pt x="208787" y="321563"/>
                  </a:lnTo>
                  <a:lnTo>
                    <a:pt x="24384" y="321563"/>
                  </a:lnTo>
                  <a:lnTo>
                    <a:pt x="12192" y="307848"/>
                  </a:lnTo>
                  <a:lnTo>
                    <a:pt x="24384" y="307848"/>
                  </a:lnTo>
                  <a:lnTo>
                    <a:pt x="24384" y="140207"/>
                  </a:lnTo>
                  <a:lnTo>
                    <a:pt x="12192" y="140207"/>
                  </a:lnTo>
                  <a:lnTo>
                    <a:pt x="24384" y="128016"/>
                  </a:lnTo>
                  <a:lnTo>
                    <a:pt x="208787" y="128016"/>
                  </a:lnTo>
                  <a:lnTo>
                    <a:pt x="208787" y="114300"/>
                  </a:lnTo>
                  <a:close/>
                </a:path>
                <a:path w="433069" h="448310">
                  <a:moveTo>
                    <a:pt x="234696" y="307848"/>
                  </a:moveTo>
                  <a:lnTo>
                    <a:pt x="24384" y="307848"/>
                  </a:lnTo>
                  <a:lnTo>
                    <a:pt x="24384" y="321563"/>
                  </a:lnTo>
                  <a:lnTo>
                    <a:pt x="208787" y="321563"/>
                  </a:lnTo>
                  <a:lnTo>
                    <a:pt x="220980" y="333756"/>
                  </a:lnTo>
                  <a:lnTo>
                    <a:pt x="234696" y="333756"/>
                  </a:lnTo>
                  <a:lnTo>
                    <a:pt x="234696" y="307848"/>
                  </a:lnTo>
                  <a:close/>
                </a:path>
                <a:path w="433069" h="448310">
                  <a:moveTo>
                    <a:pt x="24384" y="307848"/>
                  </a:moveTo>
                  <a:lnTo>
                    <a:pt x="12192" y="307848"/>
                  </a:lnTo>
                  <a:lnTo>
                    <a:pt x="24384" y="321563"/>
                  </a:lnTo>
                  <a:lnTo>
                    <a:pt x="24384" y="307848"/>
                  </a:lnTo>
                  <a:close/>
                </a:path>
                <a:path w="433069" h="448310">
                  <a:moveTo>
                    <a:pt x="406907" y="214884"/>
                  </a:moveTo>
                  <a:lnTo>
                    <a:pt x="397763" y="224028"/>
                  </a:lnTo>
                  <a:lnTo>
                    <a:pt x="406907" y="233172"/>
                  </a:lnTo>
                  <a:lnTo>
                    <a:pt x="406907" y="214884"/>
                  </a:lnTo>
                  <a:close/>
                </a:path>
                <a:path w="433069" h="448310">
                  <a:moveTo>
                    <a:pt x="423672" y="214884"/>
                  </a:moveTo>
                  <a:lnTo>
                    <a:pt x="406907" y="214884"/>
                  </a:lnTo>
                  <a:lnTo>
                    <a:pt x="406907" y="233172"/>
                  </a:lnTo>
                  <a:lnTo>
                    <a:pt x="423672" y="233172"/>
                  </a:lnTo>
                  <a:lnTo>
                    <a:pt x="432816" y="224028"/>
                  </a:lnTo>
                  <a:lnTo>
                    <a:pt x="423672" y="214884"/>
                  </a:lnTo>
                  <a:close/>
                </a:path>
                <a:path w="433069" h="448310">
                  <a:moveTo>
                    <a:pt x="239268" y="30480"/>
                  </a:moveTo>
                  <a:lnTo>
                    <a:pt x="234696" y="30480"/>
                  </a:lnTo>
                  <a:lnTo>
                    <a:pt x="234696" y="60960"/>
                  </a:lnTo>
                  <a:lnTo>
                    <a:pt x="397763" y="224028"/>
                  </a:lnTo>
                  <a:lnTo>
                    <a:pt x="406907" y="214884"/>
                  </a:lnTo>
                  <a:lnTo>
                    <a:pt x="423672" y="214884"/>
                  </a:lnTo>
                  <a:lnTo>
                    <a:pt x="239268" y="30480"/>
                  </a:lnTo>
                  <a:close/>
                </a:path>
                <a:path w="433069" h="448310">
                  <a:moveTo>
                    <a:pt x="24384" y="128016"/>
                  </a:moveTo>
                  <a:lnTo>
                    <a:pt x="12192" y="140207"/>
                  </a:lnTo>
                  <a:lnTo>
                    <a:pt x="24384" y="140207"/>
                  </a:lnTo>
                  <a:lnTo>
                    <a:pt x="24384" y="128016"/>
                  </a:lnTo>
                  <a:close/>
                </a:path>
                <a:path w="433069" h="448310">
                  <a:moveTo>
                    <a:pt x="234696" y="114300"/>
                  </a:moveTo>
                  <a:lnTo>
                    <a:pt x="220980" y="114300"/>
                  </a:lnTo>
                  <a:lnTo>
                    <a:pt x="208787" y="128016"/>
                  </a:lnTo>
                  <a:lnTo>
                    <a:pt x="24384" y="128016"/>
                  </a:lnTo>
                  <a:lnTo>
                    <a:pt x="24384" y="140207"/>
                  </a:lnTo>
                  <a:lnTo>
                    <a:pt x="234696" y="140207"/>
                  </a:lnTo>
                  <a:lnTo>
                    <a:pt x="234696" y="114300"/>
                  </a:lnTo>
                  <a:close/>
                </a:path>
                <a:path w="433069" h="448310">
                  <a:moveTo>
                    <a:pt x="208787" y="0"/>
                  </a:moveTo>
                  <a:lnTo>
                    <a:pt x="208787" y="128016"/>
                  </a:lnTo>
                  <a:lnTo>
                    <a:pt x="220980" y="114300"/>
                  </a:lnTo>
                  <a:lnTo>
                    <a:pt x="234696" y="114300"/>
                  </a:lnTo>
                  <a:lnTo>
                    <a:pt x="234696" y="60960"/>
                  </a:lnTo>
                  <a:lnTo>
                    <a:pt x="213360" y="39624"/>
                  </a:lnTo>
                  <a:lnTo>
                    <a:pt x="234696" y="30480"/>
                  </a:lnTo>
                  <a:lnTo>
                    <a:pt x="239268" y="30480"/>
                  </a:lnTo>
                  <a:lnTo>
                    <a:pt x="208787" y="0"/>
                  </a:lnTo>
                  <a:close/>
                </a:path>
                <a:path w="433069" h="448310">
                  <a:moveTo>
                    <a:pt x="234696" y="30480"/>
                  </a:moveTo>
                  <a:lnTo>
                    <a:pt x="213360" y="39624"/>
                  </a:lnTo>
                  <a:lnTo>
                    <a:pt x="234696" y="60960"/>
                  </a:lnTo>
                  <a:lnTo>
                    <a:pt x="234696" y="30480"/>
                  </a:lnTo>
                  <a:close/>
                </a:path>
              </a:pathLst>
            </a:custGeom>
            <a:solidFill>
              <a:srgbClr val="000000"/>
            </a:solidFill>
          </p:spPr>
          <p:txBody>
            <a:bodyPr wrap="square" lIns="0" tIns="0" rIns="0" bIns="0" rtlCol="0"/>
            <a:lstStyle/>
            <a:p>
              <a:endParaRPr sz="1632"/>
            </a:p>
          </p:txBody>
        </p:sp>
        <p:sp>
          <p:nvSpPr>
            <p:cNvPr id="8" name="object 8"/>
            <p:cNvSpPr/>
            <p:nvPr/>
          </p:nvSpPr>
          <p:spPr>
            <a:xfrm>
              <a:off x="1199387" y="6028949"/>
              <a:ext cx="5645150" cy="376555"/>
            </a:xfrm>
            <a:custGeom>
              <a:avLst/>
              <a:gdLst/>
              <a:ahLst/>
              <a:cxnLst/>
              <a:rect l="l" t="t" r="r" b="b"/>
              <a:pathLst>
                <a:path w="5645150" h="376554">
                  <a:moveTo>
                    <a:pt x="5644896" y="0"/>
                  </a:moveTo>
                  <a:lnTo>
                    <a:pt x="0" y="0"/>
                  </a:lnTo>
                  <a:lnTo>
                    <a:pt x="0" y="376428"/>
                  </a:lnTo>
                  <a:lnTo>
                    <a:pt x="5644896" y="376428"/>
                  </a:lnTo>
                  <a:lnTo>
                    <a:pt x="5644896" y="0"/>
                  </a:lnTo>
                  <a:close/>
                </a:path>
              </a:pathLst>
            </a:custGeom>
            <a:solidFill>
              <a:srgbClr val="DBEFF2"/>
            </a:solidFill>
          </p:spPr>
          <p:txBody>
            <a:bodyPr wrap="square" lIns="0" tIns="0" rIns="0" bIns="0" rtlCol="0"/>
            <a:lstStyle/>
            <a:p>
              <a:endParaRPr sz="1632"/>
            </a:p>
          </p:txBody>
        </p:sp>
        <p:pic>
          <p:nvPicPr>
            <p:cNvPr id="9" name="object 9"/>
            <p:cNvPicPr/>
            <p:nvPr/>
          </p:nvPicPr>
          <p:blipFill>
            <a:blip r:embed="rId4" cstate="print"/>
            <a:stretch>
              <a:fillRect/>
            </a:stretch>
          </p:blipFill>
          <p:spPr>
            <a:xfrm>
              <a:off x="1386931" y="6111240"/>
              <a:ext cx="204124" cy="202697"/>
            </a:xfrm>
            <a:prstGeom prst="rect">
              <a:avLst/>
            </a:prstGeom>
          </p:spPr>
        </p:pic>
        <p:pic>
          <p:nvPicPr>
            <p:cNvPr id="10" name="object 10"/>
            <p:cNvPicPr/>
            <p:nvPr/>
          </p:nvPicPr>
          <p:blipFill>
            <a:blip r:embed="rId5" cstate="print"/>
            <a:stretch>
              <a:fillRect/>
            </a:stretch>
          </p:blipFill>
          <p:spPr>
            <a:xfrm>
              <a:off x="1741931" y="6100572"/>
              <a:ext cx="3555492" cy="210317"/>
            </a:xfrm>
            <a:prstGeom prst="rect">
              <a:avLst/>
            </a:prstGeom>
          </p:spPr>
        </p:pic>
        <p:pic>
          <p:nvPicPr>
            <p:cNvPr id="11" name="object 11"/>
            <p:cNvPicPr/>
            <p:nvPr/>
          </p:nvPicPr>
          <p:blipFill>
            <a:blip r:embed="rId6" cstate="print"/>
            <a:stretch>
              <a:fillRect/>
            </a:stretch>
          </p:blipFill>
          <p:spPr>
            <a:xfrm>
              <a:off x="1892808" y="5353812"/>
              <a:ext cx="7615428" cy="164592"/>
            </a:xfrm>
            <a:prstGeom prst="rect">
              <a:avLst/>
            </a:prstGeom>
          </p:spPr>
        </p:pic>
        <p:sp>
          <p:nvSpPr>
            <p:cNvPr id="12" name="object 12"/>
            <p:cNvSpPr/>
            <p:nvPr/>
          </p:nvSpPr>
          <p:spPr>
            <a:xfrm>
              <a:off x="1869947" y="5524500"/>
              <a:ext cx="4681855" cy="9525"/>
            </a:xfrm>
            <a:custGeom>
              <a:avLst/>
              <a:gdLst/>
              <a:ahLst/>
              <a:cxnLst/>
              <a:rect l="l" t="t" r="r" b="b"/>
              <a:pathLst>
                <a:path w="4681855" h="9525">
                  <a:moveTo>
                    <a:pt x="4681728" y="0"/>
                  </a:moveTo>
                  <a:lnTo>
                    <a:pt x="0" y="0"/>
                  </a:lnTo>
                  <a:lnTo>
                    <a:pt x="0" y="9143"/>
                  </a:lnTo>
                  <a:lnTo>
                    <a:pt x="4681728" y="9143"/>
                  </a:lnTo>
                  <a:lnTo>
                    <a:pt x="4681728" y="0"/>
                  </a:lnTo>
                  <a:close/>
                </a:path>
              </a:pathLst>
            </a:custGeom>
            <a:solidFill>
              <a:srgbClr val="000000"/>
            </a:solidFill>
          </p:spPr>
          <p:txBody>
            <a:bodyPr wrap="square" lIns="0" tIns="0" rIns="0" bIns="0" rtlCol="0"/>
            <a:lstStyle/>
            <a:p>
              <a:endParaRPr sz="1632"/>
            </a:p>
          </p:txBody>
        </p:sp>
        <p:sp>
          <p:nvSpPr>
            <p:cNvPr id="13" name="object 13"/>
            <p:cNvSpPr/>
            <p:nvPr/>
          </p:nvSpPr>
          <p:spPr>
            <a:xfrm>
              <a:off x="8714232" y="5524500"/>
              <a:ext cx="530860" cy="9525"/>
            </a:xfrm>
            <a:custGeom>
              <a:avLst/>
              <a:gdLst/>
              <a:ahLst/>
              <a:cxnLst/>
              <a:rect l="l" t="t" r="r" b="b"/>
              <a:pathLst>
                <a:path w="530859" h="9525">
                  <a:moveTo>
                    <a:pt x="530351" y="0"/>
                  </a:moveTo>
                  <a:lnTo>
                    <a:pt x="0" y="0"/>
                  </a:lnTo>
                  <a:lnTo>
                    <a:pt x="0" y="9143"/>
                  </a:lnTo>
                  <a:lnTo>
                    <a:pt x="530351" y="9143"/>
                  </a:lnTo>
                  <a:lnTo>
                    <a:pt x="530351" y="0"/>
                  </a:lnTo>
                  <a:close/>
                </a:path>
              </a:pathLst>
            </a:custGeom>
            <a:solidFill>
              <a:srgbClr val="000000"/>
            </a:solidFill>
          </p:spPr>
          <p:txBody>
            <a:bodyPr wrap="square" lIns="0" tIns="0" rIns="0" bIns="0" rtlCol="0"/>
            <a:lstStyle/>
            <a:p>
              <a:endParaRPr sz="1632"/>
            </a:p>
          </p:txBody>
        </p:sp>
        <p:pic>
          <p:nvPicPr>
            <p:cNvPr id="14" name="object 14"/>
            <p:cNvPicPr/>
            <p:nvPr/>
          </p:nvPicPr>
          <p:blipFill>
            <a:blip r:embed="rId7" cstate="print"/>
            <a:stretch>
              <a:fillRect/>
            </a:stretch>
          </p:blipFill>
          <p:spPr>
            <a:xfrm>
              <a:off x="1877662" y="5635752"/>
              <a:ext cx="2125885" cy="161544"/>
            </a:xfrm>
            <a:prstGeom prst="rect">
              <a:avLst/>
            </a:prstGeom>
          </p:spPr>
        </p:pic>
        <p:pic>
          <p:nvPicPr>
            <p:cNvPr id="15" name="object 15"/>
            <p:cNvPicPr/>
            <p:nvPr/>
          </p:nvPicPr>
          <p:blipFill>
            <a:blip r:embed="rId8" cstate="print"/>
            <a:stretch>
              <a:fillRect/>
            </a:stretch>
          </p:blipFill>
          <p:spPr>
            <a:xfrm>
              <a:off x="1876044" y="6539489"/>
              <a:ext cx="3851148" cy="164591"/>
            </a:xfrm>
            <a:prstGeom prst="rect">
              <a:avLst/>
            </a:prstGeom>
          </p:spPr>
        </p:pic>
        <p:pic>
          <p:nvPicPr>
            <p:cNvPr id="16" name="object 16"/>
            <p:cNvPicPr/>
            <p:nvPr/>
          </p:nvPicPr>
          <p:blipFill>
            <a:blip r:embed="rId9" cstate="print"/>
            <a:stretch>
              <a:fillRect/>
            </a:stretch>
          </p:blipFill>
          <p:spPr>
            <a:xfrm>
              <a:off x="5786627" y="6534917"/>
              <a:ext cx="2915412" cy="169163"/>
            </a:xfrm>
            <a:prstGeom prst="rect">
              <a:avLst/>
            </a:prstGeom>
          </p:spPr>
        </p:pic>
        <p:sp>
          <p:nvSpPr>
            <p:cNvPr id="17" name="object 17"/>
            <p:cNvSpPr/>
            <p:nvPr/>
          </p:nvSpPr>
          <p:spPr>
            <a:xfrm>
              <a:off x="5783579" y="6710177"/>
              <a:ext cx="2722245" cy="9525"/>
            </a:xfrm>
            <a:custGeom>
              <a:avLst/>
              <a:gdLst/>
              <a:ahLst/>
              <a:cxnLst/>
              <a:rect l="l" t="t" r="r" b="b"/>
              <a:pathLst>
                <a:path w="2722245" h="9525">
                  <a:moveTo>
                    <a:pt x="2721864" y="0"/>
                  </a:moveTo>
                  <a:lnTo>
                    <a:pt x="0" y="0"/>
                  </a:lnTo>
                  <a:lnTo>
                    <a:pt x="0" y="9144"/>
                  </a:lnTo>
                  <a:lnTo>
                    <a:pt x="2721864" y="9144"/>
                  </a:lnTo>
                  <a:lnTo>
                    <a:pt x="2721864" y="0"/>
                  </a:lnTo>
                  <a:close/>
                </a:path>
              </a:pathLst>
            </a:custGeom>
            <a:solidFill>
              <a:srgbClr val="000000"/>
            </a:solidFill>
          </p:spPr>
          <p:txBody>
            <a:bodyPr wrap="square" lIns="0" tIns="0" rIns="0" bIns="0" rtlCol="0"/>
            <a:lstStyle/>
            <a:p>
              <a:endParaRPr sz="1632"/>
            </a:p>
          </p:txBody>
        </p:sp>
        <p:pic>
          <p:nvPicPr>
            <p:cNvPr id="18" name="object 18"/>
            <p:cNvPicPr/>
            <p:nvPr/>
          </p:nvPicPr>
          <p:blipFill>
            <a:blip r:embed="rId10" cstate="print"/>
            <a:stretch>
              <a:fillRect/>
            </a:stretch>
          </p:blipFill>
          <p:spPr>
            <a:xfrm>
              <a:off x="8759951" y="6542537"/>
              <a:ext cx="969264" cy="161544"/>
            </a:xfrm>
            <a:prstGeom prst="rect">
              <a:avLst/>
            </a:prstGeom>
          </p:spPr>
        </p:pic>
        <p:sp>
          <p:nvSpPr>
            <p:cNvPr id="19" name="object 19"/>
            <p:cNvSpPr/>
            <p:nvPr/>
          </p:nvSpPr>
          <p:spPr>
            <a:xfrm>
              <a:off x="8758427" y="6710177"/>
              <a:ext cx="963294" cy="9525"/>
            </a:xfrm>
            <a:custGeom>
              <a:avLst/>
              <a:gdLst/>
              <a:ahLst/>
              <a:cxnLst/>
              <a:rect l="l" t="t" r="r" b="b"/>
              <a:pathLst>
                <a:path w="963295" h="9525">
                  <a:moveTo>
                    <a:pt x="963168" y="0"/>
                  </a:moveTo>
                  <a:lnTo>
                    <a:pt x="0" y="0"/>
                  </a:lnTo>
                  <a:lnTo>
                    <a:pt x="0" y="9144"/>
                  </a:lnTo>
                  <a:lnTo>
                    <a:pt x="963168" y="9144"/>
                  </a:lnTo>
                  <a:lnTo>
                    <a:pt x="963168" y="0"/>
                  </a:lnTo>
                  <a:close/>
                </a:path>
              </a:pathLst>
            </a:custGeom>
            <a:solidFill>
              <a:srgbClr val="000000"/>
            </a:solidFill>
          </p:spPr>
          <p:txBody>
            <a:bodyPr wrap="square" lIns="0" tIns="0" rIns="0" bIns="0" rtlCol="0"/>
            <a:lstStyle/>
            <a:p>
              <a:endParaRPr sz="1632"/>
            </a:p>
          </p:txBody>
        </p:sp>
        <p:pic>
          <p:nvPicPr>
            <p:cNvPr id="20" name="object 20"/>
            <p:cNvPicPr/>
            <p:nvPr/>
          </p:nvPicPr>
          <p:blipFill>
            <a:blip r:embed="rId11" cstate="print"/>
            <a:stretch>
              <a:fillRect/>
            </a:stretch>
          </p:blipFill>
          <p:spPr>
            <a:xfrm>
              <a:off x="1854962" y="6799959"/>
              <a:ext cx="4959096" cy="176784"/>
            </a:xfrm>
            <a:prstGeom prst="rect">
              <a:avLst/>
            </a:prstGeom>
          </p:spPr>
        </p:pic>
        <p:sp>
          <p:nvSpPr>
            <p:cNvPr id="21" name="object 21"/>
            <p:cNvSpPr/>
            <p:nvPr/>
          </p:nvSpPr>
          <p:spPr>
            <a:xfrm>
              <a:off x="1869947" y="6989069"/>
              <a:ext cx="3750945" cy="9525"/>
            </a:xfrm>
            <a:custGeom>
              <a:avLst/>
              <a:gdLst/>
              <a:ahLst/>
              <a:cxnLst/>
              <a:rect l="l" t="t" r="r" b="b"/>
              <a:pathLst>
                <a:path w="3750945" h="9525">
                  <a:moveTo>
                    <a:pt x="3750564" y="0"/>
                  </a:moveTo>
                  <a:lnTo>
                    <a:pt x="0" y="0"/>
                  </a:lnTo>
                  <a:lnTo>
                    <a:pt x="0" y="9144"/>
                  </a:lnTo>
                  <a:lnTo>
                    <a:pt x="3750564" y="9144"/>
                  </a:lnTo>
                  <a:lnTo>
                    <a:pt x="3750564" y="0"/>
                  </a:lnTo>
                  <a:close/>
                </a:path>
              </a:pathLst>
            </a:custGeom>
            <a:solidFill>
              <a:srgbClr val="000000"/>
            </a:solidFill>
          </p:spPr>
          <p:txBody>
            <a:bodyPr wrap="square" lIns="0" tIns="0" rIns="0" bIns="0" rtlCol="0"/>
            <a:lstStyle/>
            <a:p>
              <a:endParaRPr sz="1632"/>
            </a:p>
          </p:txBody>
        </p:sp>
        <p:sp>
          <p:nvSpPr>
            <p:cNvPr id="22" name="object 22"/>
            <p:cNvSpPr/>
            <p:nvPr/>
          </p:nvSpPr>
          <p:spPr>
            <a:xfrm>
              <a:off x="752855" y="4521708"/>
              <a:ext cx="9269095" cy="2641600"/>
            </a:xfrm>
            <a:custGeom>
              <a:avLst/>
              <a:gdLst/>
              <a:ahLst/>
              <a:cxnLst/>
              <a:rect l="l" t="t" r="r" b="b"/>
              <a:pathLst>
                <a:path w="9269095" h="2641600">
                  <a:moveTo>
                    <a:pt x="38100" y="2602997"/>
                  </a:moveTo>
                  <a:lnTo>
                    <a:pt x="27431" y="2602997"/>
                  </a:lnTo>
                  <a:lnTo>
                    <a:pt x="27431" y="2641097"/>
                  </a:lnTo>
                  <a:lnTo>
                    <a:pt x="65531" y="2641097"/>
                  </a:lnTo>
                  <a:lnTo>
                    <a:pt x="65531" y="2621285"/>
                  </a:lnTo>
                  <a:lnTo>
                    <a:pt x="38100" y="2621285"/>
                  </a:lnTo>
                  <a:lnTo>
                    <a:pt x="38100" y="2602997"/>
                  </a:lnTo>
                  <a:close/>
                </a:path>
                <a:path w="9269095" h="2641600">
                  <a:moveTo>
                    <a:pt x="38100" y="2583185"/>
                  </a:moveTo>
                  <a:lnTo>
                    <a:pt x="0" y="2583185"/>
                  </a:lnTo>
                  <a:lnTo>
                    <a:pt x="0" y="2621285"/>
                  </a:lnTo>
                  <a:lnTo>
                    <a:pt x="27431" y="2621285"/>
                  </a:lnTo>
                  <a:lnTo>
                    <a:pt x="27431" y="2602997"/>
                  </a:lnTo>
                  <a:lnTo>
                    <a:pt x="38100" y="2602997"/>
                  </a:lnTo>
                  <a:lnTo>
                    <a:pt x="38100" y="2583185"/>
                  </a:lnTo>
                  <a:close/>
                </a:path>
                <a:path w="9269095" h="2641600">
                  <a:moveTo>
                    <a:pt x="65531" y="2602997"/>
                  </a:moveTo>
                  <a:lnTo>
                    <a:pt x="38100" y="2602997"/>
                  </a:lnTo>
                  <a:lnTo>
                    <a:pt x="38100" y="2621285"/>
                  </a:lnTo>
                  <a:lnTo>
                    <a:pt x="65531" y="2621285"/>
                  </a:lnTo>
                  <a:lnTo>
                    <a:pt x="65531" y="2602997"/>
                  </a:lnTo>
                  <a:close/>
                </a:path>
                <a:path w="9269095" h="2641600">
                  <a:moveTo>
                    <a:pt x="38100" y="2506985"/>
                  </a:moveTo>
                  <a:lnTo>
                    <a:pt x="0" y="2506985"/>
                  </a:lnTo>
                  <a:lnTo>
                    <a:pt x="0" y="2545085"/>
                  </a:lnTo>
                  <a:lnTo>
                    <a:pt x="38100" y="2545085"/>
                  </a:lnTo>
                  <a:lnTo>
                    <a:pt x="38100" y="2506985"/>
                  </a:lnTo>
                  <a:close/>
                </a:path>
                <a:path w="9269095" h="2641600">
                  <a:moveTo>
                    <a:pt x="38100" y="2430785"/>
                  </a:moveTo>
                  <a:lnTo>
                    <a:pt x="0" y="2430785"/>
                  </a:lnTo>
                  <a:lnTo>
                    <a:pt x="0" y="2468885"/>
                  </a:lnTo>
                  <a:lnTo>
                    <a:pt x="38100" y="2468885"/>
                  </a:lnTo>
                  <a:lnTo>
                    <a:pt x="38100" y="2430785"/>
                  </a:lnTo>
                  <a:close/>
                </a:path>
                <a:path w="9269095" h="2641600">
                  <a:moveTo>
                    <a:pt x="38100" y="2354585"/>
                  </a:moveTo>
                  <a:lnTo>
                    <a:pt x="0" y="2354585"/>
                  </a:lnTo>
                  <a:lnTo>
                    <a:pt x="0" y="2392685"/>
                  </a:lnTo>
                  <a:lnTo>
                    <a:pt x="38100" y="2392685"/>
                  </a:lnTo>
                  <a:lnTo>
                    <a:pt x="38100" y="2354585"/>
                  </a:lnTo>
                  <a:close/>
                </a:path>
                <a:path w="9269095" h="2641600">
                  <a:moveTo>
                    <a:pt x="38100" y="2278385"/>
                  </a:moveTo>
                  <a:lnTo>
                    <a:pt x="0" y="2278385"/>
                  </a:lnTo>
                  <a:lnTo>
                    <a:pt x="0" y="2316485"/>
                  </a:lnTo>
                  <a:lnTo>
                    <a:pt x="38100" y="2316485"/>
                  </a:lnTo>
                  <a:lnTo>
                    <a:pt x="38100" y="2278385"/>
                  </a:lnTo>
                  <a:close/>
                </a:path>
                <a:path w="9269095" h="2641600">
                  <a:moveTo>
                    <a:pt x="38100" y="2202185"/>
                  </a:moveTo>
                  <a:lnTo>
                    <a:pt x="0" y="2202185"/>
                  </a:lnTo>
                  <a:lnTo>
                    <a:pt x="0" y="2240285"/>
                  </a:lnTo>
                  <a:lnTo>
                    <a:pt x="38100" y="2240285"/>
                  </a:lnTo>
                  <a:lnTo>
                    <a:pt x="38100" y="2202185"/>
                  </a:lnTo>
                  <a:close/>
                </a:path>
                <a:path w="9269095" h="2641600">
                  <a:moveTo>
                    <a:pt x="38100" y="2125985"/>
                  </a:moveTo>
                  <a:lnTo>
                    <a:pt x="0" y="2125985"/>
                  </a:lnTo>
                  <a:lnTo>
                    <a:pt x="0" y="2164085"/>
                  </a:lnTo>
                  <a:lnTo>
                    <a:pt x="38100" y="2164085"/>
                  </a:lnTo>
                  <a:lnTo>
                    <a:pt x="38100" y="2125985"/>
                  </a:lnTo>
                  <a:close/>
                </a:path>
                <a:path w="9269095" h="2641600">
                  <a:moveTo>
                    <a:pt x="38100" y="2049785"/>
                  </a:moveTo>
                  <a:lnTo>
                    <a:pt x="0" y="2049785"/>
                  </a:lnTo>
                  <a:lnTo>
                    <a:pt x="0" y="2087885"/>
                  </a:lnTo>
                  <a:lnTo>
                    <a:pt x="38100" y="2087885"/>
                  </a:lnTo>
                  <a:lnTo>
                    <a:pt x="38100" y="2049785"/>
                  </a:lnTo>
                  <a:close/>
                </a:path>
                <a:path w="9269095" h="2641600">
                  <a:moveTo>
                    <a:pt x="38100" y="1973585"/>
                  </a:moveTo>
                  <a:lnTo>
                    <a:pt x="0" y="1973585"/>
                  </a:lnTo>
                  <a:lnTo>
                    <a:pt x="0" y="2011685"/>
                  </a:lnTo>
                  <a:lnTo>
                    <a:pt x="38100" y="2011685"/>
                  </a:lnTo>
                  <a:lnTo>
                    <a:pt x="38100" y="1973585"/>
                  </a:lnTo>
                  <a:close/>
                </a:path>
                <a:path w="9269095" h="2641600">
                  <a:moveTo>
                    <a:pt x="38100" y="1897385"/>
                  </a:moveTo>
                  <a:lnTo>
                    <a:pt x="0" y="1897385"/>
                  </a:lnTo>
                  <a:lnTo>
                    <a:pt x="0" y="1935485"/>
                  </a:lnTo>
                  <a:lnTo>
                    <a:pt x="38100" y="1935485"/>
                  </a:lnTo>
                  <a:lnTo>
                    <a:pt x="38100" y="1897385"/>
                  </a:lnTo>
                  <a:close/>
                </a:path>
                <a:path w="9269095" h="2641600">
                  <a:moveTo>
                    <a:pt x="38100" y="1821185"/>
                  </a:moveTo>
                  <a:lnTo>
                    <a:pt x="0" y="1821185"/>
                  </a:lnTo>
                  <a:lnTo>
                    <a:pt x="0" y="1859285"/>
                  </a:lnTo>
                  <a:lnTo>
                    <a:pt x="38100" y="1859285"/>
                  </a:lnTo>
                  <a:lnTo>
                    <a:pt x="38100" y="1821185"/>
                  </a:lnTo>
                  <a:close/>
                </a:path>
                <a:path w="9269095" h="2641600">
                  <a:moveTo>
                    <a:pt x="38100" y="1744979"/>
                  </a:moveTo>
                  <a:lnTo>
                    <a:pt x="0" y="1744979"/>
                  </a:lnTo>
                  <a:lnTo>
                    <a:pt x="0" y="1783085"/>
                  </a:lnTo>
                  <a:lnTo>
                    <a:pt x="38100" y="1783085"/>
                  </a:lnTo>
                  <a:lnTo>
                    <a:pt x="38100" y="1744979"/>
                  </a:lnTo>
                  <a:close/>
                </a:path>
                <a:path w="9269095" h="2641600">
                  <a:moveTo>
                    <a:pt x="38100" y="1668779"/>
                  </a:moveTo>
                  <a:lnTo>
                    <a:pt x="0" y="1668779"/>
                  </a:lnTo>
                  <a:lnTo>
                    <a:pt x="0" y="1706879"/>
                  </a:lnTo>
                  <a:lnTo>
                    <a:pt x="38100" y="1706879"/>
                  </a:lnTo>
                  <a:lnTo>
                    <a:pt x="38100" y="1668779"/>
                  </a:lnTo>
                  <a:close/>
                </a:path>
                <a:path w="9269095" h="2641600">
                  <a:moveTo>
                    <a:pt x="38100" y="1592580"/>
                  </a:moveTo>
                  <a:lnTo>
                    <a:pt x="0" y="1592580"/>
                  </a:lnTo>
                  <a:lnTo>
                    <a:pt x="0" y="1630679"/>
                  </a:lnTo>
                  <a:lnTo>
                    <a:pt x="38100" y="1630679"/>
                  </a:lnTo>
                  <a:lnTo>
                    <a:pt x="38100" y="1592580"/>
                  </a:lnTo>
                  <a:close/>
                </a:path>
                <a:path w="9269095" h="2641600">
                  <a:moveTo>
                    <a:pt x="38100" y="1516380"/>
                  </a:moveTo>
                  <a:lnTo>
                    <a:pt x="0" y="1516380"/>
                  </a:lnTo>
                  <a:lnTo>
                    <a:pt x="0" y="1554480"/>
                  </a:lnTo>
                  <a:lnTo>
                    <a:pt x="38100" y="1554480"/>
                  </a:lnTo>
                  <a:lnTo>
                    <a:pt x="38100" y="1516380"/>
                  </a:lnTo>
                  <a:close/>
                </a:path>
                <a:path w="9269095" h="2641600">
                  <a:moveTo>
                    <a:pt x="38100" y="1440180"/>
                  </a:moveTo>
                  <a:lnTo>
                    <a:pt x="0" y="1440180"/>
                  </a:lnTo>
                  <a:lnTo>
                    <a:pt x="0" y="1478280"/>
                  </a:lnTo>
                  <a:lnTo>
                    <a:pt x="38100" y="1478280"/>
                  </a:lnTo>
                  <a:lnTo>
                    <a:pt x="38100" y="1440180"/>
                  </a:lnTo>
                  <a:close/>
                </a:path>
                <a:path w="9269095" h="2641600">
                  <a:moveTo>
                    <a:pt x="38100" y="1363979"/>
                  </a:moveTo>
                  <a:lnTo>
                    <a:pt x="0" y="1363979"/>
                  </a:lnTo>
                  <a:lnTo>
                    <a:pt x="0" y="1402079"/>
                  </a:lnTo>
                  <a:lnTo>
                    <a:pt x="38100" y="1402079"/>
                  </a:lnTo>
                  <a:lnTo>
                    <a:pt x="38100" y="1363979"/>
                  </a:lnTo>
                  <a:close/>
                </a:path>
                <a:path w="9269095" h="2641600">
                  <a:moveTo>
                    <a:pt x="38100" y="1287779"/>
                  </a:moveTo>
                  <a:lnTo>
                    <a:pt x="0" y="1287779"/>
                  </a:lnTo>
                  <a:lnTo>
                    <a:pt x="0" y="1325879"/>
                  </a:lnTo>
                  <a:lnTo>
                    <a:pt x="38100" y="1325879"/>
                  </a:lnTo>
                  <a:lnTo>
                    <a:pt x="38100" y="1287779"/>
                  </a:lnTo>
                  <a:close/>
                </a:path>
                <a:path w="9269095" h="2641600">
                  <a:moveTo>
                    <a:pt x="38100" y="1211579"/>
                  </a:moveTo>
                  <a:lnTo>
                    <a:pt x="0" y="1211579"/>
                  </a:lnTo>
                  <a:lnTo>
                    <a:pt x="0" y="1249679"/>
                  </a:lnTo>
                  <a:lnTo>
                    <a:pt x="38100" y="1249679"/>
                  </a:lnTo>
                  <a:lnTo>
                    <a:pt x="38100" y="1211579"/>
                  </a:lnTo>
                  <a:close/>
                </a:path>
                <a:path w="9269095" h="2641600">
                  <a:moveTo>
                    <a:pt x="38100" y="1135379"/>
                  </a:moveTo>
                  <a:lnTo>
                    <a:pt x="0" y="1135379"/>
                  </a:lnTo>
                  <a:lnTo>
                    <a:pt x="0" y="1173479"/>
                  </a:lnTo>
                  <a:lnTo>
                    <a:pt x="38100" y="1173479"/>
                  </a:lnTo>
                  <a:lnTo>
                    <a:pt x="38100" y="1135379"/>
                  </a:lnTo>
                  <a:close/>
                </a:path>
                <a:path w="9269095" h="2641600">
                  <a:moveTo>
                    <a:pt x="38100" y="1059179"/>
                  </a:moveTo>
                  <a:lnTo>
                    <a:pt x="0" y="1059179"/>
                  </a:lnTo>
                  <a:lnTo>
                    <a:pt x="0" y="1097279"/>
                  </a:lnTo>
                  <a:lnTo>
                    <a:pt x="38100" y="1097279"/>
                  </a:lnTo>
                  <a:lnTo>
                    <a:pt x="38100" y="1059179"/>
                  </a:lnTo>
                  <a:close/>
                </a:path>
                <a:path w="9269095" h="2641600">
                  <a:moveTo>
                    <a:pt x="38100" y="982979"/>
                  </a:moveTo>
                  <a:lnTo>
                    <a:pt x="0" y="982979"/>
                  </a:lnTo>
                  <a:lnTo>
                    <a:pt x="0" y="1021079"/>
                  </a:lnTo>
                  <a:lnTo>
                    <a:pt x="38100" y="1021079"/>
                  </a:lnTo>
                  <a:lnTo>
                    <a:pt x="38100" y="982979"/>
                  </a:lnTo>
                  <a:close/>
                </a:path>
                <a:path w="9269095" h="2641600">
                  <a:moveTo>
                    <a:pt x="38100" y="906779"/>
                  </a:moveTo>
                  <a:lnTo>
                    <a:pt x="0" y="906779"/>
                  </a:lnTo>
                  <a:lnTo>
                    <a:pt x="0" y="944879"/>
                  </a:lnTo>
                  <a:lnTo>
                    <a:pt x="38100" y="944879"/>
                  </a:lnTo>
                  <a:lnTo>
                    <a:pt x="38100" y="906779"/>
                  </a:lnTo>
                  <a:close/>
                </a:path>
                <a:path w="9269095" h="2641600">
                  <a:moveTo>
                    <a:pt x="38100" y="830579"/>
                  </a:moveTo>
                  <a:lnTo>
                    <a:pt x="0" y="830579"/>
                  </a:lnTo>
                  <a:lnTo>
                    <a:pt x="0" y="868679"/>
                  </a:lnTo>
                  <a:lnTo>
                    <a:pt x="38100" y="868679"/>
                  </a:lnTo>
                  <a:lnTo>
                    <a:pt x="38100" y="830579"/>
                  </a:lnTo>
                  <a:close/>
                </a:path>
                <a:path w="9269095" h="2641600">
                  <a:moveTo>
                    <a:pt x="38100" y="754379"/>
                  </a:moveTo>
                  <a:lnTo>
                    <a:pt x="0" y="754379"/>
                  </a:lnTo>
                  <a:lnTo>
                    <a:pt x="0" y="792479"/>
                  </a:lnTo>
                  <a:lnTo>
                    <a:pt x="38100" y="792479"/>
                  </a:lnTo>
                  <a:lnTo>
                    <a:pt x="38100" y="754379"/>
                  </a:lnTo>
                  <a:close/>
                </a:path>
                <a:path w="9269095" h="2641600">
                  <a:moveTo>
                    <a:pt x="38100" y="678179"/>
                  </a:moveTo>
                  <a:lnTo>
                    <a:pt x="0" y="678179"/>
                  </a:lnTo>
                  <a:lnTo>
                    <a:pt x="0" y="716279"/>
                  </a:lnTo>
                  <a:lnTo>
                    <a:pt x="38100" y="716279"/>
                  </a:lnTo>
                  <a:lnTo>
                    <a:pt x="38100" y="678179"/>
                  </a:lnTo>
                  <a:close/>
                </a:path>
                <a:path w="9269095" h="2641600">
                  <a:moveTo>
                    <a:pt x="38100" y="601979"/>
                  </a:moveTo>
                  <a:lnTo>
                    <a:pt x="0" y="601979"/>
                  </a:lnTo>
                  <a:lnTo>
                    <a:pt x="0" y="640079"/>
                  </a:lnTo>
                  <a:lnTo>
                    <a:pt x="38100" y="640079"/>
                  </a:lnTo>
                  <a:lnTo>
                    <a:pt x="38100" y="601979"/>
                  </a:lnTo>
                  <a:close/>
                </a:path>
                <a:path w="9269095" h="2641600">
                  <a:moveTo>
                    <a:pt x="38100" y="525779"/>
                  </a:moveTo>
                  <a:lnTo>
                    <a:pt x="0" y="525779"/>
                  </a:lnTo>
                  <a:lnTo>
                    <a:pt x="0" y="563879"/>
                  </a:lnTo>
                  <a:lnTo>
                    <a:pt x="38100" y="563879"/>
                  </a:lnTo>
                  <a:lnTo>
                    <a:pt x="38100" y="525779"/>
                  </a:lnTo>
                  <a:close/>
                </a:path>
                <a:path w="9269095" h="2641600">
                  <a:moveTo>
                    <a:pt x="38100" y="449579"/>
                  </a:moveTo>
                  <a:lnTo>
                    <a:pt x="0" y="449579"/>
                  </a:lnTo>
                  <a:lnTo>
                    <a:pt x="0" y="487679"/>
                  </a:lnTo>
                  <a:lnTo>
                    <a:pt x="38100" y="487679"/>
                  </a:lnTo>
                  <a:lnTo>
                    <a:pt x="38100" y="449579"/>
                  </a:lnTo>
                  <a:close/>
                </a:path>
                <a:path w="9269095" h="2641600">
                  <a:moveTo>
                    <a:pt x="38100" y="373379"/>
                  </a:moveTo>
                  <a:lnTo>
                    <a:pt x="0" y="373379"/>
                  </a:lnTo>
                  <a:lnTo>
                    <a:pt x="0" y="411479"/>
                  </a:lnTo>
                  <a:lnTo>
                    <a:pt x="38100" y="411479"/>
                  </a:lnTo>
                  <a:lnTo>
                    <a:pt x="38100" y="373379"/>
                  </a:lnTo>
                  <a:close/>
                </a:path>
                <a:path w="9269095" h="2641600">
                  <a:moveTo>
                    <a:pt x="38100" y="297179"/>
                  </a:moveTo>
                  <a:lnTo>
                    <a:pt x="0" y="297179"/>
                  </a:lnTo>
                  <a:lnTo>
                    <a:pt x="0" y="335279"/>
                  </a:lnTo>
                  <a:lnTo>
                    <a:pt x="38100" y="335279"/>
                  </a:lnTo>
                  <a:lnTo>
                    <a:pt x="38100" y="297179"/>
                  </a:lnTo>
                  <a:close/>
                </a:path>
                <a:path w="9269095" h="2641600">
                  <a:moveTo>
                    <a:pt x="38100" y="220979"/>
                  </a:moveTo>
                  <a:lnTo>
                    <a:pt x="0" y="220979"/>
                  </a:lnTo>
                  <a:lnTo>
                    <a:pt x="0" y="259079"/>
                  </a:lnTo>
                  <a:lnTo>
                    <a:pt x="38100" y="259079"/>
                  </a:lnTo>
                  <a:lnTo>
                    <a:pt x="38100" y="220979"/>
                  </a:lnTo>
                  <a:close/>
                </a:path>
                <a:path w="9269095" h="2641600">
                  <a:moveTo>
                    <a:pt x="38100" y="144779"/>
                  </a:moveTo>
                  <a:lnTo>
                    <a:pt x="0" y="144779"/>
                  </a:lnTo>
                  <a:lnTo>
                    <a:pt x="0" y="182879"/>
                  </a:lnTo>
                  <a:lnTo>
                    <a:pt x="38100" y="182879"/>
                  </a:lnTo>
                  <a:lnTo>
                    <a:pt x="38100" y="144779"/>
                  </a:lnTo>
                  <a:close/>
                </a:path>
                <a:path w="9269095" h="2641600">
                  <a:moveTo>
                    <a:pt x="38100" y="68579"/>
                  </a:moveTo>
                  <a:lnTo>
                    <a:pt x="0" y="68579"/>
                  </a:lnTo>
                  <a:lnTo>
                    <a:pt x="0" y="106679"/>
                  </a:lnTo>
                  <a:lnTo>
                    <a:pt x="38100" y="106679"/>
                  </a:lnTo>
                  <a:lnTo>
                    <a:pt x="38100" y="68579"/>
                  </a:lnTo>
                  <a:close/>
                </a:path>
                <a:path w="9269095" h="2641600">
                  <a:moveTo>
                    <a:pt x="38100" y="19812"/>
                  </a:moveTo>
                  <a:lnTo>
                    <a:pt x="19812" y="38100"/>
                  </a:lnTo>
                  <a:lnTo>
                    <a:pt x="45720" y="38100"/>
                  </a:lnTo>
                  <a:lnTo>
                    <a:pt x="45720" y="30479"/>
                  </a:lnTo>
                  <a:lnTo>
                    <a:pt x="38100" y="30479"/>
                  </a:lnTo>
                  <a:lnTo>
                    <a:pt x="38100" y="19812"/>
                  </a:lnTo>
                  <a:close/>
                </a:path>
                <a:path w="9269095" h="2641600">
                  <a:moveTo>
                    <a:pt x="45720" y="0"/>
                  </a:moveTo>
                  <a:lnTo>
                    <a:pt x="19812" y="0"/>
                  </a:lnTo>
                  <a:lnTo>
                    <a:pt x="12215" y="1595"/>
                  </a:lnTo>
                  <a:lnTo>
                    <a:pt x="5905" y="5905"/>
                  </a:lnTo>
                  <a:lnTo>
                    <a:pt x="1595" y="12215"/>
                  </a:lnTo>
                  <a:lnTo>
                    <a:pt x="0" y="19812"/>
                  </a:lnTo>
                  <a:lnTo>
                    <a:pt x="0" y="30479"/>
                  </a:lnTo>
                  <a:lnTo>
                    <a:pt x="27432" y="30479"/>
                  </a:lnTo>
                  <a:lnTo>
                    <a:pt x="38100" y="19812"/>
                  </a:lnTo>
                  <a:lnTo>
                    <a:pt x="45720" y="19812"/>
                  </a:lnTo>
                  <a:lnTo>
                    <a:pt x="45720" y="0"/>
                  </a:lnTo>
                  <a:close/>
                </a:path>
                <a:path w="9269095" h="2641600">
                  <a:moveTo>
                    <a:pt x="45720" y="19812"/>
                  </a:moveTo>
                  <a:lnTo>
                    <a:pt x="38100" y="19812"/>
                  </a:lnTo>
                  <a:lnTo>
                    <a:pt x="38100" y="30479"/>
                  </a:lnTo>
                  <a:lnTo>
                    <a:pt x="45720" y="30479"/>
                  </a:lnTo>
                  <a:lnTo>
                    <a:pt x="45720" y="19812"/>
                  </a:lnTo>
                  <a:close/>
                </a:path>
                <a:path w="9269095" h="2641600">
                  <a:moveTo>
                    <a:pt x="121919" y="0"/>
                  </a:moveTo>
                  <a:lnTo>
                    <a:pt x="83819" y="0"/>
                  </a:lnTo>
                  <a:lnTo>
                    <a:pt x="83819" y="38100"/>
                  </a:lnTo>
                  <a:lnTo>
                    <a:pt x="121919" y="38100"/>
                  </a:lnTo>
                  <a:lnTo>
                    <a:pt x="121919" y="0"/>
                  </a:lnTo>
                  <a:close/>
                </a:path>
                <a:path w="9269095" h="2641600">
                  <a:moveTo>
                    <a:pt x="198119" y="0"/>
                  </a:moveTo>
                  <a:lnTo>
                    <a:pt x="160019" y="0"/>
                  </a:lnTo>
                  <a:lnTo>
                    <a:pt x="160019" y="38100"/>
                  </a:lnTo>
                  <a:lnTo>
                    <a:pt x="198119" y="38100"/>
                  </a:lnTo>
                  <a:lnTo>
                    <a:pt x="198119" y="0"/>
                  </a:lnTo>
                  <a:close/>
                </a:path>
                <a:path w="9269095" h="2641600">
                  <a:moveTo>
                    <a:pt x="274319" y="0"/>
                  </a:moveTo>
                  <a:lnTo>
                    <a:pt x="236219" y="0"/>
                  </a:lnTo>
                  <a:lnTo>
                    <a:pt x="236219" y="38100"/>
                  </a:lnTo>
                  <a:lnTo>
                    <a:pt x="274319" y="38100"/>
                  </a:lnTo>
                  <a:lnTo>
                    <a:pt x="274319" y="0"/>
                  </a:lnTo>
                  <a:close/>
                </a:path>
                <a:path w="9269095" h="2641600">
                  <a:moveTo>
                    <a:pt x="350519" y="0"/>
                  </a:moveTo>
                  <a:lnTo>
                    <a:pt x="312419" y="0"/>
                  </a:lnTo>
                  <a:lnTo>
                    <a:pt x="312419" y="38100"/>
                  </a:lnTo>
                  <a:lnTo>
                    <a:pt x="350519" y="38100"/>
                  </a:lnTo>
                  <a:lnTo>
                    <a:pt x="350519" y="0"/>
                  </a:lnTo>
                  <a:close/>
                </a:path>
                <a:path w="9269095" h="2641600">
                  <a:moveTo>
                    <a:pt x="426719" y="0"/>
                  </a:moveTo>
                  <a:lnTo>
                    <a:pt x="388619" y="0"/>
                  </a:lnTo>
                  <a:lnTo>
                    <a:pt x="388619" y="38100"/>
                  </a:lnTo>
                  <a:lnTo>
                    <a:pt x="426719" y="38100"/>
                  </a:lnTo>
                  <a:lnTo>
                    <a:pt x="426719" y="0"/>
                  </a:lnTo>
                  <a:close/>
                </a:path>
                <a:path w="9269095" h="2641600">
                  <a:moveTo>
                    <a:pt x="502919" y="0"/>
                  </a:moveTo>
                  <a:lnTo>
                    <a:pt x="464819" y="0"/>
                  </a:lnTo>
                  <a:lnTo>
                    <a:pt x="464819" y="38100"/>
                  </a:lnTo>
                  <a:lnTo>
                    <a:pt x="502919" y="38100"/>
                  </a:lnTo>
                  <a:lnTo>
                    <a:pt x="502919" y="0"/>
                  </a:lnTo>
                  <a:close/>
                </a:path>
                <a:path w="9269095" h="2641600">
                  <a:moveTo>
                    <a:pt x="579119" y="0"/>
                  </a:moveTo>
                  <a:lnTo>
                    <a:pt x="541019" y="0"/>
                  </a:lnTo>
                  <a:lnTo>
                    <a:pt x="541019" y="38100"/>
                  </a:lnTo>
                  <a:lnTo>
                    <a:pt x="579119" y="38100"/>
                  </a:lnTo>
                  <a:lnTo>
                    <a:pt x="579119" y="0"/>
                  </a:lnTo>
                  <a:close/>
                </a:path>
                <a:path w="9269095" h="2641600">
                  <a:moveTo>
                    <a:pt x="655319" y="0"/>
                  </a:moveTo>
                  <a:lnTo>
                    <a:pt x="617219" y="0"/>
                  </a:lnTo>
                  <a:lnTo>
                    <a:pt x="617219" y="38100"/>
                  </a:lnTo>
                  <a:lnTo>
                    <a:pt x="655319" y="38100"/>
                  </a:lnTo>
                  <a:lnTo>
                    <a:pt x="655319" y="0"/>
                  </a:lnTo>
                  <a:close/>
                </a:path>
                <a:path w="9269095" h="2641600">
                  <a:moveTo>
                    <a:pt x="731519" y="0"/>
                  </a:moveTo>
                  <a:lnTo>
                    <a:pt x="693419" y="0"/>
                  </a:lnTo>
                  <a:lnTo>
                    <a:pt x="693419" y="38100"/>
                  </a:lnTo>
                  <a:lnTo>
                    <a:pt x="731519" y="38100"/>
                  </a:lnTo>
                  <a:lnTo>
                    <a:pt x="731519" y="0"/>
                  </a:lnTo>
                  <a:close/>
                </a:path>
                <a:path w="9269095" h="2641600">
                  <a:moveTo>
                    <a:pt x="807719" y="0"/>
                  </a:moveTo>
                  <a:lnTo>
                    <a:pt x="769619" y="0"/>
                  </a:lnTo>
                  <a:lnTo>
                    <a:pt x="769619" y="38100"/>
                  </a:lnTo>
                  <a:lnTo>
                    <a:pt x="807719" y="38100"/>
                  </a:lnTo>
                  <a:lnTo>
                    <a:pt x="807719" y="0"/>
                  </a:lnTo>
                  <a:close/>
                </a:path>
                <a:path w="9269095" h="2641600">
                  <a:moveTo>
                    <a:pt x="883919" y="0"/>
                  </a:moveTo>
                  <a:lnTo>
                    <a:pt x="845819" y="0"/>
                  </a:lnTo>
                  <a:lnTo>
                    <a:pt x="845819" y="38100"/>
                  </a:lnTo>
                  <a:lnTo>
                    <a:pt x="883919" y="38100"/>
                  </a:lnTo>
                  <a:lnTo>
                    <a:pt x="883919" y="0"/>
                  </a:lnTo>
                  <a:close/>
                </a:path>
                <a:path w="9269095" h="2641600">
                  <a:moveTo>
                    <a:pt x="960119" y="0"/>
                  </a:moveTo>
                  <a:lnTo>
                    <a:pt x="922019" y="0"/>
                  </a:lnTo>
                  <a:lnTo>
                    <a:pt x="922019" y="38100"/>
                  </a:lnTo>
                  <a:lnTo>
                    <a:pt x="960119" y="38100"/>
                  </a:lnTo>
                  <a:lnTo>
                    <a:pt x="960119" y="0"/>
                  </a:lnTo>
                  <a:close/>
                </a:path>
                <a:path w="9269095" h="2641600">
                  <a:moveTo>
                    <a:pt x="1036319" y="0"/>
                  </a:moveTo>
                  <a:lnTo>
                    <a:pt x="998219" y="0"/>
                  </a:lnTo>
                  <a:lnTo>
                    <a:pt x="998219" y="38100"/>
                  </a:lnTo>
                  <a:lnTo>
                    <a:pt x="1036319" y="38100"/>
                  </a:lnTo>
                  <a:lnTo>
                    <a:pt x="1036319" y="0"/>
                  </a:lnTo>
                  <a:close/>
                </a:path>
                <a:path w="9269095" h="2641600">
                  <a:moveTo>
                    <a:pt x="1112520" y="0"/>
                  </a:moveTo>
                  <a:lnTo>
                    <a:pt x="1074420" y="0"/>
                  </a:lnTo>
                  <a:lnTo>
                    <a:pt x="1074420" y="38100"/>
                  </a:lnTo>
                  <a:lnTo>
                    <a:pt x="1112520" y="38100"/>
                  </a:lnTo>
                  <a:lnTo>
                    <a:pt x="1112520" y="0"/>
                  </a:lnTo>
                  <a:close/>
                </a:path>
                <a:path w="9269095" h="2641600">
                  <a:moveTo>
                    <a:pt x="1188720" y="0"/>
                  </a:moveTo>
                  <a:lnTo>
                    <a:pt x="1150620" y="0"/>
                  </a:lnTo>
                  <a:lnTo>
                    <a:pt x="1150620" y="38100"/>
                  </a:lnTo>
                  <a:lnTo>
                    <a:pt x="1188720" y="38100"/>
                  </a:lnTo>
                  <a:lnTo>
                    <a:pt x="1188720" y="0"/>
                  </a:lnTo>
                  <a:close/>
                </a:path>
                <a:path w="9269095" h="2641600">
                  <a:moveTo>
                    <a:pt x="1264920" y="0"/>
                  </a:moveTo>
                  <a:lnTo>
                    <a:pt x="1226820" y="0"/>
                  </a:lnTo>
                  <a:lnTo>
                    <a:pt x="1226820" y="38100"/>
                  </a:lnTo>
                  <a:lnTo>
                    <a:pt x="1264920" y="38100"/>
                  </a:lnTo>
                  <a:lnTo>
                    <a:pt x="1264920" y="0"/>
                  </a:lnTo>
                  <a:close/>
                </a:path>
                <a:path w="9269095" h="2641600">
                  <a:moveTo>
                    <a:pt x="1341120" y="0"/>
                  </a:moveTo>
                  <a:lnTo>
                    <a:pt x="1303020" y="0"/>
                  </a:lnTo>
                  <a:lnTo>
                    <a:pt x="1303020" y="38100"/>
                  </a:lnTo>
                  <a:lnTo>
                    <a:pt x="1341120" y="38100"/>
                  </a:lnTo>
                  <a:lnTo>
                    <a:pt x="1341120" y="0"/>
                  </a:lnTo>
                  <a:close/>
                </a:path>
                <a:path w="9269095" h="2641600">
                  <a:moveTo>
                    <a:pt x="1417320" y="0"/>
                  </a:moveTo>
                  <a:lnTo>
                    <a:pt x="1379220" y="0"/>
                  </a:lnTo>
                  <a:lnTo>
                    <a:pt x="1379220" y="38100"/>
                  </a:lnTo>
                  <a:lnTo>
                    <a:pt x="1417320" y="38100"/>
                  </a:lnTo>
                  <a:lnTo>
                    <a:pt x="1417320" y="0"/>
                  </a:lnTo>
                  <a:close/>
                </a:path>
                <a:path w="9269095" h="2641600">
                  <a:moveTo>
                    <a:pt x="1493520" y="0"/>
                  </a:moveTo>
                  <a:lnTo>
                    <a:pt x="1455420" y="0"/>
                  </a:lnTo>
                  <a:lnTo>
                    <a:pt x="1455420" y="38100"/>
                  </a:lnTo>
                  <a:lnTo>
                    <a:pt x="1493520" y="38100"/>
                  </a:lnTo>
                  <a:lnTo>
                    <a:pt x="1493520" y="0"/>
                  </a:lnTo>
                  <a:close/>
                </a:path>
                <a:path w="9269095" h="2641600">
                  <a:moveTo>
                    <a:pt x="1569720" y="0"/>
                  </a:moveTo>
                  <a:lnTo>
                    <a:pt x="1531620" y="0"/>
                  </a:lnTo>
                  <a:lnTo>
                    <a:pt x="1531620" y="38100"/>
                  </a:lnTo>
                  <a:lnTo>
                    <a:pt x="1569720" y="38100"/>
                  </a:lnTo>
                  <a:lnTo>
                    <a:pt x="1569720" y="0"/>
                  </a:lnTo>
                  <a:close/>
                </a:path>
                <a:path w="9269095" h="2641600">
                  <a:moveTo>
                    <a:pt x="1645920" y="0"/>
                  </a:moveTo>
                  <a:lnTo>
                    <a:pt x="1607820" y="0"/>
                  </a:lnTo>
                  <a:lnTo>
                    <a:pt x="1607820" y="38100"/>
                  </a:lnTo>
                  <a:lnTo>
                    <a:pt x="1645920" y="38100"/>
                  </a:lnTo>
                  <a:lnTo>
                    <a:pt x="1645920" y="0"/>
                  </a:lnTo>
                  <a:close/>
                </a:path>
                <a:path w="9269095" h="2641600">
                  <a:moveTo>
                    <a:pt x="1722120" y="0"/>
                  </a:moveTo>
                  <a:lnTo>
                    <a:pt x="1684020" y="0"/>
                  </a:lnTo>
                  <a:lnTo>
                    <a:pt x="1684020" y="38100"/>
                  </a:lnTo>
                  <a:lnTo>
                    <a:pt x="1722120" y="38100"/>
                  </a:lnTo>
                  <a:lnTo>
                    <a:pt x="1722120" y="0"/>
                  </a:lnTo>
                  <a:close/>
                </a:path>
                <a:path w="9269095" h="2641600">
                  <a:moveTo>
                    <a:pt x="1798320" y="0"/>
                  </a:moveTo>
                  <a:lnTo>
                    <a:pt x="1760220" y="0"/>
                  </a:lnTo>
                  <a:lnTo>
                    <a:pt x="1760220" y="38100"/>
                  </a:lnTo>
                  <a:lnTo>
                    <a:pt x="1798320" y="38100"/>
                  </a:lnTo>
                  <a:lnTo>
                    <a:pt x="1798320" y="0"/>
                  </a:lnTo>
                  <a:close/>
                </a:path>
                <a:path w="9269095" h="2641600">
                  <a:moveTo>
                    <a:pt x="1874520" y="0"/>
                  </a:moveTo>
                  <a:lnTo>
                    <a:pt x="1836420" y="0"/>
                  </a:lnTo>
                  <a:lnTo>
                    <a:pt x="1836420" y="38100"/>
                  </a:lnTo>
                  <a:lnTo>
                    <a:pt x="1874520" y="38100"/>
                  </a:lnTo>
                  <a:lnTo>
                    <a:pt x="1874520" y="0"/>
                  </a:lnTo>
                  <a:close/>
                </a:path>
                <a:path w="9269095" h="2641600">
                  <a:moveTo>
                    <a:pt x="1950720" y="0"/>
                  </a:moveTo>
                  <a:lnTo>
                    <a:pt x="1912620" y="0"/>
                  </a:lnTo>
                  <a:lnTo>
                    <a:pt x="1912620" y="38100"/>
                  </a:lnTo>
                  <a:lnTo>
                    <a:pt x="1950720" y="38100"/>
                  </a:lnTo>
                  <a:lnTo>
                    <a:pt x="1950720" y="0"/>
                  </a:lnTo>
                  <a:close/>
                </a:path>
                <a:path w="9269095" h="2641600">
                  <a:moveTo>
                    <a:pt x="2026920" y="0"/>
                  </a:moveTo>
                  <a:lnTo>
                    <a:pt x="1988820" y="0"/>
                  </a:lnTo>
                  <a:lnTo>
                    <a:pt x="1988820" y="38100"/>
                  </a:lnTo>
                  <a:lnTo>
                    <a:pt x="2026920" y="38100"/>
                  </a:lnTo>
                  <a:lnTo>
                    <a:pt x="2026920" y="0"/>
                  </a:lnTo>
                  <a:close/>
                </a:path>
                <a:path w="9269095" h="2641600">
                  <a:moveTo>
                    <a:pt x="2103120" y="0"/>
                  </a:moveTo>
                  <a:lnTo>
                    <a:pt x="2065020" y="0"/>
                  </a:lnTo>
                  <a:lnTo>
                    <a:pt x="2065020" y="38100"/>
                  </a:lnTo>
                  <a:lnTo>
                    <a:pt x="2103120" y="38100"/>
                  </a:lnTo>
                  <a:lnTo>
                    <a:pt x="2103120" y="0"/>
                  </a:lnTo>
                  <a:close/>
                </a:path>
                <a:path w="9269095" h="2641600">
                  <a:moveTo>
                    <a:pt x="2179320" y="0"/>
                  </a:moveTo>
                  <a:lnTo>
                    <a:pt x="2141220" y="0"/>
                  </a:lnTo>
                  <a:lnTo>
                    <a:pt x="2141220" y="38100"/>
                  </a:lnTo>
                  <a:lnTo>
                    <a:pt x="2179320" y="38100"/>
                  </a:lnTo>
                  <a:lnTo>
                    <a:pt x="2179320" y="0"/>
                  </a:lnTo>
                  <a:close/>
                </a:path>
                <a:path w="9269095" h="2641600">
                  <a:moveTo>
                    <a:pt x="2255520" y="0"/>
                  </a:moveTo>
                  <a:lnTo>
                    <a:pt x="2217420" y="0"/>
                  </a:lnTo>
                  <a:lnTo>
                    <a:pt x="2217420" y="38100"/>
                  </a:lnTo>
                  <a:lnTo>
                    <a:pt x="2255520" y="38100"/>
                  </a:lnTo>
                  <a:lnTo>
                    <a:pt x="2255520" y="0"/>
                  </a:lnTo>
                  <a:close/>
                </a:path>
                <a:path w="9269095" h="2641600">
                  <a:moveTo>
                    <a:pt x="2331720" y="0"/>
                  </a:moveTo>
                  <a:lnTo>
                    <a:pt x="2293620" y="0"/>
                  </a:lnTo>
                  <a:lnTo>
                    <a:pt x="2293620" y="38100"/>
                  </a:lnTo>
                  <a:lnTo>
                    <a:pt x="2331720" y="38100"/>
                  </a:lnTo>
                  <a:lnTo>
                    <a:pt x="2331720" y="0"/>
                  </a:lnTo>
                  <a:close/>
                </a:path>
                <a:path w="9269095" h="2641600">
                  <a:moveTo>
                    <a:pt x="2407920" y="0"/>
                  </a:moveTo>
                  <a:lnTo>
                    <a:pt x="2369820" y="0"/>
                  </a:lnTo>
                  <a:lnTo>
                    <a:pt x="2369820" y="38100"/>
                  </a:lnTo>
                  <a:lnTo>
                    <a:pt x="2407920" y="38100"/>
                  </a:lnTo>
                  <a:lnTo>
                    <a:pt x="2407920" y="0"/>
                  </a:lnTo>
                  <a:close/>
                </a:path>
                <a:path w="9269095" h="2641600">
                  <a:moveTo>
                    <a:pt x="2484120" y="0"/>
                  </a:moveTo>
                  <a:lnTo>
                    <a:pt x="2446020" y="0"/>
                  </a:lnTo>
                  <a:lnTo>
                    <a:pt x="2446020" y="38100"/>
                  </a:lnTo>
                  <a:lnTo>
                    <a:pt x="2484120" y="38100"/>
                  </a:lnTo>
                  <a:lnTo>
                    <a:pt x="2484120" y="0"/>
                  </a:lnTo>
                  <a:close/>
                </a:path>
                <a:path w="9269095" h="2641600">
                  <a:moveTo>
                    <a:pt x="2560320" y="0"/>
                  </a:moveTo>
                  <a:lnTo>
                    <a:pt x="2522220" y="0"/>
                  </a:lnTo>
                  <a:lnTo>
                    <a:pt x="2522220" y="38100"/>
                  </a:lnTo>
                  <a:lnTo>
                    <a:pt x="2560320" y="38100"/>
                  </a:lnTo>
                  <a:lnTo>
                    <a:pt x="2560320" y="0"/>
                  </a:lnTo>
                  <a:close/>
                </a:path>
                <a:path w="9269095" h="2641600">
                  <a:moveTo>
                    <a:pt x="2636520" y="0"/>
                  </a:moveTo>
                  <a:lnTo>
                    <a:pt x="2598420" y="0"/>
                  </a:lnTo>
                  <a:lnTo>
                    <a:pt x="2598420" y="38100"/>
                  </a:lnTo>
                  <a:lnTo>
                    <a:pt x="2636520" y="38100"/>
                  </a:lnTo>
                  <a:lnTo>
                    <a:pt x="2636520" y="0"/>
                  </a:lnTo>
                  <a:close/>
                </a:path>
                <a:path w="9269095" h="2641600">
                  <a:moveTo>
                    <a:pt x="2712720" y="0"/>
                  </a:moveTo>
                  <a:lnTo>
                    <a:pt x="2674620" y="0"/>
                  </a:lnTo>
                  <a:lnTo>
                    <a:pt x="2674620" y="38100"/>
                  </a:lnTo>
                  <a:lnTo>
                    <a:pt x="2712720" y="38100"/>
                  </a:lnTo>
                  <a:lnTo>
                    <a:pt x="2712720" y="0"/>
                  </a:lnTo>
                  <a:close/>
                </a:path>
                <a:path w="9269095" h="2641600">
                  <a:moveTo>
                    <a:pt x="2788920" y="0"/>
                  </a:moveTo>
                  <a:lnTo>
                    <a:pt x="2750820" y="0"/>
                  </a:lnTo>
                  <a:lnTo>
                    <a:pt x="2750820" y="38100"/>
                  </a:lnTo>
                  <a:lnTo>
                    <a:pt x="2788920" y="38100"/>
                  </a:lnTo>
                  <a:lnTo>
                    <a:pt x="2788920" y="0"/>
                  </a:lnTo>
                  <a:close/>
                </a:path>
                <a:path w="9269095" h="2641600">
                  <a:moveTo>
                    <a:pt x="2865120" y="0"/>
                  </a:moveTo>
                  <a:lnTo>
                    <a:pt x="2827020" y="0"/>
                  </a:lnTo>
                  <a:lnTo>
                    <a:pt x="2827020" y="38100"/>
                  </a:lnTo>
                  <a:lnTo>
                    <a:pt x="2865120" y="38100"/>
                  </a:lnTo>
                  <a:lnTo>
                    <a:pt x="2865120" y="0"/>
                  </a:lnTo>
                  <a:close/>
                </a:path>
                <a:path w="9269095" h="2641600">
                  <a:moveTo>
                    <a:pt x="2941320" y="0"/>
                  </a:moveTo>
                  <a:lnTo>
                    <a:pt x="2903220" y="0"/>
                  </a:lnTo>
                  <a:lnTo>
                    <a:pt x="2903220" y="38100"/>
                  </a:lnTo>
                  <a:lnTo>
                    <a:pt x="2941320" y="38100"/>
                  </a:lnTo>
                  <a:lnTo>
                    <a:pt x="2941320" y="0"/>
                  </a:lnTo>
                  <a:close/>
                </a:path>
                <a:path w="9269095" h="2641600">
                  <a:moveTo>
                    <a:pt x="3017520" y="0"/>
                  </a:moveTo>
                  <a:lnTo>
                    <a:pt x="2979420" y="0"/>
                  </a:lnTo>
                  <a:lnTo>
                    <a:pt x="2979420" y="38100"/>
                  </a:lnTo>
                  <a:lnTo>
                    <a:pt x="3017520" y="38100"/>
                  </a:lnTo>
                  <a:lnTo>
                    <a:pt x="3017520" y="0"/>
                  </a:lnTo>
                  <a:close/>
                </a:path>
                <a:path w="9269095" h="2641600">
                  <a:moveTo>
                    <a:pt x="3093720" y="0"/>
                  </a:moveTo>
                  <a:lnTo>
                    <a:pt x="3055620" y="0"/>
                  </a:lnTo>
                  <a:lnTo>
                    <a:pt x="3055620" y="38100"/>
                  </a:lnTo>
                  <a:lnTo>
                    <a:pt x="3093720" y="38100"/>
                  </a:lnTo>
                  <a:lnTo>
                    <a:pt x="3093720" y="0"/>
                  </a:lnTo>
                  <a:close/>
                </a:path>
                <a:path w="9269095" h="2641600">
                  <a:moveTo>
                    <a:pt x="3169920" y="0"/>
                  </a:moveTo>
                  <a:lnTo>
                    <a:pt x="3131820" y="0"/>
                  </a:lnTo>
                  <a:lnTo>
                    <a:pt x="3131820" y="38100"/>
                  </a:lnTo>
                  <a:lnTo>
                    <a:pt x="3169920" y="38100"/>
                  </a:lnTo>
                  <a:lnTo>
                    <a:pt x="3169920" y="0"/>
                  </a:lnTo>
                  <a:close/>
                </a:path>
                <a:path w="9269095" h="2641600">
                  <a:moveTo>
                    <a:pt x="3246120" y="0"/>
                  </a:moveTo>
                  <a:lnTo>
                    <a:pt x="3208020" y="0"/>
                  </a:lnTo>
                  <a:lnTo>
                    <a:pt x="3208020" y="38100"/>
                  </a:lnTo>
                  <a:lnTo>
                    <a:pt x="3246120" y="38100"/>
                  </a:lnTo>
                  <a:lnTo>
                    <a:pt x="3246120" y="0"/>
                  </a:lnTo>
                  <a:close/>
                </a:path>
                <a:path w="9269095" h="2641600">
                  <a:moveTo>
                    <a:pt x="3322320" y="0"/>
                  </a:moveTo>
                  <a:lnTo>
                    <a:pt x="3284220" y="0"/>
                  </a:lnTo>
                  <a:lnTo>
                    <a:pt x="3284220" y="38100"/>
                  </a:lnTo>
                  <a:lnTo>
                    <a:pt x="3322320" y="38100"/>
                  </a:lnTo>
                  <a:lnTo>
                    <a:pt x="3322320" y="0"/>
                  </a:lnTo>
                  <a:close/>
                </a:path>
                <a:path w="9269095" h="2641600">
                  <a:moveTo>
                    <a:pt x="3398520" y="0"/>
                  </a:moveTo>
                  <a:lnTo>
                    <a:pt x="3360420" y="0"/>
                  </a:lnTo>
                  <a:lnTo>
                    <a:pt x="3360420" y="38100"/>
                  </a:lnTo>
                  <a:lnTo>
                    <a:pt x="3398520" y="38100"/>
                  </a:lnTo>
                  <a:lnTo>
                    <a:pt x="3398520" y="0"/>
                  </a:lnTo>
                  <a:close/>
                </a:path>
                <a:path w="9269095" h="2641600">
                  <a:moveTo>
                    <a:pt x="3474720" y="0"/>
                  </a:moveTo>
                  <a:lnTo>
                    <a:pt x="3436620" y="0"/>
                  </a:lnTo>
                  <a:lnTo>
                    <a:pt x="3436620" y="38100"/>
                  </a:lnTo>
                  <a:lnTo>
                    <a:pt x="3474720" y="38100"/>
                  </a:lnTo>
                  <a:lnTo>
                    <a:pt x="3474720" y="0"/>
                  </a:lnTo>
                  <a:close/>
                </a:path>
                <a:path w="9269095" h="2641600">
                  <a:moveTo>
                    <a:pt x="3550920" y="0"/>
                  </a:moveTo>
                  <a:lnTo>
                    <a:pt x="3512820" y="0"/>
                  </a:lnTo>
                  <a:lnTo>
                    <a:pt x="3512820" y="38100"/>
                  </a:lnTo>
                  <a:lnTo>
                    <a:pt x="3550920" y="38100"/>
                  </a:lnTo>
                  <a:lnTo>
                    <a:pt x="3550920" y="0"/>
                  </a:lnTo>
                  <a:close/>
                </a:path>
                <a:path w="9269095" h="2641600">
                  <a:moveTo>
                    <a:pt x="3627120" y="0"/>
                  </a:moveTo>
                  <a:lnTo>
                    <a:pt x="3589020" y="0"/>
                  </a:lnTo>
                  <a:lnTo>
                    <a:pt x="3589020" y="38100"/>
                  </a:lnTo>
                  <a:lnTo>
                    <a:pt x="3627120" y="38100"/>
                  </a:lnTo>
                  <a:lnTo>
                    <a:pt x="3627120" y="0"/>
                  </a:lnTo>
                  <a:close/>
                </a:path>
                <a:path w="9269095" h="2641600">
                  <a:moveTo>
                    <a:pt x="3703320" y="0"/>
                  </a:moveTo>
                  <a:lnTo>
                    <a:pt x="3665220" y="0"/>
                  </a:lnTo>
                  <a:lnTo>
                    <a:pt x="3665220" y="38100"/>
                  </a:lnTo>
                  <a:lnTo>
                    <a:pt x="3703320" y="38100"/>
                  </a:lnTo>
                  <a:lnTo>
                    <a:pt x="3703320" y="0"/>
                  </a:lnTo>
                  <a:close/>
                </a:path>
                <a:path w="9269095" h="2641600">
                  <a:moveTo>
                    <a:pt x="3779520" y="0"/>
                  </a:moveTo>
                  <a:lnTo>
                    <a:pt x="3741420" y="0"/>
                  </a:lnTo>
                  <a:lnTo>
                    <a:pt x="3741420" y="38100"/>
                  </a:lnTo>
                  <a:lnTo>
                    <a:pt x="3779520" y="38100"/>
                  </a:lnTo>
                  <a:lnTo>
                    <a:pt x="3779520" y="0"/>
                  </a:lnTo>
                  <a:close/>
                </a:path>
                <a:path w="9269095" h="2641600">
                  <a:moveTo>
                    <a:pt x="3855720" y="0"/>
                  </a:moveTo>
                  <a:lnTo>
                    <a:pt x="3817620" y="0"/>
                  </a:lnTo>
                  <a:lnTo>
                    <a:pt x="3817620" y="38100"/>
                  </a:lnTo>
                  <a:lnTo>
                    <a:pt x="3855720" y="38100"/>
                  </a:lnTo>
                  <a:lnTo>
                    <a:pt x="3855720" y="0"/>
                  </a:lnTo>
                  <a:close/>
                </a:path>
                <a:path w="9269095" h="2641600">
                  <a:moveTo>
                    <a:pt x="3931920" y="0"/>
                  </a:moveTo>
                  <a:lnTo>
                    <a:pt x="3893820" y="0"/>
                  </a:lnTo>
                  <a:lnTo>
                    <a:pt x="3893820" y="38100"/>
                  </a:lnTo>
                  <a:lnTo>
                    <a:pt x="3931920" y="38100"/>
                  </a:lnTo>
                  <a:lnTo>
                    <a:pt x="3931920" y="0"/>
                  </a:lnTo>
                  <a:close/>
                </a:path>
                <a:path w="9269095" h="2641600">
                  <a:moveTo>
                    <a:pt x="4008120" y="0"/>
                  </a:moveTo>
                  <a:lnTo>
                    <a:pt x="3970020" y="0"/>
                  </a:lnTo>
                  <a:lnTo>
                    <a:pt x="3970020" y="38100"/>
                  </a:lnTo>
                  <a:lnTo>
                    <a:pt x="4008120" y="38100"/>
                  </a:lnTo>
                  <a:lnTo>
                    <a:pt x="4008120" y="0"/>
                  </a:lnTo>
                  <a:close/>
                </a:path>
                <a:path w="9269095" h="2641600">
                  <a:moveTo>
                    <a:pt x="4084320" y="0"/>
                  </a:moveTo>
                  <a:lnTo>
                    <a:pt x="4046220" y="0"/>
                  </a:lnTo>
                  <a:lnTo>
                    <a:pt x="4046220" y="38100"/>
                  </a:lnTo>
                  <a:lnTo>
                    <a:pt x="4084320" y="38100"/>
                  </a:lnTo>
                  <a:lnTo>
                    <a:pt x="4084320" y="0"/>
                  </a:lnTo>
                  <a:close/>
                </a:path>
                <a:path w="9269095" h="2641600">
                  <a:moveTo>
                    <a:pt x="4160520" y="0"/>
                  </a:moveTo>
                  <a:lnTo>
                    <a:pt x="4122420" y="0"/>
                  </a:lnTo>
                  <a:lnTo>
                    <a:pt x="4122420" y="38100"/>
                  </a:lnTo>
                  <a:lnTo>
                    <a:pt x="4160520" y="38100"/>
                  </a:lnTo>
                  <a:lnTo>
                    <a:pt x="4160520" y="0"/>
                  </a:lnTo>
                  <a:close/>
                </a:path>
                <a:path w="9269095" h="2641600">
                  <a:moveTo>
                    <a:pt x="4236720" y="0"/>
                  </a:moveTo>
                  <a:lnTo>
                    <a:pt x="4198620" y="0"/>
                  </a:lnTo>
                  <a:lnTo>
                    <a:pt x="4198620" y="38100"/>
                  </a:lnTo>
                  <a:lnTo>
                    <a:pt x="4236720" y="38100"/>
                  </a:lnTo>
                  <a:lnTo>
                    <a:pt x="4236720" y="0"/>
                  </a:lnTo>
                  <a:close/>
                </a:path>
                <a:path w="9269095" h="2641600">
                  <a:moveTo>
                    <a:pt x="4312920" y="0"/>
                  </a:moveTo>
                  <a:lnTo>
                    <a:pt x="4274820" y="0"/>
                  </a:lnTo>
                  <a:lnTo>
                    <a:pt x="4274820" y="38100"/>
                  </a:lnTo>
                  <a:lnTo>
                    <a:pt x="4312920" y="38100"/>
                  </a:lnTo>
                  <a:lnTo>
                    <a:pt x="4312920" y="0"/>
                  </a:lnTo>
                  <a:close/>
                </a:path>
                <a:path w="9269095" h="2641600">
                  <a:moveTo>
                    <a:pt x="4389120" y="0"/>
                  </a:moveTo>
                  <a:lnTo>
                    <a:pt x="4351020" y="0"/>
                  </a:lnTo>
                  <a:lnTo>
                    <a:pt x="4351020" y="38100"/>
                  </a:lnTo>
                  <a:lnTo>
                    <a:pt x="4389120" y="38100"/>
                  </a:lnTo>
                  <a:lnTo>
                    <a:pt x="4389120" y="0"/>
                  </a:lnTo>
                  <a:close/>
                </a:path>
                <a:path w="9269095" h="2641600">
                  <a:moveTo>
                    <a:pt x="4465320" y="0"/>
                  </a:moveTo>
                  <a:lnTo>
                    <a:pt x="4427220" y="0"/>
                  </a:lnTo>
                  <a:lnTo>
                    <a:pt x="4427220" y="38100"/>
                  </a:lnTo>
                  <a:lnTo>
                    <a:pt x="4465320" y="38100"/>
                  </a:lnTo>
                  <a:lnTo>
                    <a:pt x="4465320" y="0"/>
                  </a:lnTo>
                  <a:close/>
                </a:path>
                <a:path w="9269095" h="2641600">
                  <a:moveTo>
                    <a:pt x="4541520" y="0"/>
                  </a:moveTo>
                  <a:lnTo>
                    <a:pt x="4503420" y="0"/>
                  </a:lnTo>
                  <a:lnTo>
                    <a:pt x="4503420" y="38100"/>
                  </a:lnTo>
                  <a:lnTo>
                    <a:pt x="4541520" y="38100"/>
                  </a:lnTo>
                  <a:lnTo>
                    <a:pt x="4541520" y="0"/>
                  </a:lnTo>
                  <a:close/>
                </a:path>
                <a:path w="9269095" h="2641600">
                  <a:moveTo>
                    <a:pt x="4617720" y="0"/>
                  </a:moveTo>
                  <a:lnTo>
                    <a:pt x="4579620" y="0"/>
                  </a:lnTo>
                  <a:lnTo>
                    <a:pt x="4579620" y="38100"/>
                  </a:lnTo>
                  <a:lnTo>
                    <a:pt x="4617720" y="38100"/>
                  </a:lnTo>
                  <a:lnTo>
                    <a:pt x="4617720" y="0"/>
                  </a:lnTo>
                  <a:close/>
                </a:path>
                <a:path w="9269095" h="2641600">
                  <a:moveTo>
                    <a:pt x="4693920" y="0"/>
                  </a:moveTo>
                  <a:lnTo>
                    <a:pt x="4655820" y="0"/>
                  </a:lnTo>
                  <a:lnTo>
                    <a:pt x="4655820" y="38100"/>
                  </a:lnTo>
                  <a:lnTo>
                    <a:pt x="4693920" y="38100"/>
                  </a:lnTo>
                  <a:lnTo>
                    <a:pt x="4693920" y="0"/>
                  </a:lnTo>
                  <a:close/>
                </a:path>
                <a:path w="9269095" h="2641600">
                  <a:moveTo>
                    <a:pt x="4770120" y="0"/>
                  </a:moveTo>
                  <a:lnTo>
                    <a:pt x="4732020" y="0"/>
                  </a:lnTo>
                  <a:lnTo>
                    <a:pt x="4732020" y="38100"/>
                  </a:lnTo>
                  <a:lnTo>
                    <a:pt x="4770120" y="38100"/>
                  </a:lnTo>
                  <a:lnTo>
                    <a:pt x="4770120" y="0"/>
                  </a:lnTo>
                  <a:close/>
                </a:path>
                <a:path w="9269095" h="2641600">
                  <a:moveTo>
                    <a:pt x="4846320" y="0"/>
                  </a:moveTo>
                  <a:lnTo>
                    <a:pt x="4808220" y="0"/>
                  </a:lnTo>
                  <a:lnTo>
                    <a:pt x="4808220" y="38100"/>
                  </a:lnTo>
                  <a:lnTo>
                    <a:pt x="4846320" y="38100"/>
                  </a:lnTo>
                  <a:lnTo>
                    <a:pt x="4846320" y="0"/>
                  </a:lnTo>
                  <a:close/>
                </a:path>
                <a:path w="9269095" h="2641600">
                  <a:moveTo>
                    <a:pt x="4922520" y="0"/>
                  </a:moveTo>
                  <a:lnTo>
                    <a:pt x="4884420" y="0"/>
                  </a:lnTo>
                  <a:lnTo>
                    <a:pt x="4884420" y="38100"/>
                  </a:lnTo>
                  <a:lnTo>
                    <a:pt x="4922520" y="38100"/>
                  </a:lnTo>
                  <a:lnTo>
                    <a:pt x="4922520" y="0"/>
                  </a:lnTo>
                  <a:close/>
                </a:path>
                <a:path w="9269095" h="2641600">
                  <a:moveTo>
                    <a:pt x="4998720" y="0"/>
                  </a:moveTo>
                  <a:lnTo>
                    <a:pt x="4960620" y="0"/>
                  </a:lnTo>
                  <a:lnTo>
                    <a:pt x="4960620" y="38100"/>
                  </a:lnTo>
                  <a:lnTo>
                    <a:pt x="4998720" y="38100"/>
                  </a:lnTo>
                  <a:lnTo>
                    <a:pt x="4998720" y="0"/>
                  </a:lnTo>
                  <a:close/>
                </a:path>
                <a:path w="9269095" h="2641600">
                  <a:moveTo>
                    <a:pt x="5074920" y="0"/>
                  </a:moveTo>
                  <a:lnTo>
                    <a:pt x="5036820" y="0"/>
                  </a:lnTo>
                  <a:lnTo>
                    <a:pt x="5036820" y="38100"/>
                  </a:lnTo>
                  <a:lnTo>
                    <a:pt x="5074920" y="38100"/>
                  </a:lnTo>
                  <a:lnTo>
                    <a:pt x="5074920" y="0"/>
                  </a:lnTo>
                  <a:close/>
                </a:path>
                <a:path w="9269095" h="2641600">
                  <a:moveTo>
                    <a:pt x="5151120" y="0"/>
                  </a:moveTo>
                  <a:lnTo>
                    <a:pt x="5113020" y="0"/>
                  </a:lnTo>
                  <a:lnTo>
                    <a:pt x="5113020" y="38100"/>
                  </a:lnTo>
                  <a:lnTo>
                    <a:pt x="5151120" y="38100"/>
                  </a:lnTo>
                  <a:lnTo>
                    <a:pt x="5151120" y="0"/>
                  </a:lnTo>
                  <a:close/>
                </a:path>
                <a:path w="9269095" h="2641600">
                  <a:moveTo>
                    <a:pt x="5227320" y="0"/>
                  </a:moveTo>
                  <a:lnTo>
                    <a:pt x="5189220" y="0"/>
                  </a:lnTo>
                  <a:lnTo>
                    <a:pt x="5189220" y="38100"/>
                  </a:lnTo>
                  <a:lnTo>
                    <a:pt x="5227320" y="38100"/>
                  </a:lnTo>
                  <a:lnTo>
                    <a:pt x="5227320" y="0"/>
                  </a:lnTo>
                  <a:close/>
                </a:path>
                <a:path w="9269095" h="2641600">
                  <a:moveTo>
                    <a:pt x="5303520" y="0"/>
                  </a:moveTo>
                  <a:lnTo>
                    <a:pt x="5265420" y="0"/>
                  </a:lnTo>
                  <a:lnTo>
                    <a:pt x="5265420" y="38100"/>
                  </a:lnTo>
                  <a:lnTo>
                    <a:pt x="5303520" y="38100"/>
                  </a:lnTo>
                  <a:lnTo>
                    <a:pt x="5303520" y="0"/>
                  </a:lnTo>
                  <a:close/>
                </a:path>
                <a:path w="9269095" h="2641600">
                  <a:moveTo>
                    <a:pt x="5379720" y="0"/>
                  </a:moveTo>
                  <a:lnTo>
                    <a:pt x="5341620" y="0"/>
                  </a:lnTo>
                  <a:lnTo>
                    <a:pt x="5341620" y="38100"/>
                  </a:lnTo>
                  <a:lnTo>
                    <a:pt x="5379720" y="38100"/>
                  </a:lnTo>
                  <a:lnTo>
                    <a:pt x="5379720" y="0"/>
                  </a:lnTo>
                  <a:close/>
                </a:path>
                <a:path w="9269095" h="2641600">
                  <a:moveTo>
                    <a:pt x="5455920" y="0"/>
                  </a:moveTo>
                  <a:lnTo>
                    <a:pt x="5417820" y="0"/>
                  </a:lnTo>
                  <a:lnTo>
                    <a:pt x="5417820" y="38100"/>
                  </a:lnTo>
                  <a:lnTo>
                    <a:pt x="5455920" y="38100"/>
                  </a:lnTo>
                  <a:lnTo>
                    <a:pt x="5455920" y="0"/>
                  </a:lnTo>
                  <a:close/>
                </a:path>
                <a:path w="9269095" h="2641600">
                  <a:moveTo>
                    <a:pt x="5532120" y="0"/>
                  </a:moveTo>
                  <a:lnTo>
                    <a:pt x="5494020" y="0"/>
                  </a:lnTo>
                  <a:lnTo>
                    <a:pt x="5494020" y="38100"/>
                  </a:lnTo>
                  <a:lnTo>
                    <a:pt x="5532120" y="38100"/>
                  </a:lnTo>
                  <a:lnTo>
                    <a:pt x="5532120" y="0"/>
                  </a:lnTo>
                  <a:close/>
                </a:path>
                <a:path w="9269095" h="2641600">
                  <a:moveTo>
                    <a:pt x="5608320" y="0"/>
                  </a:moveTo>
                  <a:lnTo>
                    <a:pt x="5570220" y="0"/>
                  </a:lnTo>
                  <a:lnTo>
                    <a:pt x="5570220" y="38100"/>
                  </a:lnTo>
                  <a:lnTo>
                    <a:pt x="5608320" y="38100"/>
                  </a:lnTo>
                  <a:lnTo>
                    <a:pt x="5608320" y="0"/>
                  </a:lnTo>
                  <a:close/>
                </a:path>
                <a:path w="9269095" h="2641600">
                  <a:moveTo>
                    <a:pt x="5684520" y="0"/>
                  </a:moveTo>
                  <a:lnTo>
                    <a:pt x="5646420" y="0"/>
                  </a:lnTo>
                  <a:lnTo>
                    <a:pt x="5646420" y="38100"/>
                  </a:lnTo>
                  <a:lnTo>
                    <a:pt x="5684520" y="38100"/>
                  </a:lnTo>
                  <a:lnTo>
                    <a:pt x="5684520" y="0"/>
                  </a:lnTo>
                  <a:close/>
                </a:path>
                <a:path w="9269095" h="2641600">
                  <a:moveTo>
                    <a:pt x="5760720" y="0"/>
                  </a:moveTo>
                  <a:lnTo>
                    <a:pt x="5722620" y="0"/>
                  </a:lnTo>
                  <a:lnTo>
                    <a:pt x="5722620" y="38100"/>
                  </a:lnTo>
                  <a:lnTo>
                    <a:pt x="5760720" y="38100"/>
                  </a:lnTo>
                  <a:lnTo>
                    <a:pt x="5760720" y="0"/>
                  </a:lnTo>
                  <a:close/>
                </a:path>
                <a:path w="9269095" h="2641600">
                  <a:moveTo>
                    <a:pt x="5836920" y="0"/>
                  </a:moveTo>
                  <a:lnTo>
                    <a:pt x="5798820" y="0"/>
                  </a:lnTo>
                  <a:lnTo>
                    <a:pt x="5798820" y="38100"/>
                  </a:lnTo>
                  <a:lnTo>
                    <a:pt x="5836920" y="38100"/>
                  </a:lnTo>
                  <a:lnTo>
                    <a:pt x="5836920" y="0"/>
                  </a:lnTo>
                  <a:close/>
                </a:path>
                <a:path w="9269095" h="2641600">
                  <a:moveTo>
                    <a:pt x="5913120" y="0"/>
                  </a:moveTo>
                  <a:lnTo>
                    <a:pt x="5875020" y="0"/>
                  </a:lnTo>
                  <a:lnTo>
                    <a:pt x="5875020" y="38100"/>
                  </a:lnTo>
                  <a:lnTo>
                    <a:pt x="5913120" y="38100"/>
                  </a:lnTo>
                  <a:lnTo>
                    <a:pt x="5913120" y="0"/>
                  </a:lnTo>
                  <a:close/>
                </a:path>
                <a:path w="9269095" h="2641600">
                  <a:moveTo>
                    <a:pt x="5989320" y="0"/>
                  </a:moveTo>
                  <a:lnTo>
                    <a:pt x="5951220" y="0"/>
                  </a:lnTo>
                  <a:lnTo>
                    <a:pt x="5951220" y="38100"/>
                  </a:lnTo>
                  <a:lnTo>
                    <a:pt x="5989320" y="38100"/>
                  </a:lnTo>
                  <a:lnTo>
                    <a:pt x="5989320" y="0"/>
                  </a:lnTo>
                  <a:close/>
                </a:path>
                <a:path w="9269095" h="2641600">
                  <a:moveTo>
                    <a:pt x="6065520" y="0"/>
                  </a:moveTo>
                  <a:lnTo>
                    <a:pt x="6027420" y="0"/>
                  </a:lnTo>
                  <a:lnTo>
                    <a:pt x="6027420" y="38100"/>
                  </a:lnTo>
                  <a:lnTo>
                    <a:pt x="6065520" y="38100"/>
                  </a:lnTo>
                  <a:lnTo>
                    <a:pt x="6065520" y="0"/>
                  </a:lnTo>
                  <a:close/>
                </a:path>
                <a:path w="9269095" h="2641600">
                  <a:moveTo>
                    <a:pt x="6141720" y="0"/>
                  </a:moveTo>
                  <a:lnTo>
                    <a:pt x="6103620" y="0"/>
                  </a:lnTo>
                  <a:lnTo>
                    <a:pt x="6103620" y="38100"/>
                  </a:lnTo>
                  <a:lnTo>
                    <a:pt x="6141720" y="38100"/>
                  </a:lnTo>
                  <a:lnTo>
                    <a:pt x="6141720" y="0"/>
                  </a:lnTo>
                  <a:close/>
                </a:path>
                <a:path w="9269095" h="2641600">
                  <a:moveTo>
                    <a:pt x="6217920" y="0"/>
                  </a:moveTo>
                  <a:lnTo>
                    <a:pt x="6179820" y="0"/>
                  </a:lnTo>
                  <a:lnTo>
                    <a:pt x="6179820" y="38100"/>
                  </a:lnTo>
                  <a:lnTo>
                    <a:pt x="6217920" y="38100"/>
                  </a:lnTo>
                  <a:lnTo>
                    <a:pt x="6217920" y="0"/>
                  </a:lnTo>
                  <a:close/>
                </a:path>
                <a:path w="9269095" h="2641600">
                  <a:moveTo>
                    <a:pt x="6294120" y="0"/>
                  </a:moveTo>
                  <a:lnTo>
                    <a:pt x="6256020" y="0"/>
                  </a:lnTo>
                  <a:lnTo>
                    <a:pt x="6256020" y="38100"/>
                  </a:lnTo>
                  <a:lnTo>
                    <a:pt x="6294120" y="38100"/>
                  </a:lnTo>
                  <a:lnTo>
                    <a:pt x="6294120" y="0"/>
                  </a:lnTo>
                  <a:close/>
                </a:path>
                <a:path w="9269095" h="2641600">
                  <a:moveTo>
                    <a:pt x="6370320" y="0"/>
                  </a:moveTo>
                  <a:lnTo>
                    <a:pt x="6332220" y="0"/>
                  </a:lnTo>
                  <a:lnTo>
                    <a:pt x="6332220" y="38100"/>
                  </a:lnTo>
                  <a:lnTo>
                    <a:pt x="6370320" y="38100"/>
                  </a:lnTo>
                  <a:lnTo>
                    <a:pt x="6370320" y="0"/>
                  </a:lnTo>
                  <a:close/>
                </a:path>
                <a:path w="9269095" h="2641600">
                  <a:moveTo>
                    <a:pt x="6446520" y="0"/>
                  </a:moveTo>
                  <a:lnTo>
                    <a:pt x="6408420" y="0"/>
                  </a:lnTo>
                  <a:lnTo>
                    <a:pt x="6408420" y="38100"/>
                  </a:lnTo>
                  <a:lnTo>
                    <a:pt x="6446520" y="38100"/>
                  </a:lnTo>
                  <a:lnTo>
                    <a:pt x="6446520" y="0"/>
                  </a:lnTo>
                  <a:close/>
                </a:path>
                <a:path w="9269095" h="2641600">
                  <a:moveTo>
                    <a:pt x="6522720" y="0"/>
                  </a:moveTo>
                  <a:lnTo>
                    <a:pt x="6484620" y="0"/>
                  </a:lnTo>
                  <a:lnTo>
                    <a:pt x="6484620" y="38100"/>
                  </a:lnTo>
                  <a:lnTo>
                    <a:pt x="6522720" y="38100"/>
                  </a:lnTo>
                  <a:lnTo>
                    <a:pt x="6522720" y="0"/>
                  </a:lnTo>
                  <a:close/>
                </a:path>
                <a:path w="9269095" h="2641600">
                  <a:moveTo>
                    <a:pt x="6598920" y="0"/>
                  </a:moveTo>
                  <a:lnTo>
                    <a:pt x="6560820" y="0"/>
                  </a:lnTo>
                  <a:lnTo>
                    <a:pt x="6560820" y="38100"/>
                  </a:lnTo>
                  <a:lnTo>
                    <a:pt x="6598920" y="38100"/>
                  </a:lnTo>
                  <a:lnTo>
                    <a:pt x="6598920" y="0"/>
                  </a:lnTo>
                  <a:close/>
                </a:path>
                <a:path w="9269095" h="2641600">
                  <a:moveTo>
                    <a:pt x="6675120" y="0"/>
                  </a:moveTo>
                  <a:lnTo>
                    <a:pt x="6637020" y="0"/>
                  </a:lnTo>
                  <a:lnTo>
                    <a:pt x="6637020" y="38100"/>
                  </a:lnTo>
                  <a:lnTo>
                    <a:pt x="6675120" y="38100"/>
                  </a:lnTo>
                  <a:lnTo>
                    <a:pt x="6675120" y="0"/>
                  </a:lnTo>
                  <a:close/>
                </a:path>
                <a:path w="9269095" h="2641600">
                  <a:moveTo>
                    <a:pt x="6751320" y="0"/>
                  </a:moveTo>
                  <a:lnTo>
                    <a:pt x="6713220" y="0"/>
                  </a:lnTo>
                  <a:lnTo>
                    <a:pt x="6713220" y="38100"/>
                  </a:lnTo>
                  <a:lnTo>
                    <a:pt x="6751320" y="38100"/>
                  </a:lnTo>
                  <a:lnTo>
                    <a:pt x="6751320" y="0"/>
                  </a:lnTo>
                  <a:close/>
                </a:path>
                <a:path w="9269095" h="2641600">
                  <a:moveTo>
                    <a:pt x="6827520" y="0"/>
                  </a:moveTo>
                  <a:lnTo>
                    <a:pt x="6789420" y="0"/>
                  </a:lnTo>
                  <a:lnTo>
                    <a:pt x="6789420" y="38100"/>
                  </a:lnTo>
                  <a:lnTo>
                    <a:pt x="6827520" y="38100"/>
                  </a:lnTo>
                  <a:lnTo>
                    <a:pt x="6827520" y="0"/>
                  </a:lnTo>
                  <a:close/>
                </a:path>
                <a:path w="9269095" h="2641600">
                  <a:moveTo>
                    <a:pt x="6903720" y="0"/>
                  </a:moveTo>
                  <a:lnTo>
                    <a:pt x="6865620" y="0"/>
                  </a:lnTo>
                  <a:lnTo>
                    <a:pt x="6865620" y="38100"/>
                  </a:lnTo>
                  <a:lnTo>
                    <a:pt x="6903720" y="38100"/>
                  </a:lnTo>
                  <a:lnTo>
                    <a:pt x="6903720" y="0"/>
                  </a:lnTo>
                  <a:close/>
                </a:path>
                <a:path w="9269095" h="2641600">
                  <a:moveTo>
                    <a:pt x="6979920" y="0"/>
                  </a:moveTo>
                  <a:lnTo>
                    <a:pt x="6941820" y="0"/>
                  </a:lnTo>
                  <a:lnTo>
                    <a:pt x="6941820" y="38100"/>
                  </a:lnTo>
                  <a:lnTo>
                    <a:pt x="6979920" y="38100"/>
                  </a:lnTo>
                  <a:lnTo>
                    <a:pt x="6979920" y="0"/>
                  </a:lnTo>
                  <a:close/>
                </a:path>
                <a:path w="9269095" h="2641600">
                  <a:moveTo>
                    <a:pt x="7056120" y="0"/>
                  </a:moveTo>
                  <a:lnTo>
                    <a:pt x="7018020" y="0"/>
                  </a:lnTo>
                  <a:lnTo>
                    <a:pt x="7018020" y="38100"/>
                  </a:lnTo>
                  <a:lnTo>
                    <a:pt x="7056120" y="38100"/>
                  </a:lnTo>
                  <a:lnTo>
                    <a:pt x="7056120" y="0"/>
                  </a:lnTo>
                  <a:close/>
                </a:path>
                <a:path w="9269095" h="2641600">
                  <a:moveTo>
                    <a:pt x="7132320" y="0"/>
                  </a:moveTo>
                  <a:lnTo>
                    <a:pt x="7094220" y="0"/>
                  </a:lnTo>
                  <a:lnTo>
                    <a:pt x="7094220" y="38100"/>
                  </a:lnTo>
                  <a:lnTo>
                    <a:pt x="7132320" y="38100"/>
                  </a:lnTo>
                  <a:lnTo>
                    <a:pt x="7132320" y="0"/>
                  </a:lnTo>
                  <a:close/>
                </a:path>
                <a:path w="9269095" h="2641600">
                  <a:moveTo>
                    <a:pt x="7208520" y="0"/>
                  </a:moveTo>
                  <a:lnTo>
                    <a:pt x="7170420" y="0"/>
                  </a:lnTo>
                  <a:lnTo>
                    <a:pt x="7170420" y="38100"/>
                  </a:lnTo>
                  <a:lnTo>
                    <a:pt x="7208520" y="38100"/>
                  </a:lnTo>
                  <a:lnTo>
                    <a:pt x="7208520" y="0"/>
                  </a:lnTo>
                  <a:close/>
                </a:path>
                <a:path w="9269095" h="2641600">
                  <a:moveTo>
                    <a:pt x="7284720" y="0"/>
                  </a:moveTo>
                  <a:lnTo>
                    <a:pt x="7246620" y="0"/>
                  </a:lnTo>
                  <a:lnTo>
                    <a:pt x="7246620" y="38100"/>
                  </a:lnTo>
                  <a:lnTo>
                    <a:pt x="7284720" y="38100"/>
                  </a:lnTo>
                  <a:lnTo>
                    <a:pt x="7284720" y="0"/>
                  </a:lnTo>
                  <a:close/>
                </a:path>
                <a:path w="9269095" h="2641600">
                  <a:moveTo>
                    <a:pt x="7360920" y="0"/>
                  </a:moveTo>
                  <a:lnTo>
                    <a:pt x="7322820" y="0"/>
                  </a:lnTo>
                  <a:lnTo>
                    <a:pt x="7322820" y="38100"/>
                  </a:lnTo>
                  <a:lnTo>
                    <a:pt x="7360920" y="38100"/>
                  </a:lnTo>
                  <a:lnTo>
                    <a:pt x="7360920" y="0"/>
                  </a:lnTo>
                  <a:close/>
                </a:path>
                <a:path w="9269095" h="2641600">
                  <a:moveTo>
                    <a:pt x="7437120" y="0"/>
                  </a:moveTo>
                  <a:lnTo>
                    <a:pt x="7399020" y="0"/>
                  </a:lnTo>
                  <a:lnTo>
                    <a:pt x="7399020" y="38100"/>
                  </a:lnTo>
                  <a:lnTo>
                    <a:pt x="7437120" y="38100"/>
                  </a:lnTo>
                  <a:lnTo>
                    <a:pt x="7437120" y="0"/>
                  </a:lnTo>
                  <a:close/>
                </a:path>
                <a:path w="9269095" h="2641600">
                  <a:moveTo>
                    <a:pt x="7513320" y="0"/>
                  </a:moveTo>
                  <a:lnTo>
                    <a:pt x="7475220" y="0"/>
                  </a:lnTo>
                  <a:lnTo>
                    <a:pt x="7475220" y="38100"/>
                  </a:lnTo>
                  <a:lnTo>
                    <a:pt x="7513320" y="38100"/>
                  </a:lnTo>
                  <a:lnTo>
                    <a:pt x="7513320" y="0"/>
                  </a:lnTo>
                  <a:close/>
                </a:path>
                <a:path w="9269095" h="2641600">
                  <a:moveTo>
                    <a:pt x="7589520" y="0"/>
                  </a:moveTo>
                  <a:lnTo>
                    <a:pt x="7551420" y="0"/>
                  </a:lnTo>
                  <a:lnTo>
                    <a:pt x="7551420" y="38100"/>
                  </a:lnTo>
                  <a:lnTo>
                    <a:pt x="7589520" y="38100"/>
                  </a:lnTo>
                  <a:lnTo>
                    <a:pt x="7589520" y="0"/>
                  </a:lnTo>
                  <a:close/>
                </a:path>
                <a:path w="9269095" h="2641600">
                  <a:moveTo>
                    <a:pt x="7665720" y="0"/>
                  </a:moveTo>
                  <a:lnTo>
                    <a:pt x="7627620" y="0"/>
                  </a:lnTo>
                  <a:lnTo>
                    <a:pt x="7627620" y="38100"/>
                  </a:lnTo>
                  <a:lnTo>
                    <a:pt x="7665720" y="38100"/>
                  </a:lnTo>
                  <a:lnTo>
                    <a:pt x="7665720" y="0"/>
                  </a:lnTo>
                  <a:close/>
                </a:path>
                <a:path w="9269095" h="2641600">
                  <a:moveTo>
                    <a:pt x="7741920" y="0"/>
                  </a:moveTo>
                  <a:lnTo>
                    <a:pt x="7703820" y="0"/>
                  </a:lnTo>
                  <a:lnTo>
                    <a:pt x="7703820" y="38100"/>
                  </a:lnTo>
                  <a:lnTo>
                    <a:pt x="7741920" y="38100"/>
                  </a:lnTo>
                  <a:lnTo>
                    <a:pt x="7741920" y="0"/>
                  </a:lnTo>
                  <a:close/>
                </a:path>
                <a:path w="9269095" h="2641600">
                  <a:moveTo>
                    <a:pt x="7818120" y="0"/>
                  </a:moveTo>
                  <a:lnTo>
                    <a:pt x="7780020" y="0"/>
                  </a:lnTo>
                  <a:lnTo>
                    <a:pt x="7780020" y="38100"/>
                  </a:lnTo>
                  <a:lnTo>
                    <a:pt x="7818120" y="38100"/>
                  </a:lnTo>
                  <a:lnTo>
                    <a:pt x="7818120" y="0"/>
                  </a:lnTo>
                  <a:close/>
                </a:path>
                <a:path w="9269095" h="2641600">
                  <a:moveTo>
                    <a:pt x="7894320" y="0"/>
                  </a:moveTo>
                  <a:lnTo>
                    <a:pt x="7856220" y="0"/>
                  </a:lnTo>
                  <a:lnTo>
                    <a:pt x="7856220" y="38100"/>
                  </a:lnTo>
                  <a:lnTo>
                    <a:pt x="7894320" y="38100"/>
                  </a:lnTo>
                  <a:lnTo>
                    <a:pt x="7894320" y="0"/>
                  </a:lnTo>
                  <a:close/>
                </a:path>
                <a:path w="9269095" h="2641600">
                  <a:moveTo>
                    <a:pt x="7970520" y="0"/>
                  </a:moveTo>
                  <a:lnTo>
                    <a:pt x="7932420" y="0"/>
                  </a:lnTo>
                  <a:lnTo>
                    <a:pt x="7932420" y="38100"/>
                  </a:lnTo>
                  <a:lnTo>
                    <a:pt x="7970520" y="38100"/>
                  </a:lnTo>
                  <a:lnTo>
                    <a:pt x="7970520" y="0"/>
                  </a:lnTo>
                  <a:close/>
                </a:path>
                <a:path w="9269095" h="2641600">
                  <a:moveTo>
                    <a:pt x="8046720" y="0"/>
                  </a:moveTo>
                  <a:lnTo>
                    <a:pt x="8008620" y="0"/>
                  </a:lnTo>
                  <a:lnTo>
                    <a:pt x="8008620" y="38100"/>
                  </a:lnTo>
                  <a:lnTo>
                    <a:pt x="8046720" y="38100"/>
                  </a:lnTo>
                  <a:lnTo>
                    <a:pt x="8046720" y="0"/>
                  </a:lnTo>
                  <a:close/>
                </a:path>
                <a:path w="9269095" h="2641600">
                  <a:moveTo>
                    <a:pt x="8122920" y="0"/>
                  </a:moveTo>
                  <a:lnTo>
                    <a:pt x="8084820" y="0"/>
                  </a:lnTo>
                  <a:lnTo>
                    <a:pt x="8084820" y="38100"/>
                  </a:lnTo>
                  <a:lnTo>
                    <a:pt x="8122920" y="38100"/>
                  </a:lnTo>
                  <a:lnTo>
                    <a:pt x="8122920" y="0"/>
                  </a:lnTo>
                  <a:close/>
                </a:path>
                <a:path w="9269095" h="2641600">
                  <a:moveTo>
                    <a:pt x="8199120" y="0"/>
                  </a:moveTo>
                  <a:lnTo>
                    <a:pt x="8161020" y="0"/>
                  </a:lnTo>
                  <a:lnTo>
                    <a:pt x="8161020" y="38100"/>
                  </a:lnTo>
                  <a:lnTo>
                    <a:pt x="8199120" y="38100"/>
                  </a:lnTo>
                  <a:lnTo>
                    <a:pt x="8199120" y="0"/>
                  </a:lnTo>
                  <a:close/>
                </a:path>
                <a:path w="9269095" h="2641600">
                  <a:moveTo>
                    <a:pt x="8275320" y="0"/>
                  </a:moveTo>
                  <a:lnTo>
                    <a:pt x="8237220" y="0"/>
                  </a:lnTo>
                  <a:lnTo>
                    <a:pt x="8237220" y="38100"/>
                  </a:lnTo>
                  <a:lnTo>
                    <a:pt x="8275320" y="38100"/>
                  </a:lnTo>
                  <a:lnTo>
                    <a:pt x="8275320" y="0"/>
                  </a:lnTo>
                  <a:close/>
                </a:path>
                <a:path w="9269095" h="2641600">
                  <a:moveTo>
                    <a:pt x="8351520" y="0"/>
                  </a:moveTo>
                  <a:lnTo>
                    <a:pt x="8313420" y="0"/>
                  </a:lnTo>
                  <a:lnTo>
                    <a:pt x="8313420" y="38100"/>
                  </a:lnTo>
                  <a:lnTo>
                    <a:pt x="8351520" y="38100"/>
                  </a:lnTo>
                  <a:lnTo>
                    <a:pt x="8351520" y="0"/>
                  </a:lnTo>
                  <a:close/>
                </a:path>
                <a:path w="9269095" h="2641600">
                  <a:moveTo>
                    <a:pt x="8427720" y="0"/>
                  </a:moveTo>
                  <a:lnTo>
                    <a:pt x="8389620" y="0"/>
                  </a:lnTo>
                  <a:lnTo>
                    <a:pt x="8389620" y="38100"/>
                  </a:lnTo>
                  <a:lnTo>
                    <a:pt x="8427720" y="38100"/>
                  </a:lnTo>
                  <a:lnTo>
                    <a:pt x="8427720" y="0"/>
                  </a:lnTo>
                  <a:close/>
                </a:path>
                <a:path w="9269095" h="2641600">
                  <a:moveTo>
                    <a:pt x="8503920" y="0"/>
                  </a:moveTo>
                  <a:lnTo>
                    <a:pt x="8465820" y="0"/>
                  </a:lnTo>
                  <a:lnTo>
                    <a:pt x="8465820" y="38100"/>
                  </a:lnTo>
                  <a:lnTo>
                    <a:pt x="8503920" y="38100"/>
                  </a:lnTo>
                  <a:lnTo>
                    <a:pt x="8503920" y="0"/>
                  </a:lnTo>
                  <a:close/>
                </a:path>
                <a:path w="9269095" h="2641600">
                  <a:moveTo>
                    <a:pt x="8580120" y="0"/>
                  </a:moveTo>
                  <a:lnTo>
                    <a:pt x="8542020" y="0"/>
                  </a:lnTo>
                  <a:lnTo>
                    <a:pt x="8542020" y="38100"/>
                  </a:lnTo>
                  <a:lnTo>
                    <a:pt x="8580120" y="38100"/>
                  </a:lnTo>
                  <a:lnTo>
                    <a:pt x="8580120" y="0"/>
                  </a:lnTo>
                  <a:close/>
                </a:path>
                <a:path w="9269095" h="2641600">
                  <a:moveTo>
                    <a:pt x="8656320" y="0"/>
                  </a:moveTo>
                  <a:lnTo>
                    <a:pt x="8618220" y="0"/>
                  </a:lnTo>
                  <a:lnTo>
                    <a:pt x="8618220" y="38100"/>
                  </a:lnTo>
                  <a:lnTo>
                    <a:pt x="8656320" y="38100"/>
                  </a:lnTo>
                  <a:lnTo>
                    <a:pt x="8656320" y="0"/>
                  </a:lnTo>
                  <a:close/>
                </a:path>
                <a:path w="9269095" h="2641600">
                  <a:moveTo>
                    <a:pt x="8732520" y="0"/>
                  </a:moveTo>
                  <a:lnTo>
                    <a:pt x="8694420" y="0"/>
                  </a:lnTo>
                  <a:lnTo>
                    <a:pt x="8694420" y="38100"/>
                  </a:lnTo>
                  <a:lnTo>
                    <a:pt x="8732520" y="38100"/>
                  </a:lnTo>
                  <a:lnTo>
                    <a:pt x="8732520" y="0"/>
                  </a:lnTo>
                  <a:close/>
                </a:path>
                <a:path w="9269095" h="2641600">
                  <a:moveTo>
                    <a:pt x="8808720" y="0"/>
                  </a:moveTo>
                  <a:lnTo>
                    <a:pt x="8770620" y="0"/>
                  </a:lnTo>
                  <a:lnTo>
                    <a:pt x="8770620" y="38100"/>
                  </a:lnTo>
                  <a:lnTo>
                    <a:pt x="8808720" y="38100"/>
                  </a:lnTo>
                  <a:lnTo>
                    <a:pt x="8808720" y="0"/>
                  </a:lnTo>
                  <a:close/>
                </a:path>
                <a:path w="9269095" h="2641600">
                  <a:moveTo>
                    <a:pt x="8884920" y="0"/>
                  </a:moveTo>
                  <a:lnTo>
                    <a:pt x="8846820" y="0"/>
                  </a:lnTo>
                  <a:lnTo>
                    <a:pt x="8846820" y="38100"/>
                  </a:lnTo>
                  <a:lnTo>
                    <a:pt x="8884920" y="38100"/>
                  </a:lnTo>
                  <a:lnTo>
                    <a:pt x="8884920" y="0"/>
                  </a:lnTo>
                  <a:close/>
                </a:path>
                <a:path w="9269095" h="2641600">
                  <a:moveTo>
                    <a:pt x="8961120" y="0"/>
                  </a:moveTo>
                  <a:lnTo>
                    <a:pt x="8923020" y="0"/>
                  </a:lnTo>
                  <a:lnTo>
                    <a:pt x="8923020" y="38100"/>
                  </a:lnTo>
                  <a:lnTo>
                    <a:pt x="8961120" y="38100"/>
                  </a:lnTo>
                  <a:lnTo>
                    <a:pt x="8961120" y="0"/>
                  </a:lnTo>
                  <a:close/>
                </a:path>
                <a:path w="9269095" h="2641600">
                  <a:moveTo>
                    <a:pt x="9037320" y="0"/>
                  </a:moveTo>
                  <a:lnTo>
                    <a:pt x="8999220" y="0"/>
                  </a:lnTo>
                  <a:lnTo>
                    <a:pt x="8999220" y="38100"/>
                  </a:lnTo>
                  <a:lnTo>
                    <a:pt x="9037320" y="38100"/>
                  </a:lnTo>
                  <a:lnTo>
                    <a:pt x="9037320" y="0"/>
                  </a:lnTo>
                  <a:close/>
                </a:path>
                <a:path w="9269095" h="2641600">
                  <a:moveTo>
                    <a:pt x="9113520" y="0"/>
                  </a:moveTo>
                  <a:lnTo>
                    <a:pt x="9075420" y="0"/>
                  </a:lnTo>
                  <a:lnTo>
                    <a:pt x="9075420" y="38100"/>
                  </a:lnTo>
                  <a:lnTo>
                    <a:pt x="9113520" y="38100"/>
                  </a:lnTo>
                  <a:lnTo>
                    <a:pt x="9113520" y="0"/>
                  </a:lnTo>
                  <a:close/>
                </a:path>
                <a:path w="9269095" h="2641600">
                  <a:moveTo>
                    <a:pt x="9189720" y="0"/>
                  </a:moveTo>
                  <a:lnTo>
                    <a:pt x="9151620" y="0"/>
                  </a:lnTo>
                  <a:lnTo>
                    <a:pt x="9151620" y="38100"/>
                  </a:lnTo>
                  <a:lnTo>
                    <a:pt x="9189720" y="38100"/>
                  </a:lnTo>
                  <a:lnTo>
                    <a:pt x="9189720" y="0"/>
                  </a:lnTo>
                  <a:close/>
                </a:path>
                <a:path w="9269095" h="2641600">
                  <a:moveTo>
                    <a:pt x="9250680" y="0"/>
                  </a:moveTo>
                  <a:lnTo>
                    <a:pt x="9227820" y="0"/>
                  </a:lnTo>
                  <a:lnTo>
                    <a:pt x="9227820" y="38100"/>
                  </a:lnTo>
                  <a:lnTo>
                    <a:pt x="9250680" y="38100"/>
                  </a:lnTo>
                  <a:lnTo>
                    <a:pt x="9247378" y="35051"/>
                  </a:lnTo>
                  <a:lnTo>
                    <a:pt x="9230868" y="35051"/>
                  </a:lnTo>
                  <a:lnTo>
                    <a:pt x="9230868" y="19812"/>
                  </a:lnTo>
                  <a:lnTo>
                    <a:pt x="9268968" y="19812"/>
                  </a:lnTo>
                  <a:lnTo>
                    <a:pt x="9267610" y="12215"/>
                  </a:lnTo>
                  <a:lnTo>
                    <a:pt x="9263824" y="5905"/>
                  </a:lnTo>
                  <a:lnTo>
                    <a:pt x="9258038" y="1595"/>
                  </a:lnTo>
                  <a:lnTo>
                    <a:pt x="9250680" y="0"/>
                  </a:lnTo>
                  <a:close/>
                </a:path>
                <a:path w="9269095" h="2641600">
                  <a:moveTo>
                    <a:pt x="9230868" y="19812"/>
                  </a:moveTo>
                  <a:lnTo>
                    <a:pt x="9230868" y="35051"/>
                  </a:lnTo>
                  <a:lnTo>
                    <a:pt x="9247378" y="35051"/>
                  </a:lnTo>
                  <a:lnTo>
                    <a:pt x="9230868" y="19812"/>
                  </a:lnTo>
                  <a:close/>
                </a:path>
                <a:path w="9269095" h="2641600">
                  <a:moveTo>
                    <a:pt x="9268968" y="19812"/>
                  </a:moveTo>
                  <a:lnTo>
                    <a:pt x="9230868" y="19812"/>
                  </a:lnTo>
                  <a:lnTo>
                    <a:pt x="9247378" y="35051"/>
                  </a:lnTo>
                  <a:lnTo>
                    <a:pt x="9268968" y="35051"/>
                  </a:lnTo>
                  <a:lnTo>
                    <a:pt x="9268968" y="19812"/>
                  </a:lnTo>
                  <a:close/>
                </a:path>
                <a:path w="9269095" h="2641600">
                  <a:moveTo>
                    <a:pt x="9268968" y="73151"/>
                  </a:moveTo>
                  <a:lnTo>
                    <a:pt x="9230868" y="73151"/>
                  </a:lnTo>
                  <a:lnTo>
                    <a:pt x="9230868" y="111251"/>
                  </a:lnTo>
                  <a:lnTo>
                    <a:pt x="9268968" y="111251"/>
                  </a:lnTo>
                  <a:lnTo>
                    <a:pt x="9268968" y="73151"/>
                  </a:lnTo>
                  <a:close/>
                </a:path>
                <a:path w="9269095" h="2641600">
                  <a:moveTo>
                    <a:pt x="9268968" y="149351"/>
                  </a:moveTo>
                  <a:lnTo>
                    <a:pt x="9230868" y="149351"/>
                  </a:lnTo>
                  <a:lnTo>
                    <a:pt x="9230868" y="187451"/>
                  </a:lnTo>
                  <a:lnTo>
                    <a:pt x="9268968" y="187451"/>
                  </a:lnTo>
                  <a:lnTo>
                    <a:pt x="9268968" y="149351"/>
                  </a:lnTo>
                  <a:close/>
                </a:path>
                <a:path w="9269095" h="2641600">
                  <a:moveTo>
                    <a:pt x="9268968" y="225551"/>
                  </a:moveTo>
                  <a:lnTo>
                    <a:pt x="9230868" y="225551"/>
                  </a:lnTo>
                  <a:lnTo>
                    <a:pt x="9230868" y="263651"/>
                  </a:lnTo>
                  <a:lnTo>
                    <a:pt x="9268968" y="263651"/>
                  </a:lnTo>
                  <a:lnTo>
                    <a:pt x="9268968" y="225551"/>
                  </a:lnTo>
                  <a:close/>
                </a:path>
                <a:path w="9269095" h="2641600">
                  <a:moveTo>
                    <a:pt x="9268968" y="301751"/>
                  </a:moveTo>
                  <a:lnTo>
                    <a:pt x="9230868" y="301751"/>
                  </a:lnTo>
                  <a:lnTo>
                    <a:pt x="9230868" y="339851"/>
                  </a:lnTo>
                  <a:lnTo>
                    <a:pt x="9268968" y="339851"/>
                  </a:lnTo>
                  <a:lnTo>
                    <a:pt x="9268968" y="301751"/>
                  </a:lnTo>
                  <a:close/>
                </a:path>
                <a:path w="9269095" h="2641600">
                  <a:moveTo>
                    <a:pt x="9268968" y="377951"/>
                  </a:moveTo>
                  <a:lnTo>
                    <a:pt x="9230868" y="377951"/>
                  </a:lnTo>
                  <a:lnTo>
                    <a:pt x="9230868" y="416051"/>
                  </a:lnTo>
                  <a:lnTo>
                    <a:pt x="9268968" y="416051"/>
                  </a:lnTo>
                  <a:lnTo>
                    <a:pt x="9268968" y="377951"/>
                  </a:lnTo>
                  <a:close/>
                </a:path>
                <a:path w="9269095" h="2641600">
                  <a:moveTo>
                    <a:pt x="9268968" y="454151"/>
                  </a:moveTo>
                  <a:lnTo>
                    <a:pt x="9230868" y="454151"/>
                  </a:lnTo>
                  <a:lnTo>
                    <a:pt x="9230868" y="492251"/>
                  </a:lnTo>
                  <a:lnTo>
                    <a:pt x="9268968" y="492251"/>
                  </a:lnTo>
                  <a:lnTo>
                    <a:pt x="9268968" y="454151"/>
                  </a:lnTo>
                  <a:close/>
                </a:path>
                <a:path w="9269095" h="2641600">
                  <a:moveTo>
                    <a:pt x="9268968" y="530351"/>
                  </a:moveTo>
                  <a:lnTo>
                    <a:pt x="9230868" y="530351"/>
                  </a:lnTo>
                  <a:lnTo>
                    <a:pt x="9230868" y="568451"/>
                  </a:lnTo>
                  <a:lnTo>
                    <a:pt x="9268968" y="568451"/>
                  </a:lnTo>
                  <a:lnTo>
                    <a:pt x="9268968" y="530351"/>
                  </a:lnTo>
                  <a:close/>
                </a:path>
                <a:path w="9269095" h="2641600">
                  <a:moveTo>
                    <a:pt x="9268968" y="606551"/>
                  </a:moveTo>
                  <a:lnTo>
                    <a:pt x="9230868" y="606551"/>
                  </a:lnTo>
                  <a:lnTo>
                    <a:pt x="9230868" y="644651"/>
                  </a:lnTo>
                  <a:lnTo>
                    <a:pt x="9268968" y="644651"/>
                  </a:lnTo>
                  <a:lnTo>
                    <a:pt x="9268968" y="606551"/>
                  </a:lnTo>
                  <a:close/>
                </a:path>
                <a:path w="9269095" h="2641600">
                  <a:moveTo>
                    <a:pt x="9268968" y="682751"/>
                  </a:moveTo>
                  <a:lnTo>
                    <a:pt x="9230868" y="682751"/>
                  </a:lnTo>
                  <a:lnTo>
                    <a:pt x="9230868" y="720851"/>
                  </a:lnTo>
                  <a:lnTo>
                    <a:pt x="9268968" y="720851"/>
                  </a:lnTo>
                  <a:lnTo>
                    <a:pt x="9268968" y="682751"/>
                  </a:lnTo>
                  <a:close/>
                </a:path>
                <a:path w="9269095" h="2641600">
                  <a:moveTo>
                    <a:pt x="9268968" y="758951"/>
                  </a:moveTo>
                  <a:lnTo>
                    <a:pt x="9230868" y="758951"/>
                  </a:lnTo>
                  <a:lnTo>
                    <a:pt x="9230868" y="797051"/>
                  </a:lnTo>
                  <a:lnTo>
                    <a:pt x="9268968" y="797051"/>
                  </a:lnTo>
                  <a:lnTo>
                    <a:pt x="9268968" y="758951"/>
                  </a:lnTo>
                  <a:close/>
                </a:path>
                <a:path w="9269095" h="2641600">
                  <a:moveTo>
                    <a:pt x="9268968" y="835151"/>
                  </a:moveTo>
                  <a:lnTo>
                    <a:pt x="9230868" y="835151"/>
                  </a:lnTo>
                  <a:lnTo>
                    <a:pt x="9230868" y="873251"/>
                  </a:lnTo>
                  <a:lnTo>
                    <a:pt x="9268968" y="873251"/>
                  </a:lnTo>
                  <a:lnTo>
                    <a:pt x="9268968" y="835151"/>
                  </a:lnTo>
                  <a:close/>
                </a:path>
                <a:path w="9269095" h="2641600">
                  <a:moveTo>
                    <a:pt x="9268968" y="911351"/>
                  </a:moveTo>
                  <a:lnTo>
                    <a:pt x="9230868" y="911351"/>
                  </a:lnTo>
                  <a:lnTo>
                    <a:pt x="9230868" y="949451"/>
                  </a:lnTo>
                  <a:lnTo>
                    <a:pt x="9268968" y="949451"/>
                  </a:lnTo>
                  <a:lnTo>
                    <a:pt x="9268968" y="911351"/>
                  </a:lnTo>
                  <a:close/>
                </a:path>
                <a:path w="9269095" h="2641600">
                  <a:moveTo>
                    <a:pt x="9268968" y="987551"/>
                  </a:moveTo>
                  <a:lnTo>
                    <a:pt x="9230868" y="987551"/>
                  </a:lnTo>
                  <a:lnTo>
                    <a:pt x="9230868" y="1025651"/>
                  </a:lnTo>
                  <a:lnTo>
                    <a:pt x="9268968" y="1025651"/>
                  </a:lnTo>
                  <a:lnTo>
                    <a:pt x="9268968" y="987551"/>
                  </a:lnTo>
                  <a:close/>
                </a:path>
                <a:path w="9269095" h="2641600">
                  <a:moveTo>
                    <a:pt x="9268968" y="1063752"/>
                  </a:moveTo>
                  <a:lnTo>
                    <a:pt x="9230868" y="1063752"/>
                  </a:lnTo>
                  <a:lnTo>
                    <a:pt x="9230868" y="1101852"/>
                  </a:lnTo>
                  <a:lnTo>
                    <a:pt x="9268968" y="1101852"/>
                  </a:lnTo>
                  <a:lnTo>
                    <a:pt x="9268968" y="1063752"/>
                  </a:lnTo>
                  <a:close/>
                </a:path>
                <a:path w="9269095" h="2641600">
                  <a:moveTo>
                    <a:pt x="9268968" y="1139952"/>
                  </a:moveTo>
                  <a:lnTo>
                    <a:pt x="9230868" y="1139952"/>
                  </a:lnTo>
                  <a:lnTo>
                    <a:pt x="9230868" y="1178052"/>
                  </a:lnTo>
                  <a:lnTo>
                    <a:pt x="9268968" y="1178052"/>
                  </a:lnTo>
                  <a:lnTo>
                    <a:pt x="9268968" y="1139952"/>
                  </a:lnTo>
                  <a:close/>
                </a:path>
                <a:path w="9269095" h="2641600">
                  <a:moveTo>
                    <a:pt x="9268968" y="1216152"/>
                  </a:moveTo>
                  <a:lnTo>
                    <a:pt x="9230868" y="1216152"/>
                  </a:lnTo>
                  <a:lnTo>
                    <a:pt x="9230868" y="1254252"/>
                  </a:lnTo>
                  <a:lnTo>
                    <a:pt x="9268968" y="1254252"/>
                  </a:lnTo>
                  <a:lnTo>
                    <a:pt x="9268968" y="1216152"/>
                  </a:lnTo>
                  <a:close/>
                </a:path>
                <a:path w="9269095" h="2641600">
                  <a:moveTo>
                    <a:pt x="9268968" y="1292352"/>
                  </a:moveTo>
                  <a:lnTo>
                    <a:pt x="9230868" y="1292352"/>
                  </a:lnTo>
                  <a:lnTo>
                    <a:pt x="9230868" y="1330452"/>
                  </a:lnTo>
                  <a:lnTo>
                    <a:pt x="9268968" y="1330452"/>
                  </a:lnTo>
                  <a:lnTo>
                    <a:pt x="9268968" y="1292352"/>
                  </a:lnTo>
                  <a:close/>
                </a:path>
                <a:path w="9269095" h="2641600">
                  <a:moveTo>
                    <a:pt x="9268968" y="1368552"/>
                  </a:moveTo>
                  <a:lnTo>
                    <a:pt x="9230868" y="1368552"/>
                  </a:lnTo>
                  <a:lnTo>
                    <a:pt x="9230868" y="1406652"/>
                  </a:lnTo>
                  <a:lnTo>
                    <a:pt x="9268968" y="1406652"/>
                  </a:lnTo>
                  <a:lnTo>
                    <a:pt x="9268968" y="1368552"/>
                  </a:lnTo>
                  <a:close/>
                </a:path>
                <a:path w="9269095" h="2641600">
                  <a:moveTo>
                    <a:pt x="9268968" y="1444752"/>
                  </a:moveTo>
                  <a:lnTo>
                    <a:pt x="9230868" y="1444752"/>
                  </a:lnTo>
                  <a:lnTo>
                    <a:pt x="9230868" y="1482852"/>
                  </a:lnTo>
                  <a:lnTo>
                    <a:pt x="9268968" y="1482852"/>
                  </a:lnTo>
                  <a:lnTo>
                    <a:pt x="9268968" y="1444752"/>
                  </a:lnTo>
                  <a:close/>
                </a:path>
                <a:path w="9269095" h="2641600">
                  <a:moveTo>
                    <a:pt x="9268968" y="1520952"/>
                  </a:moveTo>
                  <a:lnTo>
                    <a:pt x="9230868" y="1520952"/>
                  </a:lnTo>
                  <a:lnTo>
                    <a:pt x="9230868" y="1559052"/>
                  </a:lnTo>
                  <a:lnTo>
                    <a:pt x="9268968" y="1559052"/>
                  </a:lnTo>
                  <a:lnTo>
                    <a:pt x="9268968" y="1520952"/>
                  </a:lnTo>
                  <a:close/>
                </a:path>
                <a:path w="9269095" h="2641600">
                  <a:moveTo>
                    <a:pt x="9268968" y="1597152"/>
                  </a:moveTo>
                  <a:lnTo>
                    <a:pt x="9230868" y="1597152"/>
                  </a:lnTo>
                  <a:lnTo>
                    <a:pt x="9230868" y="1635252"/>
                  </a:lnTo>
                  <a:lnTo>
                    <a:pt x="9268968" y="1635252"/>
                  </a:lnTo>
                  <a:lnTo>
                    <a:pt x="9268968" y="1597152"/>
                  </a:lnTo>
                  <a:close/>
                </a:path>
                <a:path w="9269095" h="2641600">
                  <a:moveTo>
                    <a:pt x="9268968" y="1673352"/>
                  </a:moveTo>
                  <a:lnTo>
                    <a:pt x="9230868" y="1673352"/>
                  </a:lnTo>
                  <a:lnTo>
                    <a:pt x="9230868" y="1711452"/>
                  </a:lnTo>
                  <a:lnTo>
                    <a:pt x="9268968" y="1711452"/>
                  </a:lnTo>
                  <a:lnTo>
                    <a:pt x="9268968" y="1673352"/>
                  </a:lnTo>
                  <a:close/>
                </a:path>
                <a:path w="9269095" h="2641600">
                  <a:moveTo>
                    <a:pt x="9268968" y="1749552"/>
                  </a:moveTo>
                  <a:lnTo>
                    <a:pt x="9230868" y="1749552"/>
                  </a:lnTo>
                  <a:lnTo>
                    <a:pt x="9230868" y="1787657"/>
                  </a:lnTo>
                  <a:lnTo>
                    <a:pt x="9268968" y="1787657"/>
                  </a:lnTo>
                  <a:lnTo>
                    <a:pt x="9268968" y="1749552"/>
                  </a:lnTo>
                  <a:close/>
                </a:path>
                <a:path w="9269095" h="2641600">
                  <a:moveTo>
                    <a:pt x="9268968" y="1825757"/>
                  </a:moveTo>
                  <a:lnTo>
                    <a:pt x="9230868" y="1825757"/>
                  </a:lnTo>
                  <a:lnTo>
                    <a:pt x="9230868" y="1863857"/>
                  </a:lnTo>
                  <a:lnTo>
                    <a:pt x="9268968" y="1863857"/>
                  </a:lnTo>
                  <a:lnTo>
                    <a:pt x="9268968" y="1825757"/>
                  </a:lnTo>
                  <a:close/>
                </a:path>
                <a:path w="9269095" h="2641600">
                  <a:moveTo>
                    <a:pt x="9268968" y="1901957"/>
                  </a:moveTo>
                  <a:lnTo>
                    <a:pt x="9230868" y="1901957"/>
                  </a:lnTo>
                  <a:lnTo>
                    <a:pt x="9230868" y="1940057"/>
                  </a:lnTo>
                  <a:lnTo>
                    <a:pt x="9268968" y="1940057"/>
                  </a:lnTo>
                  <a:lnTo>
                    <a:pt x="9268968" y="1901957"/>
                  </a:lnTo>
                  <a:close/>
                </a:path>
                <a:path w="9269095" h="2641600">
                  <a:moveTo>
                    <a:pt x="9268968" y="1978157"/>
                  </a:moveTo>
                  <a:lnTo>
                    <a:pt x="9230868" y="1978157"/>
                  </a:lnTo>
                  <a:lnTo>
                    <a:pt x="9230868" y="2016257"/>
                  </a:lnTo>
                  <a:lnTo>
                    <a:pt x="9268968" y="2016257"/>
                  </a:lnTo>
                  <a:lnTo>
                    <a:pt x="9268968" y="1978157"/>
                  </a:lnTo>
                  <a:close/>
                </a:path>
                <a:path w="9269095" h="2641600">
                  <a:moveTo>
                    <a:pt x="9268968" y="2054357"/>
                  </a:moveTo>
                  <a:lnTo>
                    <a:pt x="9230868" y="2054357"/>
                  </a:lnTo>
                  <a:lnTo>
                    <a:pt x="9230868" y="2092457"/>
                  </a:lnTo>
                  <a:lnTo>
                    <a:pt x="9268968" y="2092457"/>
                  </a:lnTo>
                  <a:lnTo>
                    <a:pt x="9268968" y="2054357"/>
                  </a:lnTo>
                  <a:close/>
                </a:path>
                <a:path w="9269095" h="2641600">
                  <a:moveTo>
                    <a:pt x="9268968" y="2130557"/>
                  </a:moveTo>
                  <a:lnTo>
                    <a:pt x="9230868" y="2130557"/>
                  </a:lnTo>
                  <a:lnTo>
                    <a:pt x="9230868" y="2168657"/>
                  </a:lnTo>
                  <a:lnTo>
                    <a:pt x="9268968" y="2168657"/>
                  </a:lnTo>
                  <a:lnTo>
                    <a:pt x="9268968" y="2130557"/>
                  </a:lnTo>
                  <a:close/>
                </a:path>
                <a:path w="9269095" h="2641600">
                  <a:moveTo>
                    <a:pt x="9268968" y="2206757"/>
                  </a:moveTo>
                  <a:lnTo>
                    <a:pt x="9230868" y="2206757"/>
                  </a:lnTo>
                  <a:lnTo>
                    <a:pt x="9230868" y="2244857"/>
                  </a:lnTo>
                  <a:lnTo>
                    <a:pt x="9268968" y="2244857"/>
                  </a:lnTo>
                  <a:lnTo>
                    <a:pt x="9268968" y="2206757"/>
                  </a:lnTo>
                  <a:close/>
                </a:path>
                <a:path w="9269095" h="2641600">
                  <a:moveTo>
                    <a:pt x="9268968" y="2282957"/>
                  </a:moveTo>
                  <a:lnTo>
                    <a:pt x="9230868" y="2282957"/>
                  </a:lnTo>
                  <a:lnTo>
                    <a:pt x="9230868" y="2321057"/>
                  </a:lnTo>
                  <a:lnTo>
                    <a:pt x="9268968" y="2321057"/>
                  </a:lnTo>
                  <a:lnTo>
                    <a:pt x="9268968" y="2282957"/>
                  </a:lnTo>
                  <a:close/>
                </a:path>
                <a:path w="9269095" h="2641600">
                  <a:moveTo>
                    <a:pt x="9268968" y="2359157"/>
                  </a:moveTo>
                  <a:lnTo>
                    <a:pt x="9230868" y="2359157"/>
                  </a:lnTo>
                  <a:lnTo>
                    <a:pt x="9230868" y="2397257"/>
                  </a:lnTo>
                  <a:lnTo>
                    <a:pt x="9268968" y="2397257"/>
                  </a:lnTo>
                  <a:lnTo>
                    <a:pt x="9268968" y="2359157"/>
                  </a:lnTo>
                  <a:close/>
                </a:path>
                <a:path w="9269095" h="2641600">
                  <a:moveTo>
                    <a:pt x="9268968" y="2435357"/>
                  </a:moveTo>
                  <a:lnTo>
                    <a:pt x="9230868" y="2435357"/>
                  </a:lnTo>
                  <a:lnTo>
                    <a:pt x="9230868" y="2473457"/>
                  </a:lnTo>
                  <a:lnTo>
                    <a:pt x="9268968" y="2473457"/>
                  </a:lnTo>
                  <a:lnTo>
                    <a:pt x="9268968" y="2435357"/>
                  </a:lnTo>
                  <a:close/>
                </a:path>
                <a:path w="9269095" h="2641600">
                  <a:moveTo>
                    <a:pt x="9268968" y="2511557"/>
                  </a:moveTo>
                  <a:lnTo>
                    <a:pt x="9230868" y="2511557"/>
                  </a:lnTo>
                  <a:lnTo>
                    <a:pt x="9230868" y="2549657"/>
                  </a:lnTo>
                  <a:lnTo>
                    <a:pt x="9268968" y="2549657"/>
                  </a:lnTo>
                  <a:lnTo>
                    <a:pt x="9268968" y="2511557"/>
                  </a:lnTo>
                  <a:close/>
                </a:path>
                <a:path w="9269095" h="2641600">
                  <a:moveTo>
                    <a:pt x="9268968" y="2602997"/>
                  </a:moveTo>
                  <a:lnTo>
                    <a:pt x="9250680" y="2602997"/>
                  </a:lnTo>
                  <a:lnTo>
                    <a:pt x="9247632" y="2605810"/>
                  </a:lnTo>
                  <a:lnTo>
                    <a:pt x="9247632" y="2641097"/>
                  </a:lnTo>
                  <a:lnTo>
                    <a:pt x="9250680" y="2641097"/>
                  </a:lnTo>
                  <a:lnTo>
                    <a:pt x="9258038" y="2639501"/>
                  </a:lnTo>
                  <a:lnTo>
                    <a:pt x="9263824" y="2635191"/>
                  </a:lnTo>
                  <a:lnTo>
                    <a:pt x="9267610" y="2628881"/>
                  </a:lnTo>
                  <a:lnTo>
                    <a:pt x="9268968" y="2621285"/>
                  </a:lnTo>
                  <a:lnTo>
                    <a:pt x="9268968" y="2602997"/>
                  </a:lnTo>
                  <a:close/>
                </a:path>
                <a:path w="9269095" h="2641600">
                  <a:moveTo>
                    <a:pt x="9268968" y="2587757"/>
                  </a:moveTo>
                  <a:lnTo>
                    <a:pt x="9230868" y="2587757"/>
                  </a:lnTo>
                  <a:lnTo>
                    <a:pt x="9230868" y="2621285"/>
                  </a:lnTo>
                  <a:lnTo>
                    <a:pt x="9247632" y="2605810"/>
                  </a:lnTo>
                  <a:lnTo>
                    <a:pt x="9247632" y="2602997"/>
                  </a:lnTo>
                  <a:lnTo>
                    <a:pt x="9268968" y="2602997"/>
                  </a:lnTo>
                  <a:lnTo>
                    <a:pt x="9268968" y="2587757"/>
                  </a:lnTo>
                  <a:close/>
                </a:path>
                <a:path w="9269095" h="2641600">
                  <a:moveTo>
                    <a:pt x="9250680" y="2602997"/>
                  </a:moveTo>
                  <a:lnTo>
                    <a:pt x="9247632" y="2602997"/>
                  </a:lnTo>
                  <a:lnTo>
                    <a:pt x="9247632" y="2605810"/>
                  </a:lnTo>
                  <a:lnTo>
                    <a:pt x="9250680" y="2602997"/>
                  </a:lnTo>
                  <a:close/>
                </a:path>
                <a:path w="9269095" h="2641600">
                  <a:moveTo>
                    <a:pt x="9209532" y="2602997"/>
                  </a:moveTo>
                  <a:lnTo>
                    <a:pt x="9171432" y="2602997"/>
                  </a:lnTo>
                  <a:lnTo>
                    <a:pt x="9171432" y="2641097"/>
                  </a:lnTo>
                  <a:lnTo>
                    <a:pt x="9209532" y="2641097"/>
                  </a:lnTo>
                  <a:lnTo>
                    <a:pt x="9209532" y="2602997"/>
                  </a:lnTo>
                  <a:close/>
                </a:path>
                <a:path w="9269095" h="2641600">
                  <a:moveTo>
                    <a:pt x="9133332" y="2602997"/>
                  </a:moveTo>
                  <a:lnTo>
                    <a:pt x="9095232" y="2602997"/>
                  </a:lnTo>
                  <a:lnTo>
                    <a:pt x="9095232" y="2641097"/>
                  </a:lnTo>
                  <a:lnTo>
                    <a:pt x="9133332" y="2641097"/>
                  </a:lnTo>
                  <a:lnTo>
                    <a:pt x="9133332" y="2602997"/>
                  </a:lnTo>
                  <a:close/>
                </a:path>
                <a:path w="9269095" h="2641600">
                  <a:moveTo>
                    <a:pt x="9057132" y="2602997"/>
                  </a:moveTo>
                  <a:lnTo>
                    <a:pt x="9019032" y="2602997"/>
                  </a:lnTo>
                  <a:lnTo>
                    <a:pt x="9019032" y="2641097"/>
                  </a:lnTo>
                  <a:lnTo>
                    <a:pt x="9057132" y="2641097"/>
                  </a:lnTo>
                  <a:lnTo>
                    <a:pt x="9057132" y="2602997"/>
                  </a:lnTo>
                  <a:close/>
                </a:path>
                <a:path w="9269095" h="2641600">
                  <a:moveTo>
                    <a:pt x="8980932" y="2602997"/>
                  </a:moveTo>
                  <a:lnTo>
                    <a:pt x="8942832" y="2602997"/>
                  </a:lnTo>
                  <a:lnTo>
                    <a:pt x="8942832" y="2641097"/>
                  </a:lnTo>
                  <a:lnTo>
                    <a:pt x="8980932" y="2641097"/>
                  </a:lnTo>
                  <a:lnTo>
                    <a:pt x="8980932" y="2602997"/>
                  </a:lnTo>
                  <a:close/>
                </a:path>
                <a:path w="9269095" h="2641600">
                  <a:moveTo>
                    <a:pt x="8904732" y="2602997"/>
                  </a:moveTo>
                  <a:lnTo>
                    <a:pt x="8866632" y="2602997"/>
                  </a:lnTo>
                  <a:lnTo>
                    <a:pt x="8866632" y="2641097"/>
                  </a:lnTo>
                  <a:lnTo>
                    <a:pt x="8904732" y="2641097"/>
                  </a:lnTo>
                  <a:lnTo>
                    <a:pt x="8904732" y="2602997"/>
                  </a:lnTo>
                  <a:close/>
                </a:path>
                <a:path w="9269095" h="2641600">
                  <a:moveTo>
                    <a:pt x="8828532" y="2602997"/>
                  </a:moveTo>
                  <a:lnTo>
                    <a:pt x="8790432" y="2602997"/>
                  </a:lnTo>
                  <a:lnTo>
                    <a:pt x="8790432" y="2641097"/>
                  </a:lnTo>
                  <a:lnTo>
                    <a:pt x="8828532" y="2641097"/>
                  </a:lnTo>
                  <a:lnTo>
                    <a:pt x="8828532" y="2602997"/>
                  </a:lnTo>
                  <a:close/>
                </a:path>
                <a:path w="9269095" h="2641600">
                  <a:moveTo>
                    <a:pt x="8752332" y="2602997"/>
                  </a:moveTo>
                  <a:lnTo>
                    <a:pt x="8714232" y="2602997"/>
                  </a:lnTo>
                  <a:lnTo>
                    <a:pt x="8714232" y="2641097"/>
                  </a:lnTo>
                  <a:lnTo>
                    <a:pt x="8752332" y="2641097"/>
                  </a:lnTo>
                  <a:lnTo>
                    <a:pt x="8752332" y="2602997"/>
                  </a:lnTo>
                  <a:close/>
                </a:path>
                <a:path w="9269095" h="2641600">
                  <a:moveTo>
                    <a:pt x="8676132" y="2602997"/>
                  </a:moveTo>
                  <a:lnTo>
                    <a:pt x="8638032" y="2602997"/>
                  </a:lnTo>
                  <a:lnTo>
                    <a:pt x="8638032" y="2641097"/>
                  </a:lnTo>
                  <a:lnTo>
                    <a:pt x="8676132" y="2641097"/>
                  </a:lnTo>
                  <a:lnTo>
                    <a:pt x="8676132" y="2602997"/>
                  </a:lnTo>
                  <a:close/>
                </a:path>
                <a:path w="9269095" h="2641600">
                  <a:moveTo>
                    <a:pt x="8599932" y="2602997"/>
                  </a:moveTo>
                  <a:lnTo>
                    <a:pt x="8561832" y="2602997"/>
                  </a:lnTo>
                  <a:lnTo>
                    <a:pt x="8561832" y="2641097"/>
                  </a:lnTo>
                  <a:lnTo>
                    <a:pt x="8599932" y="2641097"/>
                  </a:lnTo>
                  <a:lnTo>
                    <a:pt x="8599932" y="2602997"/>
                  </a:lnTo>
                  <a:close/>
                </a:path>
                <a:path w="9269095" h="2641600">
                  <a:moveTo>
                    <a:pt x="8523732" y="2602997"/>
                  </a:moveTo>
                  <a:lnTo>
                    <a:pt x="8485632" y="2602997"/>
                  </a:lnTo>
                  <a:lnTo>
                    <a:pt x="8485632" y="2641097"/>
                  </a:lnTo>
                  <a:lnTo>
                    <a:pt x="8523732" y="2641097"/>
                  </a:lnTo>
                  <a:lnTo>
                    <a:pt x="8523732" y="2602997"/>
                  </a:lnTo>
                  <a:close/>
                </a:path>
                <a:path w="9269095" h="2641600">
                  <a:moveTo>
                    <a:pt x="8447532" y="2602997"/>
                  </a:moveTo>
                  <a:lnTo>
                    <a:pt x="8409432" y="2602997"/>
                  </a:lnTo>
                  <a:lnTo>
                    <a:pt x="8409432" y="2641097"/>
                  </a:lnTo>
                  <a:lnTo>
                    <a:pt x="8447532" y="2641097"/>
                  </a:lnTo>
                  <a:lnTo>
                    <a:pt x="8447532" y="2602997"/>
                  </a:lnTo>
                  <a:close/>
                </a:path>
                <a:path w="9269095" h="2641600">
                  <a:moveTo>
                    <a:pt x="8371332" y="2602997"/>
                  </a:moveTo>
                  <a:lnTo>
                    <a:pt x="8333232" y="2602997"/>
                  </a:lnTo>
                  <a:lnTo>
                    <a:pt x="8333232" y="2641097"/>
                  </a:lnTo>
                  <a:lnTo>
                    <a:pt x="8371332" y="2641097"/>
                  </a:lnTo>
                  <a:lnTo>
                    <a:pt x="8371332" y="2602997"/>
                  </a:lnTo>
                  <a:close/>
                </a:path>
                <a:path w="9269095" h="2641600">
                  <a:moveTo>
                    <a:pt x="8295132" y="2602997"/>
                  </a:moveTo>
                  <a:lnTo>
                    <a:pt x="8257032" y="2602997"/>
                  </a:lnTo>
                  <a:lnTo>
                    <a:pt x="8257032" y="2641097"/>
                  </a:lnTo>
                  <a:lnTo>
                    <a:pt x="8295132" y="2641097"/>
                  </a:lnTo>
                  <a:lnTo>
                    <a:pt x="8295132" y="2602997"/>
                  </a:lnTo>
                  <a:close/>
                </a:path>
                <a:path w="9269095" h="2641600">
                  <a:moveTo>
                    <a:pt x="8218932" y="2602997"/>
                  </a:moveTo>
                  <a:lnTo>
                    <a:pt x="8180832" y="2602997"/>
                  </a:lnTo>
                  <a:lnTo>
                    <a:pt x="8180832" y="2641097"/>
                  </a:lnTo>
                  <a:lnTo>
                    <a:pt x="8218932" y="2641097"/>
                  </a:lnTo>
                  <a:lnTo>
                    <a:pt x="8218932" y="2602997"/>
                  </a:lnTo>
                  <a:close/>
                </a:path>
                <a:path w="9269095" h="2641600">
                  <a:moveTo>
                    <a:pt x="8142732" y="2602997"/>
                  </a:moveTo>
                  <a:lnTo>
                    <a:pt x="8104632" y="2602997"/>
                  </a:lnTo>
                  <a:lnTo>
                    <a:pt x="8104632" y="2641097"/>
                  </a:lnTo>
                  <a:lnTo>
                    <a:pt x="8142732" y="2641097"/>
                  </a:lnTo>
                  <a:lnTo>
                    <a:pt x="8142732" y="2602997"/>
                  </a:lnTo>
                  <a:close/>
                </a:path>
                <a:path w="9269095" h="2641600">
                  <a:moveTo>
                    <a:pt x="8066532" y="2602997"/>
                  </a:moveTo>
                  <a:lnTo>
                    <a:pt x="8028432" y="2602997"/>
                  </a:lnTo>
                  <a:lnTo>
                    <a:pt x="8028432" y="2641097"/>
                  </a:lnTo>
                  <a:lnTo>
                    <a:pt x="8066532" y="2641097"/>
                  </a:lnTo>
                  <a:lnTo>
                    <a:pt x="8066532" y="2602997"/>
                  </a:lnTo>
                  <a:close/>
                </a:path>
                <a:path w="9269095" h="2641600">
                  <a:moveTo>
                    <a:pt x="7990332" y="2602997"/>
                  </a:moveTo>
                  <a:lnTo>
                    <a:pt x="7952232" y="2602997"/>
                  </a:lnTo>
                  <a:lnTo>
                    <a:pt x="7952232" y="2641097"/>
                  </a:lnTo>
                  <a:lnTo>
                    <a:pt x="7990332" y="2641097"/>
                  </a:lnTo>
                  <a:lnTo>
                    <a:pt x="7990332" y="2602997"/>
                  </a:lnTo>
                  <a:close/>
                </a:path>
                <a:path w="9269095" h="2641600">
                  <a:moveTo>
                    <a:pt x="7914132" y="2602997"/>
                  </a:moveTo>
                  <a:lnTo>
                    <a:pt x="7876032" y="2602997"/>
                  </a:lnTo>
                  <a:lnTo>
                    <a:pt x="7876032" y="2641097"/>
                  </a:lnTo>
                  <a:lnTo>
                    <a:pt x="7914132" y="2641097"/>
                  </a:lnTo>
                  <a:lnTo>
                    <a:pt x="7914132" y="2602997"/>
                  </a:lnTo>
                  <a:close/>
                </a:path>
                <a:path w="9269095" h="2641600">
                  <a:moveTo>
                    <a:pt x="7837932" y="2602997"/>
                  </a:moveTo>
                  <a:lnTo>
                    <a:pt x="7799832" y="2602997"/>
                  </a:lnTo>
                  <a:lnTo>
                    <a:pt x="7799832" y="2641097"/>
                  </a:lnTo>
                  <a:lnTo>
                    <a:pt x="7837932" y="2641097"/>
                  </a:lnTo>
                  <a:lnTo>
                    <a:pt x="7837932" y="2602997"/>
                  </a:lnTo>
                  <a:close/>
                </a:path>
                <a:path w="9269095" h="2641600">
                  <a:moveTo>
                    <a:pt x="7761732" y="2602997"/>
                  </a:moveTo>
                  <a:lnTo>
                    <a:pt x="7723632" y="2602997"/>
                  </a:lnTo>
                  <a:lnTo>
                    <a:pt x="7723632" y="2641097"/>
                  </a:lnTo>
                  <a:lnTo>
                    <a:pt x="7761732" y="2641097"/>
                  </a:lnTo>
                  <a:lnTo>
                    <a:pt x="7761732" y="2602997"/>
                  </a:lnTo>
                  <a:close/>
                </a:path>
                <a:path w="9269095" h="2641600">
                  <a:moveTo>
                    <a:pt x="7685532" y="2602997"/>
                  </a:moveTo>
                  <a:lnTo>
                    <a:pt x="7647432" y="2602997"/>
                  </a:lnTo>
                  <a:lnTo>
                    <a:pt x="7647432" y="2641097"/>
                  </a:lnTo>
                  <a:lnTo>
                    <a:pt x="7685532" y="2641097"/>
                  </a:lnTo>
                  <a:lnTo>
                    <a:pt x="7685532" y="2602997"/>
                  </a:lnTo>
                  <a:close/>
                </a:path>
                <a:path w="9269095" h="2641600">
                  <a:moveTo>
                    <a:pt x="7609332" y="2602997"/>
                  </a:moveTo>
                  <a:lnTo>
                    <a:pt x="7571232" y="2602997"/>
                  </a:lnTo>
                  <a:lnTo>
                    <a:pt x="7571232" y="2641097"/>
                  </a:lnTo>
                  <a:lnTo>
                    <a:pt x="7609332" y="2641097"/>
                  </a:lnTo>
                  <a:lnTo>
                    <a:pt x="7609332" y="2602997"/>
                  </a:lnTo>
                  <a:close/>
                </a:path>
                <a:path w="9269095" h="2641600">
                  <a:moveTo>
                    <a:pt x="7533132" y="2602997"/>
                  </a:moveTo>
                  <a:lnTo>
                    <a:pt x="7495032" y="2602997"/>
                  </a:lnTo>
                  <a:lnTo>
                    <a:pt x="7495032" y="2641097"/>
                  </a:lnTo>
                  <a:lnTo>
                    <a:pt x="7533132" y="2641097"/>
                  </a:lnTo>
                  <a:lnTo>
                    <a:pt x="7533132" y="2602997"/>
                  </a:lnTo>
                  <a:close/>
                </a:path>
                <a:path w="9269095" h="2641600">
                  <a:moveTo>
                    <a:pt x="7456932" y="2602997"/>
                  </a:moveTo>
                  <a:lnTo>
                    <a:pt x="7418832" y="2602997"/>
                  </a:lnTo>
                  <a:lnTo>
                    <a:pt x="7418832" y="2641097"/>
                  </a:lnTo>
                  <a:lnTo>
                    <a:pt x="7456932" y="2641097"/>
                  </a:lnTo>
                  <a:lnTo>
                    <a:pt x="7456932" y="2602997"/>
                  </a:lnTo>
                  <a:close/>
                </a:path>
                <a:path w="9269095" h="2641600">
                  <a:moveTo>
                    <a:pt x="7380732" y="2602997"/>
                  </a:moveTo>
                  <a:lnTo>
                    <a:pt x="7342632" y="2602997"/>
                  </a:lnTo>
                  <a:lnTo>
                    <a:pt x="7342632" y="2641097"/>
                  </a:lnTo>
                  <a:lnTo>
                    <a:pt x="7380732" y="2641097"/>
                  </a:lnTo>
                  <a:lnTo>
                    <a:pt x="7380732" y="2602997"/>
                  </a:lnTo>
                  <a:close/>
                </a:path>
                <a:path w="9269095" h="2641600">
                  <a:moveTo>
                    <a:pt x="7304532" y="2602997"/>
                  </a:moveTo>
                  <a:lnTo>
                    <a:pt x="7266432" y="2602997"/>
                  </a:lnTo>
                  <a:lnTo>
                    <a:pt x="7266432" y="2641097"/>
                  </a:lnTo>
                  <a:lnTo>
                    <a:pt x="7304532" y="2641097"/>
                  </a:lnTo>
                  <a:lnTo>
                    <a:pt x="7304532" y="2602997"/>
                  </a:lnTo>
                  <a:close/>
                </a:path>
                <a:path w="9269095" h="2641600">
                  <a:moveTo>
                    <a:pt x="7228332" y="2602997"/>
                  </a:moveTo>
                  <a:lnTo>
                    <a:pt x="7190232" y="2602997"/>
                  </a:lnTo>
                  <a:lnTo>
                    <a:pt x="7190232" y="2641097"/>
                  </a:lnTo>
                  <a:lnTo>
                    <a:pt x="7228332" y="2641097"/>
                  </a:lnTo>
                  <a:lnTo>
                    <a:pt x="7228332" y="2602997"/>
                  </a:lnTo>
                  <a:close/>
                </a:path>
                <a:path w="9269095" h="2641600">
                  <a:moveTo>
                    <a:pt x="7152132" y="2602997"/>
                  </a:moveTo>
                  <a:lnTo>
                    <a:pt x="7114032" y="2602997"/>
                  </a:lnTo>
                  <a:lnTo>
                    <a:pt x="7114032" y="2641097"/>
                  </a:lnTo>
                  <a:lnTo>
                    <a:pt x="7152132" y="2641097"/>
                  </a:lnTo>
                  <a:lnTo>
                    <a:pt x="7152132" y="2602997"/>
                  </a:lnTo>
                  <a:close/>
                </a:path>
                <a:path w="9269095" h="2641600">
                  <a:moveTo>
                    <a:pt x="7075932" y="2602997"/>
                  </a:moveTo>
                  <a:lnTo>
                    <a:pt x="7037832" y="2602997"/>
                  </a:lnTo>
                  <a:lnTo>
                    <a:pt x="7037832" y="2641097"/>
                  </a:lnTo>
                  <a:lnTo>
                    <a:pt x="7075932" y="2641097"/>
                  </a:lnTo>
                  <a:lnTo>
                    <a:pt x="7075932" y="2602997"/>
                  </a:lnTo>
                  <a:close/>
                </a:path>
                <a:path w="9269095" h="2641600">
                  <a:moveTo>
                    <a:pt x="6999732" y="2602997"/>
                  </a:moveTo>
                  <a:lnTo>
                    <a:pt x="6961632" y="2602997"/>
                  </a:lnTo>
                  <a:lnTo>
                    <a:pt x="6961632" y="2641097"/>
                  </a:lnTo>
                  <a:lnTo>
                    <a:pt x="6999732" y="2641097"/>
                  </a:lnTo>
                  <a:lnTo>
                    <a:pt x="6999732" y="2602997"/>
                  </a:lnTo>
                  <a:close/>
                </a:path>
                <a:path w="9269095" h="2641600">
                  <a:moveTo>
                    <a:pt x="6923532" y="2602997"/>
                  </a:moveTo>
                  <a:lnTo>
                    <a:pt x="6885432" y="2602997"/>
                  </a:lnTo>
                  <a:lnTo>
                    <a:pt x="6885432" y="2641097"/>
                  </a:lnTo>
                  <a:lnTo>
                    <a:pt x="6923532" y="2641097"/>
                  </a:lnTo>
                  <a:lnTo>
                    <a:pt x="6923532" y="2602997"/>
                  </a:lnTo>
                  <a:close/>
                </a:path>
                <a:path w="9269095" h="2641600">
                  <a:moveTo>
                    <a:pt x="6847332" y="2602997"/>
                  </a:moveTo>
                  <a:lnTo>
                    <a:pt x="6809232" y="2602997"/>
                  </a:lnTo>
                  <a:lnTo>
                    <a:pt x="6809232" y="2641097"/>
                  </a:lnTo>
                  <a:lnTo>
                    <a:pt x="6847332" y="2641097"/>
                  </a:lnTo>
                  <a:lnTo>
                    <a:pt x="6847332" y="2602997"/>
                  </a:lnTo>
                  <a:close/>
                </a:path>
                <a:path w="9269095" h="2641600">
                  <a:moveTo>
                    <a:pt x="6771132" y="2602997"/>
                  </a:moveTo>
                  <a:lnTo>
                    <a:pt x="6733032" y="2602997"/>
                  </a:lnTo>
                  <a:lnTo>
                    <a:pt x="6733032" y="2641097"/>
                  </a:lnTo>
                  <a:lnTo>
                    <a:pt x="6771132" y="2641097"/>
                  </a:lnTo>
                  <a:lnTo>
                    <a:pt x="6771132" y="2602997"/>
                  </a:lnTo>
                  <a:close/>
                </a:path>
                <a:path w="9269095" h="2641600">
                  <a:moveTo>
                    <a:pt x="6694932" y="2602997"/>
                  </a:moveTo>
                  <a:lnTo>
                    <a:pt x="6656832" y="2602997"/>
                  </a:lnTo>
                  <a:lnTo>
                    <a:pt x="6656832" y="2641097"/>
                  </a:lnTo>
                  <a:lnTo>
                    <a:pt x="6694932" y="2641097"/>
                  </a:lnTo>
                  <a:lnTo>
                    <a:pt x="6694932" y="2602997"/>
                  </a:lnTo>
                  <a:close/>
                </a:path>
                <a:path w="9269095" h="2641600">
                  <a:moveTo>
                    <a:pt x="6618732" y="2602997"/>
                  </a:moveTo>
                  <a:lnTo>
                    <a:pt x="6580632" y="2602997"/>
                  </a:lnTo>
                  <a:lnTo>
                    <a:pt x="6580632" y="2641097"/>
                  </a:lnTo>
                  <a:lnTo>
                    <a:pt x="6618732" y="2641097"/>
                  </a:lnTo>
                  <a:lnTo>
                    <a:pt x="6618732" y="2602997"/>
                  </a:lnTo>
                  <a:close/>
                </a:path>
                <a:path w="9269095" h="2641600">
                  <a:moveTo>
                    <a:pt x="6542532" y="2602997"/>
                  </a:moveTo>
                  <a:lnTo>
                    <a:pt x="6504432" y="2602997"/>
                  </a:lnTo>
                  <a:lnTo>
                    <a:pt x="6504432" y="2641097"/>
                  </a:lnTo>
                  <a:lnTo>
                    <a:pt x="6542532" y="2641097"/>
                  </a:lnTo>
                  <a:lnTo>
                    <a:pt x="6542532" y="2602997"/>
                  </a:lnTo>
                  <a:close/>
                </a:path>
                <a:path w="9269095" h="2641600">
                  <a:moveTo>
                    <a:pt x="6466332" y="2602997"/>
                  </a:moveTo>
                  <a:lnTo>
                    <a:pt x="6428232" y="2602997"/>
                  </a:lnTo>
                  <a:lnTo>
                    <a:pt x="6428232" y="2641097"/>
                  </a:lnTo>
                  <a:lnTo>
                    <a:pt x="6466332" y="2641097"/>
                  </a:lnTo>
                  <a:lnTo>
                    <a:pt x="6466332" y="2602997"/>
                  </a:lnTo>
                  <a:close/>
                </a:path>
                <a:path w="9269095" h="2641600">
                  <a:moveTo>
                    <a:pt x="6390132" y="2602997"/>
                  </a:moveTo>
                  <a:lnTo>
                    <a:pt x="6352032" y="2602997"/>
                  </a:lnTo>
                  <a:lnTo>
                    <a:pt x="6352032" y="2641097"/>
                  </a:lnTo>
                  <a:lnTo>
                    <a:pt x="6390132" y="2641097"/>
                  </a:lnTo>
                  <a:lnTo>
                    <a:pt x="6390132" y="2602997"/>
                  </a:lnTo>
                  <a:close/>
                </a:path>
                <a:path w="9269095" h="2641600">
                  <a:moveTo>
                    <a:pt x="6313932" y="2602997"/>
                  </a:moveTo>
                  <a:lnTo>
                    <a:pt x="6275832" y="2602997"/>
                  </a:lnTo>
                  <a:lnTo>
                    <a:pt x="6275832" y="2641097"/>
                  </a:lnTo>
                  <a:lnTo>
                    <a:pt x="6313932" y="2641097"/>
                  </a:lnTo>
                  <a:lnTo>
                    <a:pt x="6313932" y="2602997"/>
                  </a:lnTo>
                  <a:close/>
                </a:path>
                <a:path w="9269095" h="2641600">
                  <a:moveTo>
                    <a:pt x="6237732" y="2602997"/>
                  </a:moveTo>
                  <a:lnTo>
                    <a:pt x="6199632" y="2602997"/>
                  </a:lnTo>
                  <a:lnTo>
                    <a:pt x="6199632" y="2641097"/>
                  </a:lnTo>
                  <a:lnTo>
                    <a:pt x="6237732" y="2641097"/>
                  </a:lnTo>
                  <a:lnTo>
                    <a:pt x="6237732" y="2602997"/>
                  </a:lnTo>
                  <a:close/>
                </a:path>
                <a:path w="9269095" h="2641600">
                  <a:moveTo>
                    <a:pt x="6161532" y="2602997"/>
                  </a:moveTo>
                  <a:lnTo>
                    <a:pt x="6123432" y="2602997"/>
                  </a:lnTo>
                  <a:lnTo>
                    <a:pt x="6123432" y="2641097"/>
                  </a:lnTo>
                  <a:lnTo>
                    <a:pt x="6161532" y="2641097"/>
                  </a:lnTo>
                  <a:lnTo>
                    <a:pt x="6161532" y="2602997"/>
                  </a:lnTo>
                  <a:close/>
                </a:path>
                <a:path w="9269095" h="2641600">
                  <a:moveTo>
                    <a:pt x="6085332" y="2602997"/>
                  </a:moveTo>
                  <a:lnTo>
                    <a:pt x="6047232" y="2602997"/>
                  </a:lnTo>
                  <a:lnTo>
                    <a:pt x="6047232" y="2641097"/>
                  </a:lnTo>
                  <a:lnTo>
                    <a:pt x="6085332" y="2641097"/>
                  </a:lnTo>
                  <a:lnTo>
                    <a:pt x="6085332" y="2602997"/>
                  </a:lnTo>
                  <a:close/>
                </a:path>
                <a:path w="9269095" h="2641600">
                  <a:moveTo>
                    <a:pt x="6009132" y="2602997"/>
                  </a:moveTo>
                  <a:lnTo>
                    <a:pt x="5971032" y="2602997"/>
                  </a:lnTo>
                  <a:lnTo>
                    <a:pt x="5971032" y="2641097"/>
                  </a:lnTo>
                  <a:lnTo>
                    <a:pt x="6009132" y="2641097"/>
                  </a:lnTo>
                  <a:lnTo>
                    <a:pt x="6009132" y="2602997"/>
                  </a:lnTo>
                  <a:close/>
                </a:path>
                <a:path w="9269095" h="2641600">
                  <a:moveTo>
                    <a:pt x="5932932" y="2602997"/>
                  </a:moveTo>
                  <a:lnTo>
                    <a:pt x="5894832" y="2602997"/>
                  </a:lnTo>
                  <a:lnTo>
                    <a:pt x="5894832" y="2641097"/>
                  </a:lnTo>
                  <a:lnTo>
                    <a:pt x="5932932" y="2641097"/>
                  </a:lnTo>
                  <a:lnTo>
                    <a:pt x="5932932" y="2602997"/>
                  </a:lnTo>
                  <a:close/>
                </a:path>
                <a:path w="9269095" h="2641600">
                  <a:moveTo>
                    <a:pt x="5856732" y="2602997"/>
                  </a:moveTo>
                  <a:lnTo>
                    <a:pt x="5818632" y="2602997"/>
                  </a:lnTo>
                  <a:lnTo>
                    <a:pt x="5818632" y="2641097"/>
                  </a:lnTo>
                  <a:lnTo>
                    <a:pt x="5856732" y="2641097"/>
                  </a:lnTo>
                  <a:lnTo>
                    <a:pt x="5856732" y="2602997"/>
                  </a:lnTo>
                  <a:close/>
                </a:path>
                <a:path w="9269095" h="2641600">
                  <a:moveTo>
                    <a:pt x="5780532" y="2602997"/>
                  </a:moveTo>
                  <a:lnTo>
                    <a:pt x="5742432" y="2602997"/>
                  </a:lnTo>
                  <a:lnTo>
                    <a:pt x="5742432" y="2641097"/>
                  </a:lnTo>
                  <a:lnTo>
                    <a:pt x="5780532" y="2641097"/>
                  </a:lnTo>
                  <a:lnTo>
                    <a:pt x="5780532" y="2602997"/>
                  </a:lnTo>
                  <a:close/>
                </a:path>
                <a:path w="9269095" h="2641600">
                  <a:moveTo>
                    <a:pt x="5704332" y="2602997"/>
                  </a:moveTo>
                  <a:lnTo>
                    <a:pt x="5666232" y="2602997"/>
                  </a:lnTo>
                  <a:lnTo>
                    <a:pt x="5666232" y="2641097"/>
                  </a:lnTo>
                  <a:lnTo>
                    <a:pt x="5704332" y="2641097"/>
                  </a:lnTo>
                  <a:lnTo>
                    <a:pt x="5704332" y="2602997"/>
                  </a:lnTo>
                  <a:close/>
                </a:path>
                <a:path w="9269095" h="2641600">
                  <a:moveTo>
                    <a:pt x="5628132" y="2602997"/>
                  </a:moveTo>
                  <a:lnTo>
                    <a:pt x="5590032" y="2602997"/>
                  </a:lnTo>
                  <a:lnTo>
                    <a:pt x="5590032" y="2641097"/>
                  </a:lnTo>
                  <a:lnTo>
                    <a:pt x="5628132" y="2641097"/>
                  </a:lnTo>
                  <a:lnTo>
                    <a:pt x="5628132" y="2602997"/>
                  </a:lnTo>
                  <a:close/>
                </a:path>
                <a:path w="9269095" h="2641600">
                  <a:moveTo>
                    <a:pt x="5551932" y="2602997"/>
                  </a:moveTo>
                  <a:lnTo>
                    <a:pt x="5513832" y="2602997"/>
                  </a:lnTo>
                  <a:lnTo>
                    <a:pt x="5513832" y="2641097"/>
                  </a:lnTo>
                  <a:lnTo>
                    <a:pt x="5551932" y="2641097"/>
                  </a:lnTo>
                  <a:lnTo>
                    <a:pt x="5551932" y="2602997"/>
                  </a:lnTo>
                  <a:close/>
                </a:path>
                <a:path w="9269095" h="2641600">
                  <a:moveTo>
                    <a:pt x="5475732" y="2602997"/>
                  </a:moveTo>
                  <a:lnTo>
                    <a:pt x="5437632" y="2602997"/>
                  </a:lnTo>
                  <a:lnTo>
                    <a:pt x="5437632" y="2641097"/>
                  </a:lnTo>
                  <a:lnTo>
                    <a:pt x="5475732" y="2641097"/>
                  </a:lnTo>
                  <a:lnTo>
                    <a:pt x="5475732" y="2602997"/>
                  </a:lnTo>
                  <a:close/>
                </a:path>
                <a:path w="9269095" h="2641600">
                  <a:moveTo>
                    <a:pt x="5399532" y="2602997"/>
                  </a:moveTo>
                  <a:lnTo>
                    <a:pt x="5361432" y="2602997"/>
                  </a:lnTo>
                  <a:lnTo>
                    <a:pt x="5361432" y="2641097"/>
                  </a:lnTo>
                  <a:lnTo>
                    <a:pt x="5399532" y="2641097"/>
                  </a:lnTo>
                  <a:lnTo>
                    <a:pt x="5399532" y="2602997"/>
                  </a:lnTo>
                  <a:close/>
                </a:path>
                <a:path w="9269095" h="2641600">
                  <a:moveTo>
                    <a:pt x="5323332" y="2602997"/>
                  </a:moveTo>
                  <a:lnTo>
                    <a:pt x="5285232" y="2602997"/>
                  </a:lnTo>
                  <a:lnTo>
                    <a:pt x="5285232" y="2641097"/>
                  </a:lnTo>
                  <a:lnTo>
                    <a:pt x="5323332" y="2641097"/>
                  </a:lnTo>
                  <a:lnTo>
                    <a:pt x="5323332" y="2602997"/>
                  </a:lnTo>
                  <a:close/>
                </a:path>
                <a:path w="9269095" h="2641600">
                  <a:moveTo>
                    <a:pt x="5247132" y="2602997"/>
                  </a:moveTo>
                  <a:lnTo>
                    <a:pt x="5209032" y="2602997"/>
                  </a:lnTo>
                  <a:lnTo>
                    <a:pt x="5209032" y="2641097"/>
                  </a:lnTo>
                  <a:lnTo>
                    <a:pt x="5247132" y="2641097"/>
                  </a:lnTo>
                  <a:lnTo>
                    <a:pt x="5247132" y="2602997"/>
                  </a:lnTo>
                  <a:close/>
                </a:path>
                <a:path w="9269095" h="2641600">
                  <a:moveTo>
                    <a:pt x="5170932" y="2602997"/>
                  </a:moveTo>
                  <a:lnTo>
                    <a:pt x="5132832" y="2602997"/>
                  </a:lnTo>
                  <a:lnTo>
                    <a:pt x="5132832" y="2641097"/>
                  </a:lnTo>
                  <a:lnTo>
                    <a:pt x="5170932" y="2641097"/>
                  </a:lnTo>
                  <a:lnTo>
                    <a:pt x="5170932" y="2602997"/>
                  </a:lnTo>
                  <a:close/>
                </a:path>
                <a:path w="9269095" h="2641600">
                  <a:moveTo>
                    <a:pt x="5094732" y="2602997"/>
                  </a:moveTo>
                  <a:lnTo>
                    <a:pt x="5056632" y="2602997"/>
                  </a:lnTo>
                  <a:lnTo>
                    <a:pt x="5056632" y="2641097"/>
                  </a:lnTo>
                  <a:lnTo>
                    <a:pt x="5094732" y="2641097"/>
                  </a:lnTo>
                  <a:lnTo>
                    <a:pt x="5094732" y="2602997"/>
                  </a:lnTo>
                  <a:close/>
                </a:path>
                <a:path w="9269095" h="2641600">
                  <a:moveTo>
                    <a:pt x="5018532" y="2602997"/>
                  </a:moveTo>
                  <a:lnTo>
                    <a:pt x="4980432" y="2602997"/>
                  </a:lnTo>
                  <a:lnTo>
                    <a:pt x="4980432" y="2641097"/>
                  </a:lnTo>
                  <a:lnTo>
                    <a:pt x="5018532" y="2641097"/>
                  </a:lnTo>
                  <a:lnTo>
                    <a:pt x="5018532" y="2602997"/>
                  </a:lnTo>
                  <a:close/>
                </a:path>
                <a:path w="9269095" h="2641600">
                  <a:moveTo>
                    <a:pt x="4942332" y="2602997"/>
                  </a:moveTo>
                  <a:lnTo>
                    <a:pt x="4904232" y="2602997"/>
                  </a:lnTo>
                  <a:lnTo>
                    <a:pt x="4904232" y="2641097"/>
                  </a:lnTo>
                  <a:lnTo>
                    <a:pt x="4942332" y="2641097"/>
                  </a:lnTo>
                  <a:lnTo>
                    <a:pt x="4942332" y="2602997"/>
                  </a:lnTo>
                  <a:close/>
                </a:path>
                <a:path w="9269095" h="2641600">
                  <a:moveTo>
                    <a:pt x="4866132" y="2602997"/>
                  </a:moveTo>
                  <a:lnTo>
                    <a:pt x="4828032" y="2602997"/>
                  </a:lnTo>
                  <a:lnTo>
                    <a:pt x="4828032" y="2641097"/>
                  </a:lnTo>
                  <a:lnTo>
                    <a:pt x="4866132" y="2641097"/>
                  </a:lnTo>
                  <a:lnTo>
                    <a:pt x="4866132" y="2602997"/>
                  </a:lnTo>
                  <a:close/>
                </a:path>
                <a:path w="9269095" h="2641600">
                  <a:moveTo>
                    <a:pt x="4789932" y="2602997"/>
                  </a:moveTo>
                  <a:lnTo>
                    <a:pt x="4751832" y="2602997"/>
                  </a:lnTo>
                  <a:lnTo>
                    <a:pt x="4751832" y="2641097"/>
                  </a:lnTo>
                  <a:lnTo>
                    <a:pt x="4789932" y="2641097"/>
                  </a:lnTo>
                  <a:lnTo>
                    <a:pt x="4789932" y="2602997"/>
                  </a:lnTo>
                  <a:close/>
                </a:path>
                <a:path w="9269095" h="2641600">
                  <a:moveTo>
                    <a:pt x="4713732" y="2602997"/>
                  </a:moveTo>
                  <a:lnTo>
                    <a:pt x="4675632" y="2602997"/>
                  </a:lnTo>
                  <a:lnTo>
                    <a:pt x="4675632" y="2641097"/>
                  </a:lnTo>
                  <a:lnTo>
                    <a:pt x="4713732" y="2641097"/>
                  </a:lnTo>
                  <a:lnTo>
                    <a:pt x="4713732" y="2602997"/>
                  </a:lnTo>
                  <a:close/>
                </a:path>
                <a:path w="9269095" h="2641600">
                  <a:moveTo>
                    <a:pt x="4637532" y="2602997"/>
                  </a:moveTo>
                  <a:lnTo>
                    <a:pt x="4599432" y="2602997"/>
                  </a:lnTo>
                  <a:lnTo>
                    <a:pt x="4599432" y="2641097"/>
                  </a:lnTo>
                  <a:lnTo>
                    <a:pt x="4637532" y="2641097"/>
                  </a:lnTo>
                  <a:lnTo>
                    <a:pt x="4637532" y="2602997"/>
                  </a:lnTo>
                  <a:close/>
                </a:path>
                <a:path w="9269095" h="2641600">
                  <a:moveTo>
                    <a:pt x="4561332" y="2602997"/>
                  </a:moveTo>
                  <a:lnTo>
                    <a:pt x="4523232" y="2602997"/>
                  </a:lnTo>
                  <a:lnTo>
                    <a:pt x="4523232" y="2641097"/>
                  </a:lnTo>
                  <a:lnTo>
                    <a:pt x="4561332" y="2641097"/>
                  </a:lnTo>
                  <a:lnTo>
                    <a:pt x="4561332" y="2602997"/>
                  </a:lnTo>
                  <a:close/>
                </a:path>
                <a:path w="9269095" h="2641600">
                  <a:moveTo>
                    <a:pt x="4485132" y="2602997"/>
                  </a:moveTo>
                  <a:lnTo>
                    <a:pt x="4447032" y="2602997"/>
                  </a:lnTo>
                  <a:lnTo>
                    <a:pt x="4447032" y="2641097"/>
                  </a:lnTo>
                  <a:lnTo>
                    <a:pt x="4485132" y="2641097"/>
                  </a:lnTo>
                  <a:lnTo>
                    <a:pt x="4485132" y="2602997"/>
                  </a:lnTo>
                  <a:close/>
                </a:path>
                <a:path w="9269095" h="2641600">
                  <a:moveTo>
                    <a:pt x="4408932" y="2602997"/>
                  </a:moveTo>
                  <a:lnTo>
                    <a:pt x="4370832" y="2602997"/>
                  </a:lnTo>
                  <a:lnTo>
                    <a:pt x="4370832" y="2641097"/>
                  </a:lnTo>
                  <a:lnTo>
                    <a:pt x="4408932" y="2641097"/>
                  </a:lnTo>
                  <a:lnTo>
                    <a:pt x="4408932" y="2602997"/>
                  </a:lnTo>
                  <a:close/>
                </a:path>
                <a:path w="9269095" h="2641600">
                  <a:moveTo>
                    <a:pt x="4332732" y="2602997"/>
                  </a:moveTo>
                  <a:lnTo>
                    <a:pt x="4294632" y="2602997"/>
                  </a:lnTo>
                  <a:lnTo>
                    <a:pt x="4294632" y="2641097"/>
                  </a:lnTo>
                  <a:lnTo>
                    <a:pt x="4332732" y="2641097"/>
                  </a:lnTo>
                  <a:lnTo>
                    <a:pt x="4332732" y="2602997"/>
                  </a:lnTo>
                  <a:close/>
                </a:path>
                <a:path w="9269095" h="2641600">
                  <a:moveTo>
                    <a:pt x="4256532" y="2602997"/>
                  </a:moveTo>
                  <a:lnTo>
                    <a:pt x="4218432" y="2602997"/>
                  </a:lnTo>
                  <a:lnTo>
                    <a:pt x="4218432" y="2641097"/>
                  </a:lnTo>
                  <a:lnTo>
                    <a:pt x="4256532" y="2641097"/>
                  </a:lnTo>
                  <a:lnTo>
                    <a:pt x="4256532" y="2602997"/>
                  </a:lnTo>
                  <a:close/>
                </a:path>
                <a:path w="9269095" h="2641600">
                  <a:moveTo>
                    <a:pt x="4180331" y="2602997"/>
                  </a:moveTo>
                  <a:lnTo>
                    <a:pt x="4142231" y="2602997"/>
                  </a:lnTo>
                  <a:lnTo>
                    <a:pt x="4142231" y="2641097"/>
                  </a:lnTo>
                  <a:lnTo>
                    <a:pt x="4180331" y="2641097"/>
                  </a:lnTo>
                  <a:lnTo>
                    <a:pt x="4180331" y="2602997"/>
                  </a:lnTo>
                  <a:close/>
                </a:path>
                <a:path w="9269095" h="2641600">
                  <a:moveTo>
                    <a:pt x="4104131" y="2602997"/>
                  </a:moveTo>
                  <a:lnTo>
                    <a:pt x="4066031" y="2602997"/>
                  </a:lnTo>
                  <a:lnTo>
                    <a:pt x="4066031" y="2641097"/>
                  </a:lnTo>
                  <a:lnTo>
                    <a:pt x="4104131" y="2641097"/>
                  </a:lnTo>
                  <a:lnTo>
                    <a:pt x="4104131" y="2602997"/>
                  </a:lnTo>
                  <a:close/>
                </a:path>
                <a:path w="9269095" h="2641600">
                  <a:moveTo>
                    <a:pt x="4027931" y="2602997"/>
                  </a:moveTo>
                  <a:lnTo>
                    <a:pt x="3989831" y="2602997"/>
                  </a:lnTo>
                  <a:lnTo>
                    <a:pt x="3989831" y="2641097"/>
                  </a:lnTo>
                  <a:lnTo>
                    <a:pt x="4027931" y="2641097"/>
                  </a:lnTo>
                  <a:lnTo>
                    <a:pt x="4027931" y="2602997"/>
                  </a:lnTo>
                  <a:close/>
                </a:path>
                <a:path w="9269095" h="2641600">
                  <a:moveTo>
                    <a:pt x="3951731" y="2602997"/>
                  </a:moveTo>
                  <a:lnTo>
                    <a:pt x="3913631" y="2602997"/>
                  </a:lnTo>
                  <a:lnTo>
                    <a:pt x="3913631" y="2641097"/>
                  </a:lnTo>
                  <a:lnTo>
                    <a:pt x="3951731" y="2641097"/>
                  </a:lnTo>
                  <a:lnTo>
                    <a:pt x="3951731" y="2602997"/>
                  </a:lnTo>
                  <a:close/>
                </a:path>
                <a:path w="9269095" h="2641600">
                  <a:moveTo>
                    <a:pt x="3875531" y="2602997"/>
                  </a:moveTo>
                  <a:lnTo>
                    <a:pt x="3837431" y="2602997"/>
                  </a:lnTo>
                  <a:lnTo>
                    <a:pt x="3837431" y="2641097"/>
                  </a:lnTo>
                  <a:lnTo>
                    <a:pt x="3875531" y="2641097"/>
                  </a:lnTo>
                  <a:lnTo>
                    <a:pt x="3875531" y="2602997"/>
                  </a:lnTo>
                  <a:close/>
                </a:path>
                <a:path w="9269095" h="2641600">
                  <a:moveTo>
                    <a:pt x="3799331" y="2602997"/>
                  </a:moveTo>
                  <a:lnTo>
                    <a:pt x="3761231" y="2602997"/>
                  </a:lnTo>
                  <a:lnTo>
                    <a:pt x="3761231" y="2641097"/>
                  </a:lnTo>
                  <a:lnTo>
                    <a:pt x="3799331" y="2641097"/>
                  </a:lnTo>
                  <a:lnTo>
                    <a:pt x="3799331" y="2602997"/>
                  </a:lnTo>
                  <a:close/>
                </a:path>
                <a:path w="9269095" h="2641600">
                  <a:moveTo>
                    <a:pt x="3723131" y="2602997"/>
                  </a:moveTo>
                  <a:lnTo>
                    <a:pt x="3685031" y="2602997"/>
                  </a:lnTo>
                  <a:lnTo>
                    <a:pt x="3685031" y="2641097"/>
                  </a:lnTo>
                  <a:lnTo>
                    <a:pt x="3723131" y="2641097"/>
                  </a:lnTo>
                  <a:lnTo>
                    <a:pt x="3723131" y="2602997"/>
                  </a:lnTo>
                  <a:close/>
                </a:path>
                <a:path w="9269095" h="2641600">
                  <a:moveTo>
                    <a:pt x="3646931" y="2602997"/>
                  </a:moveTo>
                  <a:lnTo>
                    <a:pt x="3608831" y="2602997"/>
                  </a:lnTo>
                  <a:lnTo>
                    <a:pt x="3608831" y="2641097"/>
                  </a:lnTo>
                  <a:lnTo>
                    <a:pt x="3646931" y="2641097"/>
                  </a:lnTo>
                  <a:lnTo>
                    <a:pt x="3646931" y="2602997"/>
                  </a:lnTo>
                  <a:close/>
                </a:path>
                <a:path w="9269095" h="2641600">
                  <a:moveTo>
                    <a:pt x="3570731" y="2602997"/>
                  </a:moveTo>
                  <a:lnTo>
                    <a:pt x="3532631" y="2602997"/>
                  </a:lnTo>
                  <a:lnTo>
                    <a:pt x="3532631" y="2641097"/>
                  </a:lnTo>
                  <a:lnTo>
                    <a:pt x="3570731" y="2641097"/>
                  </a:lnTo>
                  <a:lnTo>
                    <a:pt x="3570731" y="2602997"/>
                  </a:lnTo>
                  <a:close/>
                </a:path>
                <a:path w="9269095" h="2641600">
                  <a:moveTo>
                    <a:pt x="3494531" y="2602997"/>
                  </a:moveTo>
                  <a:lnTo>
                    <a:pt x="3456431" y="2602997"/>
                  </a:lnTo>
                  <a:lnTo>
                    <a:pt x="3456431" y="2641097"/>
                  </a:lnTo>
                  <a:lnTo>
                    <a:pt x="3494531" y="2641097"/>
                  </a:lnTo>
                  <a:lnTo>
                    <a:pt x="3494531" y="2602997"/>
                  </a:lnTo>
                  <a:close/>
                </a:path>
                <a:path w="9269095" h="2641600">
                  <a:moveTo>
                    <a:pt x="3418331" y="2602997"/>
                  </a:moveTo>
                  <a:lnTo>
                    <a:pt x="3380231" y="2602997"/>
                  </a:lnTo>
                  <a:lnTo>
                    <a:pt x="3380231" y="2641097"/>
                  </a:lnTo>
                  <a:lnTo>
                    <a:pt x="3418331" y="2641097"/>
                  </a:lnTo>
                  <a:lnTo>
                    <a:pt x="3418331" y="2602997"/>
                  </a:lnTo>
                  <a:close/>
                </a:path>
                <a:path w="9269095" h="2641600">
                  <a:moveTo>
                    <a:pt x="3342131" y="2602997"/>
                  </a:moveTo>
                  <a:lnTo>
                    <a:pt x="3304031" y="2602997"/>
                  </a:lnTo>
                  <a:lnTo>
                    <a:pt x="3304031" y="2641097"/>
                  </a:lnTo>
                  <a:lnTo>
                    <a:pt x="3342131" y="2641097"/>
                  </a:lnTo>
                  <a:lnTo>
                    <a:pt x="3342131" y="2602997"/>
                  </a:lnTo>
                  <a:close/>
                </a:path>
                <a:path w="9269095" h="2641600">
                  <a:moveTo>
                    <a:pt x="3265931" y="2602997"/>
                  </a:moveTo>
                  <a:lnTo>
                    <a:pt x="3227832" y="2602997"/>
                  </a:lnTo>
                  <a:lnTo>
                    <a:pt x="3227832" y="2641097"/>
                  </a:lnTo>
                  <a:lnTo>
                    <a:pt x="3265931" y="2641097"/>
                  </a:lnTo>
                  <a:lnTo>
                    <a:pt x="3265931" y="2602997"/>
                  </a:lnTo>
                  <a:close/>
                </a:path>
                <a:path w="9269095" h="2641600">
                  <a:moveTo>
                    <a:pt x="3189732" y="2602997"/>
                  </a:moveTo>
                  <a:lnTo>
                    <a:pt x="3151632" y="2602997"/>
                  </a:lnTo>
                  <a:lnTo>
                    <a:pt x="3151632" y="2641097"/>
                  </a:lnTo>
                  <a:lnTo>
                    <a:pt x="3189732" y="2641097"/>
                  </a:lnTo>
                  <a:lnTo>
                    <a:pt x="3189732" y="2602997"/>
                  </a:lnTo>
                  <a:close/>
                </a:path>
                <a:path w="9269095" h="2641600">
                  <a:moveTo>
                    <a:pt x="3113532" y="2602997"/>
                  </a:moveTo>
                  <a:lnTo>
                    <a:pt x="3075432" y="2602997"/>
                  </a:lnTo>
                  <a:lnTo>
                    <a:pt x="3075432" y="2641097"/>
                  </a:lnTo>
                  <a:lnTo>
                    <a:pt x="3113532" y="2641097"/>
                  </a:lnTo>
                  <a:lnTo>
                    <a:pt x="3113532" y="2602997"/>
                  </a:lnTo>
                  <a:close/>
                </a:path>
                <a:path w="9269095" h="2641600">
                  <a:moveTo>
                    <a:pt x="3037332" y="2602997"/>
                  </a:moveTo>
                  <a:lnTo>
                    <a:pt x="2999232" y="2602997"/>
                  </a:lnTo>
                  <a:lnTo>
                    <a:pt x="2999232" y="2641097"/>
                  </a:lnTo>
                  <a:lnTo>
                    <a:pt x="3037332" y="2641097"/>
                  </a:lnTo>
                  <a:lnTo>
                    <a:pt x="3037332" y="2602997"/>
                  </a:lnTo>
                  <a:close/>
                </a:path>
                <a:path w="9269095" h="2641600">
                  <a:moveTo>
                    <a:pt x="2961132" y="2602997"/>
                  </a:moveTo>
                  <a:lnTo>
                    <a:pt x="2923032" y="2602997"/>
                  </a:lnTo>
                  <a:lnTo>
                    <a:pt x="2923032" y="2641097"/>
                  </a:lnTo>
                  <a:lnTo>
                    <a:pt x="2961132" y="2641097"/>
                  </a:lnTo>
                  <a:lnTo>
                    <a:pt x="2961132" y="2602997"/>
                  </a:lnTo>
                  <a:close/>
                </a:path>
                <a:path w="9269095" h="2641600">
                  <a:moveTo>
                    <a:pt x="2884932" y="2602997"/>
                  </a:moveTo>
                  <a:lnTo>
                    <a:pt x="2846832" y="2602997"/>
                  </a:lnTo>
                  <a:lnTo>
                    <a:pt x="2846832" y="2641097"/>
                  </a:lnTo>
                  <a:lnTo>
                    <a:pt x="2884932" y="2641097"/>
                  </a:lnTo>
                  <a:lnTo>
                    <a:pt x="2884932" y="2602997"/>
                  </a:lnTo>
                  <a:close/>
                </a:path>
                <a:path w="9269095" h="2641600">
                  <a:moveTo>
                    <a:pt x="2808732" y="2602997"/>
                  </a:moveTo>
                  <a:lnTo>
                    <a:pt x="2770632" y="2602997"/>
                  </a:lnTo>
                  <a:lnTo>
                    <a:pt x="2770632" y="2641097"/>
                  </a:lnTo>
                  <a:lnTo>
                    <a:pt x="2808732" y="2641097"/>
                  </a:lnTo>
                  <a:lnTo>
                    <a:pt x="2808732" y="2602997"/>
                  </a:lnTo>
                  <a:close/>
                </a:path>
                <a:path w="9269095" h="2641600">
                  <a:moveTo>
                    <a:pt x="2732532" y="2602997"/>
                  </a:moveTo>
                  <a:lnTo>
                    <a:pt x="2694432" y="2602997"/>
                  </a:lnTo>
                  <a:lnTo>
                    <a:pt x="2694432" y="2641097"/>
                  </a:lnTo>
                  <a:lnTo>
                    <a:pt x="2732532" y="2641097"/>
                  </a:lnTo>
                  <a:lnTo>
                    <a:pt x="2732532" y="2602997"/>
                  </a:lnTo>
                  <a:close/>
                </a:path>
                <a:path w="9269095" h="2641600">
                  <a:moveTo>
                    <a:pt x="2656332" y="2602997"/>
                  </a:moveTo>
                  <a:lnTo>
                    <a:pt x="2618232" y="2602997"/>
                  </a:lnTo>
                  <a:lnTo>
                    <a:pt x="2618232" y="2641097"/>
                  </a:lnTo>
                  <a:lnTo>
                    <a:pt x="2656332" y="2641097"/>
                  </a:lnTo>
                  <a:lnTo>
                    <a:pt x="2656332" y="2602997"/>
                  </a:lnTo>
                  <a:close/>
                </a:path>
                <a:path w="9269095" h="2641600">
                  <a:moveTo>
                    <a:pt x="2580132" y="2602997"/>
                  </a:moveTo>
                  <a:lnTo>
                    <a:pt x="2542032" y="2602997"/>
                  </a:lnTo>
                  <a:lnTo>
                    <a:pt x="2542032" y="2641097"/>
                  </a:lnTo>
                  <a:lnTo>
                    <a:pt x="2580132" y="2641097"/>
                  </a:lnTo>
                  <a:lnTo>
                    <a:pt x="2580132" y="2602997"/>
                  </a:lnTo>
                  <a:close/>
                </a:path>
                <a:path w="9269095" h="2641600">
                  <a:moveTo>
                    <a:pt x="2503932" y="2602997"/>
                  </a:moveTo>
                  <a:lnTo>
                    <a:pt x="2465832" y="2602997"/>
                  </a:lnTo>
                  <a:lnTo>
                    <a:pt x="2465832" y="2641097"/>
                  </a:lnTo>
                  <a:lnTo>
                    <a:pt x="2503932" y="2641097"/>
                  </a:lnTo>
                  <a:lnTo>
                    <a:pt x="2503932" y="2602997"/>
                  </a:lnTo>
                  <a:close/>
                </a:path>
                <a:path w="9269095" h="2641600">
                  <a:moveTo>
                    <a:pt x="2427732" y="2602997"/>
                  </a:moveTo>
                  <a:lnTo>
                    <a:pt x="2389632" y="2602997"/>
                  </a:lnTo>
                  <a:lnTo>
                    <a:pt x="2389632" y="2641097"/>
                  </a:lnTo>
                  <a:lnTo>
                    <a:pt x="2427732" y="2641097"/>
                  </a:lnTo>
                  <a:lnTo>
                    <a:pt x="2427732" y="2602997"/>
                  </a:lnTo>
                  <a:close/>
                </a:path>
                <a:path w="9269095" h="2641600">
                  <a:moveTo>
                    <a:pt x="2351532" y="2602997"/>
                  </a:moveTo>
                  <a:lnTo>
                    <a:pt x="2313432" y="2602997"/>
                  </a:lnTo>
                  <a:lnTo>
                    <a:pt x="2313432" y="2641097"/>
                  </a:lnTo>
                  <a:lnTo>
                    <a:pt x="2351532" y="2641097"/>
                  </a:lnTo>
                  <a:lnTo>
                    <a:pt x="2351532" y="2602997"/>
                  </a:lnTo>
                  <a:close/>
                </a:path>
                <a:path w="9269095" h="2641600">
                  <a:moveTo>
                    <a:pt x="2275332" y="2602997"/>
                  </a:moveTo>
                  <a:lnTo>
                    <a:pt x="2237232" y="2602997"/>
                  </a:lnTo>
                  <a:lnTo>
                    <a:pt x="2237232" y="2641097"/>
                  </a:lnTo>
                  <a:lnTo>
                    <a:pt x="2275332" y="2641097"/>
                  </a:lnTo>
                  <a:lnTo>
                    <a:pt x="2275332" y="2602997"/>
                  </a:lnTo>
                  <a:close/>
                </a:path>
                <a:path w="9269095" h="2641600">
                  <a:moveTo>
                    <a:pt x="2199132" y="2602997"/>
                  </a:moveTo>
                  <a:lnTo>
                    <a:pt x="2161032" y="2602997"/>
                  </a:lnTo>
                  <a:lnTo>
                    <a:pt x="2161032" y="2641097"/>
                  </a:lnTo>
                  <a:lnTo>
                    <a:pt x="2199132" y="2641097"/>
                  </a:lnTo>
                  <a:lnTo>
                    <a:pt x="2199132" y="2602997"/>
                  </a:lnTo>
                  <a:close/>
                </a:path>
                <a:path w="9269095" h="2641600">
                  <a:moveTo>
                    <a:pt x="2122932" y="2602997"/>
                  </a:moveTo>
                  <a:lnTo>
                    <a:pt x="2084832" y="2602997"/>
                  </a:lnTo>
                  <a:lnTo>
                    <a:pt x="2084832" y="2641097"/>
                  </a:lnTo>
                  <a:lnTo>
                    <a:pt x="2122932" y="2641097"/>
                  </a:lnTo>
                  <a:lnTo>
                    <a:pt x="2122932" y="2602997"/>
                  </a:lnTo>
                  <a:close/>
                </a:path>
                <a:path w="9269095" h="2641600">
                  <a:moveTo>
                    <a:pt x="2046732" y="2602997"/>
                  </a:moveTo>
                  <a:lnTo>
                    <a:pt x="2008632" y="2602997"/>
                  </a:lnTo>
                  <a:lnTo>
                    <a:pt x="2008632" y="2641097"/>
                  </a:lnTo>
                  <a:lnTo>
                    <a:pt x="2046732" y="2641097"/>
                  </a:lnTo>
                  <a:lnTo>
                    <a:pt x="2046732" y="2602997"/>
                  </a:lnTo>
                  <a:close/>
                </a:path>
                <a:path w="9269095" h="2641600">
                  <a:moveTo>
                    <a:pt x="1970532" y="2602997"/>
                  </a:moveTo>
                  <a:lnTo>
                    <a:pt x="1932432" y="2602997"/>
                  </a:lnTo>
                  <a:lnTo>
                    <a:pt x="1932432" y="2641097"/>
                  </a:lnTo>
                  <a:lnTo>
                    <a:pt x="1970532" y="2641097"/>
                  </a:lnTo>
                  <a:lnTo>
                    <a:pt x="1970532" y="2602997"/>
                  </a:lnTo>
                  <a:close/>
                </a:path>
                <a:path w="9269095" h="2641600">
                  <a:moveTo>
                    <a:pt x="1894332" y="2602997"/>
                  </a:moveTo>
                  <a:lnTo>
                    <a:pt x="1856232" y="2602997"/>
                  </a:lnTo>
                  <a:lnTo>
                    <a:pt x="1856232" y="2641097"/>
                  </a:lnTo>
                  <a:lnTo>
                    <a:pt x="1894332" y="2641097"/>
                  </a:lnTo>
                  <a:lnTo>
                    <a:pt x="1894332" y="2602997"/>
                  </a:lnTo>
                  <a:close/>
                </a:path>
                <a:path w="9269095" h="2641600">
                  <a:moveTo>
                    <a:pt x="1818132" y="2602997"/>
                  </a:moveTo>
                  <a:lnTo>
                    <a:pt x="1780032" y="2602997"/>
                  </a:lnTo>
                  <a:lnTo>
                    <a:pt x="1780032" y="2641097"/>
                  </a:lnTo>
                  <a:lnTo>
                    <a:pt x="1818132" y="2641097"/>
                  </a:lnTo>
                  <a:lnTo>
                    <a:pt x="1818132" y="2602997"/>
                  </a:lnTo>
                  <a:close/>
                </a:path>
                <a:path w="9269095" h="2641600">
                  <a:moveTo>
                    <a:pt x="1741932" y="2602997"/>
                  </a:moveTo>
                  <a:lnTo>
                    <a:pt x="1703832" y="2602997"/>
                  </a:lnTo>
                  <a:lnTo>
                    <a:pt x="1703832" y="2641097"/>
                  </a:lnTo>
                  <a:lnTo>
                    <a:pt x="1741932" y="2641097"/>
                  </a:lnTo>
                  <a:lnTo>
                    <a:pt x="1741932" y="2602997"/>
                  </a:lnTo>
                  <a:close/>
                </a:path>
                <a:path w="9269095" h="2641600">
                  <a:moveTo>
                    <a:pt x="1665732" y="2602997"/>
                  </a:moveTo>
                  <a:lnTo>
                    <a:pt x="1627632" y="2602997"/>
                  </a:lnTo>
                  <a:lnTo>
                    <a:pt x="1627632" y="2641097"/>
                  </a:lnTo>
                  <a:lnTo>
                    <a:pt x="1665732" y="2641097"/>
                  </a:lnTo>
                  <a:lnTo>
                    <a:pt x="1665732" y="2602997"/>
                  </a:lnTo>
                  <a:close/>
                </a:path>
                <a:path w="9269095" h="2641600">
                  <a:moveTo>
                    <a:pt x="1589532" y="2602997"/>
                  </a:moveTo>
                  <a:lnTo>
                    <a:pt x="1551432" y="2602997"/>
                  </a:lnTo>
                  <a:lnTo>
                    <a:pt x="1551432" y="2641097"/>
                  </a:lnTo>
                  <a:lnTo>
                    <a:pt x="1589532" y="2641097"/>
                  </a:lnTo>
                  <a:lnTo>
                    <a:pt x="1589532" y="2602997"/>
                  </a:lnTo>
                  <a:close/>
                </a:path>
                <a:path w="9269095" h="2641600">
                  <a:moveTo>
                    <a:pt x="1513332" y="2602997"/>
                  </a:moveTo>
                  <a:lnTo>
                    <a:pt x="1475232" y="2602997"/>
                  </a:lnTo>
                  <a:lnTo>
                    <a:pt x="1475232" y="2641097"/>
                  </a:lnTo>
                  <a:lnTo>
                    <a:pt x="1513332" y="2641097"/>
                  </a:lnTo>
                  <a:lnTo>
                    <a:pt x="1513332" y="2602997"/>
                  </a:lnTo>
                  <a:close/>
                </a:path>
                <a:path w="9269095" h="2641600">
                  <a:moveTo>
                    <a:pt x="1437132" y="2602997"/>
                  </a:moveTo>
                  <a:lnTo>
                    <a:pt x="1399032" y="2602997"/>
                  </a:lnTo>
                  <a:lnTo>
                    <a:pt x="1399032" y="2641097"/>
                  </a:lnTo>
                  <a:lnTo>
                    <a:pt x="1437132" y="2641097"/>
                  </a:lnTo>
                  <a:lnTo>
                    <a:pt x="1437132" y="2602997"/>
                  </a:lnTo>
                  <a:close/>
                </a:path>
                <a:path w="9269095" h="2641600">
                  <a:moveTo>
                    <a:pt x="1360932" y="2602997"/>
                  </a:moveTo>
                  <a:lnTo>
                    <a:pt x="1322832" y="2602997"/>
                  </a:lnTo>
                  <a:lnTo>
                    <a:pt x="1322832" y="2641097"/>
                  </a:lnTo>
                  <a:lnTo>
                    <a:pt x="1360932" y="2641097"/>
                  </a:lnTo>
                  <a:lnTo>
                    <a:pt x="1360932" y="2602997"/>
                  </a:lnTo>
                  <a:close/>
                </a:path>
                <a:path w="9269095" h="2641600">
                  <a:moveTo>
                    <a:pt x="1284732" y="2602997"/>
                  </a:moveTo>
                  <a:lnTo>
                    <a:pt x="1246632" y="2602997"/>
                  </a:lnTo>
                  <a:lnTo>
                    <a:pt x="1246632" y="2641097"/>
                  </a:lnTo>
                  <a:lnTo>
                    <a:pt x="1284732" y="2641097"/>
                  </a:lnTo>
                  <a:lnTo>
                    <a:pt x="1284732" y="2602997"/>
                  </a:lnTo>
                  <a:close/>
                </a:path>
                <a:path w="9269095" h="2641600">
                  <a:moveTo>
                    <a:pt x="1208532" y="2602997"/>
                  </a:moveTo>
                  <a:lnTo>
                    <a:pt x="1170432" y="2602997"/>
                  </a:lnTo>
                  <a:lnTo>
                    <a:pt x="1170432" y="2641097"/>
                  </a:lnTo>
                  <a:lnTo>
                    <a:pt x="1208532" y="2641097"/>
                  </a:lnTo>
                  <a:lnTo>
                    <a:pt x="1208532" y="2602997"/>
                  </a:lnTo>
                  <a:close/>
                </a:path>
                <a:path w="9269095" h="2641600">
                  <a:moveTo>
                    <a:pt x="1132332" y="2602997"/>
                  </a:moveTo>
                  <a:lnTo>
                    <a:pt x="1094232" y="2602997"/>
                  </a:lnTo>
                  <a:lnTo>
                    <a:pt x="1094232" y="2641097"/>
                  </a:lnTo>
                  <a:lnTo>
                    <a:pt x="1132332" y="2641097"/>
                  </a:lnTo>
                  <a:lnTo>
                    <a:pt x="1132332" y="2602997"/>
                  </a:lnTo>
                  <a:close/>
                </a:path>
                <a:path w="9269095" h="2641600">
                  <a:moveTo>
                    <a:pt x="1056132" y="2602997"/>
                  </a:moveTo>
                  <a:lnTo>
                    <a:pt x="1018032" y="2602997"/>
                  </a:lnTo>
                  <a:lnTo>
                    <a:pt x="1018032" y="2641097"/>
                  </a:lnTo>
                  <a:lnTo>
                    <a:pt x="1056132" y="2641097"/>
                  </a:lnTo>
                  <a:lnTo>
                    <a:pt x="1056132" y="2602997"/>
                  </a:lnTo>
                  <a:close/>
                </a:path>
                <a:path w="9269095" h="2641600">
                  <a:moveTo>
                    <a:pt x="979932" y="2602997"/>
                  </a:moveTo>
                  <a:lnTo>
                    <a:pt x="941832" y="2602997"/>
                  </a:lnTo>
                  <a:lnTo>
                    <a:pt x="941832" y="2641097"/>
                  </a:lnTo>
                  <a:lnTo>
                    <a:pt x="979932" y="2641097"/>
                  </a:lnTo>
                  <a:lnTo>
                    <a:pt x="979932" y="2602997"/>
                  </a:lnTo>
                  <a:close/>
                </a:path>
                <a:path w="9269095" h="2641600">
                  <a:moveTo>
                    <a:pt x="903732" y="2602997"/>
                  </a:moveTo>
                  <a:lnTo>
                    <a:pt x="865632" y="2602997"/>
                  </a:lnTo>
                  <a:lnTo>
                    <a:pt x="865632" y="2641097"/>
                  </a:lnTo>
                  <a:lnTo>
                    <a:pt x="903732" y="2641097"/>
                  </a:lnTo>
                  <a:lnTo>
                    <a:pt x="903732" y="2602997"/>
                  </a:lnTo>
                  <a:close/>
                </a:path>
                <a:path w="9269095" h="2641600">
                  <a:moveTo>
                    <a:pt x="827532" y="2602997"/>
                  </a:moveTo>
                  <a:lnTo>
                    <a:pt x="789432" y="2602997"/>
                  </a:lnTo>
                  <a:lnTo>
                    <a:pt x="789432" y="2641097"/>
                  </a:lnTo>
                  <a:lnTo>
                    <a:pt x="827532" y="2641097"/>
                  </a:lnTo>
                  <a:lnTo>
                    <a:pt x="827532" y="2602997"/>
                  </a:lnTo>
                  <a:close/>
                </a:path>
                <a:path w="9269095" h="2641600">
                  <a:moveTo>
                    <a:pt x="751332" y="2602997"/>
                  </a:moveTo>
                  <a:lnTo>
                    <a:pt x="713232" y="2602997"/>
                  </a:lnTo>
                  <a:lnTo>
                    <a:pt x="713232" y="2641097"/>
                  </a:lnTo>
                  <a:lnTo>
                    <a:pt x="751332" y="2641097"/>
                  </a:lnTo>
                  <a:lnTo>
                    <a:pt x="751332" y="2602997"/>
                  </a:lnTo>
                  <a:close/>
                </a:path>
                <a:path w="9269095" h="2641600">
                  <a:moveTo>
                    <a:pt x="675132" y="2602997"/>
                  </a:moveTo>
                  <a:lnTo>
                    <a:pt x="637032" y="2602997"/>
                  </a:lnTo>
                  <a:lnTo>
                    <a:pt x="637032" y="2641097"/>
                  </a:lnTo>
                  <a:lnTo>
                    <a:pt x="675132" y="2641097"/>
                  </a:lnTo>
                  <a:lnTo>
                    <a:pt x="675132" y="2602997"/>
                  </a:lnTo>
                  <a:close/>
                </a:path>
                <a:path w="9269095" h="2641600">
                  <a:moveTo>
                    <a:pt x="598932" y="2602997"/>
                  </a:moveTo>
                  <a:lnTo>
                    <a:pt x="560832" y="2602997"/>
                  </a:lnTo>
                  <a:lnTo>
                    <a:pt x="560832" y="2641097"/>
                  </a:lnTo>
                  <a:lnTo>
                    <a:pt x="598932" y="2641097"/>
                  </a:lnTo>
                  <a:lnTo>
                    <a:pt x="598932" y="2602997"/>
                  </a:lnTo>
                  <a:close/>
                </a:path>
                <a:path w="9269095" h="2641600">
                  <a:moveTo>
                    <a:pt x="522731" y="2602997"/>
                  </a:moveTo>
                  <a:lnTo>
                    <a:pt x="484631" y="2602997"/>
                  </a:lnTo>
                  <a:lnTo>
                    <a:pt x="484631" y="2641097"/>
                  </a:lnTo>
                  <a:lnTo>
                    <a:pt x="522731" y="2641097"/>
                  </a:lnTo>
                  <a:lnTo>
                    <a:pt x="522731" y="2602997"/>
                  </a:lnTo>
                  <a:close/>
                </a:path>
                <a:path w="9269095" h="2641600">
                  <a:moveTo>
                    <a:pt x="446531" y="2602997"/>
                  </a:moveTo>
                  <a:lnTo>
                    <a:pt x="408431" y="2602997"/>
                  </a:lnTo>
                  <a:lnTo>
                    <a:pt x="408431" y="2641097"/>
                  </a:lnTo>
                  <a:lnTo>
                    <a:pt x="446531" y="2641097"/>
                  </a:lnTo>
                  <a:lnTo>
                    <a:pt x="446531" y="2602997"/>
                  </a:lnTo>
                  <a:close/>
                </a:path>
                <a:path w="9269095" h="2641600">
                  <a:moveTo>
                    <a:pt x="370331" y="2602997"/>
                  </a:moveTo>
                  <a:lnTo>
                    <a:pt x="332231" y="2602997"/>
                  </a:lnTo>
                  <a:lnTo>
                    <a:pt x="332231" y="2641097"/>
                  </a:lnTo>
                  <a:lnTo>
                    <a:pt x="370331" y="2641097"/>
                  </a:lnTo>
                  <a:lnTo>
                    <a:pt x="370331" y="2602997"/>
                  </a:lnTo>
                  <a:close/>
                </a:path>
                <a:path w="9269095" h="2641600">
                  <a:moveTo>
                    <a:pt x="294131" y="2602997"/>
                  </a:moveTo>
                  <a:lnTo>
                    <a:pt x="256031" y="2602997"/>
                  </a:lnTo>
                  <a:lnTo>
                    <a:pt x="256031" y="2641097"/>
                  </a:lnTo>
                  <a:lnTo>
                    <a:pt x="294131" y="2641097"/>
                  </a:lnTo>
                  <a:lnTo>
                    <a:pt x="294131" y="2602997"/>
                  </a:lnTo>
                  <a:close/>
                </a:path>
                <a:path w="9269095" h="2641600">
                  <a:moveTo>
                    <a:pt x="217931" y="2602997"/>
                  </a:moveTo>
                  <a:lnTo>
                    <a:pt x="179831" y="2602997"/>
                  </a:lnTo>
                  <a:lnTo>
                    <a:pt x="179831" y="2641097"/>
                  </a:lnTo>
                  <a:lnTo>
                    <a:pt x="217931" y="2641097"/>
                  </a:lnTo>
                  <a:lnTo>
                    <a:pt x="217931" y="2602997"/>
                  </a:lnTo>
                  <a:close/>
                </a:path>
                <a:path w="9269095" h="2641600">
                  <a:moveTo>
                    <a:pt x="141731" y="2602997"/>
                  </a:moveTo>
                  <a:lnTo>
                    <a:pt x="103631" y="2602997"/>
                  </a:lnTo>
                  <a:lnTo>
                    <a:pt x="103631" y="2641097"/>
                  </a:lnTo>
                  <a:lnTo>
                    <a:pt x="141731" y="2641097"/>
                  </a:lnTo>
                  <a:lnTo>
                    <a:pt x="141731" y="2602997"/>
                  </a:lnTo>
                  <a:close/>
                </a:path>
              </a:pathLst>
            </a:custGeom>
            <a:solidFill>
              <a:srgbClr val="FF0000"/>
            </a:solidFill>
          </p:spPr>
          <p:txBody>
            <a:bodyPr wrap="square" lIns="0" tIns="0" rIns="0" bIns="0" rtlCol="0"/>
            <a:lstStyle/>
            <a:p>
              <a:endParaRPr sz="1632"/>
            </a:p>
          </p:txBody>
        </p:sp>
        <p:sp>
          <p:nvSpPr>
            <p:cNvPr id="23" name="object 23"/>
            <p:cNvSpPr/>
            <p:nvPr/>
          </p:nvSpPr>
          <p:spPr>
            <a:xfrm>
              <a:off x="1051559" y="4384548"/>
              <a:ext cx="2585085" cy="311150"/>
            </a:xfrm>
            <a:custGeom>
              <a:avLst/>
              <a:gdLst/>
              <a:ahLst/>
              <a:cxnLst/>
              <a:rect l="l" t="t" r="r" b="b"/>
              <a:pathLst>
                <a:path w="2585085" h="311150">
                  <a:moveTo>
                    <a:pt x="2584704" y="0"/>
                  </a:moveTo>
                  <a:lnTo>
                    <a:pt x="0" y="0"/>
                  </a:lnTo>
                  <a:lnTo>
                    <a:pt x="0" y="310895"/>
                  </a:lnTo>
                  <a:lnTo>
                    <a:pt x="2584704" y="310895"/>
                  </a:lnTo>
                  <a:lnTo>
                    <a:pt x="2584704" y="0"/>
                  </a:lnTo>
                  <a:close/>
                </a:path>
              </a:pathLst>
            </a:custGeom>
            <a:solidFill>
              <a:srgbClr val="FFFFFF"/>
            </a:solidFill>
          </p:spPr>
          <p:txBody>
            <a:bodyPr wrap="square" lIns="0" tIns="0" rIns="0" bIns="0" rtlCol="0"/>
            <a:lstStyle/>
            <a:p>
              <a:endParaRPr sz="1632"/>
            </a:p>
          </p:txBody>
        </p:sp>
        <p:sp>
          <p:nvSpPr>
            <p:cNvPr id="24" name="object 24"/>
            <p:cNvSpPr/>
            <p:nvPr/>
          </p:nvSpPr>
          <p:spPr>
            <a:xfrm>
              <a:off x="1046987" y="4379976"/>
              <a:ext cx="2593975" cy="320040"/>
            </a:xfrm>
            <a:custGeom>
              <a:avLst/>
              <a:gdLst/>
              <a:ahLst/>
              <a:cxnLst/>
              <a:rect l="l" t="t" r="r" b="b"/>
              <a:pathLst>
                <a:path w="2593975" h="320039">
                  <a:moveTo>
                    <a:pt x="2590800" y="0"/>
                  </a:moveTo>
                  <a:lnTo>
                    <a:pt x="3048" y="0"/>
                  </a:lnTo>
                  <a:lnTo>
                    <a:pt x="0" y="1523"/>
                  </a:lnTo>
                  <a:lnTo>
                    <a:pt x="0" y="318515"/>
                  </a:lnTo>
                  <a:lnTo>
                    <a:pt x="3048" y="320039"/>
                  </a:lnTo>
                  <a:lnTo>
                    <a:pt x="2590800" y="320039"/>
                  </a:lnTo>
                  <a:lnTo>
                    <a:pt x="2593848" y="318515"/>
                  </a:lnTo>
                  <a:lnTo>
                    <a:pt x="2593848" y="315467"/>
                  </a:lnTo>
                  <a:lnTo>
                    <a:pt x="9143" y="315467"/>
                  </a:lnTo>
                  <a:lnTo>
                    <a:pt x="4571" y="310895"/>
                  </a:lnTo>
                  <a:lnTo>
                    <a:pt x="9143" y="310895"/>
                  </a:lnTo>
                  <a:lnTo>
                    <a:pt x="9143" y="9143"/>
                  </a:lnTo>
                  <a:lnTo>
                    <a:pt x="4571" y="9143"/>
                  </a:lnTo>
                  <a:lnTo>
                    <a:pt x="9143" y="4571"/>
                  </a:lnTo>
                  <a:lnTo>
                    <a:pt x="2593848" y="4571"/>
                  </a:lnTo>
                  <a:lnTo>
                    <a:pt x="2593848" y="1523"/>
                  </a:lnTo>
                  <a:lnTo>
                    <a:pt x="2590800" y="0"/>
                  </a:lnTo>
                  <a:close/>
                </a:path>
                <a:path w="2593975" h="320039">
                  <a:moveTo>
                    <a:pt x="9143" y="310895"/>
                  </a:moveTo>
                  <a:lnTo>
                    <a:pt x="4571" y="310895"/>
                  </a:lnTo>
                  <a:lnTo>
                    <a:pt x="9143" y="315467"/>
                  </a:lnTo>
                  <a:lnTo>
                    <a:pt x="9143" y="310895"/>
                  </a:lnTo>
                  <a:close/>
                </a:path>
                <a:path w="2593975" h="320039">
                  <a:moveTo>
                    <a:pt x="2584704" y="310895"/>
                  </a:moveTo>
                  <a:lnTo>
                    <a:pt x="9143" y="310895"/>
                  </a:lnTo>
                  <a:lnTo>
                    <a:pt x="9143" y="315467"/>
                  </a:lnTo>
                  <a:lnTo>
                    <a:pt x="2584704" y="315467"/>
                  </a:lnTo>
                  <a:lnTo>
                    <a:pt x="2584704" y="310895"/>
                  </a:lnTo>
                  <a:close/>
                </a:path>
                <a:path w="2593975" h="320039">
                  <a:moveTo>
                    <a:pt x="2584704" y="4571"/>
                  </a:moveTo>
                  <a:lnTo>
                    <a:pt x="2584704" y="315467"/>
                  </a:lnTo>
                  <a:lnTo>
                    <a:pt x="2589276" y="310895"/>
                  </a:lnTo>
                  <a:lnTo>
                    <a:pt x="2593848" y="310895"/>
                  </a:lnTo>
                  <a:lnTo>
                    <a:pt x="2593848" y="9143"/>
                  </a:lnTo>
                  <a:lnTo>
                    <a:pt x="2589276" y="9143"/>
                  </a:lnTo>
                  <a:lnTo>
                    <a:pt x="2584704" y="4571"/>
                  </a:lnTo>
                  <a:close/>
                </a:path>
                <a:path w="2593975" h="320039">
                  <a:moveTo>
                    <a:pt x="2593848" y="310895"/>
                  </a:moveTo>
                  <a:lnTo>
                    <a:pt x="2589276" y="310895"/>
                  </a:lnTo>
                  <a:lnTo>
                    <a:pt x="2584704" y="315467"/>
                  </a:lnTo>
                  <a:lnTo>
                    <a:pt x="2593848" y="315467"/>
                  </a:lnTo>
                  <a:lnTo>
                    <a:pt x="2593848" y="310895"/>
                  </a:lnTo>
                  <a:close/>
                </a:path>
                <a:path w="2593975" h="320039">
                  <a:moveTo>
                    <a:pt x="9143" y="4571"/>
                  </a:moveTo>
                  <a:lnTo>
                    <a:pt x="4571" y="9143"/>
                  </a:lnTo>
                  <a:lnTo>
                    <a:pt x="9143" y="9143"/>
                  </a:lnTo>
                  <a:lnTo>
                    <a:pt x="9143" y="4571"/>
                  </a:lnTo>
                  <a:close/>
                </a:path>
                <a:path w="2593975" h="320039">
                  <a:moveTo>
                    <a:pt x="2584704" y="4571"/>
                  </a:moveTo>
                  <a:lnTo>
                    <a:pt x="9143" y="4571"/>
                  </a:lnTo>
                  <a:lnTo>
                    <a:pt x="9143" y="9143"/>
                  </a:lnTo>
                  <a:lnTo>
                    <a:pt x="2584704" y="9143"/>
                  </a:lnTo>
                  <a:lnTo>
                    <a:pt x="2584704" y="4571"/>
                  </a:lnTo>
                  <a:close/>
                </a:path>
                <a:path w="2593975" h="320039">
                  <a:moveTo>
                    <a:pt x="2593848" y="4571"/>
                  </a:moveTo>
                  <a:lnTo>
                    <a:pt x="2584704" y="4571"/>
                  </a:lnTo>
                  <a:lnTo>
                    <a:pt x="2589276" y="9143"/>
                  </a:lnTo>
                  <a:lnTo>
                    <a:pt x="2593848" y="9143"/>
                  </a:lnTo>
                  <a:lnTo>
                    <a:pt x="2593848" y="4571"/>
                  </a:lnTo>
                  <a:close/>
                </a:path>
              </a:pathLst>
            </a:custGeom>
            <a:solidFill>
              <a:srgbClr val="FF0000"/>
            </a:solidFill>
          </p:spPr>
          <p:txBody>
            <a:bodyPr wrap="square" lIns="0" tIns="0" rIns="0" bIns="0" rtlCol="0"/>
            <a:lstStyle/>
            <a:p>
              <a:endParaRPr sz="1632"/>
            </a:p>
          </p:txBody>
        </p:sp>
        <p:sp>
          <p:nvSpPr>
            <p:cNvPr id="25" name="object 25"/>
            <p:cNvSpPr/>
            <p:nvPr/>
          </p:nvSpPr>
          <p:spPr>
            <a:xfrm>
              <a:off x="1382268" y="6569969"/>
              <a:ext cx="403860" cy="387350"/>
            </a:xfrm>
            <a:custGeom>
              <a:avLst/>
              <a:gdLst/>
              <a:ahLst/>
              <a:cxnLst/>
              <a:rect l="l" t="t" r="r" b="b"/>
              <a:pathLst>
                <a:path w="403860" h="387350">
                  <a:moveTo>
                    <a:pt x="208787" y="0"/>
                  </a:moveTo>
                  <a:lnTo>
                    <a:pt x="208787" y="97536"/>
                  </a:lnTo>
                  <a:lnTo>
                    <a:pt x="0" y="97536"/>
                  </a:lnTo>
                  <a:lnTo>
                    <a:pt x="0" y="291084"/>
                  </a:lnTo>
                  <a:lnTo>
                    <a:pt x="208787" y="291084"/>
                  </a:lnTo>
                  <a:lnTo>
                    <a:pt x="208787" y="387096"/>
                  </a:lnTo>
                  <a:lnTo>
                    <a:pt x="403859" y="193548"/>
                  </a:lnTo>
                  <a:lnTo>
                    <a:pt x="208787" y="0"/>
                  </a:lnTo>
                  <a:close/>
                </a:path>
              </a:pathLst>
            </a:custGeom>
            <a:solidFill>
              <a:srgbClr val="FFFFFF"/>
            </a:solidFill>
          </p:spPr>
          <p:txBody>
            <a:bodyPr wrap="square" lIns="0" tIns="0" rIns="0" bIns="0" rtlCol="0"/>
            <a:lstStyle/>
            <a:p>
              <a:endParaRPr sz="1632"/>
            </a:p>
          </p:txBody>
        </p:sp>
        <p:sp>
          <p:nvSpPr>
            <p:cNvPr id="26" name="object 26"/>
            <p:cNvSpPr/>
            <p:nvPr/>
          </p:nvSpPr>
          <p:spPr>
            <a:xfrm>
              <a:off x="1370075" y="6539489"/>
              <a:ext cx="433070" cy="448309"/>
            </a:xfrm>
            <a:custGeom>
              <a:avLst/>
              <a:gdLst/>
              <a:ahLst/>
              <a:cxnLst/>
              <a:rect l="l" t="t" r="r" b="b"/>
              <a:pathLst>
                <a:path w="433069" h="448309">
                  <a:moveTo>
                    <a:pt x="208787" y="321563"/>
                  </a:moveTo>
                  <a:lnTo>
                    <a:pt x="208787" y="448055"/>
                  </a:lnTo>
                  <a:lnTo>
                    <a:pt x="239268" y="417575"/>
                  </a:lnTo>
                  <a:lnTo>
                    <a:pt x="234696" y="417575"/>
                  </a:lnTo>
                  <a:lnTo>
                    <a:pt x="213360" y="408431"/>
                  </a:lnTo>
                  <a:lnTo>
                    <a:pt x="234696" y="387095"/>
                  </a:lnTo>
                  <a:lnTo>
                    <a:pt x="234696" y="333755"/>
                  </a:lnTo>
                  <a:lnTo>
                    <a:pt x="220980" y="333755"/>
                  </a:lnTo>
                  <a:lnTo>
                    <a:pt x="208787" y="321563"/>
                  </a:lnTo>
                  <a:close/>
                </a:path>
                <a:path w="433069" h="448309">
                  <a:moveTo>
                    <a:pt x="234696" y="387095"/>
                  </a:moveTo>
                  <a:lnTo>
                    <a:pt x="213360" y="408431"/>
                  </a:lnTo>
                  <a:lnTo>
                    <a:pt x="234696" y="417575"/>
                  </a:lnTo>
                  <a:lnTo>
                    <a:pt x="234696" y="387095"/>
                  </a:lnTo>
                  <a:close/>
                </a:path>
                <a:path w="433069" h="448309">
                  <a:moveTo>
                    <a:pt x="397763" y="224027"/>
                  </a:moveTo>
                  <a:lnTo>
                    <a:pt x="234696" y="387095"/>
                  </a:lnTo>
                  <a:lnTo>
                    <a:pt x="234696" y="417575"/>
                  </a:lnTo>
                  <a:lnTo>
                    <a:pt x="239268" y="417575"/>
                  </a:lnTo>
                  <a:lnTo>
                    <a:pt x="423672" y="233171"/>
                  </a:lnTo>
                  <a:lnTo>
                    <a:pt x="406907" y="233171"/>
                  </a:lnTo>
                  <a:lnTo>
                    <a:pt x="397763" y="224027"/>
                  </a:lnTo>
                  <a:close/>
                </a:path>
                <a:path w="433069" h="448309">
                  <a:moveTo>
                    <a:pt x="208787" y="114299"/>
                  </a:moveTo>
                  <a:lnTo>
                    <a:pt x="0" y="114299"/>
                  </a:lnTo>
                  <a:lnTo>
                    <a:pt x="0" y="333755"/>
                  </a:lnTo>
                  <a:lnTo>
                    <a:pt x="208787" y="333755"/>
                  </a:lnTo>
                  <a:lnTo>
                    <a:pt x="208787" y="321563"/>
                  </a:lnTo>
                  <a:lnTo>
                    <a:pt x="24384" y="321563"/>
                  </a:lnTo>
                  <a:lnTo>
                    <a:pt x="12192" y="307847"/>
                  </a:lnTo>
                  <a:lnTo>
                    <a:pt x="24384" y="307847"/>
                  </a:lnTo>
                  <a:lnTo>
                    <a:pt x="24384" y="140207"/>
                  </a:lnTo>
                  <a:lnTo>
                    <a:pt x="12192" y="140207"/>
                  </a:lnTo>
                  <a:lnTo>
                    <a:pt x="24384" y="128015"/>
                  </a:lnTo>
                  <a:lnTo>
                    <a:pt x="208787" y="128015"/>
                  </a:lnTo>
                  <a:lnTo>
                    <a:pt x="208787" y="114299"/>
                  </a:lnTo>
                  <a:close/>
                </a:path>
                <a:path w="433069" h="448309">
                  <a:moveTo>
                    <a:pt x="234696" y="307847"/>
                  </a:moveTo>
                  <a:lnTo>
                    <a:pt x="24384" y="307847"/>
                  </a:lnTo>
                  <a:lnTo>
                    <a:pt x="24384" y="321563"/>
                  </a:lnTo>
                  <a:lnTo>
                    <a:pt x="208787" y="321563"/>
                  </a:lnTo>
                  <a:lnTo>
                    <a:pt x="220980" y="333755"/>
                  </a:lnTo>
                  <a:lnTo>
                    <a:pt x="234696" y="333755"/>
                  </a:lnTo>
                  <a:lnTo>
                    <a:pt x="234696" y="307847"/>
                  </a:lnTo>
                  <a:close/>
                </a:path>
                <a:path w="433069" h="448309">
                  <a:moveTo>
                    <a:pt x="24384" y="307847"/>
                  </a:moveTo>
                  <a:lnTo>
                    <a:pt x="12192" y="307847"/>
                  </a:lnTo>
                  <a:lnTo>
                    <a:pt x="24384" y="321563"/>
                  </a:lnTo>
                  <a:lnTo>
                    <a:pt x="24384" y="307847"/>
                  </a:lnTo>
                  <a:close/>
                </a:path>
                <a:path w="433069" h="448309">
                  <a:moveTo>
                    <a:pt x="406907" y="214883"/>
                  </a:moveTo>
                  <a:lnTo>
                    <a:pt x="397763" y="224027"/>
                  </a:lnTo>
                  <a:lnTo>
                    <a:pt x="406907" y="233171"/>
                  </a:lnTo>
                  <a:lnTo>
                    <a:pt x="406907" y="214883"/>
                  </a:lnTo>
                  <a:close/>
                </a:path>
                <a:path w="433069" h="448309">
                  <a:moveTo>
                    <a:pt x="423672" y="214883"/>
                  </a:moveTo>
                  <a:lnTo>
                    <a:pt x="406907" y="214883"/>
                  </a:lnTo>
                  <a:lnTo>
                    <a:pt x="406907" y="233171"/>
                  </a:lnTo>
                  <a:lnTo>
                    <a:pt x="423672" y="233171"/>
                  </a:lnTo>
                  <a:lnTo>
                    <a:pt x="432816" y="224027"/>
                  </a:lnTo>
                  <a:lnTo>
                    <a:pt x="423672" y="214883"/>
                  </a:lnTo>
                  <a:close/>
                </a:path>
                <a:path w="433069" h="448309">
                  <a:moveTo>
                    <a:pt x="239267" y="30479"/>
                  </a:moveTo>
                  <a:lnTo>
                    <a:pt x="234696" y="30479"/>
                  </a:lnTo>
                  <a:lnTo>
                    <a:pt x="234696" y="60959"/>
                  </a:lnTo>
                  <a:lnTo>
                    <a:pt x="397763" y="224027"/>
                  </a:lnTo>
                  <a:lnTo>
                    <a:pt x="406907" y="214883"/>
                  </a:lnTo>
                  <a:lnTo>
                    <a:pt x="423672" y="214883"/>
                  </a:lnTo>
                  <a:lnTo>
                    <a:pt x="239267" y="30479"/>
                  </a:lnTo>
                  <a:close/>
                </a:path>
                <a:path w="433069" h="448309">
                  <a:moveTo>
                    <a:pt x="24384" y="128015"/>
                  </a:moveTo>
                  <a:lnTo>
                    <a:pt x="12192" y="140207"/>
                  </a:lnTo>
                  <a:lnTo>
                    <a:pt x="24384" y="140207"/>
                  </a:lnTo>
                  <a:lnTo>
                    <a:pt x="24384" y="128015"/>
                  </a:lnTo>
                  <a:close/>
                </a:path>
                <a:path w="433069" h="448309">
                  <a:moveTo>
                    <a:pt x="234696" y="114299"/>
                  </a:moveTo>
                  <a:lnTo>
                    <a:pt x="220980" y="114299"/>
                  </a:lnTo>
                  <a:lnTo>
                    <a:pt x="208787" y="128015"/>
                  </a:lnTo>
                  <a:lnTo>
                    <a:pt x="24384" y="128015"/>
                  </a:lnTo>
                  <a:lnTo>
                    <a:pt x="24384" y="140207"/>
                  </a:lnTo>
                  <a:lnTo>
                    <a:pt x="234696" y="140207"/>
                  </a:lnTo>
                  <a:lnTo>
                    <a:pt x="234696" y="114299"/>
                  </a:lnTo>
                  <a:close/>
                </a:path>
                <a:path w="433069" h="448309">
                  <a:moveTo>
                    <a:pt x="208787" y="0"/>
                  </a:moveTo>
                  <a:lnTo>
                    <a:pt x="208787" y="128015"/>
                  </a:lnTo>
                  <a:lnTo>
                    <a:pt x="220980" y="114299"/>
                  </a:lnTo>
                  <a:lnTo>
                    <a:pt x="234696" y="114299"/>
                  </a:lnTo>
                  <a:lnTo>
                    <a:pt x="234696" y="60959"/>
                  </a:lnTo>
                  <a:lnTo>
                    <a:pt x="213360" y="39623"/>
                  </a:lnTo>
                  <a:lnTo>
                    <a:pt x="234696" y="30479"/>
                  </a:lnTo>
                  <a:lnTo>
                    <a:pt x="239267" y="30479"/>
                  </a:lnTo>
                  <a:lnTo>
                    <a:pt x="208787" y="0"/>
                  </a:lnTo>
                  <a:close/>
                </a:path>
                <a:path w="433069" h="448309">
                  <a:moveTo>
                    <a:pt x="234696" y="30479"/>
                  </a:moveTo>
                  <a:lnTo>
                    <a:pt x="213360" y="39623"/>
                  </a:lnTo>
                  <a:lnTo>
                    <a:pt x="234696" y="60959"/>
                  </a:lnTo>
                  <a:lnTo>
                    <a:pt x="234696" y="30479"/>
                  </a:lnTo>
                  <a:close/>
                </a:path>
              </a:pathLst>
            </a:custGeom>
            <a:solidFill>
              <a:srgbClr val="000000"/>
            </a:solidFill>
          </p:spPr>
          <p:txBody>
            <a:bodyPr wrap="square" lIns="0" tIns="0" rIns="0" bIns="0" rtlCol="0"/>
            <a:lstStyle/>
            <a:p>
              <a:endParaRPr sz="1632"/>
            </a:p>
          </p:txBody>
        </p:sp>
      </p:grpSp>
      <p:pic>
        <p:nvPicPr>
          <p:cNvPr id="27" name="object 27"/>
          <p:cNvPicPr/>
          <p:nvPr/>
        </p:nvPicPr>
        <p:blipFill>
          <a:blip r:embed="rId12" cstate="print"/>
          <a:stretch>
            <a:fillRect/>
          </a:stretch>
        </p:blipFill>
        <p:spPr>
          <a:xfrm>
            <a:off x="1960700" y="820696"/>
            <a:ext cx="131286" cy="152015"/>
          </a:xfrm>
          <a:prstGeom prst="rect">
            <a:avLst/>
          </a:prstGeom>
        </p:spPr>
      </p:pic>
      <p:sp>
        <p:nvSpPr>
          <p:cNvPr id="28" name="object 28"/>
          <p:cNvSpPr txBox="1"/>
          <p:nvPr/>
        </p:nvSpPr>
        <p:spPr>
          <a:xfrm>
            <a:off x="1931219" y="515373"/>
            <a:ext cx="5076993" cy="499735"/>
          </a:xfrm>
          <a:prstGeom prst="rect">
            <a:avLst/>
          </a:prstGeom>
        </p:spPr>
        <p:txBody>
          <a:bodyPr vert="horz" wrap="square" lIns="0" tIns="57006" rIns="0" bIns="0" rtlCol="0">
            <a:spAutoFit/>
          </a:bodyPr>
          <a:lstStyle/>
          <a:p>
            <a:pPr marL="11516">
              <a:spcBef>
                <a:spcPts val="449"/>
              </a:spcBef>
            </a:pPr>
            <a:r>
              <a:rPr sz="1270" b="1" spc="-50" dirty="0">
                <a:latin typeface="Meiryo UI"/>
                <a:cs typeface="Meiryo UI"/>
              </a:rPr>
              <a:t>【</a:t>
            </a:r>
            <a:r>
              <a:rPr sz="1270" b="1" spc="-54" dirty="0">
                <a:latin typeface="Meiryo UI"/>
                <a:cs typeface="Meiryo UI"/>
              </a:rPr>
              <a:t>平成</a:t>
            </a:r>
            <a:r>
              <a:rPr sz="1270" b="1" spc="-59" dirty="0">
                <a:latin typeface="Meiryo UI"/>
                <a:cs typeface="Meiryo UI"/>
              </a:rPr>
              <a:t>29</a:t>
            </a:r>
            <a:r>
              <a:rPr sz="1270" b="1" spc="-54" dirty="0">
                <a:latin typeface="Meiryo UI"/>
                <a:cs typeface="Meiryo UI"/>
              </a:rPr>
              <a:t>年</a:t>
            </a:r>
            <a:r>
              <a:rPr sz="1270" b="1" spc="-59" dirty="0">
                <a:latin typeface="Meiryo UI"/>
                <a:cs typeface="Meiryo UI"/>
              </a:rPr>
              <a:t>10</a:t>
            </a:r>
            <a:r>
              <a:rPr sz="1270" b="1" spc="-54" dirty="0">
                <a:latin typeface="Meiryo UI"/>
                <a:cs typeface="Meiryo UI"/>
              </a:rPr>
              <a:t>月</a:t>
            </a:r>
            <a:r>
              <a:rPr sz="1270" b="1" dirty="0">
                <a:latin typeface="Meiryo UI"/>
                <a:cs typeface="Meiryo UI"/>
              </a:rPr>
              <a:t>】</a:t>
            </a:r>
            <a:endParaRPr sz="1270" dirty="0">
              <a:latin typeface="Meiryo UI"/>
              <a:cs typeface="Meiryo UI"/>
            </a:endParaRPr>
          </a:p>
          <a:p>
            <a:pPr marL="271210">
              <a:spcBef>
                <a:spcPts val="358"/>
              </a:spcBef>
            </a:pPr>
            <a:r>
              <a:rPr sz="1270" u="sng" spc="-54" dirty="0">
                <a:uFill>
                  <a:solidFill>
                    <a:srgbClr val="000000"/>
                  </a:solidFill>
                </a:uFill>
                <a:latin typeface="Meiryo UI"/>
                <a:cs typeface="Meiryo UI"/>
              </a:rPr>
              <a:t>各教育委員会</a:t>
            </a:r>
            <a:r>
              <a:rPr sz="1270" u="sng" spc="-86" dirty="0">
                <a:uFill>
                  <a:solidFill>
                    <a:srgbClr val="000000"/>
                  </a:solidFill>
                </a:uFill>
                <a:latin typeface="Meiryo UI"/>
                <a:cs typeface="Meiryo UI"/>
              </a:rPr>
              <a:t>・</a:t>
            </a:r>
            <a:r>
              <a:rPr sz="1270" u="sng" spc="-54" dirty="0">
                <a:uFill>
                  <a:solidFill>
                    <a:srgbClr val="000000"/>
                  </a:solidFill>
                </a:uFill>
                <a:latin typeface="Meiryo UI"/>
                <a:cs typeface="Meiryo UI"/>
              </a:rPr>
              <a:t>学校</a:t>
            </a:r>
            <a:r>
              <a:rPr sz="1270" u="sng" spc="-50" dirty="0">
                <a:uFill>
                  <a:solidFill>
                    <a:srgbClr val="000000"/>
                  </a:solidFill>
                </a:uFill>
                <a:latin typeface="Meiryo UI"/>
                <a:cs typeface="Meiryo UI"/>
              </a:rPr>
              <a:t>が</a:t>
            </a:r>
            <a:r>
              <a:rPr sz="1270" u="sng" spc="-54" dirty="0">
                <a:uFill>
                  <a:solidFill>
                    <a:srgbClr val="000000"/>
                  </a:solidFill>
                </a:uFill>
                <a:latin typeface="Meiryo UI"/>
                <a:cs typeface="Meiryo UI"/>
              </a:rPr>
              <a:t>情報</a:t>
            </a:r>
            <a:r>
              <a:rPr sz="1270" u="sng" spc="-50" dirty="0">
                <a:uFill>
                  <a:solidFill>
                    <a:srgbClr val="000000"/>
                  </a:solidFill>
                </a:uFill>
                <a:latin typeface="Meiryo UI"/>
                <a:cs typeface="Meiryo UI"/>
              </a:rPr>
              <a:t>セ</a:t>
            </a:r>
            <a:r>
              <a:rPr sz="1270" u="sng" spc="-63" dirty="0">
                <a:uFill>
                  <a:solidFill>
                    <a:srgbClr val="000000"/>
                  </a:solidFill>
                </a:uFill>
                <a:latin typeface="Meiryo UI"/>
                <a:cs typeface="Meiryo UI"/>
              </a:rPr>
              <a:t>キ</a:t>
            </a:r>
            <a:r>
              <a:rPr sz="1270" u="sng" spc="-59" dirty="0">
                <a:uFill>
                  <a:solidFill>
                    <a:srgbClr val="000000"/>
                  </a:solidFill>
                </a:uFill>
                <a:latin typeface="Meiryo UI"/>
                <a:cs typeface="Meiryo UI"/>
              </a:rPr>
              <a:t>ュ</a:t>
            </a:r>
            <a:r>
              <a:rPr sz="1270" u="sng" spc="-50" dirty="0">
                <a:uFill>
                  <a:solidFill>
                    <a:srgbClr val="000000"/>
                  </a:solidFill>
                </a:uFill>
                <a:latin typeface="Meiryo UI"/>
                <a:cs typeface="Meiryo UI"/>
              </a:rPr>
              <a:t>リテ</a:t>
            </a:r>
            <a:r>
              <a:rPr sz="1270" u="sng" spc="-59" dirty="0">
                <a:uFill>
                  <a:solidFill>
                    <a:srgbClr val="000000"/>
                  </a:solidFill>
                </a:uFill>
                <a:latin typeface="Meiryo UI"/>
                <a:cs typeface="Meiryo UI"/>
              </a:rPr>
              <a:t>ィ</a:t>
            </a:r>
            <a:r>
              <a:rPr sz="1270" u="sng" spc="-63" dirty="0">
                <a:uFill>
                  <a:solidFill>
                    <a:srgbClr val="000000"/>
                  </a:solidFill>
                </a:uFill>
                <a:latin typeface="Meiryo UI"/>
                <a:cs typeface="Meiryo UI"/>
              </a:rPr>
              <a:t>ポ</a:t>
            </a:r>
            <a:r>
              <a:rPr sz="1270" u="sng" spc="-50" dirty="0">
                <a:uFill>
                  <a:solidFill>
                    <a:srgbClr val="000000"/>
                  </a:solidFill>
                </a:uFill>
                <a:latin typeface="Meiryo UI"/>
                <a:cs typeface="Meiryo UI"/>
              </a:rPr>
              <a:t>リ</a:t>
            </a:r>
            <a:r>
              <a:rPr sz="1270" u="sng" spc="-63" dirty="0">
                <a:uFill>
                  <a:solidFill>
                    <a:srgbClr val="000000"/>
                  </a:solidFill>
                </a:uFill>
                <a:latin typeface="Meiryo UI"/>
                <a:cs typeface="Meiryo UI"/>
              </a:rPr>
              <a:t>シーの</a:t>
            </a:r>
            <a:r>
              <a:rPr sz="1270" u="sng" spc="-54" dirty="0">
                <a:uFill>
                  <a:solidFill>
                    <a:srgbClr val="000000"/>
                  </a:solidFill>
                </a:uFill>
                <a:latin typeface="Meiryo UI"/>
                <a:cs typeface="Meiryo UI"/>
              </a:rPr>
              <a:t>作成</a:t>
            </a:r>
            <a:r>
              <a:rPr sz="1270" u="sng" spc="-59" dirty="0">
                <a:uFill>
                  <a:solidFill>
                    <a:srgbClr val="000000"/>
                  </a:solidFill>
                </a:uFill>
                <a:latin typeface="Meiryo UI"/>
                <a:cs typeface="Meiryo UI"/>
              </a:rPr>
              <a:t>や</a:t>
            </a:r>
            <a:r>
              <a:rPr sz="1270" u="sng" spc="-54" dirty="0">
                <a:uFill>
                  <a:solidFill>
                    <a:srgbClr val="000000"/>
                  </a:solidFill>
                </a:uFill>
                <a:latin typeface="Meiryo UI"/>
                <a:cs typeface="Meiryo UI"/>
              </a:rPr>
              <a:t>見直</a:t>
            </a:r>
            <a:r>
              <a:rPr sz="1270" u="sng" spc="-50" dirty="0">
                <a:uFill>
                  <a:solidFill>
                    <a:srgbClr val="000000"/>
                  </a:solidFill>
                </a:uFill>
                <a:latin typeface="Meiryo UI"/>
                <a:cs typeface="Meiryo UI"/>
              </a:rPr>
              <a:t>し</a:t>
            </a:r>
            <a:r>
              <a:rPr sz="1270" u="sng" spc="-68" dirty="0">
                <a:uFill>
                  <a:solidFill>
                    <a:srgbClr val="000000"/>
                  </a:solidFill>
                </a:uFill>
                <a:latin typeface="Meiryo UI"/>
                <a:cs typeface="Meiryo UI"/>
              </a:rPr>
              <a:t>を</a:t>
            </a:r>
            <a:r>
              <a:rPr sz="1270" u="sng" spc="-54" dirty="0">
                <a:uFill>
                  <a:solidFill>
                    <a:srgbClr val="000000"/>
                  </a:solidFill>
                </a:uFill>
                <a:latin typeface="Meiryo UI"/>
                <a:cs typeface="Meiryo UI"/>
              </a:rPr>
              <a:t>行う際</a:t>
            </a:r>
            <a:r>
              <a:rPr sz="1270" u="sng" spc="-63" dirty="0">
                <a:uFill>
                  <a:solidFill>
                    <a:srgbClr val="000000"/>
                  </a:solidFill>
                </a:uFill>
                <a:latin typeface="Meiryo UI"/>
                <a:cs typeface="Meiryo UI"/>
              </a:rPr>
              <a:t>の</a:t>
            </a:r>
            <a:r>
              <a:rPr sz="1270" u="sng" spc="-54" dirty="0">
                <a:uFill>
                  <a:solidFill>
                    <a:srgbClr val="000000"/>
                  </a:solidFill>
                </a:uFill>
                <a:latin typeface="Meiryo UI"/>
                <a:cs typeface="Meiryo UI"/>
              </a:rPr>
              <a:t>参</a:t>
            </a:r>
            <a:r>
              <a:rPr sz="1270" u="sng" dirty="0">
                <a:uFill>
                  <a:solidFill>
                    <a:srgbClr val="000000"/>
                  </a:solidFill>
                </a:uFill>
                <a:latin typeface="Meiryo UI"/>
                <a:cs typeface="Meiryo UI"/>
              </a:rPr>
              <a:t>考</a:t>
            </a:r>
            <a:endParaRPr sz="1270" dirty="0">
              <a:latin typeface="Meiryo UI"/>
              <a:cs typeface="Meiryo UI"/>
            </a:endParaRPr>
          </a:p>
        </p:txBody>
      </p:sp>
      <p:pic>
        <p:nvPicPr>
          <p:cNvPr id="29" name="object 29"/>
          <p:cNvPicPr/>
          <p:nvPr/>
        </p:nvPicPr>
        <p:blipFill>
          <a:blip r:embed="rId13" cstate="print"/>
          <a:stretch>
            <a:fillRect/>
          </a:stretch>
        </p:blipFill>
        <p:spPr>
          <a:xfrm>
            <a:off x="6996581" y="844189"/>
            <a:ext cx="948027" cy="136814"/>
          </a:xfrm>
          <a:prstGeom prst="rect">
            <a:avLst/>
          </a:prstGeom>
        </p:spPr>
      </p:pic>
      <p:sp>
        <p:nvSpPr>
          <p:cNvPr id="30" name="object 30"/>
          <p:cNvSpPr/>
          <p:nvPr/>
        </p:nvSpPr>
        <p:spPr>
          <a:xfrm>
            <a:off x="8009561" y="831750"/>
            <a:ext cx="2298668" cy="152016"/>
          </a:xfrm>
          <a:custGeom>
            <a:avLst/>
            <a:gdLst/>
            <a:ahLst/>
            <a:cxnLst/>
            <a:rect l="l" t="t" r="r" b="b"/>
            <a:pathLst>
              <a:path w="2534920" h="167640">
                <a:moveTo>
                  <a:pt x="60960" y="7569"/>
                </a:moveTo>
                <a:lnTo>
                  <a:pt x="51816" y="7569"/>
                </a:lnTo>
                <a:lnTo>
                  <a:pt x="51816" y="13919"/>
                </a:lnTo>
                <a:lnTo>
                  <a:pt x="51816" y="31699"/>
                </a:lnTo>
                <a:lnTo>
                  <a:pt x="25908" y="31699"/>
                </a:lnTo>
                <a:lnTo>
                  <a:pt x="25908" y="39319"/>
                </a:lnTo>
                <a:lnTo>
                  <a:pt x="25908" y="145999"/>
                </a:lnTo>
                <a:lnTo>
                  <a:pt x="7620" y="145999"/>
                </a:lnTo>
                <a:lnTo>
                  <a:pt x="7620" y="13919"/>
                </a:lnTo>
                <a:lnTo>
                  <a:pt x="51816" y="13919"/>
                </a:lnTo>
                <a:lnTo>
                  <a:pt x="51816" y="7569"/>
                </a:lnTo>
                <a:lnTo>
                  <a:pt x="0" y="7569"/>
                </a:lnTo>
                <a:lnTo>
                  <a:pt x="0" y="13919"/>
                </a:lnTo>
                <a:lnTo>
                  <a:pt x="0" y="145999"/>
                </a:lnTo>
                <a:lnTo>
                  <a:pt x="0" y="153619"/>
                </a:lnTo>
                <a:lnTo>
                  <a:pt x="33528" y="153619"/>
                </a:lnTo>
                <a:lnTo>
                  <a:pt x="33528" y="145999"/>
                </a:lnTo>
                <a:lnTo>
                  <a:pt x="33528" y="39319"/>
                </a:lnTo>
                <a:lnTo>
                  <a:pt x="60960" y="39319"/>
                </a:lnTo>
                <a:lnTo>
                  <a:pt x="60960" y="31699"/>
                </a:lnTo>
                <a:lnTo>
                  <a:pt x="60960" y="13919"/>
                </a:lnTo>
                <a:lnTo>
                  <a:pt x="60960" y="7569"/>
                </a:lnTo>
                <a:close/>
              </a:path>
              <a:path w="2534920" h="167640">
                <a:moveTo>
                  <a:pt x="172212" y="19812"/>
                </a:moveTo>
                <a:lnTo>
                  <a:pt x="160020" y="15240"/>
                </a:lnTo>
                <a:lnTo>
                  <a:pt x="154635" y="25247"/>
                </a:lnTo>
                <a:lnTo>
                  <a:pt x="147828" y="34671"/>
                </a:lnTo>
                <a:lnTo>
                  <a:pt x="139865" y="43535"/>
                </a:lnTo>
                <a:lnTo>
                  <a:pt x="131064" y="51816"/>
                </a:lnTo>
                <a:lnTo>
                  <a:pt x="121920" y="51816"/>
                </a:lnTo>
                <a:lnTo>
                  <a:pt x="121920" y="32004"/>
                </a:lnTo>
                <a:lnTo>
                  <a:pt x="144780" y="32004"/>
                </a:lnTo>
                <a:lnTo>
                  <a:pt x="144780" y="22860"/>
                </a:lnTo>
                <a:lnTo>
                  <a:pt x="121920" y="22860"/>
                </a:lnTo>
                <a:lnTo>
                  <a:pt x="121920" y="9144"/>
                </a:lnTo>
                <a:lnTo>
                  <a:pt x="109728" y="9144"/>
                </a:lnTo>
                <a:lnTo>
                  <a:pt x="109728" y="22860"/>
                </a:lnTo>
                <a:lnTo>
                  <a:pt x="82296" y="22860"/>
                </a:lnTo>
                <a:lnTo>
                  <a:pt x="82296" y="32004"/>
                </a:lnTo>
                <a:lnTo>
                  <a:pt x="109728" y="32004"/>
                </a:lnTo>
                <a:lnTo>
                  <a:pt x="109728" y="51816"/>
                </a:lnTo>
                <a:lnTo>
                  <a:pt x="76200" y="51816"/>
                </a:lnTo>
                <a:lnTo>
                  <a:pt x="76200" y="62484"/>
                </a:lnTo>
                <a:lnTo>
                  <a:pt x="120396" y="62484"/>
                </a:lnTo>
                <a:lnTo>
                  <a:pt x="109537" y="71081"/>
                </a:lnTo>
                <a:lnTo>
                  <a:pt x="97523" y="78676"/>
                </a:lnTo>
                <a:lnTo>
                  <a:pt x="84391" y="85420"/>
                </a:lnTo>
                <a:lnTo>
                  <a:pt x="70104" y="91440"/>
                </a:lnTo>
                <a:lnTo>
                  <a:pt x="74676" y="100584"/>
                </a:lnTo>
                <a:lnTo>
                  <a:pt x="81508" y="97155"/>
                </a:lnTo>
                <a:lnTo>
                  <a:pt x="88201" y="93726"/>
                </a:lnTo>
                <a:lnTo>
                  <a:pt x="94602" y="90297"/>
                </a:lnTo>
                <a:lnTo>
                  <a:pt x="100584" y="86868"/>
                </a:lnTo>
                <a:lnTo>
                  <a:pt x="143256" y="86868"/>
                </a:lnTo>
                <a:lnTo>
                  <a:pt x="135636" y="92964"/>
                </a:lnTo>
                <a:lnTo>
                  <a:pt x="129540" y="97536"/>
                </a:lnTo>
                <a:lnTo>
                  <a:pt x="124968" y="99060"/>
                </a:lnTo>
                <a:lnTo>
                  <a:pt x="117348" y="99060"/>
                </a:lnTo>
                <a:lnTo>
                  <a:pt x="117348" y="117348"/>
                </a:lnTo>
                <a:lnTo>
                  <a:pt x="103606" y="119380"/>
                </a:lnTo>
                <a:lnTo>
                  <a:pt x="82410" y="122288"/>
                </a:lnTo>
                <a:lnTo>
                  <a:pt x="74676" y="123444"/>
                </a:lnTo>
                <a:lnTo>
                  <a:pt x="77724" y="134112"/>
                </a:lnTo>
                <a:lnTo>
                  <a:pt x="117348" y="128016"/>
                </a:lnTo>
                <a:lnTo>
                  <a:pt x="117348" y="152400"/>
                </a:lnTo>
                <a:lnTo>
                  <a:pt x="115824" y="153924"/>
                </a:lnTo>
                <a:lnTo>
                  <a:pt x="96012" y="153924"/>
                </a:lnTo>
                <a:lnTo>
                  <a:pt x="97536" y="166116"/>
                </a:lnTo>
                <a:lnTo>
                  <a:pt x="120396" y="166116"/>
                </a:lnTo>
                <a:lnTo>
                  <a:pt x="129540" y="161544"/>
                </a:lnTo>
                <a:lnTo>
                  <a:pt x="131064" y="158496"/>
                </a:lnTo>
                <a:lnTo>
                  <a:pt x="131064" y="128016"/>
                </a:lnTo>
                <a:lnTo>
                  <a:pt x="131064" y="124968"/>
                </a:lnTo>
                <a:lnTo>
                  <a:pt x="145630" y="122707"/>
                </a:lnTo>
                <a:lnTo>
                  <a:pt x="157353" y="120599"/>
                </a:lnTo>
                <a:lnTo>
                  <a:pt x="166204" y="118757"/>
                </a:lnTo>
                <a:lnTo>
                  <a:pt x="172212" y="117348"/>
                </a:lnTo>
                <a:lnTo>
                  <a:pt x="171704" y="114300"/>
                </a:lnTo>
                <a:lnTo>
                  <a:pt x="170688" y="108204"/>
                </a:lnTo>
                <a:lnTo>
                  <a:pt x="164706" y="109372"/>
                </a:lnTo>
                <a:lnTo>
                  <a:pt x="131064" y="114300"/>
                </a:lnTo>
                <a:lnTo>
                  <a:pt x="131064" y="108204"/>
                </a:lnTo>
                <a:lnTo>
                  <a:pt x="134112" y="106680"/>
                </a:lnTo>
                <a:lnTo>
                  <a:pt x="140208" y="102108"/>
                </a:lnTo>
                <a:lnTo>
                  <a:pt x="147828" y="97536"/>
                </a:lnTo>
                <a:lnTo>
                  <a:pt x="155448" y="91440"/>
                </a:lnTo>
                <a:lnTo>
                  <a:pt x="160020" y="86868"/>
                </a:lnTo>
                <a:lnTo>
                  <a:pt x="161544" y="85344"/>
                </a:lnTo>
                <a:lnTo>
                  <a:pt x="155448" y="79248"/>
                </a:lnTo>
                <a:lnTo>
                  <a:pt x="115824" y="79248"/>
                </a:lnTo>
                <a:lnTo>
                  <a:pt x="127063" y="70294"/>
                </a:lnTo>
                <a:lnTo>
                  <a:pt x="132943" y="65709"/>
                </a:lnTo>
                <a:lnTo>
                  <a:pt x="137160" y="62484"/>
                </a:lnTo>
                <a:lnTo>
                  <a:pt x="161544" y="62484"/>
                </a:lnTo>
                <a:lnTo>
                  <a:pt x="161544" y="51816"/>
                </a:lnTo>
                <a:lnTo>
                  <a:pt x="146304" y="51816"/>
                </a:lnTo>
                <a:lnTo>
                  <a:pt x="153987" y="43815"/>
                </a:lnTo>
                <a:lnTo>
                  <a:pt x="160959" y="35814"/>
                </a:lnTo>
                <a:lnTo>
                  <a:pt x="167081" y="27813"/>
                </a:lnTo>
                <a:lnTo>
                  <a:pt x="172212" y="19812"/>
                </a:lnTo>
                <a:close/>
              </a:path>
              <a:path w="2534920" h="167640">
                <a:moveTo>
                  <a:pt x="240792" y="155448"/>
                </a:moveTo>
                <a:lnTo>
                  <a:pt x="232803" y="148005"/>
                </a:lnTo>
                <a:lnTo>
                  <a:pt x="224980" y="139255"/>
                </a:lnTo>
                <a:lnTo>
                  <a:pt x="217766" y="129540"/>
                </a:lnTo>
                <a:lnTo>
                  <a:pt x="217424" y="129095"/>
                </a:lnTo>
                <a:lnTo>
                  <a:pt x="210312" y="117348"/>
                </a:lnTo>
                <a:lnTo>
                  <a:pt x="216039" y="105156"/>
                </a:lnTo>
                <a:lnTo>
                  <a:pt x="217690" y="101663"/>
                </a:lnTo>
                <a:lnTo>
                  <a:pt x="223647" y="84404"/>
                </a:lnTo>
                <a:lnTo>
                  <a:pt x="227774" y="66179"/>
                </a:lnTo>
                <a:lnTo>
                  <a:pt x="227901" y="65532"/>
                </a:lnTo>
                <a:lnTo>
                  <a:pt x="229946" y="47244"/>
                </a:lnTo>
                <a:lnTo>
                  <a:pt x="230124" y="45720"/>
                </a:lnTo>
                <a:lnTo>
                  <a:pt x="239268" y="45720"/>
                </a:lnTo>
                <a:lnTo>
                  <a:pt x="239268" y="36576"/>
                </a:lnTo>
                <a:lnTo>
                  <a:pt x="216408" y="36576"/>
                </a:lnTo>
                <a:lnTo>
                  <a:pt x="216408" y="47244"/>
                </a:lnTo>
                <a:lnTo>
                  <a:pt x="215544" y="62090"/>
                </a:lnTo>
                <a:lnTo>
                  <a:pt x="212979" y="76784"/>
                </a:lnTo>
                <a:lnTo>
                  <a:pt x="208686" y="91186"/>
                </a:lnTo>
                <a:lnTo>
                  <a:pt x="202692" y="105156"/>
                </a:lnTo>
                <a:lnTo>
                  <a:pt x="196405" y="93167"/>
                </a:lnTo>
                <a:lnTo>
                  <a:pt x="191262" y="80010"/>
                </a:lnTo>
                <a:lnTo>
                  <a:pt x="187261" y="65722"/>
                </a:lnTo>
                <a:lnTo>
                  <a:pt x="187223" y="65532"/>
                </a:lnTo>
                <a:lnTo>
                  <a:pt x="184404" y="50292"/>
                </a:lnTo>
                <a:lnTo>
                  <a:pt x="185928" y="47244"/>
                </a:lnTo>
                <a:lnTo>
                  <a:pt x="216408" y="47244"/>
                </a:lnTo>
                <a:lnTo>
                  <a:pt x="216408" y="36576"/>
                </a:lnTo>
                <a:lnTo>
                  <a:pt x="190500" y="36576"/>
                </a:lnTo>
                <a:lnTo>
                  <a:pt x="192544" y="29705"/>
                </a:lnTo>
                <a:lnTo>
                  <a:pt x="194310" y="22669"/>
                </a:lnTo>
                <a:lnTo>
                  <a:pt x="196100" y="15240"/>
                </a:lnTo>
                <a:lnTo>
                  <a:pt x="198120" y="7620"/>
                </a:lnTo>
                <a:lnTo>
                  <a:pt x="184404" y="6096"/>
                </a:lnTo>
                <a:lnTo>
                  <a:pt x="171589" y="46964"/>
                </a:lnTo>
                <a:lnTo>
                  <a:pt x="160020" y="70104"/>
                </a:lnTo>
                <a:lnTo>
                  <a:pt x="169164" y="76200"/>
                </a:lnTo>
                <a:lnTo>
                  <a:pt x="172212" y="71628"/>
                </a:lnTo>
                <a:lnTo>
                  <a:pt x="175260" y="65532"/>
                </a:lnTo>
                <a:lnTo>
                  <a:pt x="178993" y="78994"/>
                </a:lnTo>
                <a:lnTo>
                  <a:pt x="183438" y="92011"/>
                </a:lnTo>
                <a:lnTo>
                  <a:pt x="188760" y="104762"/>
                </a:lnTo>
                <a:lnTo>
                  <a:pt x="195072" y="117348"/>
                </a:lnTo>
                <a:lnTo>
                  <a:pt x="186207" y="129349"/>
                </a:lnTo>
                <a:lnTo>
                  <a:pt x="175641" y="140208"/>
                </a:lnTo>
                <a:lnTo>
                  <a:pt x="163347" y="149923"/>
                </a:lnTo>
                <a:lnTo>
                  <a:pt x="149352" y="158496"/>
                </a:lnTo>
                <a:lnTo>
                  <a:pt x="156972" y="167640"/>
                </a:lnTo>
                <a:lnTo>
                  <a:pt x="170091" y="160197"/>
                </a:lnTo>
                <a:lnTo>
                  <a:pt x="181914" y="151447"/>
                </a:lnTo>
                <a:lnTo>
                  <a:pt x="192328" y="141287"/>
                </a:lnTo>
                <a:lnTo>
                  <a:pt x="201168" y="129540"/>
                </a:lnTo>
                <a:lnTo>
                  <a:pt x="208280" y="139547"/>
                </a:lnTo>
                <a:lnTo>
                  <a:pt x="215836" y="148971"/>
                </a:lnTo>
                <a:lnTo>
                  <a:pt x="223659" y="157835"/>
                </a:lnTo>
                <a:lnTo>
                  <a:pt x="231648" y="166116"/>
                </a:lnTo>
                <a:lnTo>
                  <a:pt x="240792" y="155448"/>
                </a:lnTo>
                <a:close/>
              </a:path>
              <a:path w="2534920" h="167640">
                <a:moveTo>
                  <a:pt x="385572" y="76200"/>
                </a:moveTo>
                <a:lnTo>
                  <a:pt x="371856" y="76200"/>
                </a:lnTo>
                <a:lnTo>
                  <a:pt x="371856" y="85344"/>
                </a:lnTo>
                <a:lnTo>
                  <a:pt x="371856" y="99060"/>
                </a:lnTo>
                <a:lnTo>
                  <a:pt x="371856" y="109728"/>
                </a:lnTo>
                <a:lnTo>
                  <a:pt x="371856" y="121920"/>
                </a:lnTo>
                <a:lnTo>
                  <a:pt x="281940" y="121920"/>
                </a:lnTo>
                <a:lnTo>
                  <a:pt x="281940" y="109728"/>
                </a:lnTo>
                <a:lnTo>
                  <a:pt x="371856" y="109728"/>
                </a:lnTo>
                <a:lnTo>
                  <a:pt x="371856" y="99060"/>
                </a:lnTo>
                <a:lnTo>
                  <a:pt x="281940" y="99060"/>
                </a:lnTo>
                <a:lnTo>
                  <a:pt x="281940" y="85344"/>
                </a:lnTo>
                <a:lnTo>
                  <a:pt x="371856" y="85344"/>
                </a:lnTo>
                <a:lnTo>
                  <a:pt x="371856" y="76200"/>
                </a:lnTo>
                <a:lnTo>
                  <a:pt x="268224" y="76200"/>
                </a:lnTo>
                <a:lnTo>
                  <a:pt x="268224" y="166116"/>
                </a:lnTo>
                <a:lnTo>
                  <a:pt x="281940" y="166116"/>
                </a:lnTo>
                <a:lnTo>
                  <a:pt x="281940" y="132588"/>
                </a:lnTo>
                <a:lnTo>
                  <a:pt x="371856" y="132588"/>
                </a:lnTo>
                <a:lnTo>
                  <a:pt x="371856" y="150876"/>
                </a:lnTo>
                <a:lnTo>
                  <a:pt x="368808" y="152400"/>
                </a:lnTo>
                <a:lnTo>
                  <a:pt x="341376" y="152400"/>
                </a:lnTo>
                <a:lnTo>
                  <a:pt x="342900" y="164592"/>
                </a:lnTo>
                <a:lnTo>
                  <a:pt x="373380" y="164592"/>
                </a:lnTo>
                <a:lnTo>
                  <a:pt x="379476" y="161544"/>
                </a:lnTo>
                <a:lnTo>
                  <a:pt x="384048" y="158496"/>
                </a:lnTo>
                <a:lnTo>
                  <a:pt x="385572" y="155448"/>
                </a:lnTo>
                <a:lnTo>
                  <a:pt x="385572" y="132588"/>
                </a:lnTo>
                <a:lnTo>
                  <a:pt x="385572" y="121920"/>
                </a:lnTo>
                <a:lnTo>
                  <a:pt x="385572" y="109728"/>
                </a:lnTo>
                <a:lnTo>
                  <a:pt x="385572" y="99060"/>
                </a:lnTo>
                <a:lnTo>
                  <a:pt x="385572" y="85344"/>
                </a:lnTo>
                <a:lnTo>
                  <a:pt x="385572" y="76200"/>
                </a:lnTo>
                <a:close/>
              </a:path>
              <a:path w="2534920" h="167640">
                <a:moveTo>
                  <a:pt x="409956" y="19812"/>
                </a:moveTo>
                <a:lnTo>
                  <a:pt x="332232" y="19812"/>
                </a:lnTo>
                <a:lnTo>
                  <a:pt x="332232" y="6096"/>
                </a:lnTo>
                <a:lnTo>
                  <a:pt x="318516" y="6096"/>
                </a:lnTo>
                <a:lnTo>
                  <a:pt x="318516" y="19812"/>
                </a:lnTo>
                <a:lnTo>
                  <a:pt x="243840" y="19812"/>
                </a:lnTo>
                <a:lnTo>
                  <a:pt x="243840" y="32004"/>
                </a:lnTo>
                <a:lnTo>
                  <a:pt x="297180" y="32004"/>
                </a:lnTo>
                <a:lnTo>
                  <a:pt x="278892" y="54864"/>
                </a:lnTo>
                <a:lnTo>
                  <a:pt x="251460" y="54864"/>
                </a:lnTo>
                <a:lnTo>
                  <a:pt x="252984" y="67056"/>
                </a:lnTo>
                <a:lnTo>
                  <a:pt x="364845" y="62128"/>
                </a:lnTo>
                <a:lnTo>
                  <a:pt x="382524" y="60960"/>
                </a:lnTo>
                <a:lnTo>
                  <a:pt x="390144" y="68580"/>
                </a:lnTo>
                <a:lnTo>
                  <a:pt x="393192" y="73152"/>
                </a:lnTo>
                <a:lnTo>
                  <a:pt x="405384" y="65532"/>
                </a:lnTo>
                <a:lnTo>
                  <a:pt x="400697" y="60960"/>
                </a:lnTo>
                <a:lnTo>
                  <a:pt x="393661" y="54089"/>
                </a:lnTo>
                <a:lnTo>
                  <a:pt x="392874" y="53340"/>
                </a:lnTo>
                <a:lnTo>
                  <a:pt x="383667" y="44767"/>
                </a:lnTo>
                <a:lnTo>
                  <a:pt x="375373" y="37465"/>
                </a:lnTo>
                <a:lnTo>
                  <a:pt x="368808" y="32004"/>
                </a:lnTo>
                <a:lnTo>
                  <a:pt x="359664" y="39624"/>
                </a:lnTo>
                <a:lnTo>
                  <a:pt x="364236" y="42672"/>
                </a:lnTo>
                <a:lnTo>
                  <a:pt x="373380" y="51816"/>
                </a:lnTo>
                <a:lnTo>
                  <a:pt x="319582" y="53111"/>
                </a:lnTo>
                <a:lnTo>
                  <a:pt x="294132" y="53340"/>
                </a:lnTo>
                <a:lnTo>
                  <a:pt x="300202" y="47650"/>
                </a:lnTo>
                <a:lnTo>
                  <a:pt x="304990" y="42100"/>
                </a:lnTo>
                <a:lnTo>
                  <a:pt x="308914" y="36842"/>
                </a:lnTo>
                <a:lnTo>
                  <a:pt x="312420" y="32004"/>
                </a:lnTo>
                <a:lnTo>
                  <a:pt x="368808" y="32004"/>
                </a:lnTo>
                <a:lnTo>
                  <a:pt x="409956" y="32004"/>
                </a:lnTo>
                <a:lnTo>
                  <a:pt x="409956" y="19812"/>
                </a:lnTo>
                <a:close/>
              </a:path>
              <a:path w="2534920" h="167640">
                <a:moveTo>
                  <a:pt x="428244" y="41148"/>
                </a:moveTo>
                <a:lnTo>
                  <a:pt x="416052" y="41148"/>
                </a:lnTo>
                <a:lnTo>
                  <a:pt x="415518" y="55206"/>
                </a:lnTo>
                <a:lnTo>
                  <a:pt x="414147" y="67818"/>
                </a:lnTo>
                <a:lnTo>
                  <a:pt x="412191" y="79298"/>
                </a:lnTo>
                <a:lnTo>
                  <a:pt x="409956" y="89916"/>
                </a:lnTo>
                <a:lnTo>
                  <a:pt x="420624" y="91440"/>
                </a:lnTo>
                <a:lnTo>
                  <a:pt x="426897" y="51816"/>
                </a:lnTo>
                <a:lnTo>
                  <a:pt x="427329" y="47155"/>
                </a:lnTo>
                <a:lnTo>
                  <a:pt x="428244" y="41148"/>
                </a:lnTo>
                <a:close/>
              </a:path>
              <a:path w="2534920" h="167640">
                <a:moveTo>
                  <a:pt x="449580" y="7620"/>
                </a:moveTo>
                <a:lnTo>
                  <a:pt x="437388" y="7620"/>
                </a:lnTo>
                <a:lnTo>
                  <a:pt x="437388" y="166116"/>
                </a:lnTo>
                <a:lnTo>
                  <a:pt x="449580" y="166116"/>
                </a:lnTo>
                <a:lnTo>
                  <a:pt x="449580" y="7620"/>
                </a:lnTo>
                <a:close/>
              </a:path>
              <a:path w="2534920" h="167640">
                <a:moveTo>
                  <a:pt x="470916" y="51816"/>
                </a:moveTo>
                <a:lnTo>
                  <a:pt x="464820" y="28956"/>
                </a:lnTo>
                <a:lnTo>
                  <a:pt x="455676" y="30480"/>
                </a:lnTo>
                <a:lnTo>
                  <a:pt x="461772" y="53340"/>
                </a:lnTo>
                <a:lnTo>
                  <a:pt x="470916" y="51816"/>
                </a:lnTo>
                <a:close/>
              </a:path>
              <a:path w="2534920" h="167640">
                <a:moveTo>
                  <a:pt x="569976" y="82296"/>
                </a:moveTo>
                <a:lnTo>
                  <a:pt x="556260" y="82296"/>
                </a:lnTo>
                <a:lnTo>
                  <a:pt x="556260" y="91440"/>
                </a:lnTo>
                <a:lnTo>
                  <a:pt x="556260" y="103632"/>
                </a:lnTo>
                <a:lnTo>
                  <a:pt x="556260" y="112776"/>
                </a:lnTo>
                <a:lnTo>
                  <a:pt x="556260" y="126492"/>
                </a:lnTo>
                <a:lnTo>
                  <a:pt x="490728" y="126492"/>
                </a:lnTo>
                <a:lnTo>
                  <a:pt x="490728" y="112776"/>
                </a:lnTo>
                <a:lnTo>
                  <a:pt x="556260" y="112776"/>
                </a:lnTo>
                <a:lnTo>
                  <a:pt x="556260" y="103632"/>
                </a:lnTo>
                <a:lnTo>
                  <a:pt x="490728" y="103632"/>
                </a:lnTo>
                <a:lnTo>
                  <a:pt x="490728" y="91440"/>
                </a:lnTo>
                <a:lnTo>
                  <a:pt x="556260" y="91440"/>
                </a:lnTo>
                <a:lnTo>
                  <a:pt x="556260" y="82296"/>
                </a:lnTo>
                <a:lnTo>
                  <a:pt x="478536" y="82296"/>
                </a:lnTo>
                <a:lnTo>
                  <a:pt x="478536" y="166116"/>
                </a:lnTo>
                <a:lnTo>
                  <a:pt x="490728" y="166116"/>
                </a:lnTo>
                <a:lnTo>
                  <a:pt x="490728" y="135636"/>
                </a:lnTo>
                <a:lnTo>
                  <a:pt x="556260" y="135636"/>
                </a:lnTo>
                <a:lnTo>
                  <a:pt x="556260" y="149352"/>
                </a:lnTo>
                <a:lnTo>
                  <a:pt x="554736" y="150876"/>
                </a:lnTo>
                <a:lnTo>
                  <a:pt x="554736" y="152400"/>
                </a:lnTo>
                <a:lnTo>
                  <a:pt x="553212" y="152400"/>
                </a:lnTo>
                <a:lnTo>
                  <a:pt x="551688" y="153924"/>
                </a:lnTo>
                <a:lnTo>
                  <a:pt x="534924" y="153924"/>
                </a:lnTo>
                <a:lnTo>
                  <a:pt x="536448" y="164592"/>
                </a:lnTo>
                <a:lnTo>
                  <a:pt x="559308" y="164592"/>
                </a:lnTo>
                <a:lnTo>
                  <a:pt x="568452" y="160020"/>
                </a:lnTo>
                <a:lnTo>
                  <a:pt x="569976" y="156972"/>
                </a:lnTo>
                <a:lnTo>
                  <a:pt x="569976" y="135636"/>
                </a:lnTo>
                <a:lnTo>
                  <a:pt x="569976" y="126492"/>
                </a:lnTo>
                <a:lnTo>
                  <a:pt x="569976" y="112776"/>
                </a:lnTo>
                <a:lnTo>
                  <a:pt x="569976" y="103632"/>
                </a:lnTo>
                <a:lnTo>
                  <a:pt x="569976" y="91440"/>
                </a:lnTo>
                <a:lnTo>
                  <a:pt x="569976" y="82296"/>
                </a:lnTo>
                <a:close/>
              </a:path>
              <a:path w="2534920" h="167640">
                <a:moveTo>
                  <a:pt x="580644" y="60960"/>
                </a:moveTo>
                <a:lnTo>
                  <a:pt x="530352" y="60960"/>
                </a:lnTo>
                <a:lnTo>
                  <a:pt x="530352" y="47244"/>
                </a:lnTo>
                <a:lnTo>
                  <a:pt x="571500" y="47244"/>
                </a:lnTo>
                <a:lnTo>
                  <a:pt x="571500" y="38100"/>
                </a:lnTo>
                <a:lnTo>
                  <a:pt x="530352" y="38100"/>
                </a:lnTo>
                <a:lnTo>
                  <a:pt x="530352" y="27432"/>
                </a:lnTo>
                <a:lnTo>
                  <a:pt x="577596" y="27432"/>
                </a:lnTo>
                <a:lnTo>
                  <a:pt x="577596" y="16764"/>
                </a:lnTo>
                <a:lnTo>
                  <a:pt x="530352" y="16764"/>
                </a:lnTo>
                <a:lnTo>
                  <a:pt x="530352" y="6096"/>
                </a:lnTo>
                <a:lnTo>
                  <a:pt x="516636" y="6096"/>
                </a:lnTo>
                <a:lnTo>
                  <a:pt x="516636" y="16764"/>
                </a:lnTo>
                <a:lnTo>
                  <a:pt x="470916" y="16764"/>
                </a:lnTo>
                <a:lnTo>
                  <a:pt x="470916" y="27432"/>
                </a:lnTo>
                <a:lnTo>
                  <a:pt x="516636" y="27432"/>
                </a:lnTo>
                <a:lnTo>
                  <a:pt x="516636" y="38100"/>
                </a:lnTo>
                <a:lnTo>
                  <a:pt x="477012" y="38100"/>
                </a:lnTo>
                <a:lnTo>
                  <a:pt x="477012" y="47244"/>
                </a:lnTo>
                <a:lnTo>
                  <a:pt x="516636" y="47244"/>
                </a:lnTo>
                <a:lnTo>
                  <a:pt x="516636" y="60960"/>
                </a:lnTo>
                <a:lnTo>
                  <a:pt x="469392" y="60960"/>
                </a:lnTo>
                <a:lnTo>
                  <a:pt x="469392" y="70104"/>
                </a:lnTo>
                <a:lnTo>
                  <a:pt x="580644" y="70104"/>
                </a:lnTo>
                <a:lnTo>
                  <a:pt x="580644" y="60960"/>
                </a:lnTo>
                <a:close/>
              </a:path>
              <a:path w="2534920" h="167640">
                <a:moveTo>
                  <a:pt x="662940" y="51816"/>
                </a:moveTo>
                <a:lnTo>
                  <a:pt x="641604" y="51816"/>
                </a:lnTo>
                <a:lnTo>
                  <a:pt x="641604" y="62484"/>
                </a:lnTo>
                <a:lnTo>
                  <a:pt x="633984" y="91440"/>
                </a:lnTo>
                <a:lnTo>
                  <a:pt x="617220" y="91440"/>
                </a:lnTo>
                <a:lnTo>
                  <a:pt x="609600" y="62484"/>
                </a:lnTo>
                <a:lnTo>
                  <a:pt x="641604" y="62484"/>
                </a:lnTo>
                <a:lnTo>
                  <a:pt x="641604" y="51816"/>
                </a:lnTo>
                <a:lnTo>
                  <a:pt x="632460" y="51816"/>
                </a:lnTo>
                <a:lnTo>
                  <a:pt x="632460" y="33528"/>
                </a:lnTo>
                <a:lnTo>
                  <a:pt x="658368" y="33528"/>
                </a:lnTo>
                <a:lnTo>
                  <a:pt x="658368" y="22860"/>
                </a:lnTo>
                <a:lnTo>
                  <a:pt x="632460" y="22860"/>
                </a:lnTo>
                <a:lnTo>
                  <a:pt x="632460" y="9144"/>
                </a:lnTo>
                <a:lnTo>
                  <a:pt x="618744" y="9144"/>
                </a:lnTo>
                <a:lnTo>
                  <a:pt x="618744" y="22860"/>
                </a:lnTo>
                <a:lnTo>
                  <a:pt x="592836" y="22860"/>
                </a:lnTo>
                <a:lnTo>
                  <a:pt x="592836" y="33528"/>
                </a:lnTo>
                <a:lnTo>
                  <a:pt x="618744" y="33528"/>
                </a:lnTo>
                <a:lnTo>
                  <a:pt x="618744" y="51816"/>
                </a:lnTo>
                <a:lnTo>
                  <a:pt x="586740" y="51816"/>
                </a:lnTo>
                <a:lnTo>
                  <a:pt x="586740" y="62484"/>
                </a:lnTo>
                <a:lnTo>
                  <a:pt x="597408" y="62484"/>
                </a:lnTo>
                <a:lnTo>
                  <a:pt x="605028" y="91440"/>
                </a:lnTo>
                <a:lnTo>
                  <a:pt x="586740" y="91440"/>
                </a:lnTo>
                <a:lnTo>
                  <a:pt x="586740" y="100584"/>
                </a:lnTo>
                <a:lnTo>
                  <a:pt x="618744" y="100584"/>
                </a:lnTo>
                <a:lnTo>
                  <a:pt x="618744" y="121920"/>
                </a:lnTo>
                <a:lnTo>
                  <a:pt x="586740" y="121920"/>
                </a:lnTo>
                <a:lnTo>
                  <a:pt x="586740" y="131064"/>
                </a:lnTo>
                <a:lnTo>
                  <a:pt x="618744" y="131064"/>
                </a:lnTo>
                <a:lnTo>
                  <a:pt x="618744" y="166116"/>
                </a:lnTo>
                <a:lnTo>
                  <a:pt x="632460" y="166116"/>
                </a:lnTo>
                <a:lnTo>
                  <a:pt x="632460" y="131064"/>
                </a:lnTo>
                <a:lnTo>
                  <a:pt x="659892" y="131064"/>
                </a:lnTo>
                <a:lnTo>
                  <a:pt x="659892" y="121920"/>
                </a:lnTo>
                <a:lnTo>
                  <a:pt x="632460" y="121920"/>
                </a:lnTo>
                <a:lnTo>
                  <a:pt x="632460" y="100584"/>
                </a:lnTo>
                <a:lnTo>
                  <a:pt x="662940" y="100584"/>
                </a:lnTo>
                <a:lnTo>
                  <a:pt x="662940" y="91440"/>
                </a:lnTo>
                <a:lnTo>
                  <a:pt x="644652" y="91440"/>
                </a:lnTo>
                <a:lnTo>
                  <a:pt x="655320" y="62484"/>
                </a:lnTo>
                <a:lnTo>
                  <a:pt x="662940" y="62484"/>
                </a:lnTo>
                <a:lnTo>
                  <a:pt x="662940" y="51816"/>
                </a:lnTo>
                <a:close/>
              </a:path>
              <a:path w="2534920" h="167640">
                <a:moveTo>
                  <a:pt x="752856" y="155448"/>
                </a:moveTo>
                <a:lnTo>
                  <a:pt x="746010" y="150622"/>
                </a:lnTo>
                <a:lnTo>
                  <a:pt x="739330" y="145351"/>
                </a:lnTo>
                <a:lnTo>
                  <a:pt x="736904" y="143256"/>
                </a:lnTo>
                <a:lnTo>
                  <a:pt x="732917" y="139814"/>
                </a:lnTo>
                <a:lnTo>
                  <a:pt x="726948" y="134112"/>
                </a:lnTo>
                <a:lnTo>
                  <a:pt x="732320" y="124968"/>
                </a:lnTo>
                <a:lnTo>
                  <a:pt x="735177" y="120116"/>
                </a:lnTo>
                <a:lnTo>
                  <a:pt x="741426" y="105537"/>
                </a:lnTo>
                <a:lnTo>
                  <a:pt x="745375" y="90398"/>
                </a:lnTo>
                <a:lnTo>
                  <a:pt x="745820" y="85344"/>
                </a:lnTo>
                <a:lnTo>
                  <a:pt x="746760" y="74676"/>
                </a:lnTo>
                <a:lnTo>
                  <a:pt x="733044" y="74676"/>
                </a:lnTo>
                <a:lnTo>
                  <a:pt x="733044" y="85344"/>
                </a:lnTo>
                <a:lnTo>
                  <a:pt x="732180" y="94754"/>
                </a:lnTo>
                <a:lnTo>
                  <a:pt x="729602" y="104584"/>
                </a:lnTo>
                <a:lnTo>
                  <a:pt x="725322" y="114706"/>
                </a:lnTo>
                <a:lnTo>
                  <a:pt x="719328" y="124968"/>
                </a:lnTo>
                <a:lnTo>
                  <a:pt x="713270" y="115570"/>
                </a:lnTo>
                <a:lnTo>
                  <a:pt x="708647" y="105727"/>
                </a:lnTo>
                <a:lnTo>
                  <a:pt x="705180" y="95618"/>
                </a:lnTo>
                <a:lnTo>
                  <a:pt x="702564" y="85344"/>
                </a:lnTo>
                <a:lnTo>
                  <a:pt x="733044" y="85344"/>
                </a:lnTo>
                <a:lnTo>
                  <a:pt x="733044" y="74676"/>
                </a:lnTo>
                <a:lnTo>
                  <a:pt x="684276" y="74676"/>
                </a:lnTo>
                <a:lnTo>
                  <a:pt x="684276" y="22860"/>
                </a:lnTo>
                <a:lnTo>
                  <a:pt x="726948" y="22860"/>
                </a:lnTo>
                <a:lnTo>
                  <a:pt x="726948" y="48768"/>
                </a:lnTo>
                <a:lnTo>
                  <a:pt x="725424" y="50292"/>
                </a:lnTo>
                <a:lnTo>
                  <a:pt x="704088" y="50292"/>
                </a:lnTo>
                <a:lnTo>
                  <a:pt x="705612" y="60960"/>
                </a:lnTo>
                <a:lnTo>
                  <a:pt x="729996" y="60960"/>
                </a:lnTo>
                <a:lnTo>
                  <a:pt x="736092" y="57912"/>
                </a:lnTo>
                <a:lnTo>
                  <a:pt x="739140" y="54864"/>
                </a:lnTo>
                <a:lnTo>
                  <a:pt x="740664" y="51816"/>
                </a:lnTo>
                <a:lnTo>
                  <a:pt x="740664" y="22860"/>
                </a:lnTo>
                <a:lnTo>
                  <a:pt x="740664" y="13716"/>
                </a:lnTo>
                <a:lnTo>
                  <a:pt x="670560" y="13716"/>
                </a:lnTo>
                <a:lnTo>
                  <a:pt x="670560" y="166116"/>
                </a:lnTo>
                <a:lnTo>
                  <a:pt x="684276" y="166116"/>
                </a:lnTo>
                <a:lnTo>
                  <a:pt x="684276" y="85344"/>
                </a:lnTo>
                <a:lnTo>
                  <a:pt x="691896" y="85344"/>
                </a:lnTo>
                <a:lnTo>
                  <a:pt x="707136" y="128016"/>
                </a:lnTo>
                <a:lnTo>
                  <a:pt x="711708" y="134112"/>
                </a:lnTo>
                <a:lnTo>
                  <a:pt x="713232" y="134112"/>
                </a:lnTo>
                <a:lnTo>
                  <a:pt x="706602" y="140690"/>
                </a:lnTo>
                <a:lnTo>
                  <a:pt x="700278" y="146685"/>
                </a:lnTo>
                <a:lnTo>
                  <a:pt x="693940" y="152120"/>
                </a:lnTo>
                <a:lnTo>
                  <a:pt x="687324" y="156972"/>
                </a:lnTo>
                <a:lnTo>
                  <a:pt x="693420" y="164592"/>
                </a:lnTo>
                <a:lnTo>
                  <a:pt x="700252" y="160616"/>
                </a:lnTo>
                <a:lnTo>
                  <a:pt x="706945" y="155638"/>
                </a:lnTo>
                <a:lnTo>
                  <a:pt x="713346" y="149809"/>
                </a:lnTo>
                <a:lnTo>
                  <a:pt x="719328" y="143256"/>
                </a:lnTo>
                <a:lnTo>
                  <a:pt x="725081" y="148958"/>
                </a:lnTo>
                <a:lnTo>
                  <a:pt x="731139" y="154495"/>
                </a:lnTo>
                <a:lnTo>
                  <a:pt x="737755" y="159766"/>
                </a:lnTo>
                <a:lnTo>
                  <a:pt x="745236" y="164592"/>
                </a:lnTo>
                <a:lnTo>
                  <a:pt x="752856" y="155448"/>
                </a:lnTo>
                <a:close/>
              </a:path>
              <a:path w="2534920" h="167640">
                <a:moveTo>
                  <a:pt x="888492" y="47244"/>
                </a:moveTo>
                <a:lnTo>
                  <a:pt x="879348" y="39624"/>
                </a:lnTo>
                <a:lnTo>
                  <a:pt x="800100" y="53340"/>
                </a:lnTo>
                <a:lnTo>
                  <a:pt x="800100" y="15240"/>
                </a:lnTo>
                <a:lnTo>
                  <a:pt x="784860" y="15240"/>
                </a:lnTo>
                <a:lnTo>
                  <a:pt x="784860" y="54864"/>
                </a:lnTo>
                <a:lnTo>
                  <a:pt x="754380" y="60960"/>
                </a:lnTo>
                <a:lnTo>
                  <a:pt x="755904" y="73152"/>
                </a:lnTo>
                <a:lnTo>
                  <a:pt x="784860" y="68580"/>
                </a:lnTo>
                <a:lnTo>
                  <a:pt x="784860" y="121920"/>
                </a:lnTo>
                <a:lnTo>
                  <a:pt x="787425" y="137922"/>
                </a:lnTo>
                <a:lnTo>
                  <a:pt x="795147" y="149352"/>
                </a:lnTo>
                <a:lnTo>
                  <a:pt x="807999" y="156210"/>
                </a:lnTo>
                <a:lnTo>
                  <a:pt x="826008" y="158496"/>
                </a:lnTo>
                <a:lnTo>
                  <a:pt x="882396" y="158496"/>
                </a:lnTo>
                <a:lnTo>
                  <a:pt x="882396" y="144780"/>
                </a:lnTo>
                <a:lnTo>
                  <a:pt x="818388" y="144780"/>
                </a:lnTo>
                <a:lnTo>
                  <a:pt x="810768" y="143256"/>
                </a:lnTo>
                <a:lnTo>
                  <a:pt x="806196" y="138684"/>
                </a:lnTo>
                <a:lnTo>
                  <a:pt x="801624" y="135636"/>
                </a:lnTo>
                <a:lnTo>
                  <a:pt x="800100" y="129540"/>
                </a:lnTo>
                <a:lnTo>
                  <a:pt x="800100" y="68580"/>
                </a:lnTo>
                <a:lnTo>
                  <a:pt x="800100" y="65532"/>
                </a:lnTo>
                <a:lnTo>
                  <a:pt x="868680" y="54864"/>
                </a:lnTo>
                <a:lnTo>
                  <a:pt x="861504" y="66916"/>
                </a:lnTo>
                <a:lnTo>
                  <a:pt x="853630" y="78117"/>
                </a:lnTo>
                <a:lnTo>
                  <a:pt x="844880" y="88734"/>
                </a:lnTo>
                <a:lnTo>
                  <a:pt x="835152" y="99060"/>
                </a:lnTo>
                <a:lnTo>
                  <a:pt x="845820" y="108204"/>
                </a:lnTo>
                <a:lnTo>
                  <a:pt x="857199" y="95046"/>
                </a:lnTo>
                <a:lnTo>
                  <a:pt x="868299" y="80581"/>
                </a:lnTo>
                <a:lnTo>
                  <a:pt x="878814" y="64706"/>
                </a:lnTo>
                <a:lnTo>
                  <a:pt x="884262" y="54864"/>
                </a:lnTo>
                <a:lnTo>
                  <a:pt x="885113" y="53340"/>
                </a:lnTo>
                <a:lnTo>
                  <a:pt x="888492" y="47244"/>
                </a:lnTo>
                <a:close/>
              </a:path>
              <a:path w="2534920" h="167640">
                <a:moveTo>
                  <a:pt x="1027176" y="108204"/>
                </a:moveTo>
                <a:lnTo>
                  <a:pt x="1026325" y="100584"/>
                </a:lnTo>
                <a:lnTo>
                  <a:pt x="1025652" y="94488"/>
                </a:lnTo>
                <a:lnTo>
                  <a:pt x="969264" y="100584"/>
                </a:lnTo>
                <a:lnTo>
                  <a:pt x="964844" y="57912"/>
                </a:lnTo>
                <a:lnTo>
                  <a:pt x="964692" y="56388"/>
                </a:lnTo>
                <a:lnTo>
                  <a:pt x="1011936" y="51816"/>
                </a:lnTo>
                <a:lnTo>
                  <a:pt x="1010983" y="44196"/>
                </a:lnTo>
                <a:lnTo>
                  <a:pt x="1010412" y="39624"/>
                </a:lnTo>
                <a:lnTo>
                  <a:pt x="963168" y="44196"/>
                </a:lnTo>
                <a:lnTo>
                  <a:pt x="960120" y="12192"/>
                </a:lnTo>
                <a:lnTo>
                  <a:pt x="946404" y="13716"/>
                </a:lnTo>
                <a:lnTo>
                  <a:pt x="947928" y="45720"/>
                </a:lnTo>
                <a:lnTo>
                  <a:pt x="899160" y="50292"/>
                </a:lnTo>
                <a:lnTo>
                  <a:pt x="900684" y="62484"/>
                </a:lnTo>
                <a:lnTo>
                  <a:pt x="949452" y="57912"/>
                </a:lnTo>
                <a:lnTo>
                  <a:pt x="954024" y="102108"/>
                </a:lnTo>
                <a:lnTo>
                  <a:pt x="893064" y="106680"/>
                </a:lnTo>
                <a:lnTo>
                  <a:pt x="893064" y="120396"/>
                </a:lnTo>
                <a:lnTo>
                  <a:pt x="954024" y="114300"/>
                </a:lnTo>
                <a:lnTo>
                  <a:pt x="960120" y="166116"/>
                </a:lnTo>
                <a:lnTo>
                  <a:pt x="973836" y="164592"/>
                </a:lnTo>
                <a:lnTo>
                  <a:pt x="969391" y="114300"/>
                </a:lnTo>
                <a:lnTo>
                  <a:pt x="969264" y="112776"/>
                </a:lnTo>
                <a:lnTo>
                  <a:pt x="1027176" y="108204"/>
                </a:lnTo>
                <a:close/>
              </a:path>
              <a:path w="2534920" h="167640">
                <a:moveTo>
                  <a:pt x="1136904" y="146304"/>
                </a:moveTo>
                <a:lnTo>
                  <a:pt x="1103376" y="146304"/>
                </a:lnTo>
                <a:lnTo>
                  <a:pt x="1115568" y="56388"/>
                </a:lnTo>
                <a:lnTo>
                  <a:pt x="1045464" y="56388"/>
                </a:lnTo>
                <a:lnTo>
                  <a:pt x="1045464" y="67056"/>
                </a:lnTo>
                <a:lnTo>
                  <a:pt x="1098804" y="67056"/>
                </a:lnTo>
                <a:lnTo>
                  <a:pt x="1089660" y="146304"/>
                </a:lnTo>
                <a:lnTo>
                  <a:pt x="1028700" y="146304"/>
                </a:lnTo>
                <a:lnTo>
                  <a:pt x="1028700" y="158496"/>
                </a:lnTo>
                <a:lnTo>
                  <a:pt x="1136904" y="158496"/>
                </a:lnTo>
                <a:lnTo>
                  <a:pt x="1136904" y="146304"/>
                </a:lnTo>
                <a:close/>
              </a:path>
              <a:path w="2534920" h="167640">
                <a:moveTo>
                  <a:pt x="1159764" y="18288"/>
                </a:moveTo>
                <a:lnTo>
                  <a:pt x="1144524" y="18288"/>
                </a:lnTo>
                <a:lnTo>
                  <a:pt x="1144524" y="106680"/>
                </a:lnTo>
                <a:lnTo>
                  <a:pt x="1159764" y="106680"/>
                </a:lnTo>
                <a:lnTo>
                  <a:pt x="1159764" y="18288"/>
                </a:lnTo>
                <a:close/>
              </a:path>
              <a:path w="2534920" h="167640">
                <a:moveTo>
                  <a:pt x="1226820" y="16764"/>
                </a:moveTo>
                <a:lnTo>
                  <a:pt x="1211580" y="16764"/>
                </a:lnTo>
                <a:lnTo>
                  <a:pt x="1211453" y="85344"/>
                </a:lnTo>
                <a:lnTo>
                  <a:pt x="1210983" y="98069"/>
                </a:lnTo>
                <a:lnTo>
                  <a:pt x="1194308" y="137350"/>
                </a:lnTo>
                <a:lnTo>
                  <a:pt x="1162812" y="149352"/>
                </a:lnTo>
                <a:lnTo>
                  <a:pt x="1165860" y="163068"/>
                </a:lnTo>
                <a:lnTo>
                  <a:pt x="1207211" y="145122"/>
                </a:lnTo>
                <a:lnTo>
                  <a:pt x="1224915" y="108026"/>
                </a:lnTo>
                <a:lnTo>
                  <a:pt x="1226820" y="85344"/>
                </a:lnTo>
                <a:lnTo>
                  <a:pt x="1226820" y="16764"/>
                </a:lnTo>
                <a:close/>
              </a:path>
              <a:path w="2534920" h="167640">
                <a:moveTo>
                  <a:pt x="1353312" y="24384"/>
                </a:moveTo>
                <a:lnTo>
                  <a:pt x="1245108" y="24384"/>
                </a:lnTo>
                <a:lnTo>
                  <a:pt x="1245108" y="36576"/>
                </a:lnTo>
                <a:lnTo>
                  <a:pt x="1353312" y="36576"/>
                </a:lnTo>
                <a:lnTo>
                  <a:pt x="1353312" y="24384"/>
                </a:lnTo>
                <a:close/>
              </a:path>
              <a:path w="2534920" h="167640">
                <a:moveTo>
                  <a:pt x="1363980" y="70104"/>
                </a:moveTo>
                <a:lnTo>
                  <a:pt x="1235964" y="70104"/>
                </a:lnTo>
                <a:lnTo>
                  <a:pt x="1235964" y="83820"/>
                </a:lnTo>
                <a:lnTo>
                  <a:pt x="1296924" y="83820"/>
                </a:lnTo>
                <a:lnTo>
                  <a:pt x="1296924" y="92964"/>
                </a:lnTo>
                <a:lnTo>
                  <a:pt x="1286256" y="134112"/>
                </a:lnTo>
                <a:lnTo>
                  <a:pt x="1252728" y="150876"/>
                </a:lnTo>
                <a:lnTo>
                  <a:pt x="1257300" y="163068"/>
                </a:lnTo>
                <a:lnTo>
                  <a:pt x="1296225" y="142976"/>
                </a:lnTo>
                <a:lnTo>
                  <a:pt x="1311871" y="99898"/>
                </a:lnTo>
                <a:lnTo>
                  <a:pt x="1312164" y="83820"/>
                </a:lnTo>
                <a:lnTo>
                  <a:pt x="1363980" y="83820"/>
                </a:lnTo>
                <a:lnTo>
                  <a:pt x="1363980" y="70104"/>
                </a:lnTo>
                <a:close/>
              </a:path>
              <a:path w="2534920" h="167640">
                <a:moveTo>
                  <a:pt x="1452372" y="47244"/>
                </a:moveTo>
                <a:lnTo>
                  <a:pt x="1438656" y="41148"/>
                </a:lnTo>
                <a:lnTo>
                  <a:pt x="1433512" y="51422"/>
                </a:lnTo>
                <a:lnTo>
                  <a:pt x="1427226" y="61531"/>
                </a:lnTo>
                <a:lnTo>
                  <a:pt x="1400860" y="89369"/>
                </a:lnTo>
                <a:lnTo>
                  <a:pt x="1365504" y="109728"/>
                </a:lnTo>
                <a:lnTo>
                  <a:pt x="1370076" y="120396"/>
                </a:lnTo>
                <a:lnTo>
                  <a:pt x="1380286" y="116662"/>
                </a:lnTo>
                <a:lnTo>
                  <a:pt x="1390078" y="112204"/>
                </a:lnTo>
                <a:lnTo>
                  <a:pt x="1399006" y="106895"/>
                </a:lnTo>
                <a:lnTo>
                  <a:pt x="1406652" y="100584"/>
                </a:lnTo>
                <a:lnTo>
                  <a:pt x="1406652" y="166116"/>
                </a:lnTo>
                <a:lnTo>
                  <a:pt x="1421892" y="166116"/>
                </a:lnTo>
                <a:lnTo>
                  <a:pt x="1421892" y="100584"/>
                </a:lnTo>
                <a:lnTo>
                  <a:pt x="1421892" y="88392"/>
                </a:lnTo>
                <a:lnTo>
                  <a:pt x="1431036" y="79248"/>
                </a:lnTo>
                <a:lnTo>
                  <a:pt x="1435608" y="73152"/>
                </a:lnTo>
                <a:lnTo>
                  <a:pt x="1440154" y="67183"/>
                </a:lnTo>
                <a:lnTo>
                  <a:pt x="1444561" y="60769"/>
                </a:lnTo>
                <a:lnTo>
                  <a:pt x="1448676" y="54089"/>
                </a:lnTo>
                <a:lnTo>
                  <a:pt x="1452372" y="47244"/>
                </a:lnTo>
                <a:close/>
              </a:path>
              <a:path w="2534920" h="167640">
                <a:moveTo>
                  <a:pt x="1502664" y="77724"/>
                </a:moveTo>
                <a:lnTo>
                  <a:pt x="1487424" y="74676"/>
                </a:lnTo>
                <a:lnTo>
                  <a:pt x="1485963" y="82702"/>
                </a:lnTo>
                <a:lnTo>
                  <a:pt x="1483804" y="90868"/>
                </a:lnTo>
                <a:lnTo>
                  <a:pt x="1467129" y="126453"/>
                </a:lnTo>
                <a:lnTo>
                  <a:pt x="1455420" y="143256"/>
                </a:lnTo>
                <a:lnTo>
                  <a:pt x="1467612" y="150876"/>
                </a:lnTo>
                <a:lnTo>
                  <a:pt x="1479080" y="136017"/>
                </a:lnTo>
                <a:lnTo>
                  <a:pt x="1488567" y="118872"/>
                </a:lnTo>
                <a:lnTo>
                  <a:pt x="1496352" y="99326"/>
                </a:lnTo>
                <a:lnTo>
                  <a:pt x="1502664" y="77724"/>
                </a:lnTo>
                <a:close/>
              </a:path>
              <a:path w="2534920" h="167640">
                <a:moveTo>
                  <a:pt x="1591056" y="44196"/>
                </a:moveTo>
                <a:lnTo>
                  <a:pt x="1534668" y="44196"/>
                </a:lnTo>
                <a:lnTo>
                  <a:pt x="1534668" y="13716"/>
                </a:lnTo>
                <a:lnTo>
                  <a:pt x="1519428" y="13716"/>
                </a:lnTo>
                <a:lnTo>
                  <a:pt x="1519428" y="44196"/>
                </a:lnTo>
                <a:lnTo>
                  <a:pt x="1461516" y="44196"/>
                </a:lnTo>
                <a:lnTo>
                  <a:pt x="1461516" y="56388"/>
                </a:lnTo>
                <a:lnTo>
                  <a:pt x="1519428" y="56388"/>
                </a:lnTo>
                <a:lnTo>
                  <a:pt x="1519428" y="163068"/>
                </a:lnTo>
                <a:lnTo>
                  <a:pt x="1534668" y="163068"/>
                </a:lnTo>
                <a:lnTo>
                  <a:pt x="1534668" y="56388"/>
                </a:lnTo>
                <a:lnTo>
                  <a:pt x="1591056" y="56388"/>
                </a:lnTo>
                <a:lnTo>
                  <a:pt x="1591056" y="44196"/>
                </a:lnTo>
                <a:close/>
              </a:path>
              <a:path w="2534920" h="167640">
                <a:moveTo>
                  <a:pt x="1591056" y="13716"/>
                </a:moveTo>
                <a:lnTo>
                  <a:pt x="1589532" y="9144"/>
                </a:lnTo>
                <a:lnTo>
                  <a:pt x="1586484" y="6096"/>
                </a:lnTo>
                <a:lnTo>
                  <a:pt x="1584960" y="4572"/>
                </a:lnTo>
                <a:lnTo>
                  <a:pt x="1584960" y="15240"/>
                </a:lnTo>
                <a:lnTo>
                  <a:pt x="1584960" y="22860"/>
                </a:lnTo>
                <a:lnTo>
                  <a:pt x="1580388" y="27432"/>
                </a:lnTo>
                <a:lnTo>
                  <a:pt x="1578864" y="30480"/>
                </a:lnTo>
                <a:lnTo>
                  <a:pt x="1575816" y="32004"/>
                </a:lnTo>
                <a:lnTo>
                  <a:pt x="1568196" y="32004"/>
                </a:lnTo>
                <a:lnTo>
                  <a:pt x="1559052" y="22860"/>
                </a:lnTo>
                <a:lnTo>
                  <a:pt x="1559052" y="15240"/>
                </a:lnTo>
                <a:lnTo>
                  <a:pt x="1560576" y="12192"/>
                </a:lnTo>
                <a:lnTo>
                  <a:pt x="1563624" y="10668"/>
                </a:lnTo>
                <a:lnTo>
                  <a:pt x="1568196" y="6096"/>
                </a:lnTo>
                <a:lnTo>
                  <a:pt x="1575816" y="6096"/>
                </a:lnTo>
                <a:lnTo>
                  <a:pt x="1578864" y="7620"/>
                </a:lnTo>
                <a:lnTo>
                  <a:pt x="1583436" y="12192"/>
                </a:lnTo>
                <a:lnTo>
                  <a:pt x="1584960" y="15240"/>
                </a:lnTo>
                <a:lnTo>
                  <a:pt x="1584960" y="4572"/>
                </a:lnTo>
                <a:lnTo>
                  <a:pt x="1581912" y="1524"/>
                </a:lnTo>
                <a:lnTo>
                  <a:pt x="1577340" y="0"/>
                </a:lnTo>
                <a:lnTo>
                  <a:pt x="1566672" y="0"/>
                </a:lnTo>
                <a:lnTo>
                  <a:pt x="1562100" y="1524"/>
                </a:lnTo>
                <a:lnTo>
                  <a:pt x="1559052" y="6096"/>
                </a:lnTo>
                <a:lnTo>
                  <a:pt x="1554480" y="9144"/>
                </a:lnTo>
                <a:lnTo>
                  <a:pt x="1552956" y="13716"/>
                </a:lnTo>
                <a:lnTo>
                  <a:pt x="1552956" y="24384"/>
                </a:lnTo>
                <a:lnTo>
                  <a:pt x="1554480" y="27432"/>
                </a:lnTo>
                <a:lnTo>
                  <a:pt x="1562100" y="35052"/>
                </a:lnTo>
                <a:lnTo>
                  <a:pt x="1566672" y="38100"/>
                </a:lnTo>
                <a:lnTo>
                  <a:pt x="1577340" y="38100"/>
                </a:lnTo>
                <a:lnTo>
                  <a:pt x="1586484" y="32004"/>
                </a:lnTo>
                <a:lnTo>
                  <a:pt x="1589532" y="28956"/>
                </a:lnTo>
                <a:lnTo>
                  <a:pt x="1591056" y="24384"/>
                </a:lnTo>
                <a:lnTo>
                  <a:pt x="1591056" y="13716"/>
                </a:lnTo>
                <a:close/>
              </a:path>
              <a:path w="2534920" h="167640">
                <a:moveTo>
                  <a:pt x="1597152" y="141732"/>
                </a:moveTo>
                <a:lnTo>
                  <a:pt x="1586572" y="126314"/>
                </a:lnTo>
                <a:lnTo>
                  <a:pt x="1577721" y="109728"/>
                </a:lnTo>
                <a:lnTo>
                  <a:pt x="1570570" y="92011"/>
                </a:lnTo>
                <a:lnTo>
                  <a:pt x="1565148" y="73152"/>
                </a:lnTo>
                <a:lnTo>
                  <a:pt x="1549908" y="76200"/>
                </a:lnTo>
                <a:lnTo>
                  <a:pt x="1552498" y="85610"/>
                </a:lnTo>
                <a:lnTo>
                  <a:pt x="1555813" y="95440"/>
                </a:lnTo>
                <a:lnTo>
                  <a:pt x="1559979" y="105562"/>
                </a:lnTo>
                <a:lnTo>
                  <a:pt x="1565148" y="115824"/>
                </a:lnTo>
                <a:lnTo>
                  <a:pt x="1569732" y="126453"/>
                </a:lnTo>
                <a:lnTo>
                  <a:pt x="1574482" y="135636"/>
                </a:lnTo>
                <a:lnTo>
                  <a:pt x="1579499" y="143687"/>
                </a:lnTo>
                <a:lnTo>
                  <a:pt x="1584960" y="150876"/>
                </a:lnTo>
                <a:lnTo>
                  <a:pt x="1597152" y="141732"/>
                </a:lnTo>
                <a:close/>
              </a:path>
              <a:path w="2534920" h="167640">
                <a:moveTo>
                  <a:pt x="1616964" y="18288"/>
                </a:moveTo>
                <a:lnTo>
                  <a:pt x="1601724" y="18288"/>
                </a:lnTo>
                <a:lnTo>
                  <a:pt x="1601724" y="106680"/>
                </a:lnTo>
                <a:lnTo>
                  <a:pt x="1616964" y="106680"/>
                </a:lnTo>
                <a:lnTo>
                  <a:pt x="1616964" y="18288"/>
                </a:lnTo>
                <a:close/>
              </a:path>
              <a:path w="2534920" h="167640">
                <a:moveTo>
                  <a:pt x="1684020" y="16764"/>
                </a:moveTo>
                <a:lnTo>
                  <a:pt x="1668780" y="16764"/>
                </a:lnTo>
                <a:lnTo>
                  <a:pt x="1668653" y="85344"/>
                </a:lnTo>
                <a:lnTo>
                  <a:pt x="1668183" y="98069"/>
                </a:lnTo>
                <a:lnTo>
                  <a:pt x="1651508" y="137350"/>
                </a:lnTo>
                <a:lnTo>
                  <a:pt x="1620012" y="149352"/>
                </a:lnTo>
                <a:lnTo>
                  <a:pt x="1623060" y="163068"/>
                </a:lnTo>
                <a:lnTo>
                  <a:pt x="1664411" y="145122"/>
                </a:lnTo>
                <a:lnTo>
                  <a:pt x="1682115" y="108026"/>
                </a:lnTo>
                <a:lnTo>
                  <a:pt x="1684020" y="85344"/>
                </a:lnTo>
                <a:lnTo>
                  <a:pt x="1684020" y="16764"/>
                </a:lnTo>
                <a:close/>
              </a:path>
              <a:path w="2534920" h="167640">
                <a:moveTo>
                  <a:pt x="1760220" y="83820"/>
                </a:moveTo>
                <a:lnTo>
                  <a:pt x="1744764" y="76631"/>
                </a:lnTo>
                <a:lnTo>
                  <a:pt x="1730311" y="70866"/>
                </a:lnTo>
                <a:lnTo>
                  <a:pt x="1716709" y="66255"/>
                </a:lnTo>
                <a:lnTo>
                  <a:pt x="1703832" y="62484"/>
                </a:lnTo>
                <a:lnTo>
                  <a:pt x="1699260" y="74676"/>
                </a:lnTo>
                <a:lnTo>
                  <a:pt x="1714665" y="79514"/>
                </a:lnTo>
                <a:lnTo>
                  <a:pt x="1728787" y="84772"/>
                </a:lnTo>
                <a:lnTo>
                  <a:pt x="1741474" y="90322"/>
                </a:lnTo>
                <a:lnTo>
                  <a:pt x="1752600" y="96012"/>
                </a:lnTo>
                <a:lnTo>
                  <a:pt x="1760220" y="83820"/>
                </a:lnTo>
                <a:close/>
              </a:path>
              <a:path w="2534920" h="167640">
                <a:moveTo>
                  <a:pt x="1775460" y="41148"/>
                </a:moveTo>
                <a:lnTo>
                  <a:pt x="1724190" y="21221"/>
                </a:lnTo>
                <a:lnTo>
                  <a:pt x="1719072" y="19812"/>
                </a:lnTo>
                <a:lnTo>
                  <a:pt x="1712976" y="30480"/>
                </a:lnTo>
                <a:lnTo>
                  <a:pt x="1730121" y="36195"/>
                </a:lnTo>
                <a:lnTo>
                  <a:pt x="1744980" y="41910"/>
                </a:lnTo>
                <a:lnTo>
                  <a:pt x="1757553" y="47625"/>
                </a:lnTo>
                <a:lnTo>
                  <a:pt x="1767840" y="53340"/>
                </a:lnTo>
                <a:lnTo>
                  <a:pt x="1775460" y="41148"/>
                </a:lnTo>
                <a:close/>
              </a:path>
              <a:path w="2534920" h="167640">
                <a:moveTo>
                  <a:pt x="1828800" y="76200"/>
                </a:moveTo>
                <a:lnTo>
                  <a:pt x="1816608" y="70104"/>
                </a:lnTo>
                <a:lnTo>
                  <a:pt x="1812048" y="78676"/>
                </a:lnTo>
                <a:lnTo>
                  <a:pt x="1807654" y="86106"/>
                </a:lnTo>
                <a:lnTo>
                  <a:pt x="1778508" y="117348"/>
                </a:lnTo>
                <a:lnTo>
                  <a:pt x="1772234" y="122809"/>
                </a:lnTo>
                <a:lnTo>
                  <a:pt x="1738350" y="140550"/>
                </a:lnTo>
                <a:lnTo>
                  <a:pt x="1705356" y="147828"/>
                </a:lnTo>
                <a:lnTo>
                  <a:pt x="1708404" y="161544"/>
                </a:lnTo>
                <a:lnTo>
                  <a:pt x="1747266" y="152400"/>
                </a:lnTo>
                <a:lnTo>
                  <a:pt x="1781556" y="134112"/>
                </a:lnTo>
                <a:lnTo>
                  <a:pt x="1819694" y="93395"/>
                </a:lnTo>
                <a:lnTo>
                  <a:pt x="1828800" y="76200"/>
                </a:lnTo>
                <a:close/>
              </a:path>
              <a:path w="2534920" h="167640">
                <a:moveTo>
                  <a:pt x="1956816" y="85344"/>
                </a:moveTo>
                <a:lnTo>
                  <a:pt x="1839468" y="85344"/>
                </a:lnTo>
                <a:lnTo>
                  <a:pt x="1839468" y="97536"/>
                </a:lnTo>
                <a:lnTo>
                  <a:pt x="1956816" y="97536"/>
                </a:lnTo>
                <a:lnTo>
                  <a:pt x="1956816" y="85344"/>
                </a:lnTo>
                <a:close/>
              </a:path>
              <a:path w="2534920" h="167640">
                <a:moveTo>
                  <a:pt x="1999488" y="21336"/>
                </a:moveTo>
                <a:lnTo>
                  <a:pt x="1976805" y="59626"/>
                </a:lnTo>
                <a:lnTo>
                  <a:pt x="1973580" y="97536"/>
                </a:lnTo>
                <a:lnTo>
                  <a:pt x="1974138" y="114134"/>
                </a:lnTo>
                <a:lnTo>
                  <a:pt x="1975853" y="129730"/>
                </a:lnTo>
                <a:lnTo>
                  <a:pt x="1978710" y="144475"/>
                </a:lnTo>
                <a:lnTo>
                  <a:pt x="1982724" y="158496"/>
                </a:lnTo>
                <a:lnTo>
                  <a:pt x="1994916" y="155448"/>
                </a:lnTo>
                <a:lnTo>
                  <a:pt x="1991791" y="142354"/>
                </a:lnTo>
                <a:lnTo>
                  <a:pt x="1989391" y="128397"/>
                </a:lnTo>
                <a:lnTo>
                  <a:pt x="1987842" y="113880"/>
                </a:lnTo>
                <a:lnTo>
                  <a:pt x="1987296" y="99060"/>
                </a:lnTo>
                <a:lnTo>
                  <a:pt x="1988121" y="79629"/>
                </a:lnTo>
                <a:lnTo>
                  <a:pt x="1990534" y="60198"/>
                </a:lnTo>
                <a:lnTo>
                  <a:pt x="1994357" y="40779"/>
                </a:lnTo>
                <a:lnTo>
                  <a:pt x="1999488" y="21336"/>
                </a:lnTo>
                <a:close/>
              </a:path>
              <a:path w="2534920" h="167640">
                <a:moveTo>
                  <a:pt x="2092452" y="30480"/>
                </a:moveTo>
                <a:lnTo>
                  <a:pt x="2075688" y="30480"/>
                </a:lnTo>
                <a:lnTo>
                  <a:pt x="2065159" y="30505"/>
                </a:lnTo>
                <a:lnTo>
                  <a:pt x="2052066" y="30670"/>
                </a:lnTo>
                <a:lnTo>
                  <a:pt x="2036673" y="31127"/>
                </a:lnTo>
                <a:lnTo>
                  <a:pt x="2019300" y="32004"/>
                </a:lnTo>
                <a:lnTo>
                  <a:pt x="2019300" y="44196"/>
                </a:lnTo>
                <a:lnTo>
                  <a:pt x="2063013" y="41414"/>
                </a:lnTo>
                <a:lnTo>
                  <a:pt x="2069592" y="41148"/>
                </a:lnTo>
                <a:lnTo>
                  <a:pt x="2092452" y="41148"/>
                </a:lnTo>
                <a:lnTo>
                  <a:pt x="2092452" y="30480"/>
                </a:lnTo>
                <a:close/>
              </a:path>
              <a:path w="2534920" h="167640">
                <a:moveTo>
                  <a:pt x="2093976" y="140208"/>
                </a:moveTo>
                <a:lnTo>
                  <a:pt x="2087092" y="141338"/>
                </a:lnTo>
                <a:lnTo>
                  <a:pt x="2080069" y="142316"/>
                </a:lnTo>
                <a:lnTo>
                  <a:pt x="2072754" y="143002"/>
                </a:lnTo>
                <a:lnTo>
                  <a:pt x="2065020" y="143256"/>
                </a:lnTo>
                <a:lnTo>
                  <a:pt x="2049780" y="143256"/>
                </a:lnTo>
                <a:lnTo>
                  <a:pt x="2045208" y="141732"/>
                </a:lnTo>
                <a:lnTo>
                  <a:pt x="2039112" y="141732"/>
                </a:lnTo>
                <a:lnTo>
                  <a:pt x="2034540" y="138684"/>
                </a:lnTo>
                <a:lnTo>
                  <a:pt x="2031492" y="137160"/>
                </a:lnTo>
                <a:lnTo>
                  <a:pt x="2026920" y="134112"/>
                </a:lnTo>
                <a:lnTo>
                  <a:pt x="2023872" y="131064"/>
                </a:lnTo>
                <a:lnTo>
                  <a:pt x="2023872" y="126492"/>
                </a:lnTo>
                <a:lnTo>
                  <a:pt x="2025345" y="118783"/>
                </a:lnTo>
                <a:lnTo>
                  <a:pt x="2027669" y="111633"/>
                </a:lnTo>
                <a:lnTo>
                  <a:pt x="2031149" y="105067"/>
                </a:lnTo>
                <a:lnTo>
                  <a:pt x="2036064" y="99060"/>
                </a:lnTo>
                <a:lnTo>
                  <a:pt x="2025396" y="94488"/>
                </a:lnTo>
                <a:lnTo>
                  <a:pt x="2020265" y="102489"/>
                </a:lnTo>
                <a:lnTo>
                  <a:pt x="2016442" y="110490"/>
                </a:lnTo>
                <a:lnTo>
                  <a:pt x="2014029" y="118491"/>
                </a:lnTo>
                <a:lnTo>
                  <a:pt x="2013204" y="126492"/>
                </a:lnTo>
                <a:lnTo>
                  <a:pt x="2013204" y="132588"/>
                </a:lnTo>
                <a:lnTo>
                  <a:pt x="2050161" y="154495"/>
                </a:lnTo>
                <a:lnTo>
                  <a:pt x="2065020" y="155448"/>
                </a:lnTo>
                <a:lnTo>
                  <a:pt x="2071890" y="155194"/>
                </a:lnTo>
                <a:lnTo>
                  <a:pt x="2078926" y="154495"/>
                </a:lnTo>
                <a:lnTo>
                  <a:pt x="2086229" y="153530"/>
                </a:lnTo>
                <a:lnTo>
                  <a:pt x="2093976" y="152400"/>
                </a:lnTo>
                <a:lnTo>
                  <a:pt x="2093976" y="143256"/>
                </a:lnTo>
                <a:lnTo>
                  <a:pt x="2093976" y="140208"/>
                </a:lnTo>
                <a:close/>
              </a:path>
              <a:path w="2534920" h="167640">
                <a:moveTo>
                  <a:pt x="2173224" y="12192"/>
                </a:moveTo>
                <a:lnTo>
                  <a:pt x="2161032" y="12192"/>
                </a:lnTo>
                <a:lnTo>
                  <a:pt x="2161032" y="21336"/>
                </a:lnTo>
                <a:lnTo>
                  <a:pt x="2161032" y="35052"/>
                </a:lnTo>
                <a:lnTo>
                  <a:pt x="2161032" y="44196"/>
                </a:lnTo>
                <a:lnTo>
                  <a:pt x="2161032" y="56388"/>
                </a:lnTo>
                <a:lnTo>
                  <a:pt x="2122932" y="56388"/>
                </a:lnTo>
                <a:lnTo>
                  <a:pt x="2122932" y="44196"/>
                </a:lnTo>
                <a:lnTo>
                  <a:pt x="2161032" y="44196"/>
                </a:lnTo>
                <a:lnTo>
                  <a:pt x="2161032" y="35052"/>
                </a:lnTo>
                <a:lnTo>
                  <a:pt x="2122932" y="35052"/>
                </a:lnTo>
                <a:lnTo>
                  <a:pt x="2122932" y="21336"/>
                </a:lnTo>
                <a:lnTo>
                  <a:pt x="2161032" y="21336"/>
                </a:lnTo>
                <a:lnTo>
                  <a:pt x="2161032" y="12192"/>
                </a:lnTo>
                <a:lnTo>
                  <a:pt x="2110740" y="12192"/>
                </a:lnTo>
                <a:lnTo>
                  <a:pt x="2110740" y="166116"/>
                </a:lnTo>
                <a:lnTo>
                  <a:pt x="2122932" y="166116"/>
                </a:lnTo>
                <a:lnTo>
                  <a:pt x="2122932" y="65532"/>
                </a:lnTo>
                <a:lnTo>
                  <a:pt x="2173224" y="65532"/>
                </a:lnTo>
                <a:lnTo>
                  <a:pt x="2173224" y="56388"/>
                </a:lnTo>
                <a:lnTo>
                  <a:pt x="2173224" y="44196"/>
                </a:lnTo>
                <a:lnTo>
                  <a:pt x="2173224" y="35052"/>
                </a:lnTo>
                <a:lnTo>
                  <a:pt x="2173224" y="21336"/>
                </a:lnTo>
                <a:lnTo>
                  <a:pt x="2173224" y="12192"/>
                </a:lnTo>
                <a:close/>
              </a:path>
              <a:path w="2534920" h="167640">
                <a:moveTo>
                  <a:pt x="2231136" y="112776"/>
                </a:moveTo>
                <a:lnTo>
                  <a:pt x="2188464" y="112776"/>
                </a:lnTo>
                <a:lnTo>
                  <a:pt x="2188464" y="96012"/>
                </a:lnTo>
                <a:lnTo>
                  <a:pt x="2226564" y="96012"/>
                </a:lnTo>
                <a:lnTo>
                  <a:pt x="2226564" y="86868"/>
                </a:lnTo>
                <a:lnTo>
                  <a:pt x="2203704" y="86868"/>
                </a:lnTo>
                <a:lnTo>
                  <a:pt x="2212848" y="73152"/>
                </a:lnTo>
                <a:lnTo>
                  <a:pt x="2202180" y="70104"/>
                </a:lnTo>
                <a:lnTo>
                  <a:pt x="2193036" y="86868"/>
                </a:lnTo>
                <a:lnTo>
                  <a:pt x="2173224" y="86868"/>
                </a:lnTo>
                <a:lnTo>
                  <a:pt x="2165604" y="70104"/>
                </a:lnTo>
                <a:lnTo>
                  <a:pt x="2154936" y="73152"/>
                </a:lnTo>
                <a:lnTo>
                  <a:pt x="2161032" y="86868"/>
                </a:lnTo>
                <a:lnTo>
                  <a:pt x="2141220" y="86868"/>
                </a:lnTo>
                <a:lnTo>
                  <a:pt x="2141220" y="96012"/>
                </a:lnTo>
                <a:lnTo>
                  <a:pt x="2176272" y="96012"/>
                </a:lnTo>
                <a:lnTo>
                  <a:pt x="2176272" y="112776"/>
                </a:lnTo>
                <a:lnTo>
                  <a:pt x="2138172" y="112776"/>
                </a:lnTo>
                <a:lnTo>
                  <a:pt x="2138172" y="121920"/>
                </a:lnTo>
                <a:lnTo>
                  <a:pt x="2173224" y="121920"/>
                </a:lnTo>
                <a:lnTo>
                  <a:pt x="2170176" y="128016"/>
                </a:lnTo>
                <a:lnTo>
                  <a:pt x="2165604" y="134112"/>
                </a:lnTo>
                <a:lnTo>
                  <a:pt x="2157984" y="138684"/>
                </a:lnTo>
                <a:lnTo>
                  <a:pt x="2151888" y="143256"/>
                </a:lnTo>
                <a:lnTo>
                  <a:pt x="2144268" y="147828"/>
                </a:lnTo>
                <a:lnTo>
                  <a:pt x="2135124" y="149352"/>
                </a:lnTo>
                <a:lnTo>
                  <a:pt x="2139696" y="158496"/>
                </a:lnTo>
                <a:lnTo>
                  <a:pt x="2154313" y="153720"/>
                </a:lnTo>
                <a:lnTo>
                  <a:pt x="2166366" y="146494"/>
                </a:lnTo>
                <a:lnTo>
                  <a:pt x="2176119" y="137287"/>
                </a:lnTo>
                <a:lnTo>
                  <a:pt x="2183892" y="126492"/>
                </a:lnTo>
                <a:lnTo>
                  <a:pt x="2190432" y="137071"/>
                </a:lnTo>
                <a:lnTo>
                  <a:pt x="2198560" y="145923"/>
                </a:lnTo>
                <a:lnTo>
                  <a:pt x="2208098" y="153073"/>
                </a:lnTo>
                <a:lnTo>
                  <a:pt x="2218944" y="158496"/>
                </a:lnTo>
                <a:lnTo>
                  <a:pt x="2225040" y="149352"/>
                </a:lnTo>
                <a:lnTo>
                  <a:pt x="2215324" y="144208"/>
                </a:lnTo>
                <a:lnTo>
                  <a:pt x="2206752" y="137922"/>
                </a:lnTo>
                <a:lnTo>
                  <a:pt x="2199322" y="130505"/>
                </a:lnTo>
                <a:lnTo>
                  <a:pt x="2196388" y="126492"/>
                </a:lnTo>
                <a:lnTo>
                  <a:pt x="2193036" y="121920"/>
                </a:lnTo>
                <a:lnTo>
                  <a:pt x="2231136" y="121920"/>
                </a:lnTo>
                <a:lnTo>
                  <a:pt x="2231136" y="112776"/>
                </a:lnTo>
                <a:close/>
              </a:path>
              <a:path w="2534920" h="167640">
                <a:moveTo>
                  <a:pt x="2258568" y="12192"/>
                </a:moveTo>
                <a:lnTo>
                  <a:pt x="2246376" y="12192"/>
                </a:lnTo>
                <a:lnTo>
                  <a:pt x="2246376" y="21336"/>
                </a:lnTo>
                <a:lnTo>
                  <a:pt x="2246376" y="35052"/>
                </a:lnTo>
                <a:lnTo>
                  <a:pt x="2246376" y="44196"/>
                </a:lnTo>
                <a:lnTo>
                  <a:pt x="2246376" y="56388"/>
                </a:lnTo>
                <a:lnTo>
                  <a:pt x="2206752" y="56388"/>
                </a:lnTo>
                <a:lnTo>
                  <a:pt x="2206752" y="44196"/>
                </a:lnTo>
                <a:lnTo>
                  <a:pt x="2246376" y="44196"/>
                </a:lnTo>
                <a:lnTo>
                  <a:pt x="2246376" y="35052"/>
                </a:lnTo>
                <a:lnTo>
                  <a:pt x="2206752" y="35052"/>
                </a:lnTo>
                <a:lnTo>
                  <a:pt x="2206752" y="21336"/>
                </a:lnTo>
                <a:lnTo>
                  <a:pt x="2246376" y="21336"/>
                </a:lnTo>
                <a:lnTo>
                  <a:pt x="2246376" y="12192"/>
                </a:lnTo>
                <a:lnTo>
                  <a:pt x="2194560" y="12192"/>
                </a:lnTo>
                <a:lnTo>
                  <a:pt x="2194560" y="65532"/>
                </a:lnTo>
                <a:lnTo>
                  <a:pt x="2246376" y="65532"/>
                </a:lnTo>
                <a:lnTo>
                  <a:pt x="2246376" y="149352"/>
                </a:lnTo>
                <a:lnTo>
                  <a:pt x="2241804" y="153924"/>
                </a:lnTo>
                <a:lnTo>
                  <a:pt x="2226564" y="153924"/>
                </a:lnTo>
                <a:lnTo>
                  <a:pt x="2229612" y="166116"/>
                </a:lnTo>
                <a:lnTo>
                  <a:pt x="2253996" y="166116"/>
                </a:lnTo>
                <a:lnTo>
                  <a:pt x="2258568" y="161544"/>
                </a:lnTo>
                <a:lnTo>
                  <a:pt x="2258568" y="56388"/>
                </a:lnTo>
                <a:lnTo>
                  <a:pt x="2258568" y="44196"/>
                </a:lnTo>
                <a:lnTo>
                  <a:pt x="2258568" y="35052"/>
                </a:lnTo>
                <a:lnTo>
                  <a:pt x="2258568" y="21336"/>
                </a:lnTo>
                <a:lnTo>
                  <a:pt x="2258568" y="12192"/>
                </a:lnTo>
                <a:close/>
              </a:path>
              <a:path w="2534920" h="167640">
                <a:moveTo>
                  <a:pt x="2414016" y="33528"/>
                </a:moveTo>
                <a:lnTo>
                  <a:pt x="2366772" y="33528"/>
                </a:lnTo>
                <a:lnTo>
                  <a:pt x="2366772" y="13716"/>
                </a:lnTo>
                <a:lnTo>
                  <a:pt x="2353056" y="13716"/>
                </a:lnTo>
                <a:lnTo>
                  <a:pt x="2353056" y="33528"/>
                </a:lnTo>
                <a:lnTo>
                  <a:pt x="2272284" y="33528"/>
                </a:lnTo>
                <a:lnTo>
                  <a:pt x="2272284" y="45720"/>
                </a:lnTo>
                <a:lnTo>
                  <a:pt x="2353056" y="45720"/>
                </a:lnTo>
                <a:lnTo>
                  <a:pt x="2353056" y="67056"/>
                </a:lnTo>
                <a:lnTo>
                  <a:pt x="2353056" y="80772"/>
                </a:lnTo>
                <a:lnTo>
                  <a:pt x="2353056" y="92964"/>
                </a:lnTo>
                <a:lnTo>
                  <a:pt x="2350008" y="99060"/>
                </a:lnTo>
                <a:lnTo>
                  <a:pt x="2346960" y="103632"/>
                </a:lnTo>
                <a:lnTo>
                  <a:pt x="2342388" y="108204"/>
                </a:lnTo>
                <a:lnTo>
                  <a:pt x="2336292" y="109728"/>
                </a:lnTo>
                <a:lnTo>
                  <a:pt x="2324100" y="109728"/>
                </a:lnTo>
                <a:lnTo>
                  <a:pt x="2321052" y="108204"/>
                </a:lnTo>
                <a:lnTo>
                  <a:pt x="2314956" y="102108"/>
                </a:lnTo>
                <a:lnTo>
                  <a:pt x="2313432" y="97536"/>
                </a:lnTo>
                <a:lnTo>
                  <a:pt x="2313432" y="91440"/>
                </a:lnTo>
                <a:lnTo>
                  <a:pt x="2311908" y="86868"/>
                </a:lnTo>
                <a:lnTo>
                  <a:pt x="2318004" y="77724"/>
                </a:lnTo>
                <a:lnTo>
                  <a:pt x="2322576" y="73152"/>
                </a:lnTo>
                <a:lnTo>
                  <a:pt x="2327148" y="71628"/>
                </a:lnTo>
                <a:lnTo>
                  <a:pt x="2342388" y="71628"/>
                </a:lnTo>
                <a:lnTo>
                  <a:pt x="2350008" y="74676"/>
                </a:lnTo>
                <a:lnTo>
                  <a:pt x="2353056" y="80772"/>
                </a:lnTo>
                <a:lnTo>
                  <a:pt x="2353056" y="67056"/>
                </a:lnTo>
                <a:lnTo>
                  <a:pt x="2346960" y="62484"/>
                </a:lnTo>
                <a:lnTo>
                  <a:pt x="2340864" y="59436"/>
                </a:lnTo>
                <a:lnTo>
                  <a:pt x="2333244" y="59436"/>
                </a:lnTo>
                <a:lnTo>
                  <a:pt x="2299716" y="83820"/>
                </a:lnTo>
                <a:lnTo>
                  <a:pt x="2299716" y="100584"/>
                </a:lnTo>
                <a:lnTo>
                  <a:pt x="2302764" y="108204"/>
                </a:lnTo>
                <a:lnTo>
                  <a:pt x="2308860" y="112776"/>
                </a:lnTo>
                <a:lnTo>
                  <a:pt x="2313432" y="118872"/>
                </a:lnTo>
                <a:lnTo>
                  <a:pt x="2321052" y="121920"/>
                </a:lnTo>
                <a:lnTo>
                  <a:pt x="2337816" y="121920"/>
                </a:lnTo>
                <a:lnTo>
                  <a:pt x="2343912" y="118872"/>
                </a:lnTo>
                <a:lnTo>
                  <a:pt x="2348484" y="115824"/>
                </a:lnTo>
                <a:lnTo>
                  <a:pt x="2354580" y="111252"/>
                </a:lnTo>
                <a:lnTo>
                  <a:pt x="2355596" y="109728"/>
                </a:lnTo>
                <a:lnTo>
                  <a:pt x="2357628" y="106680"/>
                </a:lnTo>
                <a:lnTo>
                  <a:pt x="2359152" y="99060"/>
                </a:lnTo>
                <a:lnTo>
                  <a:pt x="2359152" y="105156"/>
                </a:lnTo>
                <a:lnTo>
                  <a:pt x="2338019" y="143192"/>
                </a:lnTo>
                <a:lnTo>
                  <a:pt x="2310384" y="152400"/>
                </a:lnTo>
                <a:lnTo>
                  <a:pt x="2313432" y="163068"/>
                </a:lnTo>
                <a:lnTo>
                  <a:pt x="2356104" y="144780"/>
                </a:lnTo>
                <a:lnTo>
                  <a:pt x="2372868" y="106680"/>
                </a:lnTo>
                <a:lnTo>
                  <a:pt x="2372588" y="99060"/>
                </a:lnTo>
                <a:lnTo>
                  <a:pt x="2372474" y="97536"/>
                </a:lnTo>
                <a:lnTo>
                  <a:pt x="2371534" y="90690"/>
                </a:lnTo>
                <a:lnTo>
                  <a:pt x="2369642" y="84404"/>
                </a:lnTo>
                <a:lnTo>
                  <a:pt x="2366772" y="79248"/>
                </a:lnTo>
                <a:lnTo>
                  <a:pt x="2366772" y="71628"/>
                </a:lnTo>
                <a:lnTo>
                  <a:pt x="2366772" y="67056"/>
                </a:lnTo>
                <a:lnTo>
                  <a:pt x="2366772" y="45720"/>
                </a:lnTo>
                <a:lnTo>
                  <a:pt x="2414016" y="45720"/>
                </a:lnTo>
                <a:lnTo>
                  <a:pt x="2414016" y="33528"/>
                </a:lnTo>
                <a:close/>
              </a:path>
              <a:path w="2534920" h="167640">
                <a:moveTo>
                  <a:pt x="2534412" y="114300"/>
                </a:moveTo>
                <a:lnTo>
                  <a:pt x="2513279" y="77419"/>
                </a:lnTo>
                <a:lnTo>
                  <a:pt x="2485644" y="71628"/>
                </a:lnTo>
                <a:lnTo>
                  <a:pt x="2479548" y="71628"/>
                </a:lnTo>
                <a:lnTo>
                  <a:pt x="2467356" y="74676"/>
                </a:lnTo>
                <a:lnTo>
                  <a:pt x="2517648" y="30480"/>
                </a:lnTo>
                <a:lnTo>
                  <a:pt x="2513076" y="22860"/>
                </a:lnTo>
                <a:lnTo>
                  <a:pt x="2430780" y="22860"/>
                </a:lnTo>
                <a:lnTo>
                  <a:pt x="2430780" y="33528"/>
                </a:lnTo>
                <a:lnTo>
                  <a:pt x="2497836" y="33528"/>
                </a:lnTo>
                <a:lnTo>
                  <a:pt x="2435250" y="87109"/>
                </a:lnTo>
                <a:lnTo>
                  <a:pt x="2415540" y="103632"/>
                </a:lnTo>
                <a:lnTo>
                  <a:pt x="2421636" y="112776"/>
                </a:lnTo>
                <a:lnTo>
                  <a:pt x="2426208" y="109728"/>
                </a:lnTo>
                <a:lnTo>
                  <a:pt x="2432304" y="105156"/>
                </a:lnTo>
                <a:lnTo>
                  <a:pt x="2441448" y="99060"/>
                </a:lnTo>
                <a:lnTo>
                  <a:pt x="2471928" y="83820"/>
                </a:lnTo>
                <a:lnTo>
                  <a:pt x="2478024" y="82296"/>
                </a:lnTo>
                <a:lnTo>
                  <a:pt x="2485644" y="82296"/>
                </a:lnTo>
                <a:lnTo>
                  <a:pt x="2493327" y="82880"/>
                </a:lnTo>
                <a:lnTo>
                  <a:pt x="2520696" y="115824"/>
                </a:lnTo>
                <a:lnTo>
                  <a:pt x="2519235" y="127495"/>
                </a:lnTo>
                <a:lnTo>
                  <a:pt x="2514790" y="137160"/>
                </a:lnTo>
                <a:lnTo>
                  <a:pt x="2507183" y="144551"/>
                </a:lnTo>
                <a:lnTo>
                  <a:pt x="2496312" y="149352"/>
                </a:lnTo>
                <a:lnTo>
                  <a:pt x="2494851" y="141668"/>
                </a:lnTo>
                <a:lnTo>
                  <a:pt x="2492692" y="134683"/>
                </a:lnTo>
                <a:lnTo>
                  <a:pt x="2489657" y="128574"/>
                </a:lnTo>
                <a:lnTo>
                  <a:pt x="2488031" y="126492"/>
                </a:lnTo>
                <a:lnTo>
                  <a:pt x="2485644" y="123444"/>
                </a:lnTo>
                <a:lnTo>
                  <a:pt x="2484120" y="121920"/>
                </a:lnTo>
                <a:lnTo>
                  <a:pt x="2484120" y="150876"/>
                </a:lnTo>
                <a:lnTo>
                  <a:pt x="2481072" y="152400"/>
                </a:lnTo>
                <a:lnTo>
                  <a:pt x="2459736" y="152400"/>
                </a:lnTo>
                <a:lnTo>
                  <a:pt x="2452116" y="147828"/>
                </a:lnTo>
                <a:lnTo>
                  <a:pt x="2452116" y="135636"/>
                </a:lnTo>
                <a:lnTo>
                  <a:pt x="2453640" y="132588"/>
                </a:lnTo>
                <a:lnTo>
                  <a:pt x="2456688" y="129540"/>
                </a:lnTo>
                <a:lnTo>
                  <a:pt x="2459736" y="128016"/>
                </a:lnTo>
                <a:lnTo>
                  <a:pt x="2461260" y="126492"/>
                </a:lnTo>
                <a:lnTo>
                  <a:pt x="2465832" y="126492"/>
                </a:lnTo>
                <a:lnTo>
                  <a:pt x="2472105" y="127952"/>
                </a:lnTo>
                <a:lnTo>
                  <a:pt x="2477249" y="132397"/>
                </a:lnTo>
                <a:lnTo>
                  <a:pt x="2481262" y="140004"/>
                </a:lnTo>
                <a:lnTo>
                  <a:pt x="2484120" y="150876"/>
                </a:lnTo>
                <a:lnTo>
                  <a:pt x="2484120" y="121920"/>
                </a:lnTo>
                <a:lnTo>
                  <a:pt x="2479548" y="117348"/>
                </a:lnTo>
                <a:lnTo>
                  <a:pt x="2471928" y="115824"/>
                </a:lnTo>
                <a:lnTo>
                  <a:pt x="2458212" y="115824"/>
                </a:lnTo>
                <a:lnTo>
                  <a:pt x="2452116" y="117348"/>
                </a:lnTo>
                <a:lnTo>
                  <a:pt x="2442972" y="126492"/>
                </a:lnTo>
                <a:lnTo>
                  <a:pt x="2440013" y="132397"/>
                </a:lnTo>
                <a:lnTo>
                  <a:pt x="2439924" y="138684"/>
                </a:lnTo>
                <a:lnTo>
                  <a:pt x="2442210" y="149567"/>
                </a:lnTo>
                <a:lnTo>
                  <a:pt x="2449068" y="157175"/>
                </a:lnTo>
                <a:lnTo>
                  <a:pt x="2460498" y="161620"/>
                </a:lnTo>
                <a:lnTo>
                  <a:pt x="2476500" y="163068"/>
                </a:lnTo>
                <a:lnTo>
                  <a:pt x="2488730" y="162242"/>
                </a:lnTo>
                <a:lnTo>
                  <a:pt x="2500122" y="159829"/>
                </a:lnTo>
                <a:lnTo>
                  <a:pt x="2510358" y="156006"/>
                </a:lnTo>
                <a:lnTo>
                  <a:pt x="2516543" y="152400"/>
                </a:lnTo>
                <a:lnTo>
                  <a:pt x="2519172" y="150876"/>
                </a:lnTo>
                <a:lnTo>
                  <a:pt x="2520759" y="149352"/>
                </a:lnTo>
                <a:lnTo>
                  <a:pt x="2526042" y="144310"/>
                </a:lnTo>
                <a:lnTo>
                  <a:pt x="2530792" y="136029"/>
                </a:lnTo>
                <a:lnTo>
                  <a:pt x="2533523" y="126022"/>
                </a:lnTo>
                <a:lnTo>
                  <a:pt x="2534412" y="114300"/>
                </a:lnTo>
                <a:close/>
              </a:path>
            </a:pathLst>
          </a:custGeom>
          <a:solidFill>
            <a:srgbClr val="000000"/>
          </a:solidFill>
        </p:spPr>
        <p:txBody>
          <a:bodyPr wrap="square" lIns="0" tIns="0" rIns="0" bIns="0" rtlCol="0"/>
          <a:lstStyle/>
          <a:p>
            <a:endParaRPr sz="1632"/>
          </a:p>
        </p:txBody>
      </p:sp>
      <p:grpSp>
        <p:nvGrpSpPr>
          <p:cNvPr id="31" name="object 31"/>
          <p:cNvGrpSpPr/>
          <p:nvPr/>
        </p:nvGrpSpPr>
        <p:grpSpPr>
          <a:xfrm>
            <a:off x="2209454" y="1068067"/>
            <a:ext cx="1219008" cy="146834"/>
            <a:chOff x="1060703" y="1463040"/>
            <a:chExt cx="1344295" cy="161925"/>
          </a:xfrm>
        </p:grpSpPr>
        <p:sp>
          <p:nvSpPr>
            <p:cNvPr id="32" name="object 32"/>
            <p:cNvSpPr/>
            <p:nvPr/>
          </p:nvSpPr>
          <p:spPr>
            <a:xfrm>
              <a:off x="1060703" y="1463040"/>
              <a:ext cx="736600" cy="158750"/>
            </a:xfrm>
            <a:custGeom>
              <a:avLst/>
              <a:gdLst/>
              <a:ahLst/>
              <a:cxnLst/>
              <a:rect l="l" t="t" r="r" b="b"/>
              <a:pathLst>
                <a:path w="736600" h="158750">
                  <a:moveTo>
                    <a:pt x="723900" y="62484"/>
                  </a:moveTo>
                  <a:lnTo>
                    <a:pt x="719566" y="71294"/>
                  </a:lnTo>
                  <a:lnTo>
                    <a:pt x="715517" y="79248"/>
                  </a:lnTo>
                  <a:lnTo>
                    <a:pt x="711469" y="86058"/>
                  </a:lnTo>
                  <a:lnTo>
                    <a:pt x="707135" y="91440"/>
                  </a:lnTo>
                  <a:lnTo>
                    <a:pt x="703183" y="97131"/>
                  </a:lnTo>
                  <a:lnTo>
                    <a:pt x="673226" y="123062"/>
                  </a:lnTo>
                  <a:lnTo>
                    <a:pt x="628983" y="140065"/>
                  </a:lnTo>
                  <a:lnTo>
                    <a:pt x="618744" y="141732"/>
                  </a:lnTo>
                  <a:lnTo>
                    <a:pt x="621791" y="155448"/>
                  </a:lnTo>
                  <a:lnTo>
                    <a:pt x="667512" y="141732"/>
                  </a:lnTo>
                  <a:lnTo>
                    <a:pt x="705612" y="114300"/>
                  </a:lnTo>
                  <a:lnTo>
                    <a:pt x="729829" y="83010"/>
                  </a:lnTo>
                  <a:lnTo>
                    <a:pt x="736091" y="70104"/>
                  </a:lnTo>
                  <a:lnTo>
                    <a:pt x="723900" y="62484"/>
                  </a:lnTo>
                  <a:close/>
                </a:path>
                <a:path w="736600" h="158750">
                  <a:moveTo>
                    <a:pt x="484632" y="59436"/>
                  </a:moveTo>
                  <a:lnTo>
                    <a:pt x="382524" y="59436"/>
                  </a:lnTo>
                  <a:lnTo>
                    <a:pt x="382524" y="71628"/>
                  </a:lnTo>
                  <a:lnTo>
                    <a:pt x="467868" y="71628"/>
                  </a:lnTo>
                  <a:lnTo>
                    <a:pt x="466510" y="88773"/>
                  </a:lnTo>
                  <a:lnTo>
                    <a:pt x="449580" y="126492"/>
                  </a:lnTo>
                  <a:lnTo>
                    <a:pt x="414432" y="142779"/>
                  </a:lnTo>
                  <a:lnTo>
                    <a:pt x="399288" y="144780"/>
                  </a:lnTo>
                  <a:lnTo>
                    <a:pt x="400812" y="156972"/>
                  </a:lnTo>
                  <a:lnTo>
                    <a:pt x="442674" y="147399"/>
                  </a:lnTo>
                  <a:lnTo>
                    <a:pt x="472678" y="116967"/>
                  </a:lnTo>
                  <a:lnTo>
                    <a:pt x="483108" y="74295"/>
                  </a:lnTo>
                  <a:lnTo>
                    <a:pt x="483727" y="67151"/>
                  </a:lnTo>
                  <a:lnTo>
                    <a:pt x="484632" y="59436"/>
                  </a:lnTo>
                  <a:close/>
                </a:path>
                <a:path w="736600" h="158750">
                  <a:moveTo>
                    <a:pt x="626364" y="16764"/>
                  </a:moveTo>
                  <a:lnTo>
                    <a:pt x="618744" y="27432"/>
                  </a:lnTo>
                  <a:lnTo>
                    <a:pt x="632198" y="34575"/>
                  </a:lnTo>
                  <a:lnTo>
                    <a:pt x="645223" y="42291"/>
                  </a:lnTo>
                  <a:lnTo>
                    <a:pt x="657963" y="50577"/>
                  </a:lnTo>
                  <a:lnTo>
                    <a:pt x="670560" y="59436"/>
                  </a:lnTo>
                  <a:lnTo>
                    <a:pt x="679704" y="48768"/>
                  </a:lnTo>
                  <a:lnTo>
                    <a:pt x="666869" y="39052"/>
                  </a:lnTo>
                  <a:lnTo>
                    <a:pt x="653605" y="30480"/>
                  </a:lnTo>
                  <a:lnTo>
                    <a:pt x="640056" y="23050"/>
                  </a:lnTo>
                  <a:lnTo>
                    <a:pt x="626364" y="16764"/>
                  </a:lnTo>
                  <a:close/>
                </a:path>
                <a:path w="736600" h="158750">
                  <a:moveTo>
                    <a:pt x="480059" y="16764"/>
                  </a:moveTo>
                  <a:lnTo>
                    <a:pt x="387096" y="16764"/>
                  </a:lnTo>
                  <a:lnTo>
                    <a:pt x="387096" y="28956"/>
                  </a:lnTo>
                  <a:lnTo>
                    <a:pt x="480059" y="28956"/>
                  </a:lnTo>
                  <a:lnTo>
                    <a:pt x="480059" y="16764"/>
                  </a:lnTo>
                  <a:close/>
                </a:path>
                <a:path w="736600" h="158750">
                  <a:moveTo>
                    <a:pt x="298704" y="6096"/>
                  </a:moveTo>
                  <a:lnTo>
                    <a:pt x="283464" y="6096"/>
                  </a:lnTo>
                  <a:lnTo>
                    <a:pt x="283464" y="158496"/>
                  </a:lnTo>
                  <a:lnTo>
                    <a:pt x="298704" y="158496"/>
                  </a:lnTo>
                  <a:lnTo>
                    <a:pt x="298704" y="67056"/>
                  </a:lnTo>
                  <a:lnTo>
                    <a:pt x="328915" y="67056"/>
                  </a:lnTo>
                  <a:lnTo>
                    <a:pt x="318754" y="61912"/>
                  </a:lnTo>
                  <a:lnTo>
                    <a:pt x="298704" y="53340"/>
                  </a:lnTo>
                  <a:lnTo>
                    <a:pt x="298704" y="6096"/>
                  </a:lnTo>
                  <a:close/>
                </a:path>
                <a:path w="736600" h="158750">
                  <a:moveTo>
                    <a:pt x="328915" y="67056"/>
                  </a:moveTo>
                  <a:lnTo>
                    <a:pt x="298704" y="67056"/>
                  </a:lnTo>
                  <a:lnTo>
                    <a:pt x="306966" y="70746"/>
                  </a:lnTo>
                  <a:lnTo>
                    <a:pt x="315658" y="74866"/>
                  </a:lnTo>
                  <a:lnTo>
                    <a:pt x="352234" y="95250"/>
                  </a:lnTo>
                  <a:lnTo>
                    <a:pt x="367284" y="106680"/>
                  </a:lnTo>
                  <a:lnTo>
                    <a:pt x="374904" y="94487"/>
                  </a:lnTo>
                  <a:lnTo>
                    <a:pt x="356568" y="82486"/>
                  </a:lnTo>
                  <a:lnTo>
                    <a:pt x="337947" y="71627"/>
                  </a:lnTo>
                  <a:lnTo>
                    <a:pt x="328915" y="67056"/>
                  </a:lnTo>
                  <a:close/>
                </a:path>
                <a:path w="736600" h="158750">
                  <a:moveTo>
                    <a:pt x="332232" y="15240"/>
                  </a:moveTo>
                  <a:lnTo>
                    <a:pt x="323088" y="19812"/>
                  </a:lnTo>
                  <a:lnTo>
                    <a:pt x="325635" y="25550"/>
                  </a:lnTo>
                  <a:lnTo>
                    <a:pt x="328612" y="31432"/>
                  </a:lnTo>
                  <a:lnTo>
                    <a:pt x="331874" y="37599"/>
                  </a:lnTo>
                  <a:lnTo>
                    <a:pt x="335280" y="44196"/>
                  </a:lnTo>
                  <a:lnTo>
                    <a:pt x="345948" y="39624"/>
                  </a:lnTo>
                  <a:lnTo>
                    <a:pt x="342519" y="33670"/>
                  </a:lnTo>
                  <a:lnTo>
                    <a:pt x="335661" y="21193"/>
                  </a:lnTo>
                  <a:lnTo>
                    <a:pt x="332232" y="15240"/>
                  </a:lnTo>
                  <a:close/>
                </a:path>
                <a:path w="736600" h="158750">
                  <a:moveTo>
                    <a:pt x="353568" y="12192"/>
                  </a:moveTo>
                  <a:lnTo>
                    <a:pt x="344424" y="16764"/>
                  </a:lnTo>
                  <a:lnTo>
                    <a:pt x="347829" y="21859"/>
                  </a:lnTo>
                  <a:lnTo>
                    <a:pt x="351091" y="27812"/>
                  </a:lnTo>
                  <a:lnTo>
                    <a:pt x="354068" y="34337"/>
                  </a:lnTo>
                  <a:lnTo>
                    <a:pt x="356616" y="41148"/>
                  </a:lnTo>
                  <a:lnTo>
                    <a:pt x="367284" y="36575"/>
                  </a:lnTo>
                  <a:lnTo>
                    <a:pt x="363212" y="29122"/>
                  </a:lnTo>
                  <a:lnTo>
                    <a:pt x="359854" y="22669"/>
                  </a:lnTo>
                  <a:lnTo>
                    <a:pt x="356782" y="17073"/>
                  </a:lnTo>
                  <a:lnTo>
                    <a:pt x="353568" y="12192"/>
                  </a:lnTo>
                  <a:close/>
                </a:path>
                <a:path w="736600" h="158750">
                  <a:moveTo>
                    <a:pt x="568452" y="73152"/>
                  </a:moveTo>
                  <a:lnTo>
                    <a:pt x="553212" y="73152"/>
                  </a:lnTo>
                  <a:lnTo>
                    <a:pt x="553212" y="156972"/>
                  </a:lnTo>
                  <a:lnTo>
                    <a:pt x="568452" y="156972"/>
                  </a:lnTo>
                  <a:lnTo>
                    <a:pt x="568452" y="73152"/>
                  </a:lnTo>
                  <a:close/>
                </a:path>
                <a:path w="736600" h="158750">
                  <a:moveTo>
                    <a:pt x="591312" y="7620"/>
                  </a:moveTo>
                  <a:lnTo>
                    <a:pt x="567094" y="41910"/>
                  </a:lnTo>
                  <a:lnTo>
                    <a:pt x="528828" y="72771"/>
                  </a:lnTo>
                  <a:lnTo>
                    <a:pt x="492252" y="89916"/>
                  </a:lnTo>
                  <a:lnTo>
                    <a:pt x="496824" y="100584"/>
                  </a:lnTo>
                  <a:lnTo>
                    <a:pt x="513135" y="94583"/>
                  </a:lnTo>
                  <a:lnTo>
                    <a:pt x="527875" y="88011"/>
                  </a:lnTo>
                  <a:lnTo>
                    <a:pt x="541186" y="80867"/>
                  </a:lnTo>
                  <a:lnTo>
                    <a:pt x="553212" y="73152"/>
                  </a:lnTo>
                  <a:lnTo>
                    <a:pt x="568452" y="73152"/>
                  </a:lnTo>
                  <a:lnTo>
                    <a:pt x="568452" y="60960"/>
                  </a:lnTo>
                  <a:lnTo>
                    <a:pt x="579310" y="49506"/>
                  </a:lnTo>
                  <a:lnTo>
                    <a:pt x="589025" y="37909"/>
                  </a:lnTo>
                  <a:lnTo>
                    <a:pt x="597598" y="26027"/>
                  </a:lnTo>
                  <a:lnTo>
                    <a:pt x="605028" y="13716"/>
                  </a:lnTo>
                  <a:lnTo>
                    <a:pt x="591312" y="7620"/>
                  </a:lnTo>
                  <a:close/>
                </a:path>
                <a:path w="736600" h="158750">
                  <a:moveTo>
                    <a:pt x="211836" y="73152"/>
                  </a:moveTo>
                  <a:lnTo>
                    <a:pt x="196596" y="73152"/>
                  </a:lnTo>
                  <a:lnTo>
                    <a:pt x="196596" y="156972"/>
                  </a:lnTo>
                  <a:lnTo>
                    <a:pt x="211836" y="156972"/>
                  </a:lnTo>
                  <a:lnTo>
                    <a:pt x="211836" y="73152"/>
                  </a:lnTo>
                  <a:close/>
                </a:path>
                <a:path w="736600" h="158750">
                  <a:moveTo>
                    <a:pt x="234696" y="7620"/>
                  </a:moveTo>
                  <a:lnTo>
                    <a:pt x="210478" y="41910"/>
                  </a:lnTo>
                  <a:lnTo>
                    <a:pt x="172212" y="72771"/>
                  </a:lnTo>
                  <a:lnTo>
                    <a:pt x="135636" y="89916"/>
                  </a:lnTo>
                  <a:lnTo>
                    <a:pt x="140208" y="100584"/>
                  </a:lnTo>
                  <a:lnTo>
                    <a:pt x="156519" y="94583"/>
                  </a:lnTo>
                  <a:lnTo>
                    <a:pt x="171259" y="88011"/>
                  </a:lnTo>
                  <a:lnTo>
                    <a:pt x="184570" y="80867"/>
                  </a:lnTo>
                  <a:lnTo>
                    <a:pt x="196596" y="73152"/>
                  </a:lnTo>
                  <a:lnTo>
                    <a:pt x="211836" y="73152"/>
                  </a:lnTo>
                  <a:lnTo>
                    <a:pt x="211836" y="60960"/>
                  </a:lnTo>
                  <a:lnTo>
                    <a:pt x="222694" y="49506"/>
                  </a:lnTo>
                  <a:lnTo>
                    <a:pt x="232410" y="37909"/>
                  </a:lnTo>
                  <a:lnTo>
                    <a:pt x="240982" y="26027"/>
                  </a:lnTo>
                  <a:lnTo>
                    <a:pt x="248412" y="13716"/>
                  </a:lnTo>
                  <a:lnTo>
                    <a:pt x="234696" y="7620"/>
                  </a:lnTo>
                  <a:close/>
                </a:path>
                <a:path w="736600" h="158750">
                  <a:moveTo>
                    <a:pt x="56387" y="51816"/>
                  </a:moveTo>
                  <a:lnTo>
                    <a:pt x="42671" y="51816"/>
                  </a:lnTo>
                  <a:lnTo>
                    <a:pt x="40957" y="68365"/>
                  </a:lnTo>
                  <a:lnTo>
                    <a:pt x="38100" y="83629"/>
                  </a:lnTo>
                  <a:lnTo>
                    <a:pt x="23574" y="119967"/>
                  </a:lnTo>
                  <a:lnTo>
                    <a:pt x="0" y="147828"/>
                  </a:lnTo>
                  <a:lnTo>
                    <a:pt x="9143" y="156972"/>
                  </a:lnTo>
                  <a:lnTo>
                    <a:pt x="41148" y="117348"/>
                  </a:lnTo>
                  <a:lnTo>
                    <a:pt x="55292" y="71270"/>
                  </a:lnTo>
                  <a:lnTo>
                    <a:pt x="56387" y="51816"/>
                  </a:lnTo>
                  <a:close/>
                </a:path>
                <a:path w="736600" h="158750">
                  <a:moveTo>
                    <a:pt x="54864" y="137160"/>
                  </a:moveTo>
                  <a:lnTo>
                    <a:pt x="54864" y="150875"/>
                  </a:lnTo>
                  <a:lnTo>
                    <a:pt x="64008" y="152400"/>
                  </a:lnTo>
                  <a:lnTo>
                    <a:pt x="71628" y="153924"/>
                  </a:lnTo>
                  <a:lnTo>
                    <a:pt x="86868" y="153924"/>
                  </a:lnTo>
                  <a:lnTo>
                    <a:pt x="89915" y="152400"/>
                  </a:lnTo>
                  <a:lnTo>
                    <a:pt x="92964" y="149352"/>
                  </a:lnTo>
                  <a:lnTo>
                    <a:pt x="96012" y="147828"/>
                  </a:lnTo>
                  <a:lnTo>
                    <a:pt x="99059" y="141732"/>
                  </a:lnTo>
                  <a:lnTo>
                    <a:pt x="100075" y="140208"/>
                  </a:lnTo>
                  <a:lnTo>
                    <a:pt x="62484" y="140208"/>
                  </a:lnTo>
                  <a:lnTo>
                    <a:pt x="54864" y="137160"/>
                  </a:lnTo>
                  <a:close/>
                </a:path>
                <a:path w="736600" h="158750">
                  <a:moveTo>
                    <a:pt x="109728" y="39624"/>
                  </a:moveTo>
                  <a:lnTo>
                    <a:pt x="6096" y="39624"/>
                  </a:lnTo>
                  <a:lnTo>
                    <a:pt x="6096" y="51816"/>
                  </a:lnTo>
                  <a:lnTo>
                    <a:pt x="94487" y="51816"/>
                  </a:lnTo>
                  <a:lnTo>
                    <a:pt x="94386" y="68365"/>
                  </a:lnTo>
                  <a:lnTo>
                    <a:pt x="94249" y="74247"/>
                  </a:lnTo>
                  <a:lnTo>
                    <a:pt x="93202" y="93583"/>
                  </a:lnTo>
                  <a:lnTo>
                    <a:pt x="92964" y="102108"/>
                  </a:lnTo>
                  <a:lnTo>
                    <a:pt x="79248" y="140208"/>
                  </a:lnTo>
                  <a:lnTo>
                    <a:pt x="100075" y="140208"/>
                  </a:lnTo>
                  <a:lnTo>
                    <a:pt x="102108" y="137160"/>
                  </a:lnTo>
                  <a:lnTo>
                    <a:pt x="105156" y="124968"/>
                  </a:lnTo>
                  <a:lnTo>
                    <a:pt x="105156" y="118872"/>
                  </a:lnTo>
                  <a:lnTo>
                    <a:pt x="106560" y="110442"/>
                  </a:lnTo>
                  <a:lnTo>
                    <a:pt x="106680" y="102108"/>
                  </a:lnTo>
                  <a:lnTo>
                    <a:pt x="108204" y="94487"/>
                  </a:lnTo>
                  <a:lnTo>
                    <a:pt x="108309" y="84201"/>
                  </a:lnTo>
                  <a:lnTo>
                    <a:pt x="108442" y="80867"/>
                  </a:lnTo>
                  <a:lnTo>
                    <a:pt x="108999" y="71270"/>
                  </a:lnTo>
                  <a:lnTo>
                    <a:pt x="109489" y="60293"/>
                  </a:lnTo>
                  <a:lnTo>
                    <a:pt x="109628" y="51816"/>
                  </a:lnTo>
                  <a:lnTo>
                    <a:pt x="109728" y="39624"/>
                  </a:lnTo>
                  <a:close/>
                </a:path>
                <a:path w="736600" h="158750">
                  <a:moveTo>
                    <a:pt x="57912" y="6096"/>
                  </a:moveTo>
                  <a:lnTo>
                    <a:pt x="42671" y="6096"/>
                  </a:lnTo>
                  <a:lnTo>
                    <a:pt x="42671" y="39624"/>
                  </a:lnTo>
                  <a:lnTo>
                    <a:pt x="57912" y="39624"/>
                  </a:lnTo>
                  <a:lnTo>
                    <a:pt x="57912" y="6096"/>
                  </a:lnTo>
                  <a:close/>
                </a:path>
                <a:path w="736600" h="158750">
                  <a:moveTo>
                    <a:pt x="97536" y="4572"/>
                  </a:moveTo>
                  <a:lnTo>
                    <a:pt x="88392" y="7620"/>
                  </a:lnTo>
                  <a:lnTo>
                    <a:pt x="91797" y="13358"/>
                  </a:lnTo>
                  <a:lnTo>
                    <a:pt x="95059" y="19240"/>
                  </a:lnTo>
                  <a:lnTo>
                    <a:pt x="98036" y="25407"/>
                  </a:lnTo>
                  <a:lnTo>
                    <a:pt x="100584" y="32004"/>
                  </a:lnTo>
                  <a:lnTo>
                    <a:pt x="111252" y="27432"/>
                  </a:lnTo>
                  <a:lnTo>
                    <a:pt x="108680" y="21716"/>
                  </a:lnTo>
                  <a:lnTo>
                    <a:pt x="105537" y="16001"/>
                  </a:lnTo>
                  <a:lnTo>
                    <a:pt x="101822" y="10287"/>
                  </a:lnTo>
                  <a:lnTo>
                    <a:pt x="97536" y="4572"/>
                  </a:lnTo>
                  <a:close/>
                </a:path>
                <a:path w="736600" h="158750">
                  <a:moveTo>
                    <a:pt x="118872" y="0"/>
                  </a:moveTo>
                  <a:lnTo>
                    <a:pt x="109728" y="4572"/>
                  </a:lnTo>
                  <a:lnTo>
                    <a:pt x="113254" y="10477"/>
                  </a:lnTo>
                  <a:lnTo>
                    <a:pt x="116586" y="16192"/>
                  </a:lnTo>
                  <a:lnTo>
                    <a:pt x="120015" y="22359"/>
                  </a:lnTo>
                  <a:lnTo>
                    <a:pt x="123443" y="28956"/>
                  </a:lnTo>
                  <a:lnTo>
                    <a:pt x="132587" y="24384"/>
                  </a:lnTo>
                  <a:lnTo>
                    <a:pt x="129158" y="16930"/>
                  </a:lnTo>
                  <a:lnTo>
                    <a:pt x="125729" y="10477"/>
                  </a:lnTo>
                  <a:lnTo>
                    <a:pt x="122300" y="4881"/>
                  </a:lnTo>
                  <a:lnTo>
                    <a:pt x="118872" y="0"/>
                  </a:lnTo>
                  <a:close/>
                </a:path>
              </a:pathLst>
            </a:custGeom>
            <a:solidFill>
              <a:srgbClr val="000000"/>
            </a:solidFill>
          </p:spPr>
          <p:txBody>
            <a:bodyPr wrap="square" lIns="0" tIns="0" rIns="0" bIns="0" rtlCol="0"/>
            <a:lstStyle/>
            <a:p>
              <a:endParaRPr sz="1632"/>
            </a:p>
          </p:txBody>
        </p:sp>
        <p:pic>
          <p:nvPicPr>
            <p:cNvPr id="33" name="object 33"/>
            <p:cNvPicPr/>
            <p:nvPr/>
          </p:nvPicPr>
          <p:blipFill>
            <a:blip r:embed="rId14" cstate="print"/>
            <a:stretch>
              <a:fillRect/>
            </a:stretch>
          </p:blipFill>
          <p:spPr>
            <a:xfrm>
              <a:off x="1807463" y="1470660"/>
              <a:ext cx="195072" cy="153365"/>
            </a:xfrm>
            <a:prstGeom prst="rect">
              <a:avLst/>
            </a:prstGeom>
          </p:spPr>
        </p:pic>
        <p:sp>
          <p:nvSpPr>
            <p:cNvPr id="34" name="object 34"/>
            <p:cNvSpPr/>
            <p:nvPr/>
          </p:nvSpPr>
          <p:spPr>
            <a:xfrm>
              <a:off x="2005583" y="1464564"/>
              <a:ext cx="399415" cy="160020"/>
            </a:xfrm>
            <a:custGeom>
              <a:avLst/>
              <a:gdLst/>
              <a:ahLst/>
              <a:cxnLst/>
              <a:rect l="l" t="t" r="r" b="b"/>
              <a:pathLst>
                <a:path w="399414" h="160019">
                  <a:moveTo>
                    <a:pt x="382524" y="109728"/>
                  </a:moveTo>
                  <a:lnTo>
                    <a:pt x="370332" y="109728"/>
                  </a:lnTo>
                  <a:lnTo>
                    <a:pt x="364236" y="111251"/>
                  </a:lnTo>
                  <a:lnTo>
                    <a:pt x="355092" y="120396"/>
                  </a:lnTo>
                  <a:lnTo>
                    <a:pt x="353568" y="126492"/>
                  </a:lnTo>
                  <a:lnTo>
                    <a:pt x="353568" y="138684"/>
                  </a:lnTo>
                  <a:lnTo>
                    <a:pt x="355092" y="143256"/>
                  </a:lnTo>
                  <a:lnTo>
                    <a:pt x="364236" y="152400"/>
                  </a:lnTo>
                  <a:lnTo>
                    <a:pt x="370332" y="155448"/>
                  </a:lnTo>
                  <a:lnTo>
                    <a:pt x="382524" y="155448"/>
                  </a:lnTo>
                  <a:lnTo>
                    <a:pt x="388620" y="152400"/>
                  </a:lnTo>
                  <a:lnTo>
                    <a:pt x="394716" y="146304"/>
                  </a:lnTo>
                  <a:lnTo>
                    <a:pt x="373380" y="146304"/>
                  </a:lnTo>
                  <a:lnTo>
                    <a:pt x="370332" y="144780"/>
                  </a:lnTo>
                  <a:lnTo>
                    <a:pt x="364236" y="138684"/>
                  </a:lnTo>
                  <a:lnTo>
                    <a:pt x="362712" y="135636"/>
                  </a:lnTo>
                  <a:lnTo>
                    <a:pt x="362712" y="128016"/>
                  </a:lnTo>
                  <a:lnTo>
                    <a:pt x="364236" y="124968"/>
                  </a:lnTo>
                  <a:lnTo>
                    <a:pt x="367284" y="123444"/>
                  </a:lnTo>
                  <a:lnTo>
                    <a:pt x="370332" y="120396"/>
                  </a:lnTo>
                  <a:lnTo>
                    <a:pt x="373380" y="118872"/>
                  </a:lnTo>
                  <a:lnTo>
                    <a:pt x="396240" y="118872"/>
                  </a:lnTo>
                  <a:lnTo>
                    <a:pt x="388620" y="111251"/>
                  </a:lnTo>
                  <a:lnTo>
                    <a:pt x="382524" y="109728"/>
                  </a:lnTo>
                  <a:close/>
                </a:path>
                <a:path w="399414" h="160019">
                  <a:moveTo>
                    <a:pt x="396240" y="118872"/>
                  </a:moveTo>
                  <a:lnTo>
                    <a:pt x="379476" y="118872"/>
                  </a:lnTo>
                  <a:lnTo>
                    <a:pt x="384048" y="120396"/>
                  </a:lnTo>
                  <a:lnTo>
                    <a:pt x="385572" y="123444"/>
                  </a:lnTo>
                  <a:lnTo>
                    <a:pt x="388620" y="124968"/>
                  </a:lnTo>
                  <a:lnTo>
                    <a:pt x="390144" y="128016"/>
                  </a:lnTo>
                  <a:lnTo>
                    <a:pt x="390144" y="135636"/>
                  </a:lnTo>
                  <a:lnTo>
                    <a:pt x="388620" y="138684"/>
                  </a:lnTo>
                  <a:lnTo>
                    <a:pt x="385572" y="141732"/>
                  </a:lnTo>
                  <a:lnTo>
                    <a:pt x="384048" y="144780"/>
                  </a:lnTo>
                  <a:lnTo>
                    <a:pt x="379476" y="146304"/>
                  </a:lnTo>
                  <a:lnTo>
                    <a:pt x="394716" y="146304"/>
                  </a:lnTo>
                  <a:lnTo>
                    <a:pt x="397764" y="143256"/>
                  </a:lnTo>
                  <a:lnTo>
                    <a:pt x="399288" y="138684"/>
                  </a:lnTo>
                  <a:lnTo>
                    <a:pt x="399288" y="126492"/>
                  </a:lnTo>
                  <a:lnTo>
                    <a:pt x="397764" y="120396"/>
                  </a:lnTo>
                  <a:lnTo>
                    <a:pt x="396240" y="118872"/>
                  </a:lnTo>
                  <a:close/>
                </a:path>
                <a:path w="399414" h="160019">
                  <a:moveTo>
                    <a:pt x="219456" y="74675"/>
                  </a:moveTo>
                  <a:lnTo>
                    <a:pt x="207264" y="74675"/>
                  </a:lnTo>
                  <a:lnTo>
                    <a:pt x="207264" y="77724"/>
                  </a:lnTo>
                  <a:lnTo>
                    <a:pt x="207002" y="87439"/>
                  </a:lnTo>
                  <a:lnTo>
                    <a:pt x="198120" y="124968"/>
                  </a:lnTo>
                  <a:lnTo>
                    <a:pt x="175260" y="149351"/>
                  </a:lnTo>
                  <a:lnTo>
                    <a:pt x="181356" y="158496"/>
                  </a:lnTo>
                  <a:lnTo>
                    <a:pt x="190833" y="152233"/>
                  </a:lnTo>
                  <a:lnTo>
                    <a:pt x="198882" y="144970"/>
                  </a:lnTo>
                  <a:lnTo>
                    <a:pt x="205787" y="136850"/>
                  </a:lnTo>
                  <a:lnTo>
                    <a:pt x="211836" y="128016"/>
                  </a:lnTo>
                  <a:lnTo>
                    <a:pt x="230124" y="128016"/>
                  </a:lnTo>
                  <a:lnTo>
                    <a:pt x="222694" y="121729"/>
                  </a:lnTo>
                  <a:lnTo>
                    <a:pt x="216408" y="114300"/>
                  </a:lnTo>
                  <a:lnTo>
                    <a:pt x="218170" y="106608"/>
                  </a:lnTo>
                  <a:lnTo>
                    <a:pt x="219075" y="97345"/>
                  </a:lnTo>
                  <a:lnTo>
                    <a:pt x="219408" y="86653"/>
                  </a:lnTo>
                  <a:lnTo>
                    <a:pt x="219456" y="74675"/>
                  </a:lnTo>
                  <a:close/>
                </a:path>
                <a:path w="399414" h="160019">
                  <a:moveTo>
                    <a:pt x="230124" y="128016"/>
                  </a:moveTo>
                  <a:lnTo>
                    <a:pt x="211836" y="128016"/>
                  </a:lnTo>
                  <a:lnTo>
                    <a:pt x="216408" y="132587"/>
                  </a:lnTo>
                  <a:lnTo>
                    <a:pt x="252984" y="150875"/>
                  </a:lnTo>
                  <a:lnTo>
                    <a:pt x="278892" y="153924"/>
                  </a:lnTo>
                  <a:lnTo>
                    <a:pt x="286607" y="154805"/>
                  </a:lnTo>
                  <a:lnTo>
                    <a:pt x="296037" y="155257"/>
                  </a:lnTo>
                  <a:lnTo>
                    <a:pt x="307181" y="155424"/>
                  </a:lnTo>
                  <a:lnTo>
                    <a:pt x="320040" y="155448"/>
                  </a:lnTo>
                  <a:lnTo>
                    <a:pt x="335280" y="155448"/>
                  </a:lnTo>
                  <a:lnTo>
                    <a:pt x="337947" y="144780"/>
                  </a:lnTo>
                  <a:lnTo>
                    <a:pt x="307848" y="144780"/>
                  </a:lnTo>
                  <a:lnTo>
                    <a:pt x="294727" y="144518"/>
                  </a:lnTo>
                  <a:lnTo>
                    <a:pt x="282892" y="143827"/>
                  </a:lnTo>
                  <a:lnTo>
                    <a:pt x="272486" y="142851"/>
                  </a:lnTo>
                  <a:lnTo>
                    <a:pt x="263652" y="141732"/>
                  </a:lnTo>
                  <a:lnTo>
                    <a:pt x="263652" y="137160"/>
                  </a:lnTo>
                  <a:lnTo>
                    <a:pt x="248412" y="137160"/>
                  </a:lnTo>
                  <a:lnTo>
                    <a:pt x="238696" y="133159"/>
                  </a:lnTo>
                  <a:lnTo>
                    <a:pt x="230124" y="128016"/>
                  </a:lnTo>
                  <a:close/>
                </a:path>
                <a:path w="399414" h="160019">
                  <a:moveTo>
                    <a:pt x="338328" y="143256"/>
                  </a:moveTo>
                  <a:lnTo>
                    <a:pt x="328636" y="144137"/>
                  </a:lnTo>
                  <a:lnTo>
                    <a:pt x="320230" y="144589"/>
                  </a:lnTo>
                  <a:lnTo>
                    <a:pt x="313253" y="144756"/>
                  </a:lnTo>
                  <a:lnTo>
                    <a:pt x="307848" y="144780"/>
                  </a:lnTo>
                  <a:lnTo>
                    <a:pt x="337947" y="144780"/>
                  </a:lnTo>
                  <a:lnTo>
                    <a:pt x="338328" y="143256"/>
                  </a:lnTo>
                  <a:close/>
                </a:path>
                <a:path w="399414" h="160019">
                  <a:moveTo>
                    <a:pt x="263652" y="56387"/>
                  </a:moveTo>
                  <a:lnTo>
                    <a:pt x="249936" y="56387"/>
                  </a:lnTo>
                  <a:lnTo>
                    <a:pt x="249936" y="137160"/>
                  </a:lnTo>
                  <a:lnTo>
                    <a:pt x="263652" y="137160"/>
                  </a:lnTo>
                  <a:lnTo>
                    <a:pt x="263652" y="99060"/>
                  </a:lnTo>
                  <a:lnTo>
                    <a:pt x="320040" y="99060"/>
                  </a:lnTo>
                  <a:lnTo>
                    <a:pt x="320040" y="89916"/>
                  </a:lnTo>
                  <a:lnTo>
                    <a:pt x="263652" y="89916"/>
                  </a:lnTo>
                  <a:lnTo>
                    <a:pt x="263652" y="56387"/>
                  </a:lnTo>
                  <a:close/>
                </a:path>
                <a:path w="399414" h="160019">
                  <a:moveTo>
                    <a:pt x="310896" y="45720"/>
                  </a:moveTo>
                  <a:lnTo>
                    <a:pt x="202692" y="45720"/>
                  </a:lnTo>
                  <a:lnTo>
                    <a:pt x="202692" y="56387"/>
                  </a:lnTo>
                  <a:lnTo>
                    <a:pt x="310896" y="56387"/>
                  </a:lnTo>
                  <a:lnTo>
                    <a:pt x="310896" y="45720"/>
                  </a:lnTo>
                  <a:close/>
                </a:path>
                <a:path w="399414" h="160019">
                  <a:moveTo>
                    <a:pt x="335280" y="18287"/>
                  </a:moveTo>
                  <a:lnTo>
                    <a:pt x="178308" y="18287"/>
                  </a:lnTo>
                  <a:lnTo>
                    <a:pt x="178308" y="50292"/>
                  </a:lnTo>
                  <a:lnTo>
                    <a:pt x="190500" y="50292"/>
                  </a:lnTo>
                  <a:lnTo>
                    <a:pt x="190500" y="30480"/>
                  </a:lnTo>
                  <a:lnTo>
                    <a:pt x="335280" y="30480"/>
                  </a:lnTo>
                  <a:lnTo>
                    <a:pt x="335280" y="18287"/>
                  </a:lnTo>
                  <a:close/>
                </a:path>
                <a:path w="399414" h="160019">
                  <a:moveTo>
                    <a:pt x="335280" y="30480"/>
                  </a:moveTo>
                  <a:lnTo>
                    <a:pt x="323088" y="30480"/>
                  </a:lnTo>
                  <a:lnTo>
                    <a:pt x="323088" y="50292"/>
                  </a:lnTo>
                  <a:lnTo>
                    <a:pt x="335280" y="50292"/>
                  </a:lnTo>
                  <a:lnTo>
                    <a:pt x="335280" y="30480"/>
                  </a:lnTo>
                  <a:close/>
                </a:path>
                <a:path w="399414" h="160019">
                  <a:moveTo>
                    <a:pt x="263652" y="0"/>
                  </a:moveTo>
                  <a:lnTo>
                    <a:pt x="249936" y="0"/>
                  </a:lnTo>
                  <a:lnTo>
                    <a:pt x="249936" y="18287"/>
                  </a:lnTo>
                  <a:lnTo>
                    <a:pt x="263652" y="18287"/>
                  </a:lnTo>
                  <a:lnTo>
                    <a:pt x="263652" y="0"/>
                  </a:lnTo>
                  <a:close/>
                </a:path>
                <a:path w="399414" h="160019">
                  <a:moveTo>
                    <a:pt x="91440" y="105156"/>
                  </a:moveTo>
                  <a:lnTo>
                    <a:pt x="77724" y="105156"/>
                  </a:lnTo>
                  <a:lnTo>
                    <a:pt x="77724" y="160020"/>
                  </a:lnTo>
                  <a:lnTo>
                    <a:pt x="91440" y="160020"/>
                  </a:lnTo>
                  <a:lnTo>
                    <a:pt x="91440" y="105156"/>
                  </a:lnTo>
                  <a:close/>
                </a:path>
                <a:path w="399414" h="160019">
                  <a:moveTo>
                    <a:pt x="91440" y="85344"/>
                  </a:moveTo>
                  <a:lnTo>
                    <a:pt x="77724" y="85344"/>
                  </a:lnTo>
                  <a:lnTo>
                    <a:pt x="72270" y="93606"/>
                  </a:lnTo>
                  <a:lnTo>
                    <a:pt x="64960" y="102298"/>
                  </a:lnTo>
                  <a:lnTo>
                    <a:pt x="31932" y="128944"/>
                  </a:lnTo>
                  <a:lnTo>
                    <a:pt x="0" y="146304"/>
                  </a:lnTo>
                  <a:lnTo>
                    <a:pt x="6096" y="155448"/>
                  </a:lnTo>
                  <a:lnTo>
                    <a:pt x="44196" y="134112"/>
                  </a:lnTo>
                  <a:lnTo>
                    <a:pt x="77724" y="105156"/>
                  </a:lnTo>
                  <a:lnTo>
                    <a:pt x="106061" y="105156"/>
                  </a:lnTo>
                  <a:lnTo>
                    <a:pt x="104012" y="103251"/>
                  </a:lnTo>
                  <a:lnTo>
                    <a:pt x="96869" y="94440"/>
                  </a:lnTo>
                  <a:lnTo>
                    <a:pt x="91440" y="85344"/>
                  </a:lnTo>
                  <a:close/>
                </a:path>
                <a:path w="399414" h="160019">
                  <a:moveTo>
                    <a:pt x="106061" y="105156"/>
                  </a:moveTo>
                  <a:lnTo>
                    <a:pt x="91440" y="105156"/>
                  </a:lnTo>
                  <a:lnTo>
                    <a:pt x="97726" y="112013"/>
                  </a:lnTo>
                  <a:lnTo>
                    <a:pt x="132849" y="139160"/>
                  </a:lnTo>
                  <a:lnTo>
                    <a:pt x="163068" y="155448"/>
                  </a:lnTo>
                  <a:lnTo>
                    <a:pt x="170688" y="143256"/>
                  </a:lnTo>
                  <a:lnTo>
                    <a:pt x="158376" y="138374"/>
                  </a:lnTo>
                  <a:lnTo>
                    <a:pt x="146494" y="132778"/>
                  </a:lnTo>
                  <a:lnTo>
                    <a:pt x="134897" y="126325"/>
                  </a:lnTo>
                  <a:lnTo>
                    <a:pt x="123443" y="118872"/>
                  </a:lnTo>
                  <a:lnTo>
                    <a:pt x="112871" y="111490"/>
                  </a:lnTo>
                  <a:lnTo>
                    <a:pt x="106061" y="105156"/>
                  </a:lnTo>
                  <a:close/>
                </a:path>
                <a:path w="399414" h="160019">
                  <a:moveTo>
                    <a:pt x="155448" y="85344"/>
                  </a:moveTo>
                  <a:lnTo>
                    <a:pt x="141732" y="85344"/>
                  </a:lnTo>
                  <a:lnTo>
                    <a:pt x="141732" y="109728"/>
                  </a:lnTo>
                  <a:lnTo>
                    <a:pt x="140208" y="111251"/>
                  </a:lnTo>
                  <a:lnTo>
                    <a:pt x="128016" y="111251"/>
                  </a:lnTo>
                  <a:lnTo>
                    <a:pt x="129540" y="121920"/>
                  </a:lnTo>
                  <a:lnTo>
                    <a:pt x="150876" y="121920"/>
                  </a:lnTo>
                  <a:lnTo>
                    <a:pt x="155448" y="117348"/>
                  </a:lnTo>
                  <a:lnTo>
                    <a:pt x="155448" y="85344"/>
                  </a:lnTo>
                  <a:close/>
                </a:path>
                <a:path w="399414" h="160019">
                  <a:moveTo>
                    <a:pt x="155448" y="76200"/>
                  </a:moveTo>
                  <a:lnTo>
                    <a:pt x="16764" y="76200"/>
                  </a:lnTo>
                  <a:lnTo>
                    <a:pt x="16764" y="118872"/>
                  </a:lnTo>
                  <a:lnTo>
                    <a:pt x="28956" y="118872"/>
                  </a:lnTo>
                  <a:lnTo>
                    <a:pt x="28956" y="85344"/>
                  </a:lnTo>
                  <a:lnTo>
                    <a:pt x="155448" y="85344"/>
                  </a:lnTo>
                  <a:lnTo>
                    <a:pt x="155448" y="76200"/>
                  </a:lnTo>
                  <a:close/>
                </a:path>
                <a:path w="399414" h="160019">
                  <a:moveTo>
                    <a:pt x="91440" y="60960"/>
                  </a:moveTo>
                  <a:lnTo>
                    <a:pt x="77724" y="60960"/>
                  </a:lnTo>
                  <a:lnTo>
                    <a:pt x="77724" y="76200"/>
                  </a:lnTo>
                  <a:lnTo>
                    <a:pt x="91440" y="76200"/>
                  </a:lnTo>
                  <a:lnTo>
                    <a:pt x="91440" y="60960"/>
                  </a:lnTo>
                  <a:close/>
                </a:path>
                <a:path w="399414" h="160019">
                  <a:moveTo>
                    <a:pt x="164592" y="50292"/>
                  </a:moveTo>
                  <a:lnTo>
                    <a:pt x="7620" y="50292"/>
                  </a:lnTo>
                  <a:lnTo>
                    <a:pt x="7620" y="60960"/>
                  </a:lnTo>
                  <a:lnTo>
                    <a:pt x="164592" y="60960"/>
                  </a:lnTo>
                  <a:lnTo>
                    <a:pt x="164592" y="50292"/>
                  </a:lnTo>
                  <a:close/>
                </a:path>
                <a:path w="399414" h="160019">
                  <a:moveTo>
                    <a:pt x="91440" y="41148"/>
                  </a:moveTo>
                  <a:lnTo>
                    <a:pt x="77724" y="41148"/>
                  </a:lnTo>
                  <a:lnTo>
                    <a:pt x="77724" y="50292"/>
                  </a:lnTo>
                  <a:lnTo>
                    <a:pt x="91440" y="50292"/>
                  </a:lnTo>
                  <a:lnTo>
                    <a:pt x="91440" y="41148"/>
                  </a:lnTo>
                  <a:close/>
                </a:path>
                <a:path w="399414" h="160019">
                  <a:moveTo>
                    <a:pt x="32004" y="0"/>
                  </a:moveTo>
                  <a:lnTo>
                    <a:pt x="28956" y="6096"/>
                  </a:lnTo>
                  <a:lnTo>
                    <a:pt x="24384" y="12192"/>
                  </a:lnTo>
                  <a:lnTo>
                    <a:pt x="18288" y="21336"/>
                  </a:lnTo>
                  <a:lnTo>
                    <a:pt x="12192" y="28956"/>
                  </a:lnTo>
                  <a:lnTo>
                    <a:pt x="7620" y="35051"/>
                  </a:lnTo>
                  <a:lnTo>
                    <a:pt x="1524" y="39624"/>
                  </a:lnTo>
                  <a:lnTo>
                    <a:pt x="10668" y="45720"/>
                  </a:lnTo>
                  <a:lnTo>
                    <a:pt x="16359" y="40886"/>
                  </a:lnTo>
                  <a:lnTo>
                    <a:pt x="21907" y="35623"/>
                  </a:lnTo>
                  <a:lnTo>
                    <a:pt x="27170" y="30075"/>
                  </a:lnTo>
                  <a:lnTo>
                    <a:pt x="32004" y="24384"/>
                  </a:lnTo>
                  <a:lnTo>
                    <a:pt x="79248" y="24384"/>
                  </a:lnTo>
                  <a:lnTo>
                    <a:pt x="79248" y="13716"/>
                  </a:lnTo>
                  <a:lnTo>
                    <a:pt x="38100" y="13716"/>
                  </a:lnTo>
                  <a:lnTo>
                    <a:pt x="41148" y="9144"/>
                  </a:lnTo>
                  <a:lnTo>
                    <a:pt x="44196" y="6096"/>
                  </a:lnTo>
                  <a:lnTo>
                    <a:pt x="44196" y="3048"/>
                  </a:lnTo>
                  <a:lnTo>
                    <a:pt x="32004" y="0"/>
                  </a:lnTo>
                  <a:close/>
                </a:path>
                <a:path w="399414" h="160019">
                  <a:moveTo>
                    <a:pt x="135636" y="24384"/>
                  </a:moveTo>
                  <a:lnTo>
                    <a:pt x="121920" y="24384"/>
                  </a:lnTo>
                  <a:lnTo>
                    <a:pt x="131064" y="41148"/>
                  </a:lnTo>
                  <a:lnTo>
                    <a:pt x="143256" y="38100"/>
                  </a:lnTo>
                  <a:lnTo>
                    <a:pt x="135636" y="24384"/>
                  </a:lnTo>
                  <a:close/>
                </a:path>
                <a:path w="399414" h="160019">
                  <a:moveTo>
                    <a:pt x="57912" y="24384"/>
                  </a:moveTo>
                  <a:lnTo>
                    <a:pt x="44196" y="24384"/>
                  </a:lnTo>
                  <a:lnTo>
                    <a:pt x="51816" y="39624"/>
                  </a:lnTo>
                  <a:lnTo>
                    <a:pt x="64008" y="36575"/>
                  </a:lnTo>
                  <a:lnTo>
                    <a:pt x="57912" y="24384"/>
                  </a:lnTo>
                  <a:close/>
                </a:path>
                <a:path w="399414" h="160019">
                  <a:moveTo>
                    <a:pt x="105156" y="0"/>
                  </a:moveTo>
                  <a:lnTo>
                    <a:pt x="101155" y="8001"/>
                  </a:lnTo>
                  <a:lnTo>
                    <a:pt x="96012" y="16002"/>
                  </a:lnTo>
                  <a:lnTo>
                    <a:pt x="89725" y="24003"/>
                  </a:lnTo>
                  <a:lnTo>
                    <a:pt x="82296" y="32004"/>
                  </a:lnTo>
                  <a:lnTo>
                    <a:pt x="91440" y="36575"/>
                  </a:lnTo>
                  <a:lnTo>
                    <a:pt x="96012" y="33528"/>
                  </a:lnTo>
                  <a:lnTo>
                    <a:pt x="99060" y="28956"/>
                  </a:lnTo>
                  <a:lnTo>
                    <a:pt x="103632" y="24384"/>
                  </a:lnTo>
                  <a:lnTo>
                    <a:pt x="167640" y="24384"/>
                  </a:lnTo>
                  <a:lnTo>
                    <a:pt x="167640" y="13716"/>
                  </a:lnTo>
                  <a:lnTo>
                    <a:pt x="111252" y="13716"/>
                  </a:lnTo>
                  <a:lnTo>
                    <a:pt x="114300" y="10668"/>
                  </a:lnTo>
                  <a:lnTo>
                    <a:pt x="115824" y="6096"/>
                  </a:lnTo>
                  <a:lnTo>
                    <a:pt x="118872" y="1524"/>
                  </a:lnTo>
                  <a:lnTo>
                    <a:pt x="105156" y="0"/>
                  </a:lnTo>
                  <a:close/>
                </a:path>
              </a:pathLst>
            </a:custGeom>
            <a:solidFill>
              <a:srgbClr val="000000"/>
            </a:solidFill>
          </p:spPr>
          <p:txBody>
            <a:bodyPr wrap="square" lIns="0" tIns="0" rIns="0" bIns="0" rtlCol="0"/>
            <a:lstStyle/>
            <a:p>
              <a:endParaRPr sz="1632"/>
            </a:p>
          </p:txBody>
        </p:sp>
      </p:grpSp>
      <p:grpSp>
        <p:nvGrpSpPr>
          <p:cNvPr id="35" name="object 35"/>
          <p:cNvGrpSpPr/>
          <p:nvPr/>
        </p:nvGrpSpPr>
        <p:grpSpPr>
          <a:xfrm>
            <a:off x="1970374" y="1428761"/>
            <a:ext cx="1008834" cy="147985"/>
            <a:chOff x="797051" y="1860804"/>
            <a:chExt cx="1112520" cy="163195"/>
          </a:xfrm>
        </p:grpSpPr>
        <p:sp>
          <p:nvSpPr>
            <p:cNvPr id="36" name="object 36"/>
            <p:cNvSpPr/>
            <p:nvPr/>
          </p:nvSpPr>
          <p:spPr>
            <a:xfrm>
              <a:off x="797052" y="1860803"/>
              <a:ext cx="736600" cy="163195"/>
            </a:xfrm>
            <a:custGeom>
              <a:avLst/>
              <a:gdLst/>
              <a:ahLst/>
              <a:cxnLst/>
              <a:rect l="l" t="t" r="r" b="b"/>
              <a:pathLst>
                <a:path w="736600" h="163194">
                  <a:moveTo>
                    <a:pt x="50292" y="155448"/>
                  </a:moveTo>
                  <a:lnTo>
                    <a:pt x="25908" y="121920"/>
                  </a:lnTo>
                  <a:lnTo>
                    <a:pt x="18288" y="83820"/>
                  </a:lnTo>
                  <a:lnTo>
                    <a:pt x="18592" y="74447"/>
                  </a:lnTo>
                  <a:lnTo>
                    <a:pt x="28092" y="36893"/>
                  </a:lnTo>
                  <a:lnTo>
                    <a:pt x="48768" y="10668"/>
                  </a:lnTo>
                  <a:lnTo>
                    <a:pt x="48768" y="3048"/>
                  </a:lnTo>
                  <a:lnTo>
                    <a:pt x="0" y="3048"/>
                  </a:lnTo>
                  <a:lnTo>
                    <a:pt x="0" y="163068"/>
                  </a:lnTo>
                  <a:lnTo>
                    <a:pt x="50292" y="163068"/>
                  </a:lnTo>
                  <a:lnTo>
                    <a:pt x="50292" y="155448"/>
                  </a:lnTo>
                  <a:close/>
                </a:path>
                <a:path w="736600" h="163194">
                  <a:moveTo>
                    <a:pt x="210312" y="80772"/>
                  </a:moveTo>
                  <a:lnTo>
                    <a:pt x="70104" y="80772"/>
                  </a:lnTo>
                  <a:lnTo>
                    <a:pt x="70104" y="100584"/>
                  </a:lnTo>
                  <a:lnTo>
                    <a:pt x="117348" y="100584"/>
                  </a:lnTo>
                  <a:lnTo>
                    <a:pt x="117348" y="161544"/>
                  </a:lnTo>
                  <a:lnTo>
                    <a:pt x="143256" y="161544"/>
                  </a:lnTo>
                  <a:lnTo>
                    <a:pt x="143256" y="100584"/>
                  </a:lnTo>
                  <a:lnTo>
                    <a:pt x="185928" y="100584"/>
                  </a:lnTo>
                  <a:lnTo>
                    <a:pt x="185928" y="126492"/>
                  </a:lnTo>
                  <a:lnTo>
                    <a:pt x="182880" y="129540"/>
                  </a:lnTo>
                  <a:lnTo>
                    <a:pt x="158496" y="129540"/>
                  </a:lnTo>
                  <a:lnTo>
                    <a:pt x="161544" y="152400"/>
                  </a:lnTo>
                  <a:lnTo>
                    <a:pt x="195072" y="152400"/>
                  </a:lnTo>
                  <a:lnTo>
                    <a:pt x="204216" y="146304"/>
                  </a:lnTo>
                  <a:lnTo>
                    <a:pt x="208788" y="141732"/>
                  </a:lnTo>
                  <a:lnTo>
                    <a:pt x="210312" y="137160"/>
                  </a:lnTo>
                  <a:lnTo>
                    <a:pt x="210312" y="80772"/>
                  </a:lnTo>
                  <a:close/>
                </a:path>
                <a:path w="736600" h="163194">
                  <a:moveTo>
                    <a:pt x="230124" y="54864"/>
                  </a:moveTo>
                  <a:lnTo>
                    <a:pt x="218363" y="50292"/>
                  </a:lnTo>
                  <a:lnTo>
                    <a:pt x="216954" y="49745"/>
                  </a:lnTo>
                  <a:lnTo>
                    <a:pt x="204774" y="43624"/>
                  </a:lnTo>
                  <a:lnTo>
                    <a:pt x="193370" y="36576"/>
                  </a:lnTo>
                  <a:lnTo>
                    <a:pt x="174434" y="22860"/>
                  </a:lnTo>
                  <a:lnTo>
                    <a:pt x="173418" y="22123"/>
                  </a:lnTo>
                  <a:lnTo>
                    <a:pt x="170688" y="19812"/>
                  </a:lnTo>
                  <a:lnTo>
                    <a:pt x="170688" y="50292"/>
                  </a:lnTo>
                  <a:lnTo>
                    <a:pt x="112776" y="50292"/>
                  </a:lnTo>
                  <a:lnTo>
                    <a:pt x="121361" y="43446"/>
                  </a:lnTo>
                  <a:lnTo>
                    <a:pt x="128955" y="36576"/>
                  </a:lnTo>
                  <a:lnTo>
                    <a:pt x="135699" y="29718"/>
                  </a:lnTo>
                  <a:lnTo>
                    <a:pt x="141732" y="22860"/>
                  </a:lnTo>
                  <a:lnTo>
                    <a:pt x="147751" y="29718"/>
                  </a:lnTo>
                  <a:lnTo>
                    <a:pt x="154571" y="36652"/>
                  </a:lnTo>
                  <a:lnTo>
                    <a:pt x="162090" y="43446"/>
                  </a:lnTo>
                  <a:lnTo>
                    <a:pt x="170688" y="50292"/>
                  </a:lnTo>
                  <a:lnTo>
                    <a:pt x="170688" y="19812"/>
                  </a:lnTo>
                  <a:lnTo>
                    <a:pt x="165544" y="15430"/>
                  </a:lnTo>
                  <a:lnTo>
                    <a:pt x="159080" y="9029"/>
                  </a:lnTo>
                  <a:lnTo>
                    <a:pt x="153924" y="3048"/>
                  </a:lnTo>
                  <a:lnTo>
                    <a:pt x="128016" y="3048"/>
                  </a:lnTo>
                  <a:lnTo>
                    <a:pt x="120599" y="11938"/>
                  </a:lnTo>
                  <a:lnTo>
                    <a:pt x="112204" y="20383"/>
                  </a:lnTo>
                  <a:lnTo>
                    <a:pt x="82054" y="44005"/>
                  </a:lnTo>
                  <a:lnTo>
                    <a:pt x="53340" y="59436"/>
                  </a:lnTo>
                  <a:lnTo>
                    <a:pt x="64008" y="77724"/>
                  </a:lnTo>
                  <a:lnTo>
                    <a:pt x="72263" y="74015"/>
                  </a:lnTo>
                  <a:lnTo>
                    <a:pt x="80962" y="69723"/>
                  </a:lnTo>
                  <a:lnTo>
                    <a:pt x="89928" y="64871"/>
                  </a:lnTo>
                  <a:lnTo>
                    <a:pt x="99060" y="59436"/>
                  </a:lnTo>
                  <a:lnTo>
                    <a:pt x="99060" y="68580"/>
                  </a:lnTo>
                  <a:lnTo>
                    <a:pt x="187452" y="68580"/>
                  </a:lnTo>
                  <a:lnTo>
                    <a:pt x="187452" y="59436"/>
                  </a:lnTo>
                  <a:lnTo>
                    <a:pt x="195427" y="64630"/>
                  </a:lnTo>
                  <a:lnTo>
                    <a:pt x="203263" y="68973"/>
                  </a:lnTo>
                  <a:lnTo>
                    <a:pt x="210807" y="72732"/>
                  </a:lnTo>
                  <a:lnTo>
                    <a:pt x="217932" y="76200"/>
                  </a:lnTo>
                  <a:lnTo>
                    <a:pt x="227507" y="59436"/>
                  </a:lnTo>
                  <a:lnTo>
                    <a:pt x="230124" y="54864"/>
                  </a:lnTo>
                  <a:close/>
                </a:path>
                <a:path w="736600" h="163194">
                  <a:moveTo>
                    <a:pt x="313944" y="22860"/>
                  </a:moveTo>
                  <a:lnTo>
                    <a:pt x="303276" y="4572"/>
                  </a:lnTo>
                  <a:lnTo>
                    <a:pt x="296989" y="6629"/>
                  </a:lnTo>
                  <a:lnTo>
                    <a:pt x="289560" y="8382"/>
                  </a:lnTo>
                  <a:lnTo>
                    <a:pt x="261239" y="14224"/>
                  </a:lnTo>
                  <a:lnTo>
                    <a:pt x="251650" y="15824"/>
                  </a:lnTo>
                  <a:lnTo>
                    <a:pt x="242328" y="17132"/>
                  </a:lnTo>
                  <a:lnTo>
                    <a:pt x="233172" y="18288"/>
                  </a:lnTo>
                  <a:lnTo>
                    <a:pt x="237744" y="38100"/>
                  </a:lnTo>
                  <a:lnTo>
                    <a:pt x="242874" y="36969"/>
                  </a:lnTo>
                  <a:lnTo>
                    <a:pt x="249174" y="35826"/>
                  </a:lnTo>
                  <a:lnTo>
                    <a:pt x="256603" y="34683"/>
                  </a:lnTo>
                  <a:lnTo>
                    <a:pt x="265176" y="33528"/>
                  </a:lnTo>
                  <a:lnTo>
                    <a:pt x="265176" y="50292"/>
                  </a:lnTo>
                  <a:lnTo>
                    <a:pt x="231648" y="50292"/>
                  </a:lnTo>
                  <a:lnTo>
                    <a:pt x="231648" y="70104"/>
                  </a:lnTo>
                  <a:lnTo>
                    <a:pt x="262128" y="70104"/>
                  </a:lnTo>
                  <a:lnTo>
                    <a:pt x="258432" y="76962"/>
                  </a:lnTo>
                  <a:lnTo>
                    <a:pt x="234886" y="111252"/>
                  </a:lnTo>
                  <a:lnTo>
                    <a:pt x="225552" y="120396"/>
                  </a:lnTo>
                  <a:lnTo>
                    <a:pt x="239268" y="135636"/>
                  </a:lnTo>
                  <a:lnTo>
                    <a:pt x="245237" y="129590"/>
                  </a:lnTo>
                  <a:lnTo>
                    <a:pt x="251650" y="122682"/>
                  </a:lnTo>
                  <a:lnTo>
                    <a:pt x="258330" y="114642"/>
                  </a:lnTo>
                  <a:lnTo>
                    <a:pt x="265176" y="105156"/>
                  </a:lnTo>
                  <a:lnTo>
                    <a:pt x="265176" y="161544"/>
                  </a:lnTo>
                  <a:lnTo>
                    <a:pt x="288036" y="161544"/>
                  </a:lnTo>
                  <a:lnTo>
                    <a:pt x="288036" y="105156"/>
                  </a:lnTo>
                  <a:lnTo>
                    <a:pt x="288036" y="102108"/>
                  </a:lnTo>
                  <a:lnTo>
                    <a:pt x="294132" y="106680"/>
                  </a:lnTo>
                  <a:lnTo>
                    <a:pt x="298704" y="111252"/>
                  </a:lnTo>
                  <a:lnTo>
                    <a:pt x="303276" y="114300"/>
                  </a:lnTo>
                  <a:lnTo>
                    <a:pt x="310388" y="102108"/>
                  </a:lnTo>
                  <a:lnTo>
                    <a:pt x="313944" y="96012"/>
                  </a:lnTo>
                  <a:lnTo>
                    <a:pt x="305384" y="88569"/>
                  </a:lnTo>
                  <a:lnTo>
                    <a:pt x="298119" y="82105"/>
                  </a:lnTo>
                  <a:lnTo>
                    <a:pt x="292290" y="76517"/>
                  </a:lnTo>
                  <a:lnTo>
                    <a:pt x="288036" y="71628"/>
                  </a:lnTo>
                  <a:lnTo>
                    <a:pt x="288036" y="70104"/>
                  </a:lnTo>
                  <a:lnTo>
                    <a:pt x="310896" y="70104"/>
                  </a:lnTo>
                  <a:lnTo>
                    <a:pt x="310896" y="50292"/>
                  </a:lnTo>
                  <a:lnTo>
                    <a:pt x="288036" y="50292"/>
                  </a:lnTo>
                  <a:lnTo>
                    <a:pt x="288036" y="33528"/>
                  </a:lnTo>
                  <a:lnTo>
                    <a:pt x="288036" y="28956"/>
                  </a:lnTo>
                  <a:lnTo>
                    <a:pt x="295503" y="27584"/>
                  </a:lnTo>
                  <a:lnTo>
                    <a:pt x="302133" y="25908"/>
                  </a:lnTo>
                  <a:lnTo>
                    <a:pt x="308178" y="24244"/>
                  </a:lnTo>
                  <a:lnTo>
                    <a:pt x="313944" y="22860"/>
                  </a:lnTo>
                  <a:close/>
                </a:path>
                <a:path w="736600" h="163194">
                  <a:moveTo>
                    <a:pt x="390144" y="18288"/>
                  </a:moveTo>
                  <a:lnTo>
                    <a:pt x="365760" y="18288"/>
                  </a:lnTo>
                  <a:lnTo>
                    <a:pt x="365760" y="36576"/>
                  </a:lnTo>
                  <a:lnTo>
                    <a:pt x="365760" y="129540"/>
                  </a:lnTo>
                  <a:lnTo>
                    <a:pt x="339852" y="129540"/>
                  </a:lnTo>
                  <a:lnTo>
                    <a:pt x="339852" y="36576"/>
                  </a:lnTo>
                  <a:lnTo>
                    <a:pt x="365760" y="36576"/>
                  </a:lnTo>
                  <a:lnTo>
                    <a:pt x="365760" y="18288"/>
                  </a:lnTo>
                  <a:lnTo>
                    <a:pt x="315468" y="18288"/>
                  </a:lnTo>
                  <a:lnTo>
                    <a:pt x="315468" y="156972"/>
                  </a:lnTo>
                  <a:lnTo>
                    <a:pt x="339852" y="156972"/>
                  </a:lnTo>
                  <a:lnTo>
                    <a:pt x="339852" y="147828"/>
                  </a:lnTo>
                  <a:lnTo>
                    <a:pt x="365760" y="147828"/>
                  </a:lnTo>
                  <a:lnTo>
                    <a:pt x="365760" y="156972"/>
                  </a:lnTo>
                  <a:lnTo>
                    <a:pt x="390144" y="156972"/>
                  </a:lnTo>
                  <a:lnTo>
                    <a:pt x="390144" y="147828"/>
                  </a:lnTo>
                  <a:lnTo>
                    <a:pt x="390144" y="129540"/>
                  </a:lnTo>
                  <a:lnTo>
                    <a:pt x="390144" y="36576"/>
                  </a:lnTo>
                  <a:lnTo>
                    <a:pt x="390144" y="18288"/>
                  </a:lnTo>
                  <a:close/>
                </a:path>
                <a:path w="736600" h="163194">
                  <a:moveTo>
                    <a:pt x="550164" y="15240"/>
                  </a:moveTo>
                  <a:lnTo>
                    <a:pt x="416052" y="15240"/>
                  </a:lnTo>
                  <a:lnTo>
                    <a:pt x="416052" y="35052"/>
                  </a:lnTo>
                  <a:lnTo>
                    <a:pt x="550164" y="35052"/>
                  </a:lnTo>
                  <a:lnTo>
                    <a:pt x="550164" y="15240"/>
                  </a:lnTo>
                  <a:close/>
                </a:path>
                <a:path w="736600" h="163194">
                  <a:moveTo>
                    <a:pt x="563880" y="112776"/>
                  </a:moveTo>
                  <a:lnTo>
                    <a:pt x="544068" y="109728"/>
                  </a:lnTo>
                  <a:lnTo>
                    <a:pt x="544068" y="124968"/>
                  </a:lnTo>
                  <a:lnTo>
                    <a:pt x="542544" y="128016"/>
                  </a:lnTo>
                  <a:lnTo>
                    <a:pt x="542544" y="134112"/>
                  </a:lnTo>
                  <a:lnTo>
                    <a:pt x="541020" y="135636"/>
                  </a:lnTo>
                  <a:lnTo>
                    <a:pt x="541020" y="137160"/>
                  </a:lnTo>
                  <a:lnTo>
                    <a:pt x="539496" y="137160"/>
                  </a:lnTo>
                  <a:lnTo>
                    <a:pt x="537972" y="138684"/>
                  </a:lnTo>
                  <a:lnTo>
                    <a:pt x="518160" y="138684"/>
                  </a:lnTo>
                  <a:lnTo>
                    <a:pt x="516636" y="137160"/>
                  </a:lnTo>
                  <a:lnTo>
                    <a:pt x="515112" y="137160"/>
                  </a:lnTo>
                  <a:lnTo>
                    <a:pt x="513588" y="135636"/>
                  </a:lnTo>
                  <a:lnTo>
                    <a:pt x="513588" y="85344"/>
                  </a:lnTo>
                  <a:lnTo>
                    <a:pt x="562356" y="85344"/>
                  </a:lnTo>
                  <a:lnTo>
                    <a:pt x="562356" y="65532"/>
                  </a:lnTo>
                  <a:lnTo>
                    <a:pt x="405384" y="65532"/>
                  </a:lnTo>
                  <a:lnTo>
                    <a:pt x="405384" y="85344"/>
                  </a:lnTo>
                  <a:lnTo>
                    <a:pt x="446532" y="85344"/>
                  </a:lnTo>
                  <a:lnTo>
                    <a:pt x="445935" y="96202"/>
                  </a:lnTo>
                  <a:lnTo>
                    <a:pt x="422148" y="134302"/>
                  </a:lnTo>
                  <a:lnTo>
                    <a:pt x="399288" y="143256"/>
                  </a:lnTo>
                  <a:lnTo>
                    <a:pt x="406908" y="161544"/>
                  </a:lnTo>
                  <a:lnTo>
                    <a:pt x="445262" y="144195"/>
                  </a:lnTo>
                  <a:lnTo>
                    <a:pt x="469785" y="100495"/>
                  </a:lnTo>
                  <a:lnTo>
                    <a:pt x="470916" y="85344"/>
                  </a:lnTo>
                  <a:lnTo>
                    <a:pt x="489204" y="85344"/>
                  </a:lnTo>
                  <a:lnTo>
                    <a:pt x="489204" y="144780"/>
                  </a:lnTo>
                  <a:lnTo>
                    <a:pt x="490728" y="149352"/>
                  </a:lnTo>
                  <a:lnTo>
                    <a:pt x="493776" y="152400"/>
                  </a:lnTo>
                  <a:lnTo>
                    <a:pt x="498348" y="155448"/>
                  </a:lnTo>
                  <a:lnTo>
                    <a:pt x="501396" y="158496"/>
                  </a:lnTo>
                  <a:lnTo>
                    <a:pt x="512064" y="158496"/>
                  </a:lnTo>
                  <a:lnTo>
                    <a:pt x="518160" y="160020"/>
                  </a:lnTo>
                  <a:lnTo>
                    <a:pt x="541020" y="160020"/>
                  </a:lnTo>
                  <a:lnTo>
                    <a:pt x="545592" y="158496"/>
                  </a:lnTo>
                  <a:lnTo>
                    <a:pt x="551688" y="158496"/>
                  </a:lnTo>
                  <a:lnTo>
                    <a:pt x="554736" y="156972"/>
                  </a:lnTo>
                  <a:lnTo>
                    <a:pt x="562356" y="149352"/>
                  </a:lnTo>
                  <a:lnTo>
                    <a:pt x="563880" y="144780"/>
                  </a:lnTo>
                  <a:lnTo>
                    <a:pt x="563880" y="138684"/>
                  </a:lnTo>
                  <a:lnTo>
                    <a:pt x="563880" y="112776"/>
                  </a:lnTo>
                  <a:close/>
                </a:path>
                <a:path w="736600" h="163194">
                  <a:moveTo>
                    <a:pt x="736092" y="105156"/>
                  </a:moveTo>
                  <a:lnTo>
                    <a:pt x="675132" y="105156"/>
                  </a:lnTo>
                  <a:lnTo>
                    <a:pt x="675132" y="79248"/>
                  </a:lnTo>
                  <a:lnTo>
                    <a:pt x="725424" y="79248"/>
                  </a:lnTo>
                  <a:lnTo>
                    <a:pt x="725424" y="73152"/>
                  </a:lnTo>
                  <a:lnTo>
                    <a:pt x="725424" y="59436"/>
                  </a:lnTo>
                  <a:lnTo>
                    <a:pt x="675132" y="59436"/>
                  </a:lnTo>
                  <a:lnTo>
                    <a:pt x="675132" y="39624"/>
                  </a:lnTo>
                  <a:lnTo>
                    <a:pt x="733044" y="39624"/>
                  </a:lnTo>
                  <a:lnTo>
                    <a:pt x="733044" y="19812"/>
                  </a:lnTo>
                  <a:lnTo>
                    <a:pt x="650748" y="19812"/>
                  </a:lnTo>
                  <a:lnTo>
                    <a:pt x="650748" y="39624"/>
                  </a:lnTo>
                  <a:lnTo>
                    <a:pt x="650748" y="59436"/>
                  </a:lnTo>
                  <a:lnTo>
                    <a:pt x="650748" y="79248"/>
                  </a:lnTo>
                  <a:lnTo>
                    <a:pt x="650748" y="105156"/>
                  </a:lnTo>
                  <a:lnTo>
                    <a:pt x="620268" y="105156"/>
                  </a:lnTo>
                  <a:lnTo>
                    <a:pt x="620268" y="79248"/>
                  </a:lnTo>
                  <a:lnTo>
                    <a:pt x="650748" y="79248"/>
                  </a:lnTo>
                  <a:lnTo>
                    <a:pt x="650748" y="59436"/>
                  </a:lnTo>
                  <a:lnTo>
                    <a:pt x="606552" y="59436"/>
                  </a:lnTo>
                  <a:lnTo>
                    <a:pt x="612648" y="53340"/>
                  </a:lnTo>
                  <a:lnTo>
                    <a:pt x="617220" y="47244"/>
                  </a:lnTo>
                  <a:lnTo>
                    <a:pt x="621792" y="39624"/>
                  </a:lnTo>
                  <a:lnTo>
                    <a:pt x="650748" y="39624"/>
                  </a:lnTo>
                  <a:lnTo>
                    <a:pt x="650748" y="19812"/>
                  </a:lnTo>
                  <a:lnTo>
                    <a:pt x="632460" y="19812"/>
                  </a:lnTo>
                  <a:lnTo>
                    <a:pt x="633984" y="15240"/>
                  </a:lnTo>
                  <a:lnTo>
                    <a:pt x="637032" y="3048"/>
                  </a:lnTo>
                  <a:lnTo>
                    <a:pt x="612648" y="0"/>
                  </a:lnTo>
                  <a:lnTo>
                    <a:pt x="609168" y="9144"/>
                  </a:lnTo>
                  <a:lnTo>
                    <a:pt x="605409" y="18288"/>
                  </a:lnTo>
                  <a:lnTo>
                    <a:pt x="582739" y="53530"/>
                  </a:lnTo>
                  <a:lnTo>
                    <a:pt x="568452" y="67056"/>
                  </a:lnTo>
                  <a:lnTo>
                    <a:pt x="585216" y="82296"/>
                  </a:lnTo>
                  <a:lnTo>
                    <a:pt x="589788" y="79248"/>
                  </a:lnTo>
                  <a:lnTo>
                    <a:pt x="595884" y="73152"/>
                  </a:lnTo>
                  <a:lnTo>
                    <a:pt x="595884" y="105156"/>
                  </a:lnTo>
                  <a:lnTo>
                    <a:pt x="573024" y="105156"/>
                  </a:lnTo>
                  <a:lnTo>
                    <a:pt x="573024" y="124968"/>
                  </a:lnTo>
                  <a:lnTo>
                    <a:pt x="650748" y="124968"/>
                  </a:lnTo>
                  <a:lnTo>
                    <a:pt x="650748" y="163068"/>
                  </a:lnTo>
                  <a:lnTo>
                    <a:pt x="675132" y="163068"/>
                  </a:lnTo>
                  <a:lnTo>
                    <a:pt x="675132" y="124968"/>
                  </a:lnTo>
                  <a:lnTo>
                    <a:pt x="736092" y="124968"/>
                  </a:lnTo>
                  <a:lnTo>
                    <a:pt x="736092" y="105156"/>
                  </a:lnTo>
                  <a:close/>
                </a:path>
              </a:pathLst>
            </a:custGeom>
            <a:solidFill>
              <a:srgbClr val="000000"/>
            </a:solidFill>
          </p:spPr>
          <p:txBody>
            <a:bodyPr wrap="square" lIns="0" tIns="0" rIns="0" bIns="0" rtlCol="0"/>
            <a:lstStyle/>
            <a:p>
              <a:endParaRPr sz="1632"/>
            </a:p>
          </p:txBody>
        </p:sp>
        <p:pic>
          <p:nvPicPr>
            <p:cNvPr id="37" name="object 37"/>
            <p:cNvPicPr/>
            <p:nvPr/>
          </p:nvPicPr>
          <p:blipFill>
            <a:blip r:embed="rId15" cstate="print"/>
            <a:stretch>
              <a:fillRect/>
            </a:stretch>
          </p:blipFill>
          <p:spPr>
            <a:xfrm>
              <a:off x="1554479" y="1869948"/>
              <a:ext cx="355092" cy="153924"/>
            </a:xfrm>
            <a:prstGeom prst="rect">
              <a:avLst/>
            </a:prstGeom>
          </p:spPr>
        </p:pic>
      </p:grpSp>
      <p:sp>
        <p:nvSpPr>
          <p:cNvPr id="38" name="object 38"/>
          <p:cNvSpPr/>
          <p:nvPr/>
        </p:nvSpPr>
        <p:spPr>
          <a:xfrm>
            <a:off x="3046925" y="1435669"/>
            <a:ext cx="156623" cy="141076"/>
          </a:xfrm>
          <a:custGeom>
            <a:avLst/>
            <a:gdLst/>
            <a:ahLst/>
            <a:cxnLst/>
            <a:rect l="l" t="t" r="r" b="b"/>
            <a:pathLst>
              <a:path w="172719" h="155575">
                <a:moveTo>
                  <a:pt x="172212" y="0"/>
                </a:moveTo>
                <a:lnTo>
                  <a:pt x="150875" y="0"/>
                </a:lnTo>
                <a:lnTo>
                  <a:pt x="0" y="155448"/>
                </a:lnTo>
                <a:lnTo>
                  <a:pt x="22859" y="155448"/>
                </a:lnTo>
                <a:lnTo>
                  <a:pt x="172212" y="0"/>
                </a:lnTo>
                <a:close/>
              </a:path>
            </a:pathLst>
          </a:custGeom>
          <a:solidFill>
            <a:srgbClr val="000000"/>
          </a:solidFill>
        </p:spPr>
        <p:txBody>
          <a:bodyPr wrap="square" lIns="0" tIns="0" rIns="0" bIns="0" rtlCol="0"/>
          <a:lstStyle/>
          <a:p>
            <a:endParaRPr sz="1632"/>
          </a:p>
        </p:txBody>
      </p:sp>
      <p:sp>
        <p:nvSpPr>
          <p:cNvPr id="39" name="object 39"/>
          <p:cNvSpPr/>
          <p:nvPr/>
        </p:nvSpPr>
        <p:spPr>
          <a:xfrm>
            <a:off x="3245928" y="1431523"/>
            <a:ext cx="826876" cy="145106"/>
          </a:xfrm>
          <a:custGeom>
            <a:avLst/>
            <a:gdLst/>
            <a:ahLst/>
            <a:cxnLst/>
            <a:rect l="l" t="t" r="r" b="b"/>
            <a:pathLst>
              <a:path w="911860" h="160019">
                <a:moveTo>
                  <a:pt x="83820" y="10668"/>
                </a:moveTo>
                <a:lnTo>
                  <a:pt x="44196" y="10668"/>
                </a:lnTo>
                <a:lnTo>
                  <a:pt x="45720" y="7620"/>
                </a:lnTo>
                <a:lnTo>
                  <a:pt x="47244" y="6096"/>
                </a:lnTo>
                <a:lnTo>
                  <a:pt x="48768" y="3048"/>
                </a:lnTo>
                <a:lnTo>
                  <a:pt x="25908" y="0"/>
                </a:lnTo>
                <a:lnTo>
                  <a:pt x="20764" y="9144"/>
                </a:lnTo>
                <a:lnTo>
                  <a:pt x="14668" y="18110"/>
                </a:lnTo>
                <a:lnTo>
                  <a:pt x="7683" y="26797"/>
                </a:lnTo>
                <a:lnTo>
                  <a:pt x="0" y="35052"/>
                </a:lnTo>
                <a:lnTo>
                  <a:pt x="16764" y="45720"/>
                </a:lnTo>
                <a:lnTo>
                  <a:pt x="19812" y="43434"/>
                </a:lnTo>
                <a:lnTo>
                  <a:pt x="19812" y="42672"/>
                </a:lnTo>
                <a:lnTo>
                  <a:pt x="20828" y="42672"/>
                </a:lnTo>
                <a:lnTo>
                  <a:pt x="22860" y="41148"/>
                </a:lnTo>
                <a:lnTo>
                  <a:pt x="27432" y="35052"/>
                </a:lnTo>
                <a:lnTo>
                  <a:pt x="33528" y="27432"/>
                </a:lnTo>
                <a:lnTo>
                  <a:pt x="41148" y="27432"/>
                </a:lnTo>
                <a:lnTo>
                  <a:pt x="48768" y="42672"/>
                </a:lnTo>
                <a:lnTo>
                  <a:pt x="70104" y="38100"/>
                </a:lnTo>
                <a:lnTo>
                  <a:pt x="64008" y="27432"/>
                </a:lnTo>
                <a:lnTo>
                  <a:pt x="83820" y="27432"/>
                </a:lnTo>
                <a:lnTo>
                  <a:pt x="83820" y="10668"/>
                </a:lnTo>
                <a:close/>
              </a:path>
              <a:path w="911860" h="160019">
                <a:moveTo>
                  <a:pt x="167640" y="96012"/>
                </a:moveTo>
                <a:lnTo>
                  <a:pt x="100584" y="96012"/>
                </a:lnTo>
                <a:lnTo>
                  <a:pt x="100584" y="85344"/>
                </a:lnTo>
                <a:lnTo>
                  <a:pt x="160020" y="85344"/>
                </a:lnTo>
                <a:lnTo>
                  <a:pt x="160020" y="42672"/>
                </a:lnTo>
                <a:lnTo>
                  <a:pt x="137160" y="42672"/>
                </a:lnTo>
                <a:lnTo>
                  <a:pt x="137160" y="59436"/>
                </a:lnTo>
                <a:lnTo>
                  <a:pt x="137160" y="70104"/>
                </a:lnTo>
                <a:lnTo>
                  <a:pt x="100584" y="70104"/>
                </a:lnTo>
                <a:lnTo>
                  <a:pt x="100584" y="59436"/>
                </a:lnTo>
                <a:lnTo>
                  <a:pt x="137160" y="59436"/>
                </a:lnTo>
                <a:lnTo>
                  <a:pt x="137160" y="42672"/>
                </a:lnTo>
                <a:lnTo>
                  <a:pt x="48768" y="42672"/>
                </a:lnTo>
                <a:lnTo>
                  <a:pt x="20828" y="42672"/>
                </a:lnTo>
                <a:lnTo>
                  <a:pt x="19812" y="43434"/>
                </a:lnTo>
                <a:lnTo>
                  <a:pt x="19812" y="59436"/>
                </a:lnTo>
                <a:lnTo>
                  <a:pt x="76200" y="59436"/>
                </a:lnTo>
                <a:lnTo>
                  <a:pt x="76200" y="70104"/>
                </a:lnTo>
                <a:lnTo>
                  <a:pt x="76200" y="85344"/>
                </a:lnTo>
                <a:lnTo>
                  <a:pt x="76200" y="96012"/>
                </a:lnTo>
                <a:lnTo>
                  <a:pt x="36576" y="96012"/>
                </a:lnTo>
                <a:lnTo>
                  <a:pt x="39624" y="85344"/>
                </a:lnTo>
                <a:lnTo>
                  <a:pt x="76200" y="85344"/>
                </a:lnTo>
                <a:lnTo>
                  <a:pt x="76200" y="70104"/>
                </a:lnTo>
                <a:lnTo>
                  <a:pt x="18288" y="70104"/>
                </a:lnTo>
                <a:lnTo>
                  <a:pt x="10668" y="115824"/>
                </a:lnTo>
                <a:lnTo>
                  <a:pt x="33528" y="115824"/>
                </a:lnTo>
                <a:lnTo>
                  <a:pt x="33528" y="112776"/>
                </a:lnTo>
                <a:lnTo>
                  <a:pt x="57912" y="112776"/>
                </a:lnTo>
                <a:lnTo>
                  <a:pt x="46761" y="119595"/>
                </a:lnTo>
                <a:lnTo>
                  <a:pt x="33909" y="126111"/>
                </a:lnTo>
                <a:lnTo>
                  <a:pt x="19329" y="132067"/>
                </a:lnTo>
                <a:lnTo>
                  <a:pt x="3048" y="137160"/>
                </a:lnTo>
                <a:lnTo>
                  <a:pt x="12192" y="155448"/>
                </a:lnTo>
                <a:lnTo>
                  <a:pt x="30759" y="149186"/>
                </a:lnTo>
                <a:lnTo>
                  <a:pt x="47625" y="141922"/>
                </a:lnTo>
                <a:lnTo>
                  <a:pt x="62763" y="133807"/>
                </a:lnTo>
                <a:lnTo>
                  <a:pt x="76200" y="124968"/>
                </a:lnTo>
                <a:lnTo>
                  <a:pt x="76200" y="158496"/>
                </a:lnTo>
                <a:lnTo>
                  <a:pt x="100584" y="158496"/>
                </a:lnTo>
                <a:lnTo>
                  <a:pt x="100584" y="124968"/>
                </a:lnTo>
                <a:lnTo>
                  <a:pt x="100584" y="112776"/>
                </a:lnTo>
                <a:lnTo>
                  <a:pt x="143256" y="112776"/>
                </a:lnTo>
                <a:lnTo>
                  <a:pt x="143256" y="124968"/>
                </a:lnTo>
                <a:lnTo>
                  <a:pt x="140208" y="126492"/>
                </a:lnTo>
                <a:lnTo>
                  <a:pt x="138684" y="129540"/>
                </a:lnTo>
                <a:lnTo>
                  <a:pt x="112776" y="129540"/>
                </a:lnTo>
                <a:lnTo>
                  <a:pt x="114300" y="150876"/>
                </a:lnTo>
                <a:lnTo>
                  <a:pt x="144780" y="150876"/>
                </a:lnTo>
                <a:lnTo>
                  <a:pt x="149352" y="149352"/>
                </a:lnTo>
                <a:lnTo>
                  <a:pt x="152400" y="146304"/>
                </a:lnTo>
                <a:lnTo>
                  <a:pt x="156972" y="144780"/>
                </a:lnTo>
                <a:lnTo>
                  <a:pt x="167614" y="103733"/>
                </a:lnTo>
                <a:lnTo>
                  <a:pt x="167640" y="96012"/>
                </a:lnTo>
                <a:close/>
              </a:path>
              <a:path w="911860" h="160019">
                <a:moveTo>
                  <a:pt x="170688" y="10668"/>
                </a:moveTo>
                <a:lnTo>
                  <a:pt x="123444" y="10668"/>
                </a:lnTo>
                <a:lnTo>
                  <a:pt x="124968" y="9131"/>
                </a:lnTo>
                <a:lnTo>
                  <a:pt x="128016" y="3048"/>
                </a:lnTo>
                <a:lnTo>
                  <a:pt x="105156" y="1524"/>
                </a:lnTo>
                <a:lnTo>
                  <a:pt x="100291" y="9512"/>
                </a:lnTo>
                <a:lnTo>
                  <a:pt x="94869" y="17335"/>
                </a:lnTo>
                <a:lnTo>
                  <a:pt x="88861" y="24892"/>
                </a:lnTo>
                <a:lnTo>
                  <a:pt x="82296" y="32004"/>
                </a:lnTo>
                <a:lnTo>
                  <a:pt x="100584" y="39624"/>
                </a:lnTo>
                <a:lnTo>
                  <a:pt x="105156" y="36576"/>
                </a:lnTo>
                <a:lnTo>
                  <a:pt x="108204" y="32004"/>
                </a:lnTo>
                <a:lnTo>
                  <a:pt x="112776" y="27432"/>
                </a:lnTo>
                <a:lnTo>
                  <a:pt x="123444" y="27432"/>
                </a:lnTo>
                <a:lnTo>
                  <a:pt x="131064" y="41148"/>
                </a:lnTo>
                <a:lnTo>
                  <a:pt x="152400" y="36576"/>
                </a:lnTo>
                <a:lnTo>
                  <a:pt x="146304" y="27432"/>
                </a:lnTo>
                <a:lnTo>
                  <a:pt x="170688" y="27432"/>
                </a:lnTo>
                <a:lnTo>
                  <a:pt x="170688" y="10668"/>
                </a:lnTo>
                <a:close/>
              </a:path>
              <a:path w="911860" h="160019">
                <a:moveTo>
                  <a:pt x="303276" y="129540"/>
                </a:moveTo>
                <a:lnTo>
                  <a:pt x="275844" y="129540"/>
                </a:lnTo>
                <a:lnTo>
                  <a:pt x="275844" y="18288"/>
                </a:lnTo>
                <a:lnTo>
                  <a:pt x="251460" y="18288"/>
                </a:lnTo>
                <a:lnTo>
                  <a:pt x="251460" y="24384"/>
                </a:lnTo>
                <a:lnTo>
                  <a:pt x="248412" y="28956"/>
                </a:lnTo>
                <a:lnTo>
                  <a:pt x="239268" y="35052"/>
                </a:lnTo>
                <a:lnTo>
                  <a:pt x="231648" y="36576"/>
                </a:lnTo>
                <a:lnTo>
                  <a:pt x="219456" y="36576"/>
                </a:lnTo>
                <a:lnTo>
                  <a:pt x="219456" y="54864"/>
                </a:lnTo>
                <a:lnTo>
                  <a:pt x="248412" y="54864"/>
                </a:lnTo>
                <a:lnTo>
                  <a:pt x="248412" y="129540"/>
                </a:lnTo>
                <a:lnTo>
                  <a:pt x="219456" y="129540"/>
                </a:lnTo>
                <a:lnTo>
                  <a:pt x="219456" y="149352"/>
                </a:lnTo>
                <a:lnTo>
                  <a:pt x="303276" y="149352"/>
                </a:lnTo>
                <a:lnTo>
                  <a:pt x="303276" y="129540"/>
                </a:lnTo>
                <a:close/>
              </a:path>
              <a:path w="911860" h="160019">
                <a:moveTo>
                  <a:pt x="463296" y="42672"/>
                </a:moveTo>
                <a:lnTo>
                  <a:pt x="441960" y="42672"/>
                </a:lnTo>
                <a:lnTo>
                  <a:pt x="441960" y="60960"/>
                </a:lnTo>
                <a:lnTo>
                  <a:pt x="441960" y="92964"/>
                </a:lnTo>
                <a:lnTo>
                  <a:pt x="414528" y="92964"/>
                </a:lnTo>
                <a:lnTo>
                  <a:pt x="414528" y="60960"/>
                </a:lnTo>
                <a:lnTo>
                  <a:pt x="441960" y="60960"/>
                </a:lnTo>
                <a:lnTo>
                  <a:pt x="441960" y="42672"/>
                </a:lnTo>
                <a:lnTo>
                  <a:pt x="393192" y="42672"/>
                </a:lnTo>
                <a:lnTo>
                  <a:pt x="393192" y="111252"/>
                </a:lnTo>
                <a:lnTo>
                  <a:pt x="463296" y="111252"/>
                </a:lnTo>
                <a:lnTo>
                  <a:pt x="463296" y="92964"/>
                </a:lnTo>
                <a:lnTo>
                  <a:pt x="463296" y="60960"/>
                </a:lnTo>
                <a:lnTo>
                  <a:pt x="463296" y="42672"/>
                </a:lnTo>
                <a:close/>
              </a:path>
              <a:path w="911860" h="160019">
                <a:moveTo>
                  <a:pt x="504444" y="6096"/>
                </a:moveTo>
                <a:lnTo>
                  <a:pt x="480060" y="6096"/>
                </a:lnTo>
                <a:lnTo>
                  <a:pt x="480060" y="25908"/>
                </a:lnTo>
                <a:lnTo>
                  <a:pt x="480060" y="129540"/>
                </a:lnTo>
                <a:lnTo>
                  <a:pt x="376428" y="129540"/>
                </a:lnTo>
                <a:lnTo>
                  <a:pt x="376428" y="25908"/>
                </a:lnTo>
                <a:lnTo>
                  <a:pt x="480060" y="25908"/>
                </a:lnTo>
                <a:lnTo>
                  <a:pt x="480060" y="6096"/>
                </a:lnTo>
                <a:lnTo>
                  <a:pt x="352044" y="6096"/>
                </a:lnTo>
                <a:lnTo>
                  <a:pt x="352044" y="158496"/>
                </a:lnTo>
                <a:lnTo>
                  <a:pt x="376428" y="158496"/>
                </a:lnTo>
                <a:lnTo>
                  <a:pt x="376428" y="149352"/>
                </a:lnTo>
                <a:lnTo>
                  <a:pt x="480060" y="149352"/>
                </a:lnTo>
                <a:lnTo>
                  <a:pt x="480060" y="156972"/>
                </a:lnTo>
                <a:lnTo>
                  <a:pt x="504444" y="156972"/>
                </a:lnTo>
                <a:lnTo>
                  <a:pt x="504444" y="149352"/>
                </a:lnTo>
                <a:lnTo>
                  <a:pt x="504444" y="129540"/>
                </a:lnTo>
                <a:lnTo>
                  <a:pt x="504444" y="25908"/>
                </a:lnTo>
                <a:lnTo>
                  <a:pt x="504444" y="6096"/>
                </a:lnTo>
                <a:close/>
              </a:path>
              <a:path w="911860" h="160019">
                <a:moveTo>
                  <a:pt x="687324" y="137160"/>
                </a:moveTo>
                <a:lnTo>
                  <a:pt x="676719" y="130543"/>
                </a:lnTo>
                <a:lnTo>
                  <a:pt x="675297" y="129540"/>
                </a:lnTo>
                <a:lnTo>
                  <a:pt x="667702" y="124206"/>
                </a:lnTo>
                <a:lnTo>
                  <a:pt x="660095" y="117881"/>
                </a:lnTo>
                <a:lnTo>
                  <a:pt x="653796" y="111252"/>
                </a:lnTo>
                <a:lnTo>
                  <a:pt x="657199" y="106108"/>
                </a:lnTo>
                <a:lnTo>
                  <a:pt x="660463" y="99822"/>
                </a:lnTo>
                <a:lnTo>
                  <a:pt x="663206" y="92964"/>
                </a:lnTo>
                <a:lnTo>
                  <a:pt x="663435" y="92392"/>
                </a:lnTo>
                <a:lnTo>
                  <a:pt x="665988" y="83820"/>
                </a:lnTo>
                <a:lnTo>
                  <a:pt x="668223" y="74688"/>
                </a:lnTo>
                <a:lnTo>
                  <a:pt x="670179" y="65532"/>
                </a:lnTo>
                <a:lnTo>
                  <a:pt x="671550" y="56388"/>
                </a:lnTo>
                <a:lnTo>
                  <a:pt x="672084" y="47244"/>
                </a:lnTo>
                <a:lnTo>
                  <a:pt x="681228" y="47244"/>
                </a:lnTo>
                <a:lnTo>
                  <a:pt x="681228" y="27432"/>
                </a:lnTo>
                <a:lnTo>
                  <a:pt x="647700" y="27432"/>
                </a:lnTo>
                <a:lnTo>
                  <a:pt x="647700" y="47244"/>
                </a:lnTo>
                <a:lnTo>
                  <a:pt x="646887" y="59537"/>
                </a:lnTo>
                <a:lnTo>
                  <a:pt x="644652" y="71247"/>
                </a:lnTo>
                <a:lnTo>
                  <a:pt x="641261" y="82397"/>
                </a:lnTo>
                <a:lnTo>
                  <a:pt x="637032" y="92964"/>
                </a:lnTo>
                <a:lnTo>
                  <a:pt x="631875" y="82397"/>
                </a:lnTo>
                <a:lnTo>
                  <a:pt x="627875" y="71247"/>
                </a:lnTo>
                <a:lnTo>
                  <a:pt x="627608" y="70104"/>
                </a:lnTo>
                <a:lnTo>
                  <a:pt x="625005" y="59436"/>
                </a:lnTo>
                <a:lnTo>
                  <a:pt x="623316" y="47244"/>
                </a:lnTo>
                <a:lnTo>
                  <a:pt x="647700" y="47244"/>
                </a:lnTo>
                <a:lnTo>
                  <a:pt x="647700" y="27432"/>
                </a:lnTo>
                <a:lnTo>
                  <a:pt x="627888" y="27432"/>
                </a:lnTo>
                <a:lnTo>
                  <a:pt x="629412" y="19812"/>
                </a:lnTo>
                <a:lnTo>
                  <a:pt x="632460" y="10668"/>
                </a:lnTo>
                <a:lnTo>
                  <a:pt x="633984" y="3048"/>
                </a:lnTo>
                <a:lnTo>
                  <a:pt x="609600" y="0"/>
                </a:lnTo>
                <a:lnTo>
                  <a:pt x="605358" y="19456"/>
                </a:lnTo>
                <a:lnTo>
                  <a:pt x="599681" y="36766"/>
                </a:lnTo>
                <a:lnTo>
                  <a:pt x="592874" y="52082"/>
                </a:lnTo>
                <a:lnTo>
                  <a:pt x="585216" y="65532"/>
                </a:lnTo>
                <a:lnTo>
                  <a:pt x="600456" y="77724"/>
                </a:lnTo>
                <a:lnTo>
                  <a:pt x="601967" y="74688"/>
                </a:lnTo>
                <a:lnTo>
                  <a:pt x="606552" y="70104"/>
                </a:lnTo>
                <a:lnTo>
                  <a:pt x="609409" y="81280"/>
                </a:lnTo>
                <a:lnTo>
                  <a:pt x="613410" y="92011"/>
                </a:lnTo>
                <a:lnTo>
                  <a:pt x="618553" y="102476"/>
                </a:lnTo>
                <a:lnTo>
                  <a:pt x="624840" y="112776"/>
                </a:lnTo>
                <a:lnTo>
                  <a:pt x="617905" y="119380"/>
                </a:lnTo>
                <a:lnTo>
                  <a:pt x="610552" y="125539"/>
                </a:lnTo>
                <a:lnTo>
                  <a:pt x="602335" y="131432"/>
                </a:lnTo>
                <a:lnTo>
                  <a:pt x="592836" y="137160"/>
                </a:lnTo>
                <a:lnTo>
                  <a:pt x="594360" y="134112"/>
                </a:lnTo>
                <a:lnTo>
                  <a:pt x="594360" y="129540"/>
                </a:lnTo>
                <a:lnTo>
                  <a:pt x="594360" y="103632"/>
                </a:lnTo>
                <a:lnTo>
                  <a:pt x="573024" y="102108"/>
                </a:lnTo>
                <a:lnTo>
                  <a:pt x="573024" y="124968"/>
                </a:lnTo>
                <a:lnTo>
                  <a:pt x="568452" y="129540"/>
                </a:lnTo>
                <a:lnTo>
                  <a:pt x="547116" y="129540"/>
                </a:lnTo>
                <a:lnTo>
                  <a:pt x="545592" y="128016"/>
                </a:lnTo>
                <a:lnTo>
                  <a:pt x="544068" y="128016"/>
                </a:lnTo>
                <a:lnTo>
                  <a:pt x="544068" y="77724"/>
                </a:lnTo>
                <a:lnTo>
                  <a:pt x="562356" y="77724"/>
                </a:lnTo>
                <a:lnTo>
                  <a:pt x="562356" y="80772"/>
                </a:lnTo>
                <a:lnTo>
                  <a:pt x="585216" y="80772"/>
                </a:lnTo>
                <a:lnTo>
                  <a:pt x="585216" y="77724"/>
                </a:lnTo>
                <a:lnTo>
                  <a:pt x="585216" y="65532"/>
                </a:lnTo>
                <a:lnTo>
                  <a:pt x="585216" y="9144"/>
                </a:lnTo>
                <a:lnTo>
                  <a:pt x="518160" y="9144"/>
                </a:lnTo>
                <a:lnTo>
                  <a:pt x="518160" y="27432"/>
                </a:lnTo>
                <a:lnTo>
                  <a:pt x="562356" y="27432"/>
                </a:lnTo>
                <a:lnTo>
                  <a:pt x="562356" y="59436"/>
                </a:lnTo>
                <a:lnTo>
                  <a:pt x="521208" y="59436"/>
                </a:lnTo>
                <a:lnTo>
                  <a:pt x="519798" y="125539"/>
                </a:lnTo>
                <a:lnTo>
                  <a:pt x="519684" y="134112"/>
                </a:lnTo>
                <a:lnTo>
                  <a:pt x="521208" y="137160"/>
                </a:lnTo>
                <a:lnTo>
                  <a:pt x="522732" y="138684"/>
                </a:lnTo>
                <a:lnTo>
                  <a:pt x="522732" y="141732"/>
                </a:lnTo>
                <a:lnTo>
                  <a:pt x="528828" y="147828"/>
                </a:lnTo>
                <a:lnTo>
                  <a:pt x="531876" y="147828"/>
                </a:lnTo>
                <a:lnTo>
                  <a:pt x="534924" y="149352"/>
                </a:lnTo>
                <a:lnTo>
                  <a:pt x="545592" y="149352"/>
                </a:lnTo>
                <a:lnTo>
                  <a:pt x="548640" y="150876"/>
                </a:lnTo>
                <a:lnTo>
                  <a:pt x="563880" y="150876"/>
                </a:lnTo>
                <a:lnTo>
                  <a:pt x="569976" y="149352"/>
                </a:lnTo>
                <a:lnTo>
                  <a:pt x="579120" y="149352"/>
                </a:lnTo>
                <a:lnTo>
                  <a:pt x="582168" y="147828"/>
                </a:lnTo>
                <a:lnTo>
                  <a:pt x="583692" y="146304"/>
                </a:lnTo>
                <a:lnTo>
                  <a:pt x="585216" y="146304"/>
                </a:lnTo>
                <a:lnTo>
                  <a:pt x="586740" y="144780"/>
                </a:lnTo>
                <a:lnTo>
                  <a:pt x="595884" y="158496"/>
                </a:lnTo>
                <a:lnTo>
                  <a:pt x="607898" y="152476"/>
                </a:lnTo>
                <a:lnTo>
                  <a:pt x="618934" y="145732"/>
                </a:lnTo>
                <a:lnTo>
                  <a:pt x="620204" y="144780"/>
                </a:lnTo>
                <a:lnTo>
                  <a:pt x="629094" y="138137"/>
                </a:lnTo>
                <a:lnTo>
                  <a:pt x="630174" y="137160"/>
                </a:lnTo>
                <a:lnTo>
                  <a:pt x="638556" y="129540"/>
                </a:lnTo>
                <a:lnTo>
                  <a:pt x="645718" y="137261"/>
                </a:lnTo>
                <a:lnTo>
                  <a:pt x="653605" y="144411"/>
                </a:lnTo>
                <a:lnTo>
                  <a:pt x="662343" y="150977"/>
                </a:lnTo>
                <a:lnTo>
                  <a:pt x="672084" y="156972"/>
                </a:lnTo>
                <a:lnTo>
                  <a:pt x="687324" y="137160"/>
                </a:lnTo>
                <a:close/>
              </a:path>
              <a:path w="911860" h="160019">
                <a:moveTo>
                  <a:pt x="751332" y="76200"/>
                </a:moveTo>
                <a:lnTo>
                  <a:pt x="694944" y="76200"/>
                </a:lnTo>
                <a:lnTo>
                  <a:pt x="694944" y="92964"/>
                </a:lnTo>
                <a:lnTo>
                  <a:pt x="751332" y="92964"/>
                </a:lnTo>
                <a:lnTo>
                  <a:pt x="751332" y="76200"/>
                </a:lnTo>
                <a:close/>
              </a:path>
              <a:path w="911860" h="160019">
                <a:moveTo>
                  <a:pt x="751332" y="53340"/>
                </a:moveTo>
                <a:lnTo>
                  <a:pt x="694944" y="53340"/>
                </a:lnTo>
                <a:lnTo>
                  <a:pt x="694944" y="68580"/>
                </a:lnTo>
                <a:lnTo>
                  <a:pt x="751332" y="68580"/>
                </a:lnTo>
                <a:lnTo>
                  <a:pt x="751332" y="53340"/>
                </a:lnTo>
                <a:close/>
              </a:path>
              <a:path w="911860" h="160019">
                <a:moveTo>
                  <a:pt x="752856" y="100584"/>
                </a:moveTo>
                <a:lnTo>
                  <a:pt x="731520" y="100584"/>
                </a:lnTo>
                <a:lnTo>
                  <a:pt x="731520" y="115824"/>
                </a:lnTo>
                <a:lnTo>
                  <a:pt x="731520" y="135636"/>
                </a:lnTo>
                <a:lnTo>
                  <a:pt x="714756" y="135636"/>
                </a:lnTo>
                <a:lnTo>
                  <a:pt x="714756" y="115824"/>
                </a:lnTo>
                <a:lnTo>
                  <a:pt x="731520" y="115824"/>
                </a:lnTo>
                <a:lnTo>
                  <a:pt x="731520" y="100584"/>
                </a:lnTo>
                <a:lnTo>
                  <a:pt x="693420" y="100584"/>
                </a:lnTo>
                <a:lnTo>
                  <a:pt x="693420" y="158496"/>
                </a:lnTo>
                <a:lnTo>
                  <a:pt x="714756" y="158496"/>
                </a:lnTo>
                <a:lnTo>
                  <a:pt x="714756" y="150876"/>
                </a:lnTo>
                <a:lnTo>
                  <a:pt x="752856" y="150876"/>
                </a:lnTo>
                <a:lnTo>
                  <a:pt x="752856" y="135636"/>
                </a:lnTo>
                <a:lnTo>
                  <a:pt x="752856" y="115824"/>
                </a:lnTo>
                <a:lnTo>
                  <a:pt x="752856" y="100584"/>
                </a:lnTo>
                <a:close/>
              </a:path>
              <a:path w="911860" h="160019">
                <a:moveTo>
                  <a:pt x="752856" y="6096"/>
                </a:moveTo>
                <a:lnTo>
                  <a:pt x="694944" y="6096"/>
                </a:lnTo>
                <a:lnTo>
                  <a:pt x="694944" y="21336"/>
                </a:lnTo>
                <a:lnTo>
                  <a:pt x="752856" y="21336"/>
                </a:lnTo>
                <a:lnTo>
                  <a:pt x="752856" y="6096"/>
                </a:lnTo>
                <a:close/>
              </a:path>
              <a:path w="911860" h="160019">
                <a:moveTo>
                  <a:pt x="757428" y="28956"/>
                </a:moveTo>
                <a:lnTo>
                  <a:pt x="688848" y="28956"/>
                </a:lnTo>
                <a:lnTo>
                  <a:pt x="688848" y="45720"/>
                </a:lnTo>
                <a:lnTo>
                  <a:pt x="757428" y="45720"/>
                </a:lnTo>
                <a:lnTo>
                  <a:pt x="757428" y="28956"/>
                </a:lnTo>
                <a:close/>
              </a:path>
              <a:path w="911860" h="160019">
                <a:moveTo>
                  <a:pt x="854964" y="7620"/>
                </a:moveTo>
                <a:lnTo>
                  <a:pt x="758952" y="7620"/>
                </a:lnTo>
                <a:lnTo>
                  <a:pt x="758952" y="27432"/>
                </a:lnTo>
                <a:lnTo>
                  <a:pt x="798576" y="27432"/>
                </a:lnTo>
                <a:lnTo>
                  <a:pt x="798576" y="131064"/>
                </a:lnTo>
                <a:lnTo>
                  <a:pt x="797052" y="132588"/>
                </a:lnTo>
                <a:lnTo>
                  <a:pt x="795528" y="132588"/>
                </a:lnTo>
                <a:lnTo>
                  <a:pt x="794004" y="134112"/>
                </a:lnTo>
                <a:lnTo>
                  <a:pt x="769620" y="134112"/>
                </a:lnTo>
                <a:lnTo>
                  <a:pt x="772668" y="156972"/>
                </a:lnTo>
                <a:lnTo>
                  <a:pt x="807720" y="156972"/>
                </a:lnTo>
                <a:lnTo>
                  <a:pt x="812292" y="155448"/>
                </a:lnTo>
                <a:lnTo>
                  <a:pt x="816864" y="152400"/>
                </a:lnTo>
                <a:lnTo>
                  <a:pt x="821436" y="147828"/>
                </a:lnTo>
                <a:lnTo>
                  <a:pt x="822960" y="144780"/>
                </a:lnTo>
                <a:lnTo>
                  <a:pt x="822960" y="27432"/>
                </a:lnTo>
                <a:lnTo>
                  <a:pt x="854964" y="27432"/>
                </a:lnTo>
                <a:lnTo>
                  <a:pt x="854964" y="7620"/>
                </a:lnTo>
                <a:close/>
              </a:path>
              <a:path w="911860" h="160019">
                <a:moveTo>
                  <a:pt x="911352" y="0"/>
                </a:moveTo>
                <a:lnTo>
                  <a:pt x="862584" y="0"/>
                </a:lnTo>
                <a:lnTo>
                  <a:pt x="862584" y="7620"/>
                </a:lnTo>
                <a:lnTo>
                  <a:pt x="874102" y="19100"/>
                </a:lnTo>
                <a:lnTo>
                  <a:pt x="878967" y="25908"/>
                </a:lnTo>
                <a:lnTo>
                  <a:pt x="891730" y="62293"/>
                </a:lnTo>
                <a:lnTo>
                  <a:pt x="893064" y="80772"/>
                </a:lnTo>
                <a:lnTo>
                  <a:pt x="892746" y="89941"/>
                </a:lnTo>
                <a:lnTo>
                  <a:pt x="882396" y="127444"/>
                </a:lnTo>
                <a:lnTo>
                  <a:pt x="862584" y="150876"/>
                </a:lnTo>
                <a:lnTo>
                  <a:pt x="862584" y="160020"/>
                </a:lnTo>
                <a:lnTo>
                  <a:pt x="911352" y="160020"/>
                </a:lnTo>
                <a:lnTo>
                  <a:pt x="911352" y="0"/>
                </a:lnTo>
                <a:close/>
              </a:path>
            </a:pathLst>
          </a:custGeom>
          <a:solidFill>
            <a:srgbClr val="000000"/>
          </a:solidFill>
        </p:spPr>
        <p:txBody>
          <a:bodyPr wrap="square" lIns="0" tIns="0" rIns="0" bIns="0" rtlCol="0"/>
          <a:lstStyle/>
          <a:p>
            <a:endParaRPr sz="1632"/>
          </a:p>
        </p:txBody>
      </p:sp>
      <p:pic>
        <p:nvPicPr>
          <p:cNvPr id="40" name="object 40"/>
          <p:cNvPicPr/>
          <p:nvPr/>
        </p:nvPicPr>
        <p:blipFill>
          <a:blip r:embed="rId16" cstate="print"/>
          <a:stretch>
            <a:fillRect/>
          </a:stretch>
        </p:blipFill>
        <p:spPr>
          <a:xfrm>
            <a:off x="1962083" y="1654020"/>
            <a:ext cx="131286" cy="152016"/>
          </a:xfrm>
          <a:prstGeom prst="rect">
            <a:avLst/>
          </a:prstGeom>
        </p:spPr>
      </p:pic>
      <p:sp>
        <p:nvSpPr>
          <p:cNvPr id="41" name="object 41"/>
          <p:cNvSpPr/>
          <p:nvPr/>
        </p:nvSpPr>
        <p:spPr>
          <a:xfrm>
            <a:off x="2208073" y="1669221"/>
            <a:ext cx="438197" cy="146834"/>
          </a:xfrm>
          <a:custGeom>
            <a:avLst/>
            <a:gdLst/>
            <a:ahLst/>
            <a:cxnLst/>
            <a:rect l="l" t="t" r="r" b="b"/>
            <a:pathLst>
              <a:path w="483234" h="161925">
                <a:moveTo>
                  <a:pt x="454151" y="115824"/>
                </a:moveTo>
                <a:lnTo>
                  <a:pt x="443483" y="121919"/>
                </a:lnTo>
                <a:lnTo>
                  <a:pt x="451199" y="131087"/>
                </a:lnTo>
                <a:lnTo>
                  <a:pt x="458342" y="140398"/>
                </a:lnTo>
                <a:lnTo>
                  <a:pt x="464915" y="149994"/>
                </a:lnTo>
                <a:lnTo>
                  <a:pt x="470916" y="160019"/>
                </a:lnTo>
                <a:lnTo>
                  <a:pt x="483107" y="152400"/>
                </a:lnTo>
                <a:lnTo>
                  <a:pt x="477726" y="144113"/>
                </a:lnTo>
                <a:lnTo>
                  <a:pt x="470916" y="135254"/>
                </a:lnTo>
                <a:lnTo>
                  <a:pt x="462962" y="125825"/>
                </a:lnTo>
                <a:lnTo>
                  <a:pt x="454151" y="115824"/>
                </a:lnTo>
                <a:close/>
              </a:path>
              <a:path w="483234" h="161925">
                <a:moveTo>
                  <a:pt x="303275" y="89915"/>
                </a:moveTo>
                <a:lnTo>
                  <a:pt x="291083" y="89915"/>
                </a:lnTo>
                <a:lnTo>
                  <a:pt x="291083" y="161543"/>
                </a:lnTo>
                <a:lnTo>
                  <a:pt x="303275" y="161543"/>
                </a:lnTo>
                <a:lnTo>
                  <a:pt x="303275" y="89915"/>
                </a:lnTo>
                <a:close/>
              </a:path>
              <a:path w="483234" h="161925">
                <a:moveTo>
                  <a:pt x="352118" y="109727"/>
                </a:moveTo>
                <a:lnTo>
                  <a:pt x="336803" y="109727"/>
                </a:lnTo>
                <a:lnTo>
                  <a:pt x="342804" y="116562"/>
                </a:lnTo>
                <a:lnTo>
                  <a:pt x="349376" y="123253"/>
                </a:lnTo>
                <a:lnTo>
                  <a:pt x="356520" y="129659"/>
                </a:lnTo>
                <a:lnTo>
                  <a:pt x="364235" y="135635"/>
                </a:lnTo>
                <a:lnTo>
                  <a:pt x="352520" y="141041"/>
                </a:lnTo>
                <a:lnTo>
                  <a:pt x="340233" y="145732"/>
                </a:lnTo>
                <a:lnTo>
                  <a:pt x="327374" y="149566"/>
                </a:lnTo>
                <a:lnTo>
                  <a:pt x="313944" y="152400"/>
                </a:lnTo>
                <a:lnTo>
                  <a:pt x="316991" y="161543"/>
                </a:lnTo>
                <a:lnTo>
                  <a:pt x="332470" y="158686"/>
                </a:lnTo>
                <a:lnTo>
                  <a:pt x="347091" y="154685"/>
                </a:lnTo>
                <a:lnTo>
                  <a:pt x="361140" y="149542"/>
                </a:lnTo>
                <a:lnTo>
                  <a:pt x="374903" y="143255"/>
                </a:lnTo>
                <a:lnTo>
                  <a:pt x="407091" y="143255"/>
                </a:lnTo>
                <a:lnTo>
                  <a:pt x="397025" y="139922"/>
                </a:lnTo>
                <a:lnTo>
                  <a:pt x="387095" y="135635"/>
                </a:lnTo>
                <a:lnTo>
                  <a:pt x="396101" y="128015"/>
                </a:lnTo>
                <a:lnTo>
                  <a:pt x="374903" y="128015"/>
                </a:lnTo>
                <a:lnTo>
                  <a:pt x="366307" y="122253"/>
                </a:lnTo>
                <a:lnTo>
                  <a:pt x="358711" y="116204"/>
                </a:lnTo>
                <a:lnTo>
                  <a:pt x="352118" y="109727"/>
                </a:lnTo>
                <a:close/>
              </a:path>
              <a:path w="483234" h="161925">
                <a:moveTo>
                  <a:pt x="407091" y="143255"/>
                </a:moveTo>
                <a:lnTo>
                  <a:pt x="374903" y="143255"/>
                </a:lnTo>
                <a:lnTo>
                  <a:pt x="386000" y="148685"/>
                </a:lnTo>
                <a:lnTo>
                  <a:pt x="398525" y="153542"/>
                </a:lnTo>
                <a:lnTo>
                  <a:pt x="412194" y="157829"/>
                </a:lnTo>
                <a:lnTo>
                  <a:pt x="426719" y="161543"/>
                </a:lnTo>
                <a:lnTo>
                  <a:pt x="432816" y="149351"/>
                </a:lnTo>
                <a:lnTo>
                  <a:pt x="420314" y="146780"/>
                </a:lnTo>
                <a:lnTo>
                  <a:pt x="408241" y="143637"/>
                </a:lnTo>
                <a:lnTo>
                  <a:pt x="407091" y="143255"/>
                </a:lnTo>
                <a:close/>
              </a:path>
              <a:path w="483234" h="161925">
                <a:moveTo>
                  <a:pt x="419161" y="102107"/>
                </a:moveTo>
                <a:lnTo>
                  <a:pt x="402335" y="102107"/>
                </a:lnTo>
                <a:lnTo>
                  <a:pt x="396335" y="109799"/>
                </a:lnTo>
                <a:lnTo>
                  <a:pt x="389763" y="116776"/>
                </a:lnTo>
                <a:lnTo>
                  <a:pt x="382619" y="122896"/>
                </a:lnTo>
                <a:lnTo>
                  <a:pt x="374903" y="128015"/>
                </a:lnTo>
                <a:lnTo>
                  <a:pt x="396101" y="128015"/>
                </a:lnTo>
                <a:lnTo>
                  <a:pt x="397930" y="126468"/>
                </a:lnTo>
                <a:lnTo>
                  <a:pt x="407479" y="117157"/>
                </a:lnTo>
                <a:lnTo>
                  <a:pt x="415599" y="107561"/>
                </a:lnTo>
                <a:lnTo>
                  <a:pt x="419161" y="102107"/>
                </a:lnTo>
                <a:close/>
              </a:path>
              <a:path w="483234" h="161925">
                <a:moveTo>
                  <a:pt x="364235" y="77724"/>
                </a:moveTo>
                <a:lnTo>
                  <a:pt x="350519" y="77724"/>
                </a:lnTo>
                <a:lnTo>
                  <a:pt x="347686" y="82319"/>
                </a:lnTo>
                <a:lnTo>
                  <a:pt x="343852" y="87058"/>
                </a:lnTo>
                <a:lnTo>
                  <a:pt x="309372" y="115824"/>
                </a:lnTo>
                <a:lnTo>
                  <a:pt x="316991" y="124967"/>
                </a:lnTo>
                <a:lnTo>
                  <a:pt x="323088" y="120395"/>
                </a:lnTo>
                <a:lnTo>
                  <a:pt x="330707" y="115824"/>
                </a:lnTo>
                <a:lnTo>
                  <a:pt x="336803" y="109727"/>
                </a:lnTo>
                <a:lnTo>
                  <a:pt x="352118" y="109727"/>
                </a:lnTo>
                <a:lnTo>
                  <a:pt x="351972" y="109585"/>
                </a:lnTo>
                <a:lnTo>
                  <a:pt x="345947" y="102107"/>
                </a:lnTo>
                <a:lnTo>
                  <a:pt x="419161" y="102107"/>
                </a:lnTo>
                <a:lnTo>
                  <a:pt x="422147" y="97535"/>
                </a:lnTo>
                <a:lnTo>
                  <a:pt x="416051" y="92963"/>
                </a:lnTo>
                <a:lnTo>
                  <a:pt x="353567" y="92963"/>
                </a:lnTo>
                <a:lnTo>
                  <a:pt x="358139" y="86867"/>
                </a:lnTo>
                <a:lnTo>
                  <a:pt x="362711" y="82295"/>
                </a:lnTo>
                <a:lnTo>
                  <a:pt x="364235" y="77724"/>
                </a:lnTo>
                <a:close/>
              </a:path>
              <a:path w="483234" h="161925">
                <a:moveTo>
                  <a:pt x="307847" y="41147"/>
                </a:moveTo>
                <a:lnTo>
                  <a:pt x="286511" y="76200"/>
                </a:lnTo>
                <a:lnTo>
                  <a:pt x="260603" y="103631"/>
                </a:lnTo>
                <a:lnTo>
                  <a:pt x="268223" y="112775"/>
                </a:lnTo>
                <a:lnTo>
                  <a:pt x="291083" y="89915"/>
                </a:lnTo>
                <a:lnTo>
                  <a:pt x="303275" y="89915"/>
                </a:lnTo>
                <a:lnTo>
                  <a:pt x="303275" y="79247"/>
                </a:lnTo>
                <a:lnTo>
                  <a:pt x="298703" y="79247"/>
                </a:lnTo>
                <a:lnTo>
                  <a:pt x="305276" y="71223"/>
                </a:lnTo>
                <a:lnTo>
                  <a:pt x="311276" y="63055"/>
                </a:lnTo>
                <a:lnTo>
                  <a:pt x="316758" y="54506"/>
                </a:lnTo>
                <a:lnTo>
                  <a:pt x="321563" y="45719"/>
                </a:lnTo>
                <a:lnTo>
                  <a:pt x="307847" y="41147"/>
                </a:lnTo>
                <a:close/>
              </a:path>
              <a:path w="483234" h="161925">
                <a:moveTo>
                  <a:pt x="428183" y="73151"/>
                </a:moveTo>
                <a:lnTo>
                  <a:pt x="413003" y="73151"/>
                </a:lnTo>
                <a:lnTo>
                  <a:pt x="416051" y="77724"/>
                </a:lnTo>
                <a:lnTo>
                  <a:pt x="417575" y="80771"/>
                </a:lnTo>
                <a:lnTo>
                  <a:pt x="419100" y="82295"/>
                </a:lnTo>
                <a:lnTo>
                  <a:pt x="431291" y="77724"/>
                </a:lnTo>
                <a:lnTo>
                  <a:pt x="428183" y="73151"/>
                </a:lnTo>
                <a:close/>
              </a:path>
              <a:path w="483234" h="161925">
                <a:moveTo>
                  <a:pt x="330707" y="21335"/>
                </a:moveTo>
                <a:lnTo>
                  <a:pt x="321563" y="28955"/>
                </a:lnTo>
                <a:lnTo>
                  <a:pt x="336708" y="41195"/>
                </a:lnTo>
                <a:lnTo>
                  <a:pt x="347852" y="50291"/>
                </a:lnTo>
                <a:lnTo>
                  <a:pt x="354996" y="55959"/>
                </a:lnTo>
                <a:lnTo>
                  <a:pt x="358139" y="57912"/>
                </a:lnTo>
                <a:lnTo>
                  <a:pt x="350519" y="65531"/>
                </a:lnTo>
                <a:lnTo>
                  <a:pt x="316991" y="68579"/>
                </a:lnTo>
                <a:lnTo>
                  <a:pt x="318516" y="79247"/>
                </a:lnTo>
                <a:lnTo>
                  <a:pt x="324802" y="79224"/>
                </a:lnTo>
                <a:lnTo>
                  <a:pt x="332231" y="79057"/>
                </a:lnTo>
                <a:lnTo>
                  <a:pt x="340804" y="78605"/>
                </a:lnTo>
                <a:lnTo>
                  <a:pt x="350519" y="77724"/>
                </a:lnTo>
                <a:lnTo>
                  <a:pt x="364235" y="77724"/>
                </a:lnTo>
                <a:lnTo>
                  <a:pt x="379142" y="76581"/>
                </a:lnTo>
                <a:lnTo>
                  <a:pt x="392049" y="75438"/>
                </a:lnTo>
                <a:lnTo>
                  <a:pt x="403240" y="74295"/>
                </a:lnTo>
                <a:lnTo>
                  <a:pt x="413003" y="73151"/>
                </a:lnTo>
                <a:lnTo>
                  <a:pt x="428183" y="73151"/>
                </a:lnTo>
                <a:lnTo>
                  <a:pt x="426434" y="70580"/>
                </a:lnTo>
                <a:lnTo>
                  <a:pt x="423954" y="67055"/>
                </a:lnTo>
                <a:lnTo>
                  <a:pt x="364235" y="67055"/>
                </a:lnTo>
                <a:lnTo>
                  <a:pt x="377380" y="54506"/>
                </a:lnTo>
                <a:lnTo>
                  <a:pt x="381457" y="50291"/>
                </a:lnTo>
                <a:lnTo>
                  <a:pt x="365759" y="50291"/>
                </a:lnTo>
                <a:lnTo>
                  <a:pt x="347472" y="33527"/>
                </a:lnTo>
                <a:lnTo>
                  <a:pt x="353515" y="27431"/>
                </a:lnTo>
                <a:lnTo>
                  <a:pt x="338328" y="27431"/>
                </a:lnTo>
                <a:lnTo>
                  <a:pt x="330707" y="21335"/>
                </a:lnTo>
                <a:close/>
              </a:path>
              <a:path w="483234" h="161925">
                <a:moveTo>
                  <a:pt x="408431" y="45719"/>
                </a:moveTo>
                <a:lnTo>
                  <a:pt x="397763" y="51815"/>
                </a:lnTo>
                <a:lnTo>
                  <a:pt x="400811" y="54863"/>
                </a:lnTo>
                <a:lnTo>
                  <a:pt x="406907" y="64007"/>
                </a:lnTo>
                <a:lnTo>
                  <a:pt x="397454" y="64912"/>
                </a:lnTo>
                <a:lnTo>
                  <a:pt x="376261" y="66151"/>
                </a:lnTo>
                <a:lnTo>
                  <a:pt x="364235" y="67055"/>
                </a:lnTo>
                <a:lnTo>
                  <a:pt x="423954" y="67055"/>
                </a:lnTo>
                <a:lnTo>
                  <a:pt x="421004" y="62864"/>
                </a:lnTo>
                <a:lnTo>
                  <a:pt x="414951" y="54506"/>
                </a:lnTo>
                <a:lnTo>
                  <a:pt x="408431" y="45719"/>
                </a:lnTo>
                <a:close/>
              </a:path>
              <a:path w="483234" h="161925">
                <a:moveTo>
                  <a:pt x="301751" y="3047"/>
                </a:moveTo>
                <a:lnTo>
                  <a:pt x="295155" y="12453"/>
                </a:lnTo>
                <a:lnTo>
                  <a:pt x="286702" y="22288"/>
                </a:lnTo>
                <a:lnTo>
                  <a:pt x="276248" y="32408"/>
                </a:lnTo>
                <a:lnTo>
                  <a:pt x="263651" y="42671"/>
                </a:lnTo>
                <a:lnTo>
                  <a:pt x="271272" y="51815"/>
                </a:lnTo>
                <a:lnTo>
                  <a:pt x="299799" y="26931"/>
                </a:lnTo>
                <a:lnTo>
                  <a:pt x="305181" y="20764"/>
                </a:lnTo>
                <a:lnTo>
                  <a:pt x="309991" y="14882"/>
                </a:lnTo>
                <a:lnTo>
                  <a:pt x="313944" y="9143"/>
                </a:lnTo>
                <a:lnTo>
                  <a:pt x="301751" y="3047"/>
                </a:lnTo>
                <a:close/>
              </a:path>
              <a:path w="483234" h="161925">
                <a:moveTo>
                  <a:pt x="396239" y="12191"/>
                </a:moveTo>
                <a:lnTo>
                  <a:pt x="390834" y="20502"/>
                </a:lnTo>
                <a:lnTo>
                  <a:pt x="383857" y="29527"/>
                </a:lnTo>
                <a:lnTo>
                  <a:pt x="375451" y="39409"/>
                </a:lnTo>
                <a:lnTo>
                  <a:pt x="365759" y="50291"/>
                </a:lnTo>
                <a:lnTo>
                  <a:pt x="381457" y="50291"/>
                </a:lnTo>
                <a:lnTo>
                  <a:pt x="389381" y="42100"/>
                </a:lnTo>
                <a:lnTo>
                  <a:pt x="400240" y="29979"/>
                </a:lnTo>
                <a:lnTo>
                  <a:pt x="409956" y="18287"/>
                </a:lnTo>
                <a:lnTo>
                  <a:pt x="396239" y="12191"/>
                </a:lnTo>
                <a:close/>
              </a:path>
              <a:path w="483234" h="161925">
                <a:moveTo>
                  <a:pt x="358139" y="0"/>
                </a:moveTo>
                <a:lnTo>
                  <a:pt x="354401" y="6643"/>
                </a:lnTo>
                <a:lnTo>
                  <a:pt x="349948" y="13144"/>
                </a:lnTo>
                <a:lnTo>
                  <a:pt x="344638" y="19931"/>
                </a:lnTo>
                <a:lnTo>
                  <a:pt x="338328" y="27431"/>
                </a:lnTo>
                <a:lnTo>
                  <a:pt x="353515" y="27431"/>
                </a:lnTo>
                <a:lnTo>
                  <a:pt x="359663" y="20954"/>
                </a:lnTo>
                <a:lnTo>
                  <a:pt x="365902" y="13811"/>
                </a:lnTo>
                <a:lnTo>
                  <a:pt x="371856" y="6095"/>
                </a:lnTo>
                <a:lnTo>
                  <a:pt x="358139" y="0"/>
                </a:lnTo>
                <a:close/>
              </a:path>
              <a:path w="483234" h="161925">
                <a:moveTo>
                  <a:pt x="233873" y="33527"/>
                </a:moveTo>
                <a:lnTo>
                  <a:pt x="198119" y="33527"/>
                </a:lnTo>
                <a:lnTo>
                  <a:pt x="207859" y="34385"/>
                </a:lnTo>
                <a:lnTo>
                  <a:pt x="216598" y="36957"/>
                </a:lnTo>
                <a:lnTo>
                  <a:pt x="245149" y="73818"/>
                </a:lnTo>
                <a:lnTo>
                  <a:pt x="246887" y="83819"/>
                </a:lnTo>
                <a:lnTo>
                  <a:pt x="245149" y="97774"/>
                </a:lnTo>
                <a:lnTo>
                  <a:pt x="224218" y="132540"/>
                </a:lnTo>
                <a:lnTo>
                  <a:pt x="195072" y="143255"/>
                </a:lnTo>
                <a:lnTo>
                  <a:pt x="198119" y="153924"/>
                </a:lnTo>
                <a:lnTo>
                  <a:pt x="240791" y="134112"/>
                </a:lnTo>
                <a:lnTo>
                  <a:pt x="256630" y="99059"/>
                </a:lnTo>
                <a:lnTo>
                  <a:pt x="257556" y="83819"/>
                </a:lnTo>
                <a:lnTo>
                  <a:pt x="256651" y="70699"/>
                </a:lnTo>
                <a:lnTo>
                  <a:pt x="253745" y="58864"/>
                </a:lnTo>
                <a:lnTo>
                  <a:pt x="248554" y="48458"/>
                </a:lnTo>
                <a:lnTo>
                  <a:pt x="240791" y="39624"/>
                </a:lnTo>
                <a:lnTo>
                  <a:pt x="233873" y="33527"/>
                </a:lnTo>
                <a:close/>
              </a:path>
              <a:path w="483234" h="161925">
                <a:moveTo>
                  <a:pt x="198119" y="22859"/>
                </a:moveTo>
                <a:lnTo>
                  <a:pt x="157829" y="35718"/>
                </a:lnTo>
                <a:lnTo>
                  <a:pt x="132778" y="71246"/>
                </a:lnTo>
                <a:lnTo>
                  <a:pt x="128073" y="100583"/>
                </a:lnTo>
                <a:lnTo>
                  <a:pt x="128349" y="107918"/>
                </a:lnTo>
                <a:lnTo>
                  <a:pt x="146303" y="143255"/>
                </a:lnTo>
                <a:lnTo>
                  <a:pt x="156972" y="143255"/>
                </a:lnTo>
                <a:lnTo>
                  <a:pt x="166449" y="141255"/>
                </a:lnTo>
                <a:lnTo>
                  <a:pt x="174497" y="135254"/>
                </a:lnTo>
                <a:lnTo>
                  <a:pt x="177391" y="131063"/>
                </a:lnTo>
                <a:lnTo>
                  <a:pt x="150875" y="131063"/>
                </a:lnTo>
                <a:lnTo>
                  <a:pt x="147828" y="128015"/>
                </a:lnTo>
                <a:lnTo>
                  <a:pt x="141731" y="115824"/>
                </a:lnTo>
                <a:lnTo>
                  <a:pt x="140207" y="108203"/>
                </a:lnTo>
                <a:lnTo>
                  <a:pt x="140323" y="98964"/>
                </a:lnTo>
                <a:lnTo>
                  <a:pt x="153923" y="57912"/>
                </a:lnTo>
                <a:lnTo>
                  <a:pt x="185928" y="35051"/>
                </a:lnTo>
                <a:lnTo>
                  <a:pt x="198079" y="35051"/>
                </a:lnTo>
                <a:lnTo>
                  <a:pt x="198119" y="33527"/>
                </a:lnTo>
                <a:lnTo>
                  <a:pt x="233873" y="33527"/>
                </a:lnTo>
                <a:lnTo>
                  <a:pt x="231981" y="31861"/>
                </a:lnTo>
                <a:lnTo>
                  <a:pt x="221741" y="26669"/>
                </a:lnTo>
                <a:lnTo>
                  <a:pt x="210359" y="23764"/>
                </a:lnTo>
                <a:lnTo>
                  <a:pt x="198119" y="22859"/>
                </a:lnTo>
                <a:close/>
              </a:path>
              <a:path w="483234" h="161925">
                <a:moveTo>
                  <a:pt x="198079" y="35051"/>
                </a:moveTo>
                <a:lnTo>
                  <a:pt x="185928" y="35051"/>
                </a:lnTo>
                <a:lnTo>
                  <a:pt x="185356" y="54768"/>
                </a:lnTo>
                <a:lnTo>
                  <a:pt x="183641" y="72770"/>
                </a:lnTo>
                <a:lnTo>
                  <a:pt x="172831" y="115633"/>
                </a:lnTo>
                <a:lnTo>
                  <a:pt x="156972" y="131063"/>
                </a:lnTo>
                <a:lnTo>
                  <a:pt x="177391" y="131063"/>
                </a:lnTo>
                <a:lnTo>
                  <a:pt x="192333" y="95035"/>
                </a:lnTo>
                <a:lnTo>
                  <a:pt x="197524" y="55745"/>
                </a:lnTo>
                <a:lnTo>
                  <a:pt x="198079" y="35051"/>
                </a:lnTo>
                <a:close/>
              </a:path>
              <a:path w="483234" h="161925">
                <a:moveTo>
                  <a:pt x="63321" y="83819"/>
                </a:moveTo>
                <a:lnTo>
                  <a:pt x="47243" y="83819"/>
                </a:lnTo>
                <a:lnTo>
                  <a:pt x="40124" y="90106"/>
                </a:lnTo>
                <a:lnTo>
                  <a:pt x="34861" y="97535"/>
                </a:lnTo>
                <a:lnTo>
                  <a:pt x="31599" y="106108"/>
                </a:lnTo>
                <a:lnTo>
                  <a:pt x="30479" y="115824"/>
                </a:lnTo>
                <a:lnTo>
                  <a:pt x="31599" y="125515"/>
                </a:lnTo>
                <a:lnTo>
                  <a:pt x="68198" y="154495"/>
                </a:lnTo>
                <a:lnTo>
                  <a:pt x="96011" y="156971"/>
                </a:lnTo>
                <a:lnTo>
                  <a:pt x="108203" y="156971"/>
                </a:lnTo>
                <a:lnTo>
                  <a:pt x="109728" y="144779"/>
                </a:lnTo>
                <a:lnTo>
                  <a:pt x="94487" y="144779"/>
                </a:lnTo>
                <a:lnTo>
                  <a:pt x="72485" y="143017"/>
                </a:lnTo>
                <a:lnTo>
                  <a:pt x="56768" y="137540"/>
                </a:lnTo>
                <a:lnTo>
                  <a:pt x="47339" y="128063"/>
                </a:lnTo>
                <a:lnTo>
                  <a:pt x="44195" y="114300"/>
                </a:lnTo>
                <a:lnTo>
                  <a:pt x="45600" y="104584"/>
                </a:lnTo>
                <a:lnTo>
                  <a:pt x="49720" y="96011"/>
                </a:lnTo>
                <a:lnTo>
                  <a:pt x="56411" y="88582"/>
                </a:lnTo>
                <a:lnTo>
                  <a:pt x="63321" y="83819"/>
                </a:lnTo>
                <a:close/>
              </a:path>
              <a:path w="483234" h="161925">
                <a:moveTo>
                  <a:pt x="99059" y="16763"/>
                </a:moveTo>
                <a:lnTo>
                  <a:pt x="15239" y="16763"/>
                </a:lnTo>
                <a:lnTo>
                  <a:pt x="15239" y="27431"/>
                </a:lnTo>
                <a:lnTo>
                  <a:pt x="85343" y="27431"/>
                </a:lnTo>
                <a:lnTo>
                  <a:pt x="74199" y="36242"/>
                </a:lnTo>
                <a:lnTo>
                  <a:pt x="63627" y="44196"/>
                </a:lnTo>
                <a:lnTo>
                  <a:pt x="53625" y="51006"/>
                </a:lnTo>
                <a:lnTo>
                  <a:pt x="44195" y="56387"/>
                </a:lnTo>
                <a:lnTo>
                  <a:pt x="35647" y="61555"/>
                </a:lnTo>
                <a:lnTo>
                  <a:pt x="22550" y="69032"/>
                </a:lnTo>
                <a:lnTo>
                  <a:pt x="18287" y="71627"/>
                </a:lnTo>
                <a:lnTo>
                  <a:pt x="13715" y="73151"/>
                </a:lnTo>
                <a:lnTo>
                  <a:pt x="7619" y="74675"/>
                </a:lnTo>
                <a:lnTo>
                  <a:pt x="0" y="76200"/>
                </a:lnTo>
                <a:lnTo>
                  <a:pt x="1523" y="88391"/>
                </a:lnTo>
                <a:lnTo>
                  <a:pt x="10382" y="87249"/>
                </a:lnTo>
                <a:lnTo>
                  <a:pt x="20954" y="86105"/>
                </a:lnTo>
                <a:lnTo>
                  <a:pt x="33242" y="84962"/>
                </a:lnTo>
                <a:lnTo>
                  <a:pt x="47243" y="83819"/>
                </a:lnTo>
                <a:lnTo>
                  <a:pt x="63321" y="83819"/>
                </a:lnTo>
                <a:lnTo>
                  <a:pt x="65531" y="82295"/>
                </a:lnTo>
                <a:lnTo>
                  <a:pt x="120395" y="82295"/>
                </a:lnTo>
                <a:lnTo>
                  <a:pt x="120395" y="73151"/>
                </a:lnTo>
                <a:lnTo>
                  <a:pt x="38100" y="73151"/>
                </a:lnTo>
                <a:lnTo>
                  <a:pt x="48125" y="67413"/>
                </a:lnTo>
                <a:lnTo>
                  <a:pt x="84820" y="42171"/>
                </a:lnTo>
                <a:lnTo>
                  <a:pt x="106679" y="24383"/>
                </a:lnTo>
                <a:lnTo>
                  <a:pt x="99059" y="16763"/>
                </a:lnTo>
                <a:close/>
              </a:path>
              <a:path w="483234" h="161925">
                <a:moveTo>
                  <a:pt x="120395" y="70103"/>
                </a:moveTo>
                <a:lnTo>
                  <a:pt x="102107" y="70103"/>
                </a:lnTo>
                <a:lnTo>
                  <a:pt x="85248" y="70365"/>
                </a:lnTo>
                <a:lnTo>
                  <a:pt x="68960" y="71056"/>
                </a:lnTo>
                <a:lnTo>
                  <a:pt x="53244" y="72032"/>
                </a:lnTo>
                <a:lnTo>
                  <a:pt x="38100" y="73151"/>
                </a:lnTo>
                <a:lnTo>
                  <a:pt x="120395" y="73151"/>
                </a:lnTo>
                <a:lnTo>
                  <a:pt x="120395" y="70103"/>
                </a:lnTo>
                <a:close/>
              </a:path>
            </a:pathLst>
          </a:custGeom>
          <a:solidFill>
            <a:srgbClr val="000000"/>
          </a:solidFill>
        </p:spPr>
        <p:txBody>
          <a:bodyPr wrap="square" lIns="0" tIns="0" rIns="0" bIns="0" rtlCol="0"/>
          <a:lstStyle/>
          <a:p>
            <a:endParaRPr sz="1632"/>
          </a:p>
        </p:txBody>
      </p:sp>
      <p:pic>
        <p:nvPicPr>
          <p:cNvPr id="42" name="object 42"/>
          <p:cNvPicPr/>
          <p:nvPr/>
        </p:nvPicPr>
        <p:blipFill>
          <a:blip r:embed="rId17" cstate="print"/>
          <a:stretch>
            <a:fillRect/>
          </a:stretch>
        </p:blipFill>
        <p:spPr>
          <a:xfrm>
            <a:off x="2705579" y="1667840"/>
            <a:ext cx="7598042" cy="149251"/>
          </a:xfrm>
          <a:prstGeom prst="rect">
            <a:avLst/>
          </a:prstGeom>
        </p:spPr>
      </p:pic>
      <p:sp>
        <p:nvSpPr>
          <p:cNvPr id="43" name="object 43"/>
          <p:cNvSpPr txBox="1"/>
          <p:nvPr/>
        </p:nvSpPr>
        <p:spPr>
          <a:xfrm>
            <a:off x="2191027" y="1863619"/>
            <a:ext cx="3989272" cy="207648"/>
          </a:xfrm>
          <a:prstGeom prst="rect">
            <a:avLst/>
          </a:prstGeom>
        </p:spPr>
        <p:txBody>
          <a:bodyPr vert="horz" wrap="square" lIns="0" tIns="12092" rIns="0" bIns="0" rtlCol="0">
            <a:spAutoFit/>
          </a:bodyPr>
          <a:lstStyle/>
          <a:p>
            <a:pPr marL="11516">
              <a:spcBef>
                <a:spcPts val="95"/>
              </a:spcBef>
            </a:pPr>
            <a:r>
              <a:rPr sz="1270" u="sng" spc="-54" dirty="0">
                <a:uFill>
                  <a:solidFill>
                    <a:srgbClr val="000000"/>
                  </a:solidFill>
                </a:uFill>
                <a:latin typeface="Meiryo UI"/>
                <a:cs typeface="Meiryo UI"/>
              </a:rPr>
              <a:t>教育情報</a:t>
            </a:r>
            <a:r>
              <a:rPr sz="1270" u="sng" spc="-50" dirty="0">
                <a:uFill>
                  <a:solidFill>
                    <a:srgbClr val="000000"/>
                  </a:solidFill>
                </a:uFill>
                <a:latin typeface="Meiryo UI"/>
                <a:cs typeface="Meiryo UI"/>
              </a:rPr>
              <a:t>セキ</a:t>
            </a:r>
            <a:r>
              <a:rPr sz="1270" u="sng" spc="-59" dirty="0">
                <a:uFill>
                  <a:solidFill>
                    <a:srgbClr val="000000"/>
                  </a:solidFill>
                </a:uFill>
                <a:latin typeface="Meiryo UI"/>
                <a:cs typeface="Meiryo UI"/>
              </a:rPr>
              <a:t>ュ</a:t>
            </a:r>
            <a:r>
              <a:rPr sz="1270" u="sng" spc="-50" dirty="0">
                <a:uFill>
                  <a:solidFill>
                    <a:srgbClr val="000000"/>
                  </a:solidFill>
                </a:uFill>
                <a:latin typeface="Meiryo UI"/>
                <a:cs typeface="Meiryo UI"/>
              </a:rPr>
              <a:t>リテ</a:t>
            </a:r>
            <a:r>
              <a:rPr sz="1270" u="sng" spc="-59" dirty="0">
                <a:uFill>
                  <a:solidFill>
                    <a:srgbClr val="000000"/>
                  </a:solidFill>
                </a:uFill>
                <a:latin typeface="Meiryo UI"/>
                <a:cs typeface="Meiryo UI"/>
              </a:rPr>
              <a:t>ィ</a:t>
            </a:r>
            <a:r>
              <a:rPr sz="1270" u="sng" spc="-50" dirty="0">
                <a:uFill>
                  <a:solidFill>
                    <a:srgbClr val="000000"/>
                  </a:solidFill>
                </a:uFill>
                <a:latin typeface="Meiryo UI"/>
                <a:cs typeface="Meiryo UI"/>
              </a:rPr>
              <a:t>ポリ</a:t>
            </a:r>
            <a:r>
              <a:rPr sz="1270" u="sng" spc="-63" dirty="0">
                <a:uFill>
                  <a:solidFill>
                    <a:srgbClr val="000000"/>
                  </a:solidFill>
                </a:uFill>
                <a:latin typeface="Meiryo UI"/>
                <a:cs typeface="Meiryo UI"/>
              </a:rPr>
              <a:t>シー</a:t>
            </a:r>
            <a:r>
              <a:rPr sz="1270" u="sng" spc="-54" dirty="0">
                <a:uFill>
                  <a:solidFill>
                    <a:srgbClr val="000000"/>
                  </a:solidFill>
                </a:uFill>
                <a:latin typeface="Meiryo UI"/>
                <a:cs typeface="Meiryo UI"/>
              </a:rPr>
              <a:t>ガ</a:t>
            </a:r>
            <a:r>
              <a:rPr sz="1270" u="sng" spc="-50" dirty="0">
                <a:uFill>
                  <a:solidFill>
                    <a:srgbClr val="000000"/>
                  </a:solidFill>
                </a:uFill>
                <a:latin typeface="Meiryo UI"/>
                <a:cs typeface="Meiryo UI"/>
              </a:rPr>
              <a:t>イ</a:t>
            </a:r>
            <a:r>
              <a:rPr sz="1270" u="sng" spc="-63" dirty="0">
                <a:uFill>
                  <a:solidFill>
                    <a:srgbClr val="000000"/>
                  </a:solidFill>
                </a:uFill>
                <a:latin typeface="Meiryo UI"/>
                <a:cs typeface="Meiryo UI"/>
              </a:rPr>
              <a:t>ド</a:t>
            </a:r>
            <a:r>
              <a:rPr sz="1270" u="sng" spc="-54" dirty="0">
                <a:uFill>
                  <a:solidFill>
                    <a:srgbClr val="000000"/>
                  </a:solidFill>
                </a:uFill>
                <a:latin typeface="Meiryo UI"/>
                <a:cs typeface="Meiryo UI"/>
              </a:rPr>
              <a:t>ラ</a:t>
            </a:r>
            <a:r>
              <a:rPr sz="1270" u="sng" spc="-63" dirty="0">
                <a:uFill>
                  <a:solidFill>
                    <a:srgbClr val="000000"/>
                  </a:solidFill>
                </a:uFill>
                <a:latin typeface="Meiryo UI"/>
                <a:cs typeface="Meiryo UI"/>
              </a:rPr>
              <a:t>イ</a:t>
            </a:r>
            <a:r>
              <a:rPr sz="1270" u="sng" spc="-59" dirty="0">
                <a:uFill>
                  <a:solidFill>
                    <a:srgbClr val="000000"/>
                  </a:solidFill>
                </a:uFill>
                <a:latin typeface="Meiryo UI"/>
                <a:cs typeface="Meiryo UI"/>
              </a:rPr>
              <a:t>ン</a:t>
            </a:r>
            <a:r>
              <a:rPr sz="1270" u="sng" spc="-54" dirty="0">
                <a:uFill>
                  <a:solidFill>
                    <a:srgbClr val="000000"/>
                  </a:solidFill>
                </a:uFill>
                <a:latin typeface="Meiryo UI"/>
                <a:cs typeface="Meiryo UI"/>
              </a:rPr>
              <a:t>につ</a:t>
            </a:r>
            <a:r>
              <a:rPr sz="1270" u="sng" spc="-50" dirty="0">
                <a:uFill>
                  <a:solidFill>
                    <a:srgbClr val="000000"/>
                  </a:solidFill>
                </a:uFill>
                <a:latin typeface="Meiryo UI"/>
                <a:cs typeface="Meiryo UI"/>
              </a:rPr>
              <a:t>い</a:t>
            </a:r>
            <a:r>
              <a:rPr sz="1270" u="sng" spc="-54" dirty="0">
                <a:uFill>
                  <a:solidFill>
                    <a:srgbClr val="000000"/>
                  </a:solidFill>
                </a:uFill>
                <a:latin typeface="Meiryo UI"/>
                <a:cs typeface="Meiryo UI"/>
              </a:rPr>
              <a:t>て改訂</a:t>
            </a:r>
            <a:r>
              <a:rPr sz="1270" u="sng" spc="-68" dirty="0">
                <a:uFill>
                  <a:solidFill>
                    <a:srgbClr val="000000"/>
                  </a:solidFill>
                </a:uFill>
                <a:latin typeface="Meiryo UI"/>
                <a:cs typeface="Meiryo UI"/>
              </a:rPr>
              <a:t>（</a:t>
            </a:r>
            <a:r>
              <a:rPr sz="1270" u="sng" spc="-54" dirty="0">
                <a:uFill>
                  <a:solidFill>
                    <a:srgbClr val="000000"/>
                  </a:solidFill>
                </a:uFill>
                <a:latin typeface="Meiryo UI"/>
                <a:cs typeface="Meiryo UI"/>
              </a:rPr>
              <a:t>１回目</a:t>
            </a:r>
            <a:r>
              <a:rPr sz="1270" u="sng" dirty="0">
                <a:uFill>
                  <a:solidFill>
                    <a:srgbClr val="000000"/>
                  </a:solidFill>
                </a:uFill>
                <a:latin typeface="Meiryo UI"/>
                <a:cs typeface="Meiryo UI"/>
              </a:rPr>
              <a:t>）</a:t>
            </a:r>
            <a:endParaRPr sz="1270">
              <a:latin typeface="Meiryo UI"/>
              <a:cs typeface="Meiryo UI"/>
            </a:endParaRPr>
          </a:p>
        </p:txBody>
      </p:sp>
      <p:sp>
        <p:nvSpPr>
          <p:cNvPr id="44" name="object 44"/>
          <p:cNvSpPr/>
          <p:nvPr/>
        </p:nvSpPr>
        <p:spPr>
          <a:xfrm>
            <a:off x="6167402" y="1901391"/>
            <a:ext cx="475626" cy="146834"/>
          </a:xfrm>
          <a:custGeom>
            <a:avLst/>
            <a:gdLst/>
            <a:ahLst/>
            <a:cxnLst/>
            <a:rect l="l" t="t" r="r" b="b"/>
            <a:pathLst>
              <a:path w="524510" h="161925">
                <a:moveTo>
                  <a:pt x="507492" y="111251"/>
                </a:moveTo>
                <a:lnTo>
                  <a:pt x="495300" y="111251"/>
                </a:lnTo>
                <a:lnTo>
                  <a:pt x="489204" y="112775"/>
                </a:lnTo>
                <a:lnTo>
                  <a:pt x="480060" y="121920"/>
                </a:lnTo>
                <a:lnTo>
                  <a:pt x="478536" y="128015"/>
                </a:lnTo>
                <a:lnTo>
                  <a:pt x="478536" y="140208"/>
                </a:lnTo>
                <a:lnTo>
                  <a:pt x="480060" y="144780"/>
                </a:lnTo>
                <a:lnTo>
                  <a:pt x="489204" y="153924"/>
                </a:lnTo>
                <a:lnTo>
                  <a:pt x="495300" y="156972"/>
                </a:lnTo>
                <a:lnTo>
                  <a:pt x="507492" y="156972"/>
                </a:lnTo>
                <a:lnTo>
                  <a:pt x="513588" y="153924"/>
                </a:lnTo>
                <a:lnTo>
                  <a:pt x="519684" y="147827"/>
                </a:lnTo>
                <a:lnTo>
                  <a:pt x="498348" y="147827"/>
                </a:lnTo>
                <a:lnTo>
                  <a:pt x="495300" y="146303"/>
                </a:lnTo>
                <a:lnTo>
                  <a:pt x="489204" y="140208"/>
                </a:lnTo>
                <a:lnTo>
                  <a:pt x="487680" y="137160"/>
                </a:lnTo>
                <a:lnTo>
                  <a:pt x="487680" y="129539"/>
                </a:lnTo>
                <a:lnTo>
                  <a:pt x="489204" y="126492"/>
                </a:lnTo>
                <a:lnTo>
                  <a:pt x="492251" y="124968"/>
                </a:lnTo>
                <a:lnTo>
                  <a:pt x="495300" y="121920"/>
                </a:lnTo>
                <a:lnTo>
                  <a:pt x="498348" y="120396"/>
                </a:lnTo>
                <a:lnTo>
                  <a:pt x="521208" y="120396"/>
                </a:lnTo>
                <a:lnTo>
                  <a:pt x="513588" y="112775"/>
                </a:lnTo>
                <a:lnTo>
                  <a:pt x="507492" y="111251"/>
                </a:lnTo>
                <a:close/>
              </a:path>
              <a:path w="524510" h="161925">
                <a:moveTo>
                  <a:pt x="521208" y="120396"/>
                </a:moveTo>
                <a:lnTo>
                  <a:pt x="504444" y="120396"/>
                </a:lnTo>
                <a:lnTo>
                  <a:pt x="509015" y="121920"/>
                </a:lnTo>
                <a:lnTo>
                  <a:pt x="510539" y="124968"/>
                </a:lnTo>
                <a:lnTo>
                  <a:pt x="513588" y="126492"/>
                </a:lnTo>
                <a:lnTo>
                  <a:pt x="515112" y="129539"/>
                </a:lnTo>
                <a:lnTo>
                  <a:pt x="515112" y="137160"/>
                </a:lnTo>
                <a:lnTo>
                  <a:pt x="513588" y="140208"/>
                </a:lnTo>
                <a:lnTo>
                  <a:pt x="510539" y="143256"/>
                </a:lnTo>
                <a:lnTo>
                  <a:pt x="509015" y="146303"/>
                </a:lnTo>
                <a:lnTo>
                  <a:pt x="504444" y="147827"/>
                </a:lnTo>
                <a:lnTo>
                  <a:pt x="519684" y="147827"/>
                </a:lnTo>
                <a:lnTo>
                  <a:pt x="522732" y="144780"/>
                </a:lnTo>
                <a:lnTo>
                  <a:pt x="524256" y="140208"/>
                </a:lnTo>
                <a:lnTo>
                  <a:pt x="524256" y="128015"/>
                </a:lnTo>
                <a:lnTo>
                  <a:pt x="522732" y="121920"/>
                </a:lnTo>
                <a:lnTo>
                  <a:pt x="521208" y="120396"/>
                </a:lnTo>
                <a:close/>
              </a:path>
              <a:path w="524510" h="161925">
                <a:moveTo>
                  <a:pt x="329184" y="39624"/>
                </a:moveTo>
                <a:lnTo>
                  <a:pt x="316992" y="39624"/>
                </a:lnTo>
                <a:lnTo>
                  <a:pt x="316444" y="61340"/>
                </a:lnTo>
                <a:lnTo>
                  <a:pt x="314896" y="80771"/>
                </a:lnTo>
                <a:lnTo>
                  <a:pt x="306562" y="124777"/>
                </a:lnTo>
                <a:lnTo>
                  <a:pt x="294132" y="153924"/>
                </a:lnTo>
                <a:lnTo>
                  <a:pt x="301751" y="160020"/>
                </a:lnTo>
                <a:lnTo>
                  <a:pt x="311181" y="144327"/>
                </a:lnTo>
                <a:lnTo>
                  <a:pt x="318897" y="124777"/>
                </a:lnTo>
                <a:lnTo>
                  <a:pt x="324897" y="101512"/>
                </a:lnTo>
                <a:lnTo>
                  <a:pt x="329184" y="74675"/>
                </a:lnTo>
                <a:lnTo>
                  <a:pt x="361188" y="74675"/>
                </a:lnTo>
                <a:lnTo>
                  <a:pt x="361188" y="65532"/>
                </a:lnTo>
                <a:lnTo>
                  <a:pt x="329184" y="65532"/>
                </a:lnTo>
                <a:lnTo>
                  <a:pt x="329184" y="39624"/>
                </a:lnTo>
                <a:close/>
              </a:path>
              <a:path w="524510" h="161925">
                <a:moveTo>
                  <a:pt x="361188" y="74675"/>
                </a:moveTo>
                <a:lnTo>
                  <a:pt x="347472" y="74675"/>
                </a:lnTo>
                <a:lnTo>
                  <a:pt x="347407" y="97916"/>
                </a:lnTo>
                <a:lnTo>
                  <a:pt x="347283" y="108203"/>
                </a:lnTo>
                <a:lnTo>
                  <a:pt x="346829" y="119086"/>
                </a:lnTo>
                <a:lnTo>
                  <a:pt x="345948" y="126492"/>
                </a:lnTo>
                <a:lnTo>
                  <a:pt x="345948" y="135636"/>
                </a:lnTo>
                <a:lnTo>
                  <a:pt x="344424" y="141732"/>
                </a:lnTo>
                <a:lnTo>
                  <a:pt x="341375" y="143256"/>
                </a:lnTo>
                <a:lnTo>
                  <a:pt x="339851" y="146303"/>
                </a:lnTo>
                <a:lnTo>
                  <a:pt x="321563" y="146303"/>
                </a:lnTo>
                <a:lnTo>
                  <a:pt x="323088" y="158496"/>
                </a:lnTo>
                <a:lnTo>
                  <a:pt x="345948" y="158496"/>
                </a:lnTo>
                <a:lnTo>
                  <a:pt x="348996" y="155448"/>
                </a:lnTo>
                <a:lnTo>
                  <a:pt x="352044" y="153924"/>
                </a:lnTo>
                <a:lnTo>
                  <a:pt x="353568" y="152400"/>
                </a:lnTo>
                <a:lnTo>
                  <a:pt x="356615" y="146303"/>
                </a:lnTo>
                <a:lnTo>
                  <a:pt x="358139" y="140208"/>
                </a:lnTo>
                <a:lnTo>
                  <a:pt x="359663" y="131063"/>
                </a:lnTo>
                <a:lnTo>
                  <a:pt x="359663" y="121920"/>
                </a:lnTo>
                <a:lnTo>
                  <a:pt x="361188" y="114300"/>
                </a:lnTo>
                <a:lnTo>
                  <a:pt x="361188" y="74675"/>
                </a:lnTo>
                <a:close/>
              </a:path>
              <a:path w="524510" h="161925">
                <a:moveTo>
                  <a:pt x="391668" y="82296"/>
                </a:moveTo>
                <a:lnTo>
                  <a:pt x="379475" y="82296"/>
                </a:lnTo>
                <a:lnTo>
                  <a:pt x="379475" y="149351"/>
                </a:lnTo>
                <a:lnTo>
                  <a:pt x="420624" y="158496"/>
                </a:lnTo>
                <a:lnTo>
                  <a:pt x="434935" y="158234"/>
                </a:lnTo>
                <a:lnTo>
                  <a:pt x="464820" y="149351"/>
                </a:lnTo>
                <a:lnTo>
                  <a:pt x="464820" y="147827"/>
                </a:lnTo>
                <a:lnTo>
                  <a:pt x="400812" y="147827"/>
                </a:lnTo>
                <a:lnTo>
                  <a:pt x="396239" y="146303"/>
                </a:lnTo>
                <a:lnTo>
                  <a:pt x="391668" y="141732"/>
                </a:lnTo>
                <a:lnTo>
                  <a:pt x="391668" y="82296"/>
                </a:lnTo>
                <a:close/>
              </a:path>
              <a:path w="524510" h="161925">
                <a:moveTo>
                  <a:pt x="464820" y="128015"/>
                </a:moveTo>
                <a:lnTo>
                  <a:pt x="454151" y="128015"/>
                </a:lnTo>
                <a:lnTo>
                  <a:pt x="454151" y="138684"/>
                </a:lnTo>
                <a:lnTo>
                  <a:pt x="452627" y="141732"/>
                </a:lnTo>
                <a:lnTo>
                  <a:pt x="452627" y="144780"/>
                </a:lnTo>
                <a:lnTo>
                  <a:pt x="448056" y="146303"/>
                </a:lnTo>
                <a:lnTo>
                  <a:pt x="443484" y="146303"/>
                </a:lnTo>
                <a:lnTo>
                  <a:pt x="437388" y="147827"/>
                </a:lnTo>
                <a:lnTo>
                  <a:pt x="464820" y="147827"/>
                </a:lnTo>
                <a:lnTo>
                  <a:pt x="464820" y="128015"/>
                </a:lnTo>
                <a:close/>
              </a:path>
              <a:path w="524510" h="161925">
                <a:moveTo>
                  <a:pt x="423672" y="74675"/>
                </a:moveTo>
                <a:lnTo>
                  <a:pt x="411480" y="74675"/>
                </a:lnTo>
                <a:lnTo>
                  <a:pt x="411480" y="131063"/>
                </a:lnTo>
                <a:lnTo>
                  <a:pt x="423672" y="131063"/>
                </a:lnTo>
                <a:lnTo>
                  <a:pt x="423672" y="74675"/>
                </a:lnTo>
                <a:close/>
              </a:path>
              <a:path w="524510" h="161925">
                <a:moveTo>
                  <a:pt x="457200" y="67056"/>
                </a:moveTo>
                <a:lnTo>
                  <a:pt x="445008" y="67056"/>
                </a:lnTo>
                <a:lnTo>
                  <a:pt x="444912" y="108394"/>
                </a:lnTo>
                <a:lnTo>
                  <a:pt x="443484" y="111251"/>
                </a:lnTo>
                <a:lnTo>
                  <a:pt x="429768" y="111251"/>
                </a:lnTo>
                <a:lnTo>
                  <a:pt x="431292" y="121920"/>
                </a:lnTo>
                <a:lnTo>
                  <a:pt x="448056" y="121920"/>
                </a:lnTo>
                <a:lnTo>
                  <a:pt x="454151" y="118872"/>
                </a:lnTo>
                <a:lnTo>
                  <a:pt x="457200" y="115824"/>
                </a:lnTo>
                <a:lnTo>
                  <a:pt x="457200" y="67056"/>
                </a:lnTo>
                <a:close/>
              </a:path>
              <a:path w="524510" h="161925">
                <a:moveTo>
                  <a:pt x="391668" y="47244"/>
                </a:moveTo>
                <a:lnTo>
                  <a:pt x="379475" y="47244"/>
                </a:lnTo>
                <a:lnTo>
                  <a:pt x="379475" y="71627"/>
                </a:lnTo>
                <a:lnTo>
                  <a:pt x="367284" y="74675"/>
                </a:lnTo>
                <a:lnTo>
                  <a:pt x="368808" y="83820"/>
                </a:lnTo>
                <a:lnTo>
                  <a:pt x="379475" y="82296"/>
                </a:lnTo>
                <a:lnTo>
                  <a:pt x="391668" y="82296"/>
                </a:lnTo>
                <a:lnTo>
                  <a:pt x="391668" y="79248"/>
                </a:lnTo>
                <a:lnTo>
                  <a:pt x="411480" y="74675"/>
                </a:lnTo>
                <a:lnTo>
                  <a:pt x="423672" y="74675"/>
                </a:lnTo>
                <a:lnTo>
                  <a:pt x="423672" y="71627"/>
                </a:lnTo>
                <a:lnTo>
                  <a:pt x="437895" y="68580"/>
                </a:lnTo>
                <a:lnTo>
                  <a:pt x="391668" y="68580"/>
                </a:lnTo>
                <a:lnTo>
                  <a:pt x="391668" y="47244"/>
                </a:lnTo>
                <a:close/>
              </a:path>
              <a:path w="524510" h="161925">
                <a:moveTo>
                  <a:pt x="423672" y="39624"/>
                </a:moveTo>
                <a:lnTo>
                  <a:pt x="411480" y="39624"/>
                </a:lnTo>
                <a:lnTo>
                  <a:pt x="411480" y="64008"/>
                </a:lnTo>
                <a:lnTo>
                  <a:pt x="391668" y="68580"/>
                </a:lnTo>
                <a:lnTo>
                  <a:pt x="437895" y="68580"/>
                </a:lnTo>
                <a:lnTo>
                  <a:pt x="445008" y="67056"/>
                </a:lnTo>
                <a:lnTo>
                  <a:pt x="457200" y="67056"/>
                </a:lnTo>
                <a:lnTo>
                  <a:pt x="457200" y="60960"/>
                </a:lnTo>
                <a:lnTo>
                  <a:pt x="423672" y="60960"/>
                </a:lnTo>
                <a:lnTo>
                  <a:pt x="423672" y="39624"/>
                </a:lnTo>
                <a:close/>
              </a:path>
              <a:path w="524510" h="161925">
                <a:moveTo>
                  <a:pt x="454151" y="54863"/>
                </a:moveTo>
                <a:lnTo>
                  <a:pt x="423672" y="60960"/>
                </a:lnTo>
                <a:lnTo>
                  <a:pt x="457200" y="60960"/>
                </a:lnTo>
                <a:lnTo>
                  <a:pt x="457200" y="56387"/>
                </a:lnTo>
                <a:lnTo>
                  <a:pt x="454151" y="54863"/>
                </a:lnTo>
                <a:close/>
              </a:path>
              <a:path w="524510" h="161925">
                <a:moveTo>
                  <a:pt x="385572" y="0"/>
                </a:moveTo>
                <a:lnTo>
                  <a:pt x="366712" y="41338"/>
                </a:lnTo>
                <a:lnTo>
                  <a:pt x="359663" y="51815"/>
                </a:lnTo>
                <a:lnTo>
                  <a:pt x="368808" y="57912"/>
                </a:lnTo>
                <a:lnTo>
                  <a:pt x="374237" y="51054"/>
                </a:lnTo>
                <a:lnTo>
                  <a:pt x="379094" y="44196"/>
                </a:lnTo>
                <a:lnTo>
                  <a:pt x="383381" y="37337"/>
                </a:lnTo>
                <a:lnTo>
                  <a:pt x="387096" y="30480"/>
                </a:lnTo>
                <a:lnTo>
                  <a:pt x="463296" y="30480"/>
                </a:lnTo>
                <a:lnTo>
                  <a:pt x="463296" y="19812"/>
                </a:lnTo>
                <a:lnTo>
                  <a:pt x="391668" y="19812"/>
                </a:lnTo>
                <a:lnTo>
                  <a:pt x="396239" y="12192"/>
                </a:lnTo>
                <a:lnTo>
                  <a:pt x="397763" y="6096"/>
                </a:lnTo>
                <a:lnTo>
                  <a:pt x="399288" y="3048"/>
                </a:lnTo>
                <a:lnTo>
                  <a:pt x="385572" y="0"/>
                </a:lnTo>
                <a:close/>
              </a:path>
              <a:path w="524510" h="161925">
                <a:moveTo>
                  <a:pt x="362712" y="30480"/>
                </a:moveTo>
                <a:lnTo>
                  <a:pt x="297180" y="30480"/>
                </a:lnTo>
                <a:lnTo>
                  <a:pt x="297180" y="39624"/>
                </a:lnTo>
                <a:lnTo>
                  <a:pt x="362712" y="39624"/>
                </a:lnTo>
                <a:lnTo>
                  <a:pt x="362712" y="30480"/>
                </a:lnTo>
                <a:close/>
              </a:path>
              <a:path w="524510" h="161925">
                <a:moveTo>
                  <a:pt x="336804" y="1524"/>
                </a:moveTo>
                <a:lnTo>
                  <a:pt x="324612" y="1524"/>
                </a:lnTo>
                <a:lnTo>
                  <a:pt x="324612" y="30480"/>
                </a:lnTo>
                <a:lnTo>
                  <a:pt x="336804" y="30480"/>
                </a:lnTo>
                <a:lnTo>
                  <a:pt x="336804" y="1524"/>
                </a:lnTo>
                <a:close/>
              </a:path>
              <a:path w="524510" h="161925">
                <a:moveTo>
                  <a:pt x="222504" y="111251"/>
                </a:moveTo>
                <a:lnTo>
                  <a:pt x="198120" y="111251"/>
                </a:lnTo>
                <a:lnTo>
                  <a:pt x="194976" y="116085"/>
                </a:lnTo>
                <a:lnTo>
                  <a:pt x="190118" y="121348"/>
                </a:lnTo>
                <a:lnTo>
                  <a:pt x="155829" y="143446"/>
                </a:lnTo>
                <a:lnTo>
                  <a:pt x="129539" y="150875"/>
                </a:lnTo>
                <a:lnTo>
                  <a:pt x="134112" y="161544"/>
                </a:lnTo>
                <a:lnTo>
                  <a:pt x="179832" y="144780"/>
                </a:lnTo>
                <a:lnTo>
                  <a:pt x="210312" y="117348"/>
                </a:lnTo>
                <a:lnTo>
                  <a:pt x="228415" y="117348"/>
                </a:lnTo>
                <a:lnTo>
                  <a:pt x="222504" y="111251"/>
                </a:lnTo>
                <a:close/>
              </a:path>
              <a:path w="524510" h="161925">
                <a:moveTo>
                  <a:pt x="228415" y="117348"/>
                </a:moveTo>
                <a:lnTo>
                  <a:pt x="210312" y="117348"/>
                </a:lnTo>
                <a:lnTo>
                  <a:pt x="216598" y="124205"/>
                </a:lnTo>
                <a:lnTo>
                  <a:pt x="252681" y="150185"/>
                </a:lnTo>
                <a:lnTo>
                  <a:pt x="284988" y="160020"/>
                </a:lnTo>
                <a:lnTo>
                  <a:pt x="291084" y="149351"/>
                </a:lnTo>
                <a:lnTo>
                  <a:pt x="269438" y="142755"/>
                </a:lnTo>
                <a:lnTo>
                  <a:pt x="250507" y="134302"/>
                </a:lnTo>
                <a:lnTo>
                  <a:pt x="234719" y="123848"/>
                </a:lnTo>
                <a:lnTo>
                  <a:pt x="228415" y="117348"/>
                </a:lnTo>
                <a:close/>
              </a:path>
              <a:path w="524510" h="161925">
                <a:moveTo>
                  <a:pt x="291084" y="100584"/>
                </a:moveTo>
                <a:lnTo>
                  <a:pt x="131063" y="100584"/>
                </a:lnTo>
                <a:lnTo>
                  <a:pt x="131063" y="111251"/>
                </a:lnTo>
                <a:lnTo>
                  <a:pt x="291084" y="111251"/>
                </a:lnTo>
                <a:lnTo>
                  <a:pt x="291084" y="100584"/>
                </a:lnTo>
                <a:close/>
              </a:path>
              <a:path w="524510" h="161925">
                <a:moveTo>
                  <a:pt x="216408" y="83820"/>
                </a:moveTo>
                <a:lnTo>
                  <a:pt x="201168" y="83820"/>
                </a:lnTo>
                <a:lnTo>
                  <a:pt x="201168" y="100584"/>
                </a:lnTo>
                <a:lnTo>
                  <a:pt x="216408" y="100584"/>
                </a:lnTo>
                <a:lnTo>
                  <a:pt x="216408" y="83820"/>
                </a:lnTo>
                <a:close/>
              </a:path>
              <a:path w="524510" h="161925">
                <a:moveTo>
                  <a:pt x="277368" y="73151"/>
                </a:moveTo>
                <a:lnTo>
                  <a:pt x="144780" y="73151"/>
                </a:lnTo>
                <a:lnTo>
                  <a:pt x="144780" y="83820"/>
                </a:lnTo>
                <a:lnTo>
                  <a:pt x="277368" y="83820"/>
                </a:lnTo>
                <a:lnTo>
                  <a:pt x="277368" y="73151"/>
                </a:lnTo>
                <a:close/>
              </a:path>
              <a:path w="524510" h="161925">
                <a:moveTo>
                  <a:pt x="216408" y="56387"/>
                </a:moveTo>
                <a:lnTo>
                  <a:pt x="201168" y="56387"/>
                </a:lnTo>
                <a:lnTo>
                  <a:pt x="201168" y="73151"/>
                </a:lnTo>
                <a:lnTo>
                  <a:pt x="216408" y="73151"/>
                </a:lnTo>
                <a:lnTo>
                  <a:pt x="216408" y="56387"/>
                </a:lnTo>
                <a:close/>
              </a:path>
              <a:path w="524510" h="161925">
                <a:moveTo>
                  <a:pt x="274320" y="45720"/>
                </a:moveTo>
                <a:lnTo>
                  <a:pt x="147827" y="45720"/>
                </a:lnTo>
                <a:lnTo>
                  <a:pt x="147827" y="56387"/>
                </a:lnTo>
                <a:lnTo>
                  <a:pt x="274320" y="56387"/>
                </a:lnTo>
                <a:lnTo>
                  <a:pt x="274320" y="45720"/>
                </a:lnTo>
                <a:close/>
              </a:path>
              <a:path w="524510" h="161925">
                <a:moveTo>
                  <a:pt x="216408" y="33527"/>
                </a:moveTo>
                <a:lnTo>
                  <a:pt x="201168" y="33527"/>
                </a:lnTo>
                <a:lnTo>
                  <a:pt x="201168" y="45720"/>
                </a:lnTo>
                <a:lnTo>
                  <a:pt x="216408" y="45720"/>
                </a:lnTo>
                <a:lnTo>
                  <a:pt x="216408" y="33527"/>
                </a:lnTo>
                <a:close/>
              </a:path>
              <a:path w="524510" h="161925">
                <a:moveTo>
                  <a:pt x="288036" y="15239"/>
                </a:moveTo>
                <a:lnTo>
                  <a:pt x="132587" y="15239"/>
                </a:lnTo>
                <a:lnTo>
                  <a:pt x="132587" y="44196"/>
                </a:lnTo>
                <a:lnTo>
                  <a:pt x="144780" y="44196"/>
                </a:lnTo>
                <a:lnTo>
                  <a:pt x="144780" y="24384"/>
                </a:lnTo>
                <a:lnTo>
                  <a:pt x="288036" y="24384"/>
                </a:lnTo>
                <a:lnTo>
                  <a:pt x="288036" y="15239"/>
                </a:lnTo>
                <a:close/>
              </a:path>
              <a:path w="524510" h="161925">
                <a:moveTo>
                  <a:pt x="288036" y="24384"/>
                </a:moveTo>
                <a:lnTo>
                  <a:pt x="275844" y="24384"/>
                </a:lnTo>
                <a:lnTo>
                  <a:pt x="275844" y="44196"/>
                </a:lnTo>
                <a:lnTo>
                  <a:pt x="288036" y="44196"/>
                </a:lnTo>
                <a:lnTo>
                  <a:pt x="288036" y="24384"/>
                </a:lnTo>
                <a:close/>
              </a:path>
              <a:path w="524510" h="161925">
                <a:moveTo>
                  <a:pt x="216408" y="0"/>
                </a:moveTo>
                <a:lnTo>
                  <a:pt x="201168" y="0"/>
                </a:lnTo>
                <a:lnTo>
                  <a:pt x="201168" y="15239"/>
                </a:lnTo>
                <a:lnTo>
                  <a:pt x="216408" y="15239"/>
                </a:lnTo>
                <a:lnTo>
                  <a:pt x="216408" y="0"/>
                </a:lnTo>
                <a:close/>
              </a:path>
              <a:path w="524510" h="161925">
                <a:moveTo>
                  <a:pt x="78028" y="70103"/>
                </a:moveTo>
                <a:lnTo>
                  <a:pt x="62484" y="70103"/>
                </a:lnTo>
                <a:lnTo>
                  <a:pt x="65532" y="73151"/>
                </a:lnTo>
                <a:lnTo>
                  <a:pt x="67056" y="79248"/>
                </a:lnTo>
                <a:lnTo>
                  <a:pt x="33861" y="109585"/>
                </a:lnTo>
                <a:lnTo>
                  <a:pt x="27432" y="128015"/>
                </a:lnTo>
                <a:lnTo>
                  <a:pt x="27432" y="137160"/>
                </a:lnTo>
                <a:lnTo>
                  <a:pt x="69222" y="155138"/>
                </a:lnTo>
                <a:lnTo>
                  <a:pt x="83820" y="155448"/>
                </a:lnTo>
                <a:lnTo>
                  <a:pt x="90987" y="155424"/>
                </a:lnTo>
                <a:lnTo>
                  <a:pt x="98869" y="155257"/>
                </a:lnTo>
                <a:lnTo>
                  <a:pt x="107608" y="154805"/>
                </a:lnTo>
                <a:lnTo>
                  <a:pt x="117348" y="153924"/>
                </a:lnTo>
                <a:lnTo>
                  <a:pt x="117348" y="144780"/>
                </a:lnTo>
                <a:lnTo>
                  <a:pt x="76200" y="144780"/>
                </a:lnTo>
                <a:lnTo>
                  <a:pt x="67651" y="144494"/>
                </a:lnTo>
                <a:lnTo>
                  <a:pt x="41148" y="132587"/>
                </a:lnTo>
                <a:lnTo>
                  <a:pt x="41148" y="126492"/>
                </a:lnTo>
                <a:lnTo>
                  <a:pt x="42862" y="118229"/>
                </a:lnTo>
                <a:lnTo>
                  <a:pt x="48006" y="109537"/>
                </a:lnTo>
                <a:lnTo>
                  <a:pt x="56578" y="100560"/>
                </a:lnTo>
                <a:lnTo>
                  <a:pt x="68579" y="91440"/>
                </a:lnTo>
                <a:lnTo>
                  <a:pt x="82296" y="91440"/>
                </a:lnTo>
                <a:lnTo>
                  <a:pt x="82296" y="88392"/>
                </a:lnTo>
                <a:lnTo>
                  <a:pt x="80772" y="85344"/>
                </a:lnTo>
                <a:lnTo>
                  <a:pt x="104775" y="73151"/>
                </a:lnTo>
                <a:lnTo>
                  <a:pt x="79248" y="73151"/>
                </a:lnTo>
                <a:lnTo>
                  <a:pt x="78028" y="70103"/>
                </a:lnTo>
                <a:close/>
              </a:path>
              <a:path w="524510" h="161925">
                <a:moveTo>
                  <a:pt x="117348" y="141732"/>
                </a:moveTo>
                <a:lnTo>
                  <a:pt x="107061" y="142851"/>
                </a:lnTo>
                <a:lnTo>
                  <a:pt x="96774" y="143827"/>
                </a:lnTo>
                <a:lnTo>
                  <a:pt x="86487" y="144518"/>
                </a:lnTo>
                <a:lnTo>
                  <a:pt x="76200" y="144780"/>
                </a:lnTo>
                <a:lnTo>
                  <a:pt x="117348" y="144780"/>
                </a:lnTo>
                <a:lnTo>
                  <a:pt x="117348" y="141732"/>
                </a:lnTo>
                <a:close/>
              </a:path>
              <a:path w="524510" h="161925">
                <a:moveTo>
                  <a:pt x="82296" y="91440"/>
                </a:moveTo>
                <a:lnTo>
                  <a:pt x="68580" y="91440"/>
                </a:lnTo>
                <a:lnTo>
                  <a:pt x="68580" y="126492"/>
                </a:lnTo>
                <a:lnTo>
                  <a:pt x="82296" y="126492"/>
                </a:lnTo>
                <a:lnTo>
                  <a:pt x="82296" y="91440"/>
                </a:lnTo>
                <a:close/>
              </a:path>
              <a:path w="524510" h="161925">
                <a:moveTo>
                  <a:pt x="50292" y="39624"/>
                </a:moveTo>
                <a:lnTo>
                  <a:pt x="36575" y="39624"/>
                </a:lnTo>
                <a:lnTo>
                  <a:pt x="30003" y="54435"/>
                </a:lnTo>
                <a:lnTo>
                  <a:pt x="21717" y="68961"/>
                </a:lnTo>
                <a:lnTo>
                  <a:pt x="11715" y="82915"/>
                </a:lnTo>
                <a:lnTo>
                  <a:pt x="0" y="96012"/>
                </a:lnTo>
                <a:lnTo>
                  <a:pt x="6096" y="105156"/>
                </a:lnTo>
                <a:lnTo>
                  <a:pt x="24836" y="86463"/>
                </a:lnTo>
                <a:lnTo>
                  <a:pt x="30670" y="80962"/>
                </a:lnTo>
                <a:lnTo>
                  <a:pt x="35647" y="76890"/>
                </a:lnTo>
                <a:lnTo>
                  <a:pt x="39624" y="74675"/>
                </a:lnTo>
                <a:lnTo>
                  <a:pt x="44196" y="71627"/>
                </a:lnTo>
                <a:lnTo>
                  <a:pt x="50292" y="70103"/>
                </a:lnTo>
                <a:lnTo>
                  <a:pt x="78028" y="70103"/>
                </a:lnTo>
                <a:lnTo>
                  <a:pt x="76809" y="67056"/>
                </a:lnTo>
                <a:lnTo>
                  <a:pt x="36575" y="67056"/>
                </a:lnTo>
                <a:lnTo>
                  <a:pt x="40862" y="60198"/>
                </a:lnTo>
                <a:lnTo>
                  <a:pt x="44577" y="53340"/>
                </a:lnTo>
                <a:lnTo>
                  <a:pt x="47720" y="46482"/>
                </a:lnTo>
                <a:lnTo>
                  <a:pt x="50292" y="39624"/>
                </a:lnTo>
                <a:close/>
              </a:path>
              <a:path w="524510" h="161925">
                <a:moveTo>
                  <a:pt x="115824" y="53340"/>
                </a:moveTo>
                <a:lnTo>
                  <a:pt x="79248" y="73151"/>
                </a:lnTo>
                <a:lnTo>
                  <a:pt x="104775" y="73151"/>
                </a:lnTo>
                <a:lnTo>
                  <a:pt x="114204" y="68627"/>
                </a:lnTo>
                <a:lnTo>
                  <a:pt x="121920" y="65532"/>
                </a:lnTo>
                <a:lnTo>
                  <a:pt x="115824" y="53340"/>
                </a:lnTo>
                <a:close/>
              </a:path>
              <a:path w="524510" h="161925">
                <a:moveTo>
                  <a:pt x="70104" y="60960"/>
                </a:moveTo>
                <a:lnTo>
                  <a:pt x="50292" y="60960"/>
                </a:lnTo>
                <a:lnTo>
                  <a:pt x="47244" y="62484"/>
                </a:lnTo>
                <a:lnTo>
                  <a:pt x="44196" y="62484"/>
                </a:lnTo>
                <a:lnTo>
                  <a:pt x="39624" y="64008"/>
                </a:lnTo>
                <a:lnTo>
                  <a:pt x="36575" y="67056"/>
                </a:lnTo>
                <a:lnTo>
                  <a:pt x="76809" y="67056"/>
                </a:lnTo>
                <a:lnTo>
                  <a:pt x="76200" y="65532"/>
                </a:lnTo>
                <a:lnTo>
                  <a:pt x="70104" y="60960"/>
                </a:lnTo>
                <a:close/>
              </a:path>
              <a:path w="524510" h="161925">
                <a:moveTo>
                  <a:pt x="103632" y="28956"/>
                </a:moveTo>
                <a:lnTo>
                  <a:pt x="6096" y="28956"/>
                </a:lnTo>
                <a:lnTo>
                  <a:pt x="6096" y="39624"/>
                </a:lnTo>
                <a:lnTo>
                  <a:pt x="103632" y="39624"/>
                </a:lnTo>
                <a:lnTo>
                  <a:pt x="103632" y="28956"/>
                </a:lnTo>
                <a:close/>
              </a:path>
              <a:path w="524510" h="161925">
                <a:moveTo>
                  <a:pt x="45720" y="7620"/>
                </a:moveTo>
                <a:lnTo>
                  <a:pt x="45720" y="13715"/>
                </a:lnTo>
                <a:lnTo>
                  <a:pt x="42672" y="21336"/>
                </a:lnTo>
                <a:lnTo>
                  <a:pt x="41148" y="28956"/>
                </a:lnTo>
                <a:lnTo>
                  <a:pt x="54863" y="28956"/>
                </a:lnTo>
                <a:lnTo>
                  <a:pt x="57912" y="21336"/>
                </a:lnTo>
                <a:lnTo>
                  <a:pt x="60960" y="9144"/>
                </a:lnTo>
                <a:lnTo>
                  <a:pt x="45720" y="7620"/>
                </a:lnTo>
                <a:close/>
              </a:path>
            </a:pathLst>
          </a:custGeom>
          <a:solidFill>
            <a:srgbClr val="000000"/>
          </a:solidFill>
        </p:spPr>
        <p:txBody>
          <a:bodyPr wrap="square" lIns="0" tIns="0" rIns="0" bIns="0" rtlCol="0"/>
          <a:lstStyle/>
          <a:p>
            <a:endParaRPr sz="1632"/>
          </a:p>
        </p:txBody>
      </p:sp>
      <p:sp>
        <p:nvSpPr>
          <p:cNvPr id="45" name="object 45"/>
          <p:cNvSpPr/>
          <p:nvPr/>
        </p:nvSpPr>
        <p:spPr>
          <a:xfrm>
            <a:off x="1970375" y="2292488"/>
            <a:ext cx="959314" cy="147985"/>
          </a:xfrm>
          <a:custGeom>
            <a:avLst/>
            <a:gdLst/>
            <a:ahLst/>
            <a:cxnLst/>
            <a:rect l="l" t="t" r="r" b="b"/>
            <a:pathLst>
              <a:path w="1057910" h="163194">
                <a:moveTo>
                  <a:pt x="50292" y="155448"/>
                </a:moveTo>
                <a:lnTo>
                  <a:pt x="25908" y="121920"/>
                </a:lnTo>
                <a:lnTo>
                  <a:pt x="18288" y="83820"/>
                </a:lnTo>
                <a:lnTo>
                  <a:pt x="18592" y="74447"/>
                </a:lnTo>
                <a:lnTo>
                  <a:pt x="28092" y="36893"/>
                </a:lnTo>
                <a:lnTo>
                  <a:pt x="48768" y="10668"/>
                </a:lnTo>
                <a:lnTo>
                  <a:pt x="48768" y="3048"/>
                </a:lnTo>
                <a:lnTo>
                  <a:pt x="0" y="3048"/>
                </a:lnTo>
                <a:lnTo>
                  <a:pt x="0" y="163068"/>
                </a:lnTo>
                <a:lnTo>
                  <a:pt x="50292" y="163068"/>
                </a:lnTo>
                <a:lnTo>
                  <a:pt x="50292" y="155448"/>
                </a:lnTo>
                <a:close/>
              </a:path>
              <a:path w="1057910" h="163194">
                <a:moveTo>
                  <a:pt x="210312" y="80772"/>
                </a:moveTo>
                <a:lnTo>
                  <a:pt x="70104" y="80772"/>
                </a:lnTo>
                <a:lnTo>
                  <a:pt x="70104" y="100584"/>
                </a:lnTo>
                <a:lnTo>
                  <a:pt x="117348" y="100584"/>
                </a:lnTo>
                <a:lnTo>
                  <a:pt x="117348" y="161544"/>
                </a:lnTo>
                <a:lnTo>
                  <a:pt x="143256" y="161544"/>
                </a:lnTo>
                <a:lnTo>
                  <a:pt x="143256" y="100584"/>
                </a:lnTo>
                <a:lnTo>
                  <a:pt x="185928" y="100584"/>
                </a:lnTo>
                <a:lnTo>
                  <a:pt x="185928" y="126492"/>
                </a:lnTo>
                <a:lnTo>
                  <a:pt x="182880" y="129540"/>
                </a:lnTo>
                <a:lnTo>
                  <a:pt x="158496" y="129540"/>
                </a:lnTo>
                <a:lnTo>
                  <a:pt x="161544" y="152400"/>
                </a:lnTo>
                <a:lnTo>
                  <a:pt x="195072" y="152400"/>
                </a:lnTo>
                <a:lnTo>
                  <a:pt x="204216" y="146304"/>
                </a:lnTo>
                <a:lnTo>
                  <a:pt x="208788" y="141732"/>
                </a:lnTo>
                <a:lnTo>
                  <a:pt x="210312" y="137160"/>
                </a:lnTo>
                <a:lnTo>
                  <a:pt x="210312" y="80772"/>
                </a:lnTo>
                <a:close/>
              </a:path>
              <a:path w="1057910" h="163194">
                <a:moveTo>
                  <a:pt x="230124" y="54864"/>
                </a:moveTo>
                <a:lnTo>
                  <a:pt x="218363" y="50292"/>
                </a:lnTo>
                <a:lnTo>
                  <a:pt x="216954" y="49745"/>
                </a:lnTo>
                <a:lnTo>
                  <a:pt x="204774" y="43624"/>
                </a:lnTo>
                <a:lnTo>
                  <a:pt x="193370" y="36576"/>
                </a:lnTo>
                <a:lnTo>
                  <a:pt x="174434" y="22860"/>
                </a:lnTo>
                <a:lnTo>
                  <a:pt x="173418" y="22123"/>
                </a:lnTo>
                <a:lnTo>
                  <a:pt x="170688" y="19812"/>
                </a:lnTo>
                <a:lnTo>
                  <a:pt x="170688" y="50292"/>
                </a:lnTo>
                <a:lnTo>
                  <a:pt x="112776" y="50292"/>
                </a:lnTo>
                <a:lnTo>
                  <a:pt x="121361" y="43446"/>
                </a:lnTo>
                <a:lnTo>
                  <a:pt x="128955" y="36576"/>
                </a:lnTo>
                <a:lnTo>
                  <a:pt x="135699" y="29718"/>
                </a:lnTo>
                <a:lnTo>
                  <a:pt x="141732" y="22860"/>
                </a:lnTo>
                <a:lnTo>
                  <a:pt x="147751" y="29718"/>
                </a:lnTo>
                <a:lnTo>
                  <a:pt x="154571" y="36652"/>
                </a:lnTo>
                <a:lnTo>
                  <a:pt x="162090" y="43446"/>
                </a:lnTo>
                <a:lnTo>
                  <a:pt x="170688" y="50292"/>
                </a:lnTo>
                <a:lnTo>
                  <a:pt x="170688" y="19812"/>
                </a:lnTo>
                <a:lnTo>
                  <a:pt x="165544" y="15430"/>
                </a:lnTo>
                <a:lnTo>
                  <a:pt x="159080" y="9029"/>
                </a:lnTo>
                <a:lnTo>
                  <a:pt x="153924" y="3048"/>
                </a:lnTo>
                <a:lnTo>
                  <a:pt x="128016" y="3048"/>
                </a:lnTo>
                <a:lnTo>
                  <a:pt x="120599" y="11938"/>
                </a:lnTo>
                <a:lnTo>
                  <a:pt x="112204" y="20383"/>
                </a:lnTo>
                <a:lnTo>
                  <a:pt x="82054" y="44005"/>
                </a:lnTo>
                <a:lnTo>
                  <a:pt x="53340" y="59436"/>
                </a:lnTo>
                <a:lnTo>
                  <a:pt x="64008" y="77724"/>
                </a:lnTo>
                <a:lnTo>
                  <a:pt x="72263" y="74015"/>
                </a:lnTo>
                <a:lnTo>
                  <a:pt x="80962" y="69723"/>
                </a:lnTo>
                <a:lnTo>
                  <a:pt x="89928" y="64871"/>
                </a:lnTo>
                <a:lnTo>
                  <a:pt x="99060" y="59436"/>
                </a:lnTo>
                <a:lnTo>
                  <a:pt x="99060" y="68580"/>
                </a:lnTo>
                <a:lnTo>
                  <a:pt x="187452" y="68580"/>
                </a:lnTo>
                <a:lnTo>
                  <a:pt x="187452" y="59436"/>
                </a:lnTo>
                <a:lnTo>
                  <a:pt x="195427" y="64630"/>
                </a:lnTo>
                <a:lnTo>
                  <a:pt x="203263" y="68973"/>
                </a:lnTo>
                <a:lnTo>
                  <a:pt x="210807" y="72732"/>
                </a:lnTo>
                <a:lnTo>
                  <a:pt x="217932" y="76200"/>
                </a:lnTo>
                <a:lnTo>
                  <a:pt x="227507" y="59436"/>
                </a:lnTo>
                <a:lnTo>
                  <a:pt x="230124" y="54864"/>
                </a:lnTo>
                <a:close/>
              </a:path>
              <a:path w="1057910" h="163194">
                <a:moveTo>
                  <a:pt x="313944" y="22860"/>
                </a:moveTo>
                <a:lnTo>
                  <a:pt x="303276" y="4572"/>
                </a:lnTo>
                <a:lnTo>
                  <a:pt x="296989" y="6629"/>
                </a:lnTo>
                <a:lnTo>
                  <a:pt x="289560" y="8382"/>
                </a:lnTo>
                <a:lnTo>
                  <a:pt x="261239" y="14224"/>
                </a:lnTo>
                <a:lnTo>
                  <a:pt x="251650" y="15824"/>
                </a:lnTo>
                <a:lnTo>
                  <a:pt x="242328" y="17132"/>
                </a:lnTo>
                <a:lnTo>
                  <a:pt x="233172" y="18288"/>
                </a:lnTo>
                <a:lnTo>
                  <a:pt x="237744" y="38100"/>
                </a:lnTo>
                <a:lnTo>
                  <a:pt x="242874" y="36969"/>
                </a:lnTo>
                <a:lnTo>
                  <a:pt x="249174" y="35826"/>
                </a:lnTo>
                <a:lnTo>
                  <a:pt x="256603" y="34683"/>
                </a:lnTo>
                <a:lnTo>
                  <a:pt x="265176" y="33528"/>
                </a:lnTo>
                <a:lnTo>
                  <a:pt x="265176" y="50292"/>
                </a:lnTo>
                <a:lnTo>
                  <a:pt x="231648" y="50292"/>
                </a:lnTo>
                <a:lnTo>
                  <a:pt x="231648" y="70104"/>
                </a:lnTo>
                <a:lnTo>
                  <a:pt x="262128" y="70104"/>
                </a:lnTo>
                <a:lnTo>
                  <a:pt x="258432" y="76962"/>
                </a:lnTo>
                <a:lnTo>
                  <a:pt x="234886" y="111252"/>
                </a:lnTo>
                <a:lnTo>
                  <a:pt x="225552" y="120396"/>
                </a:lnTo>
                <a:lnTo>
                  <a:pt x="239268" y="135636"/>
                </a:lnTo>
                <a:lnTo>
                  <a:pt x="245237" y="129590"/>
                </a:lnTo>
                <a:lnTo>
                  <a:pt x="251650" y="122682"/>
                </a:lnTo>
                <a:lnTo>
                  <a:pt x="258330" y="114642"/>
                </a:lnTo>
                <a:lnTo>
                  <a:pt x="265176" y="105156"/>
                </a:lnTo>
                <a:lnTo>
                  <a:pt x="265176" y="161544"/>
                </a:lnTo>
                <a:lnTo>
                  <a:pt x="288036" y="161544"/>
                </a:lnTo>
                <a:lnTo>
                  <a:pt x="288036" y="105156"/>
                </a:lnTo>
                <a:lnTo>
                  <a:pt x="288036" y="102108"/>
                </a:lnTo>
                <a:lnTo>
                  <a:pt x="294132" y="106680"/>
                </a:lnTo>
                <a:lnTo>
                  <a:pt x="298704" y="111252"/>
                </a:lnTo>
                <a:lnTo>
                  <a:pt x="303276" y="114300"/>
                </a:lnTo>
                <a:lnTo>
                  <a:pt x="310388" y="102108"/>
                </a:lnTo>
                <a:lnTo>
                  <a:pt x="313944" y="96012"/>
                </a:lnTo>
                <a:lnTo>
                  <a:pt x="305384" y="88569"/>
                </a:lnTo>
                <a:lnTo>
                  <a:pt x="298119" y="82105"/>
                </a:lnTo>
                <a:lnTo>
                  <a:pt x="292290" y="76517"/>
                </a:lnTo>
                <a:lnTo>
                  <a:pt x="288036" y="71628"/>
                </a:lnTo>
                <a:lnTo>
                  <a:pt x="288036" y="70104"/>
                </a:lnTo>
                <a:lnTo>
                  <a:pt x="310896" y="70104"/>
                </a:lnTo>
                <a:lnTo>
                  <a:pt x="310896" y="50292"/>
                </a:lnTo>
                <a:lnTo>
                  <a:pt x="288036" y="50292"/>
                </a:lnTo>
                <a:lnTo>
                  <a:pt x="288036" y="33528"/>
                </a:lnTo>
                <a:lnTo>
                  <a:pt x="288036" y="28956"/>
                </a:lnTo>
                <a:lnTo>
                  <a:pt x="295503" y="27584"/>
                </a:lnTo>
                <a:lnTo>
                  <a:pt x="302133" y="25908"/>
                </a:lnTo>
                <a:lnTo>
                  <a:pt x="308178" y="24244"/>
                </a:lnTo>
                <a:lnTo>
                  <a:pt x="313944" y="22860"/>
                </a:lnTo>
                <a:close/>
              </a:path>
              <a:path w="1057910" h="163194">
                <a:moveTo>
                  <a:pt x="390144" y="18288"/>
                </a:moveTo>
                <a:lnTo>
                  <a:pt x="365760" y="18288"/>
                </a:lnTo>
                <a:lnTo>
                  <a:pt x="365760" y="36576"/>
                </a:lnTo>
                <a:lnTo>
                  <a:pt x="365760" y="129540"/>
                </a:lnTo>
                <a:lnTo>
                  <a:pt x="339852" y="129540"/>
                </a:lnTo>
                <a:lnTo>
                  <a:pt x="339852" y="36576"/>
                </a:lnTo>
                <a:lnTo>
                  <a:pt x="365760" y="36576"/>
                </a:lnTo>
                <a:lnTo>
                  <a:pt x="365760" y="18288"/>
                </a:lnTo>
                <a:lnTo>
                  <a:pt x="315468" y="18288"/>
                </a:lnTo>
                <a:lnTo>
                  <a:pt x="315468" y="156972"/>
                </a:lnTo>
                <a:lnTo>
                  <a:pt x="339852" y="156972"/>
                </a:lnTo>
                <a:lnTo>
                  <a:pt x="339852" y="147828"/>
                </a:lnTo>
                <a:lnTo>
                  <a:pt x="365760" y="147828"/>
                </a:lnTo>
                <a:lnTo>
                  <a:pt x="365760" y="156972"/>
                </a:lnTo>
                <a:lnTo>
                  <a:pt x="390144" y="156972"/>
                </a:lnTo>
                <a:lnTo>
                  <a:pt x="390144" y="147828"/>
                </a:lnTo>
                <a:lnTo>
                  <a:pt x="390144" y="129540"/>
                </a:lnTo>
                <a:lnTo>
                  <a:pt x="390144" y="36576"/>
                </a:lnTo>
                <a:lnTo>
                  <a:pt x="390144" y="18288"/>
                </a:lnTo>
                <a:close/>
              </a:path>
              <a:path w="1057910" h="163194">
                <a:moveTo>
                  <a:pt x="533400" y="105156"/>
                </a:moveTo>
                <a:lnTo>
                  <a:pt x="530352" y="97536"/>
                </a:lnTo>
                <a:lnTo>
                  <a:pt x="519684" y="86868"/>
                </a:lnTo>
                <a:lnTo>
                  <a:pt x="513588" y="83820"/>
                </a:lnTo>
                <a:lnTo>
                  <a:pt x="504444" y="82296"/>
                </a:lnTo>
                <a:lnTo>
                  <a:pt x="504444" y="80772"/>
                </a:lnTo>
                <a:lnTo>
                  <a:pt x="512064" y="79248"/>
                </a:lnTo>
                <a:lnTo>
                  <a:pt x="518160" y="76200"/>
                </a:lnTo>
                <a:lnTo>
                  <a:pt x="527304" y="64008"/>
                </a:lnTo>
                <a:lnTo>
                  <a:pt x="528828" y="57912"/>
                </a:lnTo>
                <a:lnTo>
                  <a:pt x="528828" y="50292"/>
                </a:lnTo>
                <a:lnTo>
                  <a:pt x="528205" y="43726"/>
                </a:lnTo>
                <a:lnTo>
                  <a:pt x="526808" y="39624"/>
                </a:lnTo>
                <a:lnTo>
                  <a:pt x="526161" y="37719"/>
                </a:lnTo>
                <a:lnTo>
                  <a:pt x="491769" y="18872"/>
                </a:lnTo>
                <a:lnTo>
                  <a:pt x="480060" y="18288"/>
                </a:lnTo>
                <a:lnTo>
                  <a:pt x="469747" y="18872"/>
                </a:lnTo>
                <a:lnTo>
                  <a:pt x="459295" y="20586"/>
                </a:lnTo>
                <a:lnTo>
                  <a:pt x="448551" y="23431"/>
                </a:lnTo>
                <a:lnTo>
                  <a:pt x="437388" y="27432"/>
                </a:lnTo>
                <a:lnTo>
                  <a:pt x="437388" y="51816"/>
                </a:lnTo>
                <a:lnTo>
                  <a:pt x="440436" y="51816"/>
                </a:lnTo>
                <a:lnTo>
                  <a:pt x="450430" y="46697"/>
                </a:lnTo>
                <a:lnTo>
                  <a:pt x="459867" y="42862"/>
                </a:lnTo>
                <a:lnTo>
                  <a:pt x="468718" y="40462"/>
                </a:lnTo>
                <a:lnTo>
                  <a:pt x="477012" y="39624"/>
                </a:lnTo>
                <a:lnTo>
                  <a:pt x="484632" y="39624"/>
                </a:lnTo>
                <a:lnTo>
                  <a:pt x="490728" y="41148"/>
                </a:lnTo>
                <a:lnTo>
                  <a:pt x="499872" y="47244"/>
                </a:lnTo>
                <a:lnTo>
                  <a:pt x="501396" y="50292"/>
                </a:lnTo>
                <a:lnTo>
                  <a:pt x="501396" y="54864"/>
                </a:lnTo>
                <a:lnTo>
                  <a:pt x="499656" y="62877"/>
                </a:lnTo>
                <a:lnTo>
                  <a:pt x="494347" y="68592"/>
                </a:lnTo>
                <a:lnTo>
                  <a:pt x="485317" y="72021"/>
                </a:lnTo>
                <a:lnTo>
                  <a:pt x="472440" y="73152"/>
                </a:lnTo>
                <a:lnTo>
                  <a:pt x="464820" y="73152"/>
                </a:lnTo>
                <a:lnTo>
                  <a:pt x="464820" y="92964"/>
                </a:lnTo>
                <a:lnTo>
                  <a:pt x="484632" y="92964"/>
                </a:lnTo>
                <a:lnTo>
                  <a:pt x="493776" y="94488"/>
                </a:lnTo>
                <a:lnTo>
                  <a:pt x="496824" y="97536"/>
                </a:lnTo>
                <a:lnTo>
                  <a:pt x="501396" y="100584"/>
                </a:lnTo>
                <a:lnTo>
                  <a:pt x="502920" y="105156"/>
                </a:lnTo>
                <a:lnTo>
                  <a:pt x="502920" y="118872"/>
                </a:lnTo>
                <a:lnTo>
                  <a:pt x="501396" y="123444"/>
                </a:lnTo>
                <a:lnTo>
                  <a:pt x="495300" y="128016"/>
                </a:lnTo>
                <a:lnTo>
                  <a:pt x="490728" y="131064"/>
                </a:lnTo>
                <a:lnTo>
                  <a:pt x="483108" y="134112"/>
                </a:lnTo>
                <a:lnTo>
                  <a:pt x="473964" y="134112"/>
                </a:lnTo>
                <a:lnTo>
                  <a:pt x="465455" y="133286"/>
                </a:lnTo>
                <a:lnTo>
                  <a:pt x="456247" y="130873"/>
                </a:lnTo>
                <a:lnTo>
                  <a:pt x="446735" y="127050"/>
                </a:lnTo>
                <a:lnTo>
                  <a:pt x="437388" y="121920"/>
                </a:lnTo>
                <a:lnTo>
                  <a:pt x="434340" y="121920"/>
                </a:lnTo>
                <a:lnTo>
                  <a:pt x="434340" y="146304"/>
                </a:lnTo>
                <a:lnTo>
                  <a:pt x="444665" y="150304"/>
                </a:lnTo>
                <a:lnTo>
                  <a:pt x="455295" y="153162"/>
                </a:lnTo>
                <a:lnTo>
                  <a:pt x="466483" y="154876"/>
                </a:lnTo>
                <a:lnTo>
                  <a:pt x="478536" y="155448"/>
                </a:lnTo>
                <a:lnTo>
                  <a:pt x="490512" y="154622"/>
                </a:lnTo>
                <a:lnTo>
                  <a:pt x="526554" y="134112"/>
                </a:lnTo>
                <a:lnTo>
                  <a:pt x="533400" y="112776"/>
                </a:lnTo>
                <a:lnTo>
                  <a:pt x="533400" y="105156"/>
                </a:lnTo>
                <a:close/>
              </a:path>
              <a:path w="1057910" h="163194">
                <a:moveTo>
                  <a:pt x="736092" y="105156"/>
                </a:moveTo>
                <a:lnTo>
                  <a:pt x="675132" y="105156"/>
                </a:lnTo>
                <a:lnTo>
                  <a:pt x="675132" y="79248"/>
                </a:lnTo>
                <a:lnTo>
                  <a:pt x="725424" y="79248"/>
                </a:lnTo>
                <a:lnTo>
                  <a:pt x="725424" y="73152"/>
                </a:lnTo>
                <a:lnTo>
                  <a:pt x="725424" y="59436"/>
                </a:lnTo>
                <a:lnTo>
                  <a:pt x="675132" y="59436"/>
                </a:lnTo>
                <a:lnTo>
                  <a:pt x="675132" y="39624"/>
                </a:lnTo>
                <a:lnTo>
                  <a:pt x="733044" y="39624"/>
                </a:lnTo>
                <a:lnTo>
                  <a:pt x="733044" y="19812"/>
                </a:lnTo>
                <a:lnTo>
                  <a:pt x="650748" y="19812"/>
                </a:lnTo>
                <a:lnTo>
                  <a:pt x="650748" y="39624"/>
                </a:lnTo>
                <a:lnTo>
                  <a:pt x="650748" y="59436"/>
                </a:lnTo>
                <a:lnTo>
                  <a:pt x="650748" y="79248"/>
                </a:lnTo>
                <a:lnTo>
                  <a:pt x="650748" y="105156"/>
                </a:lnTo>
                <a:lnTo>
                  <a:pt x="620268" y="105156"/>
                </a:lnTo>
                <a:lnTo>
                  <a:pt x="620268" y="79248"/>
                </a:lnTo>
                <a:lnTo>
                  <a:pt x="650748" y="79248"/>
                </a:lnTo>
                <a:lnTo>
                  <a:pt x="650748" y="59436"/>
                </a:lnTo>
                <a:lnTo>
                  <a:pt x="606552" y="59436"/>
                </a:lnTo>
                <a:lnTo>
                  <a:pt x="612648" y="53340"/>
                </a:lnTo>
                <a:lnTo>
                  <a:pt x="617220" y="47244"/>
                </a:lnTo>
                <a:lnTo>
                  <a:pt x="621792" y="39624"/>
                </a:lnTo>
                <a:lnTo>
                  <a:pt x="650748" y="39624"/>
                </a:lnTo>
                <a:lnTo>
                  <a:pt x="650748" y="19812"/>
                </a:lnTo>
                <a:lnTo>
                  <a:pt x="632460" y="19812"/>
                </a:lnTo>
                <a:lnTo>
                  <a:pt x="633984" y="15240"/>
                </a:lnTo>
                <a:lnTo>
                  <a:pt x="637032" y="3048"/>
                </a:lnTo>
                <a:lnTo>
                  <a:pt x="612648" y="0"/>
                </a:lnTo>
                <a:lnTo>
                  <a:pt x="609168" y="9144"/>
                </a:lnTo>
                <a:lnTo>
                  <a:pt x="605409" y="18288"/>
                </a:lnTo>
                <a:lnTo>
                  <a:pt x="582739" y="53530"/>
                </a:lnTo>
                <a:lnTo>
                  <a:pt x="568452" y="67056"/>
                </a:lnTo>
                <a:lnTo>
                  <a:pt x="585216" y="82296"/>
                </a:lnTo>
                <a:lnTo>
                  <a:pt x="589788" y="79248"/>
                </a:lnTo>
                <a:lnTo>
                  <a:pt x="595884" y="73152"/>
                </a:lnTo>
                <a:lnTo>
                  <a:pt x="595884" y="105156"/>
                </a:lnTo>
                <a:lnTo>
                  <a:pt x="573024" y="105156"/>
                </a:lnTo>
                <a:lnTo>
                  <a:pt x="573024" y="124968"/>
                </a:lnTo>
                <a:lnTo>
                  <a:pt x="650748" y="124968"/>
                </a:lnTo>
                <a:lnTo>
                  <a:pt x="650748" y="163068"/>
                </a:lnTo>
                <a:lnTo>
                  <a:pt x="675132" y="163068"/>
                </a:lnTo>
                <a:lnTo>
                  <a:pt x="675132" y="124968"/>
                </a:lnTo>
                <a:lnTo>
                  <a:pt x="736092" y="124968"/>
                </a:lnTo>
                <a:lnTo>
                  <a:pt x="736092" y="105156"/>
                </a:lnTo>
                <a:close/>
              </a:path>
              <a:path w="1057910" h="163194">
                <a:moveTo>
                  <a:pt x="874776" y="108204"/>
                </a:moveTo>
                <a:lnTo>
                  <a:pt x="873937" y="99618"/>
                </a:lnTo>
                <a:lnTo>
                  <a:pt x="871537" y="92011"/>
                </a:lnTo>
                <a:lnTo>
                  <a:pt x="869467" y="88392"/>
                </a:lnTo>
                <a:lnTo>
                  <a:pt x="867702" y="85280"/>
                </a:lnTo>
                <a:lnTo>
                  <a:pt x="862584" y="79248"/>
                </a:lnTo>
                <a:lnTo>
                  <a:pt x="855129" y="74371"/>
                </a:lnTo>
                <a:lnTo>
                  <a:pt x="846391" y="71056"/>
                </a:lnTo>
                <a:lnTo>
                  <a:pt x="841235" y="70104"/>
                </a:lnTo>
                <a:lnTo>
                  <a:pt x="836218" y="69176"/>
                </a:lnTo>
                <a:lnTo>
                  <a:pt x="824484" y="68580"/>
                </a:lnTo>
                <a:lnTo>
                  <a:pt x="816864" y="68580"/>
                </a:lnTo>
                <a:lnTo>
                  <a:pt x="809244" y="70104"/>
                </a:lnTo>
                <a:lnTo>
                  <a:pt x="809244" y="42672"/>
                </a:lnTo>
                <a:lnTo>
                  <a:pt x="871728" y="42672"/>
                </a:lnTo>
                <a:lnTo>
                  <a:pt x="871728" y="21336"/>
                </a:lnTo>
                <a:lnTo>
                  <a:pt x="783336" y="21336"/>
                </a:lnTo>
                <a:lnTo>
                  <a:pt x="783336" y="92964"/>
                </a:lnTo>
                <a:lnTo>
                  <a:pt x="786384" y="92964"/>
                </a:lnTo>
                <a:lnTo>
                  <a:pt x="794092" y="90970"/>
                </a:lnTo>
                <a:lnTo>
                  <a:pt x="801243" y="89535"/>
                </a:lnTo>
                <a:lnTo>
                  <a:pt x="807808" y="88684"/>
                </a:lnTo>
                <a:lnTo>
                  <a:pt x="813816" y="88392"/>
                </a:lnTo>
                <a:lnTo>
                  <a:pt x="824484" y="88392"/>
                </a:lnTo>
                <a:lnTo>
                  <a:pt x="832104" y="91440"/>
                </a:lnTo>
                <a:lnTo>
                  <a:pt x="838187" y="94488"/>
                </a:lnTo>
                <a:lnTo>
                  <a:pt x="842772" y="97536"/>
                </a:lnTo>
                <a:lnTo>
                  <a:pt x="845820" y="103632"/>
                </a:lnTo>
                <a:lnTo>
                  <a:pt x="845820" y="109728"/>
                </a:lnTo>
                <a:lnTo>
                  <a:pt x="844080" y="119976"/>
                </a:lnTo>
                <a:lnTo>
                  <a:pt x="838758" y="127635"/>
                </a:lnTo>
                <a:lnTo>
                  <a:pt x="829741" y="132448"/>
                </a:lnTo>
                <a:lnTo>
                  <a:pt x="816864" y="134112"/>
                </a:lnTo>
                <a:lnTo>
                  <a:pt x="807923" y="133286"/>
                </a:lnTo>
                <a:lnTo>
                  <a:pt x="799147" y="130873"/>
                </a:lnTo>
                <a:lnTo>
                  <a:pt x="790067" y="127050"/>
                </a:lnTo>
                <a:lnTo>
                  <a:pt x="780288" y="121920"/>
                </a:lnTo>
                <a:lnTo>
                  <a:pt x="777240" y="121920"/>
                </a:lnTo>
                <a:lnTo>
                  <a:pt x="777240" y="147828"/>
                </a:lnTo>
                <a:lnTo>
                  <a:pt x="787539" y="150952"/>
                </a:lnTo>
                <a:lnTo>
                  <a:pt x="798004" y="153352"/>
                </a:lnTo>
                <a:lnTo>
                  <a:pt x="808736" y="154901"/>
                </a:lnTo>
                <a:lnTo>
                  <a:pt x="819912" y="155448"/>
                </a:lnTo>
                <a:lnTo>
                  <a:pt x="831888" y="154597"/>
                </a:lnTo>
                <a:lnTo>
                  <a:pt x="866406" y="135432"/>
                </a:lnTo>
                <a:lnTo>
                  <a:pt x="873887" y="118808"/>
                </a:lnTo>
                <a:lnTo>
                  <a:pt x="874776" y="108204"/>
                </a:lnTo>
                <a:close/>
              </a:path>
              <a:path w="1057910" h="163194">
                <a:moveTo>
                  <a:pt x="1057656" y="9144"/>
                </a:moveTo>
                <a:lnTo>
                  <a:pt x="1031748" y="9144"/>
                </a:lnTo>
                <a:lnTo>
                  <a:pt x="1031748" y="28956"/>
                </a:lnTo>
                <a:lnTo>
                  <a:pt x="1031748" y="47244"/>
                </a:lnTo>
                <a:lnTo>
                  <a:pt x="1031748" y="67056"/>
                </a:lnTo>
                <a:lnTo>
                  <a:pt x="1031748" y="85344"/>
                </a:lnTo>
                <a:lnTo>
                  <a:pt x="960120" y="85344"/>
                </a:lnTo>
                <a:lnTo>
                  <a:pt x="960120" y="79248"/>
                </a:lnTo>
                <a:lnTo>
                  <a:pt x="961644" y="73152"/>
                </a:lnTo>
                <a:lnTo>
                  <a:pt x="961644" y="67056"/>
                </a:lnTo>
                <a:lnTo>
                  <a:pt x="1031748" y="67056"/>
                </a:lnTo>
                <a:lnTo>
                  <a:pt x="1031748" y="47244"/>
                </a:lnTo>
                <a:lnTo>
                  <a:pt x="961644" y="47244"/>
                </a:lnTo>
                <a:lnTo>
                  <a:pt x="961644" y="28956"/>
                </a:lnTo>
                <a:lnTo>
                  <a:pt x="1031748" y="28956"/>
                </a:lnTo>
                <a:lnTo>
                  <a:pt x="1031748" y="9144"/>
                </a:lnTo>
                <a:lnTo>
                  <a:pt x="935736" y="9144"/>
                </a:lnTo>
                <a:lnTo>
                  <a:pt x="935685" y="79248"/>
                </a:lnTo>
                <a:lnTo>
                  <a:pt x="935545" y="85725"/>
                </a:lnTo>
                <a:lnTo>
                  <a:pt x="926592" y="123444"/>
                </a:lnTo>
                <a:lnTo>
                  <a:pt x="908304" y="147828"/>
                </a:lnTo>
                <a:lnTo>
                  <a:pt x="925068" y="163068"/>
                </a:lnTo>
                <a:lnTo>
                  <a:pt x="949807" y="130683"/>
                </a:lnTo>
                <a:lnTo>
                  <a:pt x="958596" y="106680"/>
                </a:lnTo>
                <a:lnTo>
                  <a:pt x="1031748" y="106680"/>
                </a:lnTo>
                <a:lnTo>
                  <a:pt x="1031748" y="132588"/>
                </a:lnTo>
                <a:lnTo>
                  <a:pt x="1028687" y="135648"/>
                </a:lnTo>
                <a:lnTo>
                  <a:pt x="1004316" y="135648"/>
                </a:lnTo>
                <a:lnTo>
                  <a:pt x="1005840" y="160020"/>
                </a:lnTo>
                <a:lnTo>
                  <a:pt x="1040892" y="160020"/>
                </a:lnTo>
                <a:lnTo>
                  <a:pt x="1046988" y="158496"/>
                </a:lnTo>
                <a:lnTo>
                  <a:pt x="1051560" y="155448"/>
                </a:lnTo>
                <a:lnTo>
                  <a:pt x="1056132" y="150876"/>
                </a:lnTo>
                <a:lnTo>
                  <a:pt x="1057656" y="146304"/>
                </a:lnTo>
                <a:lnTo>
                  <a:pt x="1057656" y="106680"/>
                </a:lnTo>
                <a:lnTo>
                  <a:pt x="1057656" y="85344"/>
                </a:lnTo>
                <a:lnTo>
                  <a:pt x="1057656" y="67056"/>
                </a:lnTo>
                <a:lnTo>
                  <a:pt x="1057656" y="47244"/>
                </a:lnTo>
                <a:lnTo>
                  <a:pt x="1057656" y="28956"/>
                </a:lnTo>
                <a:lnTo>
                  <a:pt x="1057656" y="9144"/>
                </a:lnTo>
                <a:close/>
              </a:path>
            </a:pathLst>
          </a:custGeom>
          <a:solidFill>
            <a:srgbClr val="000000"/>
          </a:solidFill>
        </p:spPr>
        <p:txBody>
          <a:bodyPr wrap="square" lIns="0" tIns="0" rIns="0" bIns="0" rtlCol="0"/>
          <a:lstStyle/>
          <a:p>
            <a:endParaRPr sz="1632"/>
          </a:p>
        </p:txBody>
      </p:sp>
      <p:sp>
        <p:nvSpPr>
          <p:cNvPr id="46" name="object 46"/>
          <p:cNvSpPr/>
          <p:nvPr/>
        </p:nvSpPr>
        <p:spPr>
          <a:xfrm>
            <a:off x="2995792" y="2299397"/>
            <a:ext cx="156623" cy="141076"/>
          </a:xfrm>
          <a:custGeom>
            <a:avLst/>
            <a:gdLst/>
            <a:ahLst/>
            <a:cxnLst/>
            <a:rect l="l" t="t" r="r" b="b"/>
            <a:pathLst>
              <a:path w="172719" h="155575">
                <a:moveTo>
                  <a:pt x="172212" y="0"/>
                </a:moveTo>
                <a:lnTo>
                  <a:pt x="150875" y="0"/>
                </a:lnTo>
                <a:lnTo>
                  <a:pt x="0" y="155448"/>
                </a:lnTo>
                <a:lnTo>
                  <a:pt x="22859" y="155448"/>
                </a:lnTo>
                <a:lnTo>
                  <a:pt x="172212" y="0"/>
                </a:lnTo>
                <a:close/>
              </a:path>
            </a:pathLst>
          </a:custGeom>
          <a:solidFill>
            <a:srgbClr val="000000"/>
          </a:solidFill>
        </p:spPr>
        <p:txBody>
          <a:bodyPr wrap="square" lIns="0" tIns="0" rIns="0" bIns="0" rtlCol="0"/>
          <a:lstStyle/>
          <a:p>
            <a:endParaRPr sz="1632"/>
          </a:p>
        </p:txBody>
      </p:sp>
      <p:sp>
        <p:nvSpPr>
          <p:cNvPr id="47" name="object 47"/>
          <p:cNvSpPr/>
          <p:nvPr/>
        </p:nvSpPr>
        <p:spPr>
          <a:xfrm>
            <a:off x="3196177" y="2295251"/>
            <a:ext cx="826876" cy="145106"/>
          </a:xfrm>
          <a:custGeom>
            <a:avLst/>
            <a:gdLst/>
            <a:ahLst/>
            <a:cxnLst/>
            <a:rect l="l" t="t" r="r" b="b"/>
            <a:pathLst>
              <a:path w="911860" h="160019">
                <a:moveTo>
                  <a:pt x="83820" y="10668"/>
                </a:moveTo>
                <a:lnTo>
                  <a:pt x="44196" y="10668"/>
                </a:lnTo>
                <a:lnTo>
                  <a:pt x="45720" y="7620"/>
                </a:lnTo>
                <a:lnTo>
                  <a:pt x="47244" y="6096"/>
                </a:lnTo>
                <a:lnTo>
                  <a:pt x="48768" y="3048"/>
                </a:lnTo>
                <a:lnTo>
                  <a:pt x="25908" y="0"/>
                </a:lnTo>
                <a:lnTo>
                  <a:pt x="20764" y="9144"/>
                </a:lnTo>
                <a:lnTo>
                  <a:pt x="14668" y="18110"/>
                </a:lnTo>
                <a:lnTo>
                  <a:pt x="7683" y="26797"/>
                </a:lnTo>
                <a:lnTo>
                  <a:pt x="0" y="35052"/>
                </a:lnTo>
                <a:lnTo>
                  <a:pt x="16764" y="45720"/>
                </a:lnTo>
                <a:lnTo>
                  <a:pt x="19812" y="43434"/>
                </a:lnTo>
                <a:lnTo>
                  <a:pt x="19812" y="42672"/>
                </a:lnTo>
                <a:lnTo>
                  <a:pt x="20828" y="42672"/>
                </a:lnTo>
                <a:lnTo>
                  <a:pt x="22860" y="41148"/>
                </a:lnTo>
                <a:lnTo>
                  <a:pt x="27432" y="35052"/>
                </a:lnTo>
                <a:lnTo>
                  <a:pt x="33528" y="27432"/>
                </a:lnTo>
                <a:lnTo>
                  <a:pt x="41148" y="27432"/>
                </a:lnTo>
                <a:lnTo>
                  <a:pt x="48768" y="42672"/>
                </a:lnTo>
                <a:lnTo>
                  <a:pt x="70104" y="38100"/>
                </a:lnTo>
                <a:lnTo>
                  <a:pt x="64008" y="27432"/>
                </a:lnTo>
                <a:lnTo>
                  <a:pt x="83820" y="27432"/>
                </a:lnTo>
                <a:lnTo>
                  <a:pt x="83820" y="10668"/>
                </a:lnTo>
                <a:close/>
              </a:path>
              <a:path w="911860" h="160019">
                <a:moveTo>
                  <a:pt x="167640" y="96012"/>
                </a:moveTo>
                <a:lnTo>
                  <a:pt x="100584" y="96012"/>
                </a:lnTo>
                <a:lnTo>
                  <a:pt x="100584" y="85344"/>
                </a:lnTo>
                <a:lnTo>
                  <a:pt x="160020" y="85344"/>
                </a:lnTo>
                <a:lnTo>
                  <a:pt x="160020" y="42672"/>
                </a:lnTo>
                <a:lnTo>
                  <a:pt x="137160" y="42672"/>
                </a:lnTo>
                <a:lnTo>
                  <a:pt x="137160" y="59436"/>
                </a:lnTo>
                <a:lnTo>
                  <a:pt x="137160" y="70104"/>
                </a:lnTo>
                <a:lnTo>
                  <a:pt x="100584" y="70104"/>
                </a:lnTo>
                <a:lnTo>
                  <a:pt x="100584" y="59436"/>
                </a:lnTo>
                <a:lnTo>
                  <a:pt x="137160" y="59436"/>
                </a:lnTo>
                <a:lnTo>
                  <a:pt x="137160" y="42672"/>
                </a:lnTo>
                <a:lnTo>
                  <a:pt x="48768" y="42672"/>
                </a:lnTo>
                <a:lnTo>
                  <a:pt x="20828" y="42672"/>
                </a:lnTo>
                <a:lnTo>
                  <a:pt x="19812" y="43434"/>
                </a:lnTo>
                <a:lnTo>
                  <a:pt x="19812" y="59436"/>
                </a:lnTo>
                <a:lnTo>
                  <a:pt x="76200" y="59436"/>
                </a:lnTo>
                <a:lnTo>
                  <a:pt x="76200" y="70104"/>
                </a:lnTo>
                <a:lnTo>
                  <a:pt x="76200" y="85344"/>
                </a:lnTo>
                <a:lnTo>
                  <a:pt x="76200" y="96012"/>
                </a:lnTo>
                <a:lnTo>
                  <a:pt x="36576" y="96012"/>
                </a:lnTo>
                <a:lnTo>
                  <a:pt x="39624" y="85344"/>
                </a:lnTo>
                <a:lnTo>
                  <a:pt x="76200" y="85344"/>
                </a:lnTo>
                <a:lnTo>
                  <a:pt x="76200" y="70104"/>
                </a:lnTo>
                <a:lnTo>
                  <a:pt x="18288" y="70104"/>
                </a:lnTo>
                <a:lnTo>
                  <a:pt x="10668" y="115824"/>
                </a:lnTo>
                <a:lnTo>
                  <a:pt x="33528" y="115824"/>
                </a:lnTo>
                <a:lnTo>
                  <a:pt x="33528" y="112776"/>
                </a:lnTo>
                <a:lnTo>
                  <a:pt x="57912" y="112776"/>
                </a:lnTo>
                <a:lnTo>
                  <a:pt x="46761" y="119595"/>
                </a:lnTo>
                <a:lnTo>
                  <a:pt x="33909" y="126111"/>
                </a:lnTo>
                <a:lnTo>
                  <a:pt x="19329" y="132067"/>
                </a:lnTo>
                <a:lnTo>
                  <a:pt x="3048" y="137160"/>
                </a:lnTo>
                <a:lnTo>
                  <a:pt x="12192" y="155448"/>
                </a:lnTo>
                <a:lnTo>
                  <a:pt x="30759" y="149186"/>
                </a:lnTo>
                <a:lnTo>
                  <a:pt x="47625" y="141922"/>
                </a:lnTo>
                <a:lnTo>
                  <a:pt x="62763" y="133807"/>
                </a:lnTo>
                <a:lnTo>
                  <a:pt x="76200" y="124968"/>
                </a:lnTo>
                <a:lnTo>
                  <a:pt x="76200" y="158496"/>
                </a:lnTo>
                <a:lnTo>
                  <a:pt x="100584" y="158496"/>
                </a:lnTo>
                <a:lnTo>
                  <a:pt x="100584" y="124968"/>
                </a:lnTo>
                <a:lnTo>
                  <a:pt x="100584" y="112776"/>
                </a:lnTo>
                <a:lnTo>
                  <a:pt x="143256" y="112776"/>
                </a:lnTo>
                <a:lnTo>
                  <a:pt x="143256" y="124968"/>
                </a:lnTo>
                <a:lnTo>
                  <a:pt x="140208" y="126492"/>
                </a:lnTo>
                <a:lnTo>
                  <a:pt x="138684" y="129540"/>
                </a:lnTo>
                <a:lnTo>
                  <a:pt x="112776" y="129540"/>
                </a:lnTo>
                <a:lnTo>
                  <a:pt x="114300" y="150876"/>
                </a:lnTo>
                <a:lnTo>
                  <a:pt x="144780" y="150876"/>
                </a:lnTo>
                <a:lnTo>
                  <a:pt x="149352" y="149352"/>
                </a:lnTo>
                <a:lnTo>
                  <a:pt x="152400" y="146304"/>
                </a:lnTo>
                <a:lnTo>
                  <a:pt x="156972" y="144780"/>
                </a:lnTo>
                <a:lnTo>
                  <a:pt x="167309" y="112776"/>
                </a:lnTo>
                <a:lnTo>
                  <a:pt x="167449" y="110871"/>
                </a:lnTo>
                <a:lnTo>
                  <a:pt x="167614" y="103733"/>
                </a:lnTo>
                <a:lnTo>
                  <a:pt x="167640" y="96012"/>
                </a:lnTo>
                <a:close/>
              </a:path>
              <a:path w="911860" h="160019">
                <a:moveTo>
                  <a:pt x="170688" y="10668"/>
                </a:moveTo>
                <a:lnTo>
                  <a:pt x="123444" y="10668"/>
                </a:lnTo>
                <a:lnTo>
                  <a:pt x="124968" y="9131"/>
                </a:lnTo>
                <a:lnTo>
                  <a:pt x="128016" y="3048"/>
                </a:lnTo>
                <a:lnTo>
                  <a:pt x="105156" y="1524"/>
                </a:lnTo>
                <a:lnTo>
                  <a:pt x="100291" y="9512"/>
                </a:lnTo>
                <a:lnTo>
                  <a:pt x="94869" y="17335"/>
                </a:lnTo>
                <a:lnTo>
                  <a:pt x="88861" y="24892"/>
                </a:lnTo>
                <a:lnTo>
                  <a:pt x="82296" y="32004"/>
                </a:lnTo>
                <a:lnTo>
                  <a:pt x="100584" y="39624"/>
                </a:lnTo>
                <a:lnTo>
                  <a:pt x="105156" y="36576"/>
                </a:lnTo>
                <a:lnTo>
                  <a:pt x="108204" y="32004"/>
                </a:lnTo>
                <a:lnTo>
                  <a:pt x="112776" y="27432"/>
                </a:lnTo>
                <a:lnTo>
                  <a:pt x="123444" y="27432"/>
                </a:lnTo>
                <a:lnTo>
                  <a:pt x="131064" y="41148"/>
                </a:lnTo>
                <a:lnTo>
                  <a:pt x="152400" y="36576"/>
                </a:lnTo>
                <a:lnTo>
                  <a:pt x="146304" y="27432"/>
                </a:lnTo>
                <a:lnTo>
                  <a:pt x="170688" y="27432"/>
                </a:lnTo>
                <a:lnTo>
                  <a:pt x="170688" y="10668"/>
                </a:lnTo>
                <a:close/>
              </a:path>
              <a:path w="911860" h="160019">
                <a:moveTo>
                  <a:pt x="309372" y="128016"/>
                </a:moveTo>
                <a:lnTo>
                  <a:pt x="245364" y="128016"/>
                </a:lnTo>
                <a:lnTo>
                  <a:pt x="262839" y="114896"/>
                </a:lnTo>
                <a:lnTo>
                  <a:pt x="276606" y="103073"/>
                </a:lnTo>
                <a:lnTo>
                  <a:pt x="300990" y="68580"/>
                </a:lnTo>
                <a:lnTo>
                  <a:pt x="303276" y="53340"/>
                </a:lnTo>
                <a:lnTo>
                  <a:pt x="302653" y="44767"/>
                </a:lnTo>
                <a:lnTo>
                  <a:pt x="266865" y="15836"/>
                </a:lnTo>
                <a:lnTo>
                  <a:pt x="256032" y="15240"/>
                </a:lnTo>
                <a:lnTo>
                  <a:pt x="245745" y="15824"/>
                </a:lnTo>
                <a:lnTo>
                  <a:pt x="235458" y="17538"/>
                </a:lnTo>
                <a:lnTo>
                  <a:pt x="225171" y="20383"/>
                </a:lnTo>
                <a:lnTo>
                  <a:pt x="214884" y="24384"/>
                </a:lnTo>
                <a:lnTo>
                  <a:pt x="214884" y="48768"/>
                </a:lnTo>
                <a:lnTo>
                  <a:pt x="216408" y="48768"/>
                </a:lnTo>
                <a:lnTo>
                  <a:pt x="225310" y="43649"/>
                </a:lnTo>
                <a:lnTo>
                  <a:pt x="233921" y="39814"/>
                </a:lnTo>
                <a:lnTo>
                  <a:pt x="242544" y="37414"/>
                </a:lnTo>
                <a:lnTo>
                  <a:pt x="251460" y="36576"/>
                </a:lnTo>
                <a:lnTo>
                  <a:pt x="257556" y="36576"/>
                </a:lnTo>
                <a:lnTo>
                  <a:pt x="263652" y="38100"/>
                </a:lnTo>
                <a:lnTo>
                  <a:pt x="268224" y="42672"/>
                </a:lnTo>
                <a:lnTo>
                  <a:pt x="272796" y="45720"/>
                </a:lnTo>
                <a:lnTo>
                  <a:pt x="274320" y="50292"/>
                </a:lnTo>
                <a:lnTo>
                  <a:pt x="274320" y="56388"/>
                </a:lnTo>
                <a:lnTo>
                  <a:pt x="253174" y="93306"/>
                </a:lnTo>
                <a:lnTo>
                  <a:pt x="210312" y="128016"/>
                </a:lnTo>
                <a:lnTo>
                  <a:pt x="210312" y="149352"/>
                </a:lnTo>
                <a:lnTo>
                  <a:pt x="309372" y="149352"/>
                </a:lnTo>
                <a:lnTo>
                  <a:pt x="309372" y="128016"/>
                </a:lnTo>
                <a:close/>
              </a:path>
              <a:path w="911860" h="160019">
                <a:moveTo>
                  <a:pt x="463296" y="42672"/>
                </a:moveTo>
                <a:lnTo>
                  <a:pt x="441960" y="42672"/>
                </a:lnTo>
                <a:lnTo>
                  <a:pt x="441960" y="60960"/>
                </a:lnTo>
                <a:lnTo>
                  <a:pt x="441960" y="92964"/>
                </a:lnTo>
                <a:lnTo>
                  <a:pt x="414528" y="92964"/>
                </a:lnTo>
                <a:lnTo>
                  <a:pt x="414528" y="60960"/>
                </a:lnTo>
                <a:lnTo>
                  <a:pt x="441960" y="60960"/>
                </a:lnTo>
                <a:lnTo>
                  <a:pt x="441960" y="42672"/>
                </a:lnTo>
                <a:lnTo>
                  <a:pt x="393192" y="42672"/>
                </a:lnTo>
                <a:lnTo>
                  <a:pt x="393192" y="111252"/>
                </a:lnTo>
                <a:lnTo>
                  <a:pt x="463296" y="111252"/>
                </a:lnTo>
                <a:lnTo>
                  <a:pt x="463296" y="92964"/>
                </a:lnTo>
                <a:lnTo>
                  <a:pt x="463296" y="60960"/>
                </a:lnTo>
                <a:lnTo>
                  <a:pt x="463296" y="42672"/>
                </a:lnTo>
                <a:close/>
              </a:path>
              <a:path w="911860" h="160019">
                <a:moveTo>
                  <a:pt x="504444" y="6096"/>
                </a:moveTo>
                <a:lnTo>
                  <a:pt x="480060" y="6096"/>
                </a:lnTo>
                <a:lnTo>
                  <a:pt x="480060" y="25908"/>
                </a:lnTo>
                <a:lnTo>
                  <a:pt x="480060" y="129540"/>
                </a:lnTo>
                <a:lnTo>
                  <a:pt x="376428" y="129540"/>
                </a:lnTo>
                <a:lnTo>
                  <a:pt x="376428" y="25908"/>
                </a:lnTo>
                <a:lnTo>
                  <a:pt x="480060" y="25908"/>
                </a:lnTo>
                <a:lnTo>
                  <a:pt x="480060" y="6096"/>
                </a:lnTo>
                <a:lnTo>
                  <a:pt x="352044" y="6096"/>
                </a:lnTo>
                <a:lnTo>
                  <a:pt x="352044" y="158496"/>
                </a:lnTo>
                <a:lnTo>
                  <a:pt x="376428" y="158496"/>
                </a:lnTo>
                <a:lnTo>
                  <a:pt x="376428" y="149352"/>
                </a:lnTo>
                <a:lnTo>
                  <a:pt x="480060" y="149352"/>
                </a:lnTo>
                <a:lnTo>
                  <a:pt x="480060" y="156972"/>
                </a:lnTo>
                <a:lnTo>
                  <a:pt x="504444" y="156972"/>
                </a:lnTo>
                <a:lnTo>
                  <a:pt x="504444" y="149352"/>
                </a:lnTo>
                <a:lnTo>
                  <a:pt x="504444" y="129540"/>
                </a:lnTo>
                <a:lnTo>
                  <a:pt x="504444" y="25908"/>
                </a:lnTo>
                <a:lnTo>
                  <a:pt x="504444" y="6096"/>
                </a:lnTo>
                <a:close/>
              </a:path>
              <a:path w="911860" h="160019">
                <a:moveTo>
                  <a:pt x="687324" y="137160"/>
                </a:moveTo>
                <a:lnTo>
                  <a:pt x="676719" y="130543"/>
                </a:lnTo>
                <a:lnTo>
                  <a:pt x="675297" y="129540"/>
                </a:lnTo>
                <a:lnTo>
                  <a:pt x="667702" y="124206"/>
                </a:lnTo>
                <a:lnTo>
                  <a:pt x="660095" y="117881"/>
                </a:lnTo>
                <a:lnTo>
                  <a:pt x="653796" y="111252"/>
                </a:lnTo>
                <a:lnTo>
                  <a:pt x="657199" y="106108"/>
                </a:lnTo>
                <a:lnTo>
                  <a:pt x="660450" y="99822"/>
                </a:lnTo>
                <a:lnTo>
                  <a:pt x="671550" y="56388"/>
                </a:lnTo>
                <a:lnTo>
                  <a:pt x="672084" y="47244"/>
                </a:lnTo>
                <a:lnTo>
                  <a:pt x="681228" y="47244"/>
                </a:lnTo>
                <a:lnTo>
                  <a:pt x="681228" y="27432"/>
                </a:lnTo>
                <a:lnTo>
                  <a:pt x="647700" y="27432"/>
                </a:lnTo>
                <a:lnTo>
                  <a:pt x="647700" y="47244"/>
                </a:lnTo>
                <a:lnTo>
                  <a:pt x="646887" y="59537"/>
                </a:lnTo>
                <a:lnTo>
                  <a:pt x="644639" y="71247"/>
                </a:lnTo>
                <a:lnTo>
                  <a:pt x="641261" y="82397"/>
                </a:lnTo>
                <a:lnTo>
                  <a:pt x="637032" y="92964"/>
                </a:lnTo>
                <a:lnTo>
                  <a:pt x="631875" y="82397"/>
                </a:lnTo>
                <a:lnTo>
                  <a:pt x="627888" y="71247"/>
                </a:lnTo>
                <a:lnTo>
                  <a:pt x="627608" y="70104"/>
                </a:lnTo>
                <a:lnTo>
                  <a:pt x="625005" y="59436"/>
                </a:lnTo>
                <a:lnTo>
                  <a:pt x="623316" y="47244"/>
                </a:lnTo>
                <a:lnTo>
                  <a:pt x="647700" y="47244"/>
                </a:lnTo>
                <a:lnTo>
                  <a:pt x="647700" y="27432"/>
                </a:lnTo>
                <a:lnTo>
                  <a:pt x="627888" y="27432"/>
                </a:lnTo>
                <a:lnTo>
                  <a:pt x="629412" y="19812"/>
                </a:lnTo>
                <a:lnTo>
                  <a:pt x="632460" y="10668"/>
                </a:lnTo>
                <a:lnTo>
                  <a:pt x="633984" y="3048"/>
                </a:lnTo>
                <a:lnTo>
                  <a:pt x="609600" y="0"/>
                </a:lnTo>
                <a:lnTo>
                  <a:pt x="605358" y="19456"/>
                </a:lnTo>
                <a:lnTo>
                  <a:pt x="599694" y="36766"/>
                </a:lnTo>
                <a:lnTo>
                  <a:pt x="592874" y="52082"/>
                </a:lnTo>
                <a:lnTo>
                  <a:pt x="585216" y="65532"/>
                </a:lnTo>
                <a:lnTo>
                  <a:pt x="600456" y="77724"/>
                </a:lnTo>
                <a:lnTo>
                  <a:pt x="601967" y="74688"/>
                </a:lnTo>
                <a:lnTo>
                  <a:pt x="606552" y="70104"/>
                </a:lnTo>
                <a:lnTo>
                  <a:pt x="609409" y="81280"/>
                </a:lnTo>
                <a:lnTo>
                  <a:pt x="613410" y="92011"/>
                </a:lnTo>
                <a:lnTo>
                  <a:pt x="618553" y="102476"/>
                </a:lnTo>
                <a:lnTo>
                  <a:pt x="624840" y="112776"/>
                </a:lnTo>
                <a:lnTo>
                  <a:pt x="617905" y="119380"/>
                </a:lnTo>
                <a:lnTo>
                  <a:pt x="610552" y="125539"/>
                </a:lnTo>
                <a:lnTo>
                  <a:pt x="602335" y="131432"/>
                </a:lnTo>
                <a:lnTo>
                  <a:pt x="592836" y="137160"/>
                </a:lnTo>
                <a:lnTo>
                  <a:pt x="594360" y="134112"/>
                </a:lnTo>
                <a:lnTo>
                  <a:pt x="594360" y="129540"/>
                </a:lnTo>
                <a:lnTo>
                  <a:pt x="594360" y="103632"/>
                </a:lnTo>
                <a:lnTo>
                  <a:pt x="573024" y="102108"/>
                </a:lnTo>
                <a:lnTo>
                  <a:pt x="573024" y="124968"/>
                </a:lnTo>
                <a:lnTo>
                  <a:pt x="568452" y="129540"/>
                </a:lnTo>
                <a:lnTo>
                  <a:pt x="547116" y="129540"/>
                </a:lnTo>
                <a:lnTo>
                  <a:pt x="545592" y="128016"/>
                </a:lnTo>
                <a:lnTo>
                  <a:pt x="544068" y="128016"/>
                </a:lnTo>
                <a:lnTo>
                  <a:pt x="544068" y="77724"/>
                </a:lnTo>
                <a:lnTo>
                  <a:pt x="562356" y="77724"/>
                </a:lnTo>
                <a:lnTo>
                  <a:pt x="562356" y="80772"/>
                </a:lnTo>
                <a:lnTo>
                  <a:pt x="585216" y="80772"/>
                </a:lnTo>
                <a:lnTo>
                  <a:pt x="585216" y="77724"/>
                </a:lnTo>
                <a:lnTo>
                  <a:pt x="585216" y="65532"/>
                </a:lnTo>
                <a:lnTo>
                  <a:pt x="585216" y="9144"/>
                </a:lnTo>
                <a:lnTo>
                  <a:pt x="518160" y="9144"/>
                </a:lnTo>
                <a:lnTo>
                  <a:pt x="518160" y="27432"/>
                </a:lnTo>
                <a:lnTo>
                  <a:pt x="562356" y="27432"/>
                </a:lnTo>
                <a:lnTo>
                  <a:pt x="562356" y="59436"/>
                </a:lnTo>
                <a:lnTo>
                  <a:pt x="521208" y="59436"/>
                </a:lnTo>
                <a:lnTo>
                  <a:pt x="519798" y="125539"/>
                </a:lnTo>
                <a:lnTo>
                  <a:pt x="519684" y="134112"/>
                </a:lnTo>
                <a:lnTo>
                  <a:pt x="521208" y="137160"/>
                </a:lnTo>
                <a:lnTo>
                  <a:pt x="522732" y="138684"/>
                </a:lnTo>
                <a:lnTo>
                  <a:pt x="522732" y="141732"/>
                </a:lnTo>
                <a:lnTo>
                  <a:pt x="528828" y="147828"/>
                </a:lnTo>
                <a:lnTo>
                  <a:pt x="531876" y="147828"/>
                </a:lnTo>
                <a:lnTo>
                  <a:pt x="534924" y="149352"/>
                </a:lnTo>
                <a:lnTo>
                  <a:pt x="545592" y="149352"/>
                </a:lnTo>
                <a:lnTo>
                  <a:pt x="548640" y="150876"/>
                </a:lnTo>
                <a:lnTo>
                  <a:pt x="563880" y="150876"/>
                </a:lnTo>
                <a:lnTo>
                  <a:pt x="569976" y="149352"/>
                </a:lnTo>
                <a:lnTo>
                  <a:pt x="579120" y="149352"/>
                </a:lnTo>
                <a:lnTo>
                  <a:pt x="582168" y="147828"/>
                </a:lnTo>
                <a:lnTo>
                  <a:pt x="583692" y="146304"/>
                </a:lnTo>
                <a:lnTo>
                  <a:pt x="585216" y="146304"/>
                </a:lnTo>
                <a:lnTo>
                  <a:pt x="586740" y="144780"/>
                </a:lnTo>
                <a:lnTo>
                  <a:pt x="595884" y="158496"/>
                </a:lnTo>
                <a:lnTo>
                  <a:pt x="607898" y="152476"/>
                </a:lnTo>
                <a:lnTo>
                  <a:pt x="618934" y="145732"/>
                </a:lnTo>
                <a:lnTo>
                  <a:pt x="620204" y="144780"/>
                </a:lnTo>
                <a:lnTo>
                  <a:pt x="629094" y="138137"/>
                </a:lnTo>
                <a:lnTo>
                  <a:pt x="630174" y="137160"/>
                </a:lnTo>
                <a:lnTo>
                  <a:pt x="638556" y="129540"/>
                </a:lnTo>
                <a:lnTo>
                  <a:pt x="645718" y="137261"/>
                </a:lnTo>
                <a:lnTo>
                  <a:pt x="653605" y="144411"/>
                </a:lnTo>
                <a:lnTo>
                  <a:pt x="662343" y="150977"/>
                </a:lnTo>
                <a:lnTo>
                  <a:pt x="672084" y="156972"/>
                </a:lnTo>
                <a:lnTo>
                  <a:pt x="687324" y="137160"/>
                </a:lnTo>
                <a:close/>
              </a:path>
              <a:path w="911860" h="160019">
                <a:moveTo>
                  <a:pt x="751332" y="76200"/>
                </a:moveTo>
                <a:lnTo>
                  <a:pt x="694944" y="76200"/>
                </a:lnTo>
                <a:lnTo>
                  <a:pt x="694944" y="92964"/>
                </a:lnTo>
                <a:lnTo>
                  <a:pt x="751332" y="92964"/>
                </a:lnTo>
                <a:lnTo>
                  <a:pt x="751332" y="76200"/>
                </a:lnTo>
                <a:close/>
              </a:path>
              <a:path w="911860" h="160019">
                <a:moveTo>
                  <a:pt x="751332" y="53340"/>
                </a:moveTo>
                <a:lnTo>
                  <a:pt x="694944" y="53340"/>
                </a:lnTo>
                <a:lnTo>
                  <a:pt x="694944" y="68580"/>
                </a:lnTo>
                <a:lnTo>
                  <a:pt x="751332" y="68580"/>
                </a:lnTo>
                <a:lnTo>
                  <a:pt x="751332" y="53340"/>
                </a:lnTo>
                <a:close/>
              </a:path>
              <a:path w="911860" h="160019">
                <a:moveTo>
                  <a:pt x="752856" y="100584"/>
                </a:moveTo>
                <a:lnTo>
                  <a:pt x="731520" y="100584"/>
                </a:lnTo>
                <a:lnTo>
                  <a:pt x="731520" y="115824"/>
                </a:lnTo>
                <a:lnTo>
                  <a:pt x="731520" y="135636"/>
                </a:lnTo>
                <a:lnTo>
                  <a:pt x="714756" y="135636"/>
                </a:lnTo>
                <a:lnTo>
                  <a:pt x="714756" y="115824"/>
                </a:lnTo>
                <a:lnTo>
                  <a:pt x="731520" y="115824"/>
                </a:lnTo>
                <a:lnTo>
                  <a:pt x="731520" y="100584"/>
                </a:lnTo>
                <a:lnTo>
                  <a:pt x="693420" y="100584"/>
                </a:lnTo>
                <a:lnTo>
                  <a:pt x="693420" y="158496"/>
                </a:lnTo>
                <a:lnTo>
                  <a:pt x="714756" y="158496"/>
                </a:lnTo>
                <a:lnTo>
                  <a:pt x="714756" y="150876"/>
                </a:lnTo>
                <a:lnTo>
                  <a:pt x="752856" y="150876"/>
                </a:lnTo>
                <a:lnTo>
                  <a:pt x="752856" y="135636"/>
                </a:lnTo>
                <a:lnTo>
                  <a:pt x="752856" y="115824"/>
                </a:lnTo>
                <a:lnTo>
                  <a:pt x="752856" y="100584"/>
                </a:lnTo>
                <a:close/>
              </a:path>
              <a:path w="911860" h="160019">
                <a:moveTo>
                  <a:pt x="752856" y="6096"/>
                </a:moveTo>
                <a:lnTo>
                  <a:pt x="694944" y="6096"/>
                </a:lnTo>
                <a:lnTo>
                  <a:pt x="694944" y="21336"/>
                </a:lnTo>
                <a:lnTo>
                  <a:pt x="752856" y="21336"/>
                </a:lnTo>
                <a:lnTo>
                  <a:pt x="752856" y="6096"/>
                </a:lnTo>
                <a:close/>
              </a:path>
              <a:path w="911860" h="160019">
                <a:moveTo>
                  <a:pt x="757428" y="28956"/>
                </a:moveTo>
                <a:lnTo>
                  <a:pt x="688848" y="28956"/>
                </a:lnTo>
                <a:lnTo>
                  <a:pt x="688848" y="45720"/>
                </a:lnTo>
                <a:lnTo>
                  <a:pt x="757428" y="45720"/>
                </a:lnTo>
                <a:lnTo>
                  <a:pt x="757428" y="28956"/>
                </a:lnTo>
                <a:close/>
              </a:path>
              <a:path w="911860" h="160019">
                <a:moveTo>
                  <a:pt x="854964" y="7620"/>
                </a:moveTo>
                <a:lnTo>
                  <a:pt x="758952" y="7620"/>
                </a:lnTo>
                <a:lnTo>
                  <a:pt x="758952" y="27432"/>
                </a:lnTo>
                <a:lnTo>
                  <a:pt x="798576" y="27432"/>
                </a:lnTo>
                <a:lnTo>
                  <a:pt x="798576" y="131064"/>
                </a:lnTo>
                <a:lnTo>
                  <a:pt x="797052" y="132588"/>
                </a:lnTo>
                <a:lnTo>
                  <a:pt x="795528" y="132588"/>
                </a:lnTo>
                <a:lnTo>
                  <a:pt x="794004" y="134112"/>
                </a:lnTo>
                <a:lnTo>
                  <a:pt x="769620" y="134112"/>
                </a:lnTo>
                <a:lnTo>
                  <a:pt x="772668" y="156972"/>
                </a:lnTo>
                <a:lnTo>
                  <a:pt x="807720" y="156972"/>
                </a:lnTo>
                <a:lnTo>
                  <a:pt x="812292" y="155448"/>
                </a:lnTo>
                <a:lnTo>
                  <a:pt x="816864" y="152400"/>
                </a:lnTo>
                <a:lnTo>
                  <a:pt x="821436" y="147828"/>
                </a:lnTo>
                <a:lnTo>
                  <a:pt x="822960" y="144780"/>
                </a:lnTo>
                <a:lnTo>
                  <a:pt x="822960" y="27432"/>
                </a:lnTo>
                <a:lnTo>
                  <a:pt x="854964" y="27432"/>
                </a:lnTo>
                <a:lnTo>
                  <a:pt x="854964" y="7620"/>
                </a:lnTo>
                <a:close/>
              </a:path>
              <a:path w="911860" h="160019">
                <a:moveTo>
                  <a:pt x="911352" y="0"/>
                </a:moveTo>
                <a:lnTo>
                  <a:pt x="862584" y="0"/>
                </a:lnTo>
                <a:lnTo>
                  <a:pt x="862584" y="7620"/>
                </a:lnTo>
                <a:lnTo>
                  <a:pt x="874102" y="19100"/>
                </a:lnTo>
                <a:lnTo>
                  <a:pt x="878967" y="25908"/>
                </a:lnTo>
                <a:lnTo>
                  <a:pt x="891730" y="62293"/>
                </a:lnTo>
                <a:lnTo>
                  <a:pt x="893064" y="80772"/>
                </a:lnTo>
                <a:lnTo>
                  <a:pt x="892746" y="89941"/>
                </a:lnTo>
                <a:lnTo>
                  <a:pt x="882396" y="127444"/>
                </a:lnTo>
                <a:lnTo>
                  <a:pt x="862584" y="150876"/>
                </a:lnTo>
                <a:lnTo>
                  <a:pt x="862584" y="160020"/>
                </a:lnTo>
                <a:lnTo>
                  <a:pt x="911352" y="160020"/>
                </a:lnTo>
                <a:lnTo>
                  <a:pt x="911352" y="0"/>
                </a:lnTo>
                <a:close/>
              </a:path>
            </a:pathLst>
          </a:custGeom>
          <a:solidFill>
            <a:srgbClr val="000000"/>
          </a:solidFill>
        </p:spPr>
        <p:txBody>
          <a:bodyPr wrap="square" lIns="0" tIns="0" rIns="0" bIns="0" rtlCol="0"/>
          <a:lstStyle/>
          <a:p>
            <a:endParaRPr sz="1632"/>
          </a:p>
        </p:txBody>
      </p:sp>
      <p:pic>
        <p:nvPicPr>
          <p:cNvPr id="48" name="object 48"/>
          <p:cNvPicPr/>
          <p:nvPr/>
        </p:nvPicPr>
        <p:blipFill>
          <a:blip r:embed="rId16" cstate="print"/>
          <a:stretch>
            <a:fillRect/>
          </a:stretch>
        </p:blipFill>
        <p:spPr>
          <a:xfrm>
            <a:off x="1962083" y="2517748"/>
            <a:ext cx="131286" cy="152016"/>
          </a:xfrm>
          <a:prstGeom prst="rect">
            <a:avLst/>
          </a:prstGeom>
        </p:spPr>
      </p:pic>
      <p:pic>
        <p:nvPicPr>
          <p:cNvPr id="49" name="object 49"/>
          <p:cNvPicPr/>
          <p:nvPr/>
        </p:nvPicPr>
        <p:blipFill>
          <a:blip r:embed="rId18" cstate="print"/>
          <a:stretch>
            <a:fillRect/>
          </a:stretch>
        </p:blipFill>
        <p:spPr>
          <a:xfrm>
            <a:off x="2210835" y="2531567"/>
            <a:ext cx="8048563" cy="149251"/>
          </a:xfrm>
          <a:prstGeom prst="rect">
            <a:avLst/>
          </a:prstGeom>
        </p:spPr>
      </p:pic>
      <p:pic>
        <p:nvPicPr>
          <p:cNvPr id="50" name="object 50"/>
          <p:cNvPicPr/>
          <p:nvPr/>
        </p:nvPicPr>
        <p:blipFill>
          <a:blip r:embed="rId19" cstate="print"/>
          <a:stretch>
            <a:fillRect/>
          </a:stretch>
        </p:blipFill>
        <p:spPr>
          <a:xfrm>
            <a:off x="2210835" y="2765119"/>
            <a:ext cx="3689846" cy="145106"/>
          </a:xfrm>
          <a:prstGeom prst="rect">
            <a:avLst/>
          </a:prstGeom>
        </p:spPr>
      </p:pic>
      <p:pic>
        <p:nvPicPr>
          <p:cNvPr id="51" name="object 51"/>
          <p:cNvPicPr/>
          <p:nvPr/>
        </p:nvPicPr>
        <p:blipFill>
          <a:blip r:embed="rId20" cstate="print"/>
          <a:stretch>
            <a:fillRect/>
          </a:stretch>
        </p:blipFill>
        <p:spPr>
          <a:xfrm>
            <a:off x="1962083" y="3047041"/>
            <a:ext cx="131286" cy="152015"/>
          </a:xfrm>
          <a:prstGeom prst="rect">
            <a:avLst/>
          </a:prstGeom>
        </p:spPr>
      </p:pic>
      <p:pic>
        <p:nvPicPr>
          <p:cNvPr id="52" name="object 52"/>
          <p:cNvPicPr/>
          <p:nvPr/>
        </p:nvPicPr>
        <p:blipFill>
          <a:blip r:embed="rId21" cstate="print"/>
          <a:stretch>
            <a:fillRect/>
          </a:stretch>
        </p:blipFill>
        <p:spPr>
          <a:xfrm>
            <a:off x="2210835" y="3062243"/>
            <a:ext cx="3076254" cy="147869"/>
          </a:xfrm>
          <a:prstGeom prst="rect">
            <a:avLst/>
          </a:prstGeom>
        </p:spPr>
      </p:pic>
      <p:sp>
        <p:nvSpPr>
          <p:cNvPr id="53" name="object 53"/>
          <p:cNvSpPr txBox="1"/>
          <p:nvPr/>
        </p:nvSpPr>
        <p:spPr>
          <a:xfrm>
            <a:off x="2191028" y="2989090"/>
            <a:ext cx="8148410" cy="908794"/>
          </a:xfrm>
          <a:prstGeom prst="rect">
            <a:avLst/>
          </a:prstGeom>
        </p:spPr>
        <p:txBody>
          <a:bodyPr vert="horz" wrap="square" lIns="0" tIns="10941" rIns="0" bIns="0" rtlCol="0">
            <a:spAutoFit/>
          </a:bodyPr>
          <a:lstStyle/>
          <a:p>
            <a:pPr marL="11516" marR="4607" indent="3134176">
              <a:lnSpc>
                <a:spcPct val="119300"/>
              </a:lnSpc>
              <a:spcBef>
                <a:spcPts val="86"/>
              </a:spcBef>
            </a:pPr>
            <a:r>
              <a:rPr sz="1270" b="1" u="sng" spc="-54" dirty="0">
                <a:uFill>
                  <a:solidFill>
                    <a:srgbClr val="000000"/>
                  </a:solidFill>
                </a:uFill>
                <a:latin typeface="Meiryo UI"/>
                <a:cs typeface="Meiryo UI"/>
              </a:rPr>
              <a:t>１人１台端末</a:t>
            </a:r>
            <a:r>
              <a:rPr sz="1270" b="1" u="sng" spc="-59" dirty="0">
                <a:uFill>
                  <a:solidFill>
                    <a:srgbClr val="000000"/>
                  </a:solidFill>
                </a:uFill>
                <a:latin typeface="Meiryo UI"/>
                <a:cs typeface="Meiryo UI"/>
              </a:rPr>
              <a:t>を</a:t>
            </a:r>
            <a:r>
              <a:rPr sz="1270" b="1" u="sng" spc="-54" dirty="0">
                <a:uFill>
                  <a:solidFill>
                    <a:srgbClr val="000000"/>
                  </a:solidFill>
                </a:uFill>
                <a:latin typeface="Meiryo UI"/>
                <a:cs typeface="Meiryo UI"/>
              </a:rPr>
              <a:t>活用</a:t>
            </a:r>
            <a:r>
              <a:rPr sz="1270" b="1" u="sng" spc="-63" dirty="0">
                <a:uFill>
                  <a:solidFill>
                    <a:srgbClr val="000000"/>
                  </a:solidFill>
                </a:uFill>
                <a:latin typeface="Meiryo UI"/>
                <a:cs typeface="Meiryo UI"/>
              </a:rPr>
              <a:t>す</a:t>
            </a:r>
            <a:r>
              <a:rPr sz="1270" b="1" u="sng" spc="-54" dirty="0">
                <a:uFill>
                  <a:solidFill>
                    <a:srgbClr val="000000"/>
                  </a:solidFill>
                </a:uFill>
                <a:latin typeface="Meiryo UI"/>
                <a:cs typeface="Meiryo UI"/>
              </a:rPr>
              <a:t>るた</a:t>
            </a:r>
            <a:r>
              <a:rPr sz="1270" b="1" u="sng" spc="-59" dirty="0">
                <a:uFill>
                  <a:solidFill>
                    <a:srgbClr val="000000"/>
                  </a:solidFill>
                </a:uFill>
                <a:latin typeface="Meiryo UI"/>
                <a:cs typeface="Meiryo UI"/>
              </a:rPr>
              <a:t>めに</a:t>
            </a:r>
            <a:r>
              <a:rPr sz="1270" b="1" u="sng" spc="-54" dirty="0">
                <a:uFill>
                  <a:solidFill>
                    <a:srgbClr val="000000"/>
                  </a:solidFill>
                </a:uFill>
                <a:latin typeface="Meiryo UI"/>
                <a:cs typeface="Meiryo UI"/>
              </a:rPr>
              <a:t>必要</a:t>
            </a:r>
            <a:r>
              <a:rPr sz="1270" b="1" u="sng" spc="-59" dirty="0">
                <a:uFill>
                  <a:solidFill>
                    <a:srgbClr val="000000"/>
                  </a:solidFill>
                </a:uFill>
                <a:latin typeface="Meiryo UI"/>
                <a:cs typeface="Meiryo UI"/>
              </a:rPr>
              <a:t>な</a:t>
            </a:r>
            <a:r>
              <a:rPr sz="1270" b="1" u="sng" spc="-54" dirty="0">
                <a:uFill>
                  <a:solidFill>
                    <a:srgbClr val="000000"/>
                  </a:solidFill>
                </a:uFill>
                <a:latin typeface="Meiryo UI"/>
                <a:cs typeface="Meiryo UI"/>
              </a:rPr>
              <a:t>新た</a:t>
            </a:r>
            <a:r>
              <a:rPr sz="1270" b="1" u="sng" spc="-59" dirty="0">
                <a:uFill>
                  <a:solidFill>
                    <a:srgbClr val="000000"/>
                  </a:solidFill>
                </a:uFill>
                <a:latin typeface="Meiryo UI"/>
                <a:cs typeface="Meiryo UI"/>
              </a:rPr>
              <a:t>な</a:t>
            </a:r>
            <a:r>
              <a:rPr sz="1270" b="1" u="sng" spc="-63" dirty="0">
                <a:uFill>
                  <a:solidFill>
                    <a:srgbClr val="000000"/>
                  </a:solidFill>
                </a:uFill>
                <a:latin typeface="Meiryo UI"/>
                <a:cs typeface="Meiryo UI"/>
              </a:rPr>
              <a:t>セ</a:t>
            </a:r>
            <a:r>
              <a:rPr sz="1270" b="1" u="sng" spc="-59" dirty="0">
                <a:uFill>
                  <a:solidFill>
                    <a:srgbClr val="000000"/>
                  </a:solidFill>
                </a:uFill>
                <a:latin typeface="Meiryo UI"/>
                <a:cs typeface="Meiryo UI"/>
              </a:rPr>
              <a:t>キ</a:t>
            </a:r>
            <a:r>
              <a:rPr sz="1270" b="1" u="sng" spc="-54" dirty="0">
                <a:uFill>
                  <a:solidFill>
                    <a:srgbClr val="000000"/>
                  </a:solidFill>
                </a:uFill>
                <a:latin typeface="Meiryo UI"/>
                <a:cs typeface="Meiryo UI"/>
              </a:rPr>
              <a:t>ュ</a:t>
            </a:r>
            <a:r>
              <a:rPr sz="1270" b="1" u="sng" spc="-59" dirty="0">
                <a:uFill>
                  <a:solidFill>
                    <a:srgbClr val="000000"/>
                  </a:solidFill>
                </a:uFill>
                <a:latin typeface="Meiryo UI"/>
                <a:cs typeface="Meiryo UI"/>
              </a:rPr>
              <a:t>リ</a:t>
            </a:r>
            <a:r>
              <a:rPr sz="1270" b="1" u="sng" spc="-54" dirty="0">
                <a:uFill>
                  <a:solidFill>
                    <a:srgbClr val="000000"/>
                  </a:solidFill>
                </a:uFill>
                <a:latin typeface="Meiryo UI"/>
                <a:cs typeface="Meiryo UI"/>
              </a:rPr>
              <a:t>テ</a:t>
            </a:r>
            <a:r>
              <a:rPr sz="1270" b="1" u="sng" spc="-59" dirty="0">
                <a:uFill>
                  <a:solidFill>
                    <a:srgbClr val="000000"/>
                  </a:solidFill>
                </a:uFill>
                <a:latin typeface="Meiryo UI"/>
                <a:cs typeface="Meiryo UI"/>
              </a:rPr>
              <a:t>ィ</a:t>
            </a:r>
            <a:r>
              <a:rPr sz="1270" b="1" u="sng" spc="-54" dirty="0">
                <a:uFill>
                  <a:solidFill>
                    <a:srgbClr val="000000"/>
                  </a:solidFill>
                </a:uFill>
                <a:latin typeface="Meiryo UI"/>
                <a:cs typeface="Meiryo UI"/>
              </a:rPr>
              <a:t>対策</a:t>
            </a:r>
            <a:r>
              <a:rPr sz="1270" spc="-59" dirty="0">
                <a:latin typeface="Meiryo UI"/>
                <a:cs typeface="Meiryo UI"/>
              </a:rPr>
              <a:t>や</a:t>
            </a:r>
            <a:r>
              <a:rPr sz="1270" b="1" u="sng" spc="-50" dirty="0">
                <a:uFill>
                  <a:solidFill>
                    <a:srgbClr val="000000"/>
                  </a:solidFill>
                </a:uFill>
                <a:latin typeface="Meiryo UI"/>
                <a:cs typeface="Meiryo UI"/>
              </a:rPr>
              <a:t>クラ</a:t>
            </a:r>
            <a:r>
              <a:rPr sz="1270" b="1" u="sng" spc="-54" dirty="0">
                <a:uFill>
                  <a:solidFill>
                    <a:srgbClr val="000000"/>
                  </a:solidFill>
                </a:uFill>
                <a:latin typeface="Meiryo UI"/>
                <a:cs typeface="Meiryo UI"/>
              </a:rPr>
              <a:t>ウ</a:t>
            </a:r>
            <a:r>
              <a:rPr sz="1270" b="1" u="sng" spc="-59" dirty="0">
                <a:uFill>
                  <a:solidFill>
                    <a:srgbClr val="000000"/>
                  </a:solidFill>
                </a:uFill>
                <a:latin typeface="Meiryo UI"/>
                <a:cs typeface="Meiryo UI"/>
              </a:rPr>
              <a:t>ド</a:t>
            </a:r>
            <a:r>
              <a:rPr sz="1270" b="1" u="sng" spc="-54" dirty="0">
                <a:uFill>
                  <a:solidFill>
                    <a:srgbClr val="000000"/>
                  </a:solidFill>
                </a:uFill>
                <a:latin typeface="Meiryo UI"/>
                <a:cs typeface="Meiryo UI"/>
              </a:rPr>
              <a:t>サ</a:t>
            </a:r>
            <a:r>
              <a:rPr sz="1270" b="1" u="sng" spc="-59" dirty="0">
                <a:uFill>
                  <a:solidFill>
                    <a:srgbClr val="000000"/>
                  </a:solidFill>
                </a:uFill>
                <a:latin typeface="Meiryo UI"/>
                <a:cs typeface="Meiryo UI"/>
              </a:rPr>
              <a:t>ービ</a:t>
            </a:r>
            <a:r>
              <a:rPr sz="1270" b="1" u="sng" dirty="0">
                <a:uFill>
                  <a:solidFill>
                    <a:srgbClr val="000000"/>
                  </a:solidFill>
                </a:uFill>
                <a:latin typeface="Meiryo UI"/>
                <a:cs typeface="Meiryo UI"/>
              </a:rPr>
              <a:t>ス</a:t>
            </a:r>
            <a:r>
              <a:rPr sz="1270" b="1" u="sng" spc="-1156" dirty="0">
                <a:uFill>
                  <a:solidFill>
                    <a:srgbClr val="000000"/>
                  </a:solidFill>
                </a:uFill>
                <a:latin typeface="Meiryo UI"/>
                <a:cs typeface="Meiryo UI"/>
              </a:rPr>
              <a:t>の </a:t>
            </a:r>
            <a:r>
              <a:rPr sz="1270" b="1" u="sng" spc="-54" dirty="0">
                <a:uFill>
                  <a:solidFill>
                    <a:srgbClr val="000000"/>
                  </a:solidFill>
                </a:uFill>
                <a:latin typeface="Meiryo UI"/>
                <a:cs typeface="Meiryo UI"/>
              </a:rPr>
              <a:t>活用</a:t>
            </a:r>
            <a:r>
              <a:rPr sz="1270" b="1" u="sng" spc="-59" dirty="0">
                <a:uFill>
                  <a:solidFill>
                    <a:srgbClr val="000000"/>
                  </a:solidFill>
                </a:uFill>
                <a:latin typeface="Meiryo UI"/>
                <a:cs typeface="Meiryo UI"/>
              </a:rPr>
              <a:t>を</a:t>
            </a:r>
            <a:r>
              <a:rPr sz="1270" b="1" u="sng" spc="-54" dirty="0">
                <a:uFill>
                  <a:solidFill>
                    <a:srgbClr val="000000"/>
                  </a:solidFill>
                </a:uFill>
                <a:latin typeface="Meiryo UI"/>
                <a:cs typeface="Meiryo UI"/>
              </a:rPr>
              <a:t>前提</a:t>
            </a:r>
            <a:r>
              <a:rPr sz="1270" b="1" u="sng" spc="-59" dirty="0">
                <a:uFill>
                  <a:solidFill>
                    <a:srgbClr val="000000"/>
                  </a:solidFill>
                </a:uFill>
                <a:latin typeface="Meiryo UI"/>
                <a:cs typeface="Meiryo UI"/>
              </a:rPr>
              <a:t>とし</a:t>
            </a:r>
            <a:r>
              <a:rPr sz="1270" b="1" u="sng" spc="-54" dirty="0">
                <a:uFill>
                  <a:solidFill>
                    <a:srgbClr val="000000"/>
                  </a:solidFill>
                </a:uFill>
                <a:latin typeface="Meiryo UI"/>
                <a:cs typeface="Meiryo UI"/>
              </a:rPr>
              <a:t>たネ</a:t>
            </a:r>
            <a:r>
              <a:rPr sz="1270" b="1" u="sng" spc="-59" dirty="0">
                <a:uFill>
                  <a:solidFill>
                    <a:srgbClr val="000000"/>
                  </a:solidFill>
                </a:uFill>
                <a:latin typeface="Meiryo UI"/>
                <a:cs typeface="Meiryo UI"/>
              </a:rPr>
              <a:t>ットワー</a:t>
            </a:r>
            <a:r>
              <a:rPr sz="1270" b="1" u="sng" spc="-50" dirty="0">
                <a:uFill>
                  <a:solidFill>
                    <a:srgbClr val="000000"/>
                  </a:solidFill>
                </a:uFill>
                <a:latin typeface="Meiryo UI"/>
                <a:cs typeface="Meiryo UI"/>
              </a:rPr>
              <a:t>ク</a:t>
            </a:r>
            <a:r>
              <a:rPr sz="1270" b="1" u="sng" spc="-54" dirty="0">
                <a:uFill>
                  <a:solidFill>
                    <a:srgbClr val="000000"/>
                  </a:solidFill>
                </a:uFill>
                <a:latin typeface="Meiryo UI"/>
                <a:cs typeface="Meiryo UI"/>
              </a:rPr>
              <a:t>構成</a:t>
            </a:r>
            <a:r>
              <a:rPr sz="1270" spc="-54" dirty="0">
                <a:latin typeface="Meiryo UI"/>
                <a:cs typeface="Meiryo UI"/>
              </a:rPr>
              <a:t>等</a:t>
            </a:r>
            <a:r>
              <a:rPr sz="1270" spc="-50" dirty="0">
                <a:latin typeface="Meiryo UI"/>
                <a:cs typeface="Meiryo UI"/>
              </a:rPr>
              <a:t>の</a:t>
            </a:r>
            <a:r>
              <a:rPr sz="1270" spc="-54" dirty="0">
                <a:latin typeface="Meiryo UI"/>
                <a:cs typeface="Meiryo UI"/>
              </a:rPr>
              <a:t>課題に対応</a:t>
            </a:r>
            <a:r>
              <a:rPr sz="1270" spc="-59" dirty="0">
                <a:latin typeface="Meiryo UI"/>
                <a:cs typeface="Meiryo UI"/>
              </a:rPr>
              <a:t>する</a:t>
            </a:r>
            <a:r>
              <a:rPr sz="1270" spc="-54" dirty="0">
                <a:latin typeface="Meiryo UI"/>
                <a:cs typeface="Meiryo UI"/>
              </a:rPr>
              <a:t>た</a:t>
            </a:r>
            <a:r>
              <a:rPr sz="1270" spc="-50" dirty="0">
                <a:latin typeface="Meiryo UI"/>
                <a:cs typeface="Meiryo UI"/>
              </a:rPr>
              <a:t>め</a:t>
            </a:r>
            <a:r>
              <a:rPr sz="1270" spc="-54" dirty="0">
                <a:latin typeface="Meiryo UI"/>
                <a:cs typeface="Meiryo UI"/>
              </a:rPr>
              <a:t>、</a:t>
            </a:r>
            <a:r>
              <a:rPr sz="1270" b="1" u="sng" spc="-54" dirty="0">
                <a:solidFill>
                  <a:srgbClr val="FF0000"/>
                </a:solidFill>
                <a:uFill>
                  <a:solidFill>
                    <a:srgbClr val="FF0000"/>
                  </a:solidFill>
                </a:uFill>
                <a:latin typeface="Meiryo UI"/>
                <a:cs typeface="Meiryo UI"/>
              </a:rPr>
              <a:t>更</a:t>
            </a:r>
            <a:r>
              <a:rPr sz="1270" b="1" u="sng" spc="-59" dirty="0">
                <a:solidFill>
                  <a:srgbClr val="FF0000"/>
                </a:solidFill>
                <a:uFill>
                  <a:solidFill>
                    <a:srgbClr val="FF0000"/>
                  </a:solidFill>
                </a:uFill>
                <a:latin typeface="Meiryo UI"/>
                <a:cs typeface="Meiryo UI"/>
              </a:rPr>
              <a:t>な</a:t>
            </a:r>
            <a:r>
              <a:rPr sz="1270" b="1" u="sng" spc="-54" dirty="0">
                <a:solidFill>
                  <a:srgbClr val="FF0000"/>
                </a:solidFill>
                <a:uFill>
                  <a:solidFill>
                    <a:srgbClr val="FF0000"/>
                  </a:solidFill>
                </a:uFill>
                <a:latin typeface="Meiryo UI"/>
                <a:cs typeface="Meiryo UI"/>
              </a:rPr>
              <a:t>る改訂（２回目）</a:t>
            </a:r>
            <a:r>
              <a:rPr sz="1270" b="1" u="sng" spc="-59" dirty="0">
                <a:solidFill>
                  <a:srgbClr val="FF0000"/>
                </a:solidFill>
                <a:uFill>
                  <a:solidFill>
                    <a:srgbClr val="FF0000"/>
                  </a:solidFill>
                </a:uFill>
                <a:latin typeface="Meiryo UI"/>
                <a:cs typeface="Meiryo UI"/>
              </a:rPr>
              <a:t>を</a:t>
            </a:r>
            <a:r>
              <a:rPr sz="1270" b="1" u="sng" spc="-54" dirty="0">
                <a:solidFill>
                  <a:srgbClr val="FF0000"/>
                </a:solidFill>
                <a:uFill>
                  <a:solidFill>
                    <a:srgbClr val="FF0000"/>
                  </a:solidFill>
                </a:uFill>
                <a:latin typeface="Meiryo UI"/>
                <a:cs typeface="Meiryo UI"/>
              </a:rPr>
              <a:t>行</a:t>
            </a:r>
            <a:r>
              <a:rPr sz="1270" b="1" u="sng" dirty="0">
                <a:solidFill>
                  <a:srgbClr val="FF0000"/>
                </a:solidFill>
                <a:uFill>
                  <a:solidFill>
                    <a:srgbClr val="FF0000"/>
                  </a:solidFill>
                </a:uFill>
                <a:latin typeface="Meiryo UI"/>
                <a:cs typeface="Meiryo UI"/>
              </a:rPr>
              <a:t>う</a:t>
            </a:r>
            <a:endParaRPr sz="1270">
              <a:latin typeface="Meiryo UI"/>
              <a:cs typeface="Meiryo UI"/>
            </a:endParaRPr>
          </a:p>
          <a:p>
            <a:pPr>
              <a:spcBef>
                <a:spcPts val="41"/>
              </a:spcBef>
            </a:pPr>
            <a:endParaRPr sz="1179">
              <a:latin typeface="Meiryo UI"/>
              <a:cs typeface="Meiryo UI"/>
            </a:endParaRPr>
          </a:p>
          <a:p>
            <a:pPr marL="373130"/>
            <a:r>
              <a:rPr sz="1632" b="1" spc="-54" dirty="0">
                <a:solidFill>
                  <a:srgbClr val="FF0000"/>
                </a:solidFill>
                <a:latin typeface="Meiryo UI"/>
                <a:cs typeface="Meiryo UI"/>
              </a:rPr>
              <a:t>今回の改訂</a:t>
            </a:r>
            <a:r>
              <a:rPr sz="1632" b="1" spc="-59" dirty="0">
                <a:solidFill>
                  <a:srgbClr val="FF0000"/>
                </a:solidFill>
                <a:latin typeface="Meiryo UI"/>
                <a:cs typeface="Meiryo UI"/>
              </a:rPr>
              <a:t>ポ</a:t>
            </a:r>
            <a:r>
              <a:rPr sz="1632" b="1" spc="-54" dirty="0">
                <a:solidFill>
                  <a:srgbClr val="FF0000"/>
                </a:solidFill>
                <a:latin typeface="Meiryo UI"/>
                <a:cs typeface="Meiryo UI"/>
              </a:rPr>
              <a:t>イ</a:t>
            </a:r>
            <a:r>
              <a:rPr sz="1632" b="1" spc="-63" dirty="0">
                <a:solidFill>
                  <a:srgbClr val="FF0000"/>
                </a:solidFill>
                <a:latin typeface="Meiryo UI"/>
                <a:cs typeface="Meiryo UI"/>
              </a:rPr>
              <a:t>ン</a:t>
            </a:r>
            <a:r>
              <a:rPr sz="1632" b="1" dirty="0">
                <a:solidFill>
                  <a:srgbClr val="FF0000"/>
                </a:solidFill>
                <a:latin typeface="Meiryo UI"/>
                <a:cs typeface="Meiryo UI"/>
              </a:rPr>
              <a:t>ト</a:t>
            </a:r>
            <a:endParaRPr sz="1632">
              <a:latin typeface="Meiryo UI"/>
              <a:cs typeface="Meiryo UI"/>
            </a:endParaRPr>
          </a:p>
        </p:txBody>
      </p:sp>
      <p:sp>
        <p:nvSpPr>
          <p:cNvPr id="54" name="object 54"/>
          <p:cNvSpPr/>
          <p:nvPr/>
        </p:nvSpPr>
        <p:spPr>
          <a:xfrm>
            <a:off x="7979157" y="3301321"/>
            <a:ext cx="587335" cy="135893"/>
          </a:xfrm>
          <a:custGeom>
            <a:avLst/>
            <a:gdLst/>
            <a:ahLst/>
            <a:cxnLst/>
            <a:rect l="l" t="t" r="r" b="b"/>
            <a:pathLst>
              <a:path w="647700" h="149860">
                <a:moveTo>
                  <a:pt x="630936" y="103632"/>
                </a:moveTo>
                <a:lnTo>
                  <a:pt x="618744" y="103632"/>
                </a:lnTo>
                <a:lnTo>
                  <a:pt x="612648" y="105156"/>
                </a:lnTo>
                <a:lnTo>
                  <a:pt x="603503" y="114300"/>
                </a:lnTo>
                <a:lnTo>
                  <a:pt x="601979" y="120396"/>
                </a:lnTo>
                <a:lnTo>
                  <a:pt x="601979" y="132587"/>
                </a:lnTo>
                <a:lnTo>
                  <a:pt x="603503" y="137160"/>
                </a:lnTo>
                <a:lnTo>
                  <a:pt x="612648" y="146303"/>
                </a:lnTo>
                <a:lnTo>
                  <a:pt x="618744" y="149351"/>
                </a:lnTo>
                <a:lnTo>
                  <a:pt x="630936" y="149351"/>
                </a:lnTo>
                <a:lnTo>
                  <a:pt x="637031" y="146303"/>
                </a:lnTo>
                <a:lnTo>
                  <a:pt x="643127" y="140208"/>
                </a:lnTo>
                <a:lnTo>
                  <a:pt x="621792" y="140208"/>
                </a:lnTo>
                <a:lnTo>
                  <a:pt x="618744" y="138684"/>
                </a:lnTo>
                <a:lnTo>
                  <a:pt x="612648" y="132587"/>
                </a:lnTo>
                <a:lnTo>
                  <a:pt x="611124" y="129539"/>
                </a:lnTo>
                <a:lnTo>
                  <a:pt x="611124" y="121920"/>
                </a:lnTo>
                <a:lnTo>
                  <a:pt x="612648" y="118872"/>
                </a:lnTo>
                <a:lnTo>
                  <a:pt x="615696" y="117348"/>
                </a:lnTo>
                <a:lnTo>
                  <a:pt x="618744" y="114300"/>
                </a:lnTo>
                <a:lnTo>
                  <a:pt x="621792" y="112775"/>
                </a:lnTo>
                <a:lnTo>
                  <a:pt x="644651" y="112775"/>
                </a:lnTo>
                <a:lnTo>
                  <a:pt x="637031" y="105156"/>
                </a:lnTo>
                <a:lnTo>
                  <a:pt x="630936" y="103632"/>
                </a:lnTo>
                <a:close/>
              </a:path>
              <a:path w="647700" h="149860">
                <a:moveTo>
                  <a:pt x="644651" y="112775"/>
                </a:moveTo>
                <a:lnTo>
                  <a:pt x="627888" y="112775"/>
                </a:lnTo>
                <a:lnTo>
                  <a:pt x="632460" y="114300"/>
                </a:lnTo>
                <a:lnTo>
                  <a:pt x="633984" y="117348"/>
                </a:lnTo>
                <a:lnTo>
                  <a:pt x="637031" y="118872"/>
                </a:lnTo>
                <a:lnTo>
                  <a:pt x="638555" y="121920"/>
                </a:lnTo>
                <a:lnTo>
                  <a:pt x="638555" y="129539"/>
                </a:lnTo>
                <a:lnTo>
                  <a:pt x="637031" y="132587"/>
                </a:lnTo>
                <a:lnTo>
                  <a:pt x="633984" y="135636"/>
                </a:lnTo>
                <a:lnTo>
                  <a:pt x="632460" y="138684"/>
                </a:lnTo>
                <a:lnTo>
                  <a:pt x="627888" y="140208"/>
                </a:lnTo>
                <a:lnTo>
                  <a:pt x="643127" y="140208"/>
                </a:lnTo>
                <a:lnTo>
                  <a:pt x="646176" y="137160"/>
                </a:lnTo>
                <a:lnTo>
                  <a:pt x="647700" y="132587"/>
                </a:lnTo>
                <a:lnTo>
                  <a:pt x="647700" y="120396"/>
                </a:lnTo>
                <a:lnTo>
                  <a:pt x="646176" y="114300"/>
                </a:lnTo>
                <a:lnTo>
                  <a:pt x="644651" y="112775"/>
                </a:lnTo>
                <a:close/>
              </a:path>
              <a:path w="647700" h="149860">
                <a:moveTo>
                  <a:pt x="521207" y="102108"/>
                </a:moveTo>
                <a:lnTo>
                  <a:pt x="507492" y="102108"/>
                </a:lnTo>
                <a:lnTo>
                  <a:pt x="501396" y="103632"/>
                </a:lnTo>
                <a:lnTo>
                  <a:pt x="492251" y="112775"/>
                </a:lnTo>
                <a:lnTo>
                  <a:pt x="489299" y="118681"/>
                </a:lnTo>
                <a:lnTo>
                  <a:pt x="489203" y="124968"/>
                </a:lnTo>
                <a:lnTo>
                  <a:pt x="491490" y="135850"/>
                </a:lnTo>
                <a:lnTo>
                  <a:pt x="498348" y="143446"/>
                </a:lnTo>
                <a:lnTo>
                  <a:pt x="509777" y="147899"/>
                </a:lnTo>
                <a:lnTo>
                  <a:pt x="525779" y="149351"/>
                </a:lnTo>
                <a:lnTo>
                  <a:pt x="538019" y="148518"/>
                </a:lnTo>
                <a:lnTo>
                  <a:pt x="549402" y="146113"/>
                </a:lnTo>
                <a:lnTo>
                  <a:pt x="559641" y="142279"/>
                </a:lnTo>
                <a:lnTo>
                  <a:pt x="565829" y="138684"/>
                </a:lnTo>
                <a:lnTo>
                  <a:pt x="509016" y="138684"/>
                </a:lnTo>
                <a:lnTo>
                  <a:pt x="501396" y="134112"/>
                </a:lnTo>
                <a:lnTo>
                  <a:pt x="501396" y="121920"/>
                </a:lnTo>
                <a:lnTo>
                  <a:pt x="502920" y="118872"/>
                </a:lnTo>
                <a:lnTo>
                  <a:pt x="505968" y="115824"/>
                </a:lnTo>
                <a:lnTo>
                  <a:pt x="509016" y="114300"/>
                </a:lnTo>
                <a:lnTo>
                  <a:pt x="510540" y="112775"/>
                </a:lnTo>
                <a:lnTo>
                  <a:pt x="537319" y="112775"/>
                </a:lnTo>
                <a:lnTo>
                  <a:pt x="534924" y="109727"/>
                </a:lnTo>
                <a:lnTo>
                  <a:pt x="528827" y="103632"/>
                </a:lnTo>
                <a:lnTo>
                  <a:pt x="521207" y="102108"/>
                </a:lnTo>
                <a:close/>
              </a:path>
              <a:path w="647700" h="149860">
                <a:moveTo>
                  <a:pt x="537319" y="112775"/>
                </a:moveTo>
                <a:lnTo>
                  <a:pt x="515112" y="112775"/>
                </a:lnTo>
                <a:lnTo>
                  <a:pt x="521398" y="114228"/>
                </a:lnTo>
                <a:lnTo>
                  <a:pt x="526541" y="118681"/>
                </a:lnTo>
                <a:lnTo>
                  <a:pt x="530542" y="126277"/>
                </a:lnTo>
                <a:lnTo>
                  <a:pt x="533400" y="137160"/>
                </a:lnTo>
                <a:lnTo>
                  <a:pt x="530351" y="138684"/>
                </a:lnTo>
                <a:lnTo>
                  <a:pt x="565829" y="138684"/>
                </a:lnTo>
                <a:lnTo>
                  <a:pt x="568451" y="137160"/>
                </a:lnTo>
                <a:lnTo>
                  <a:pt x="570047" y="135636"/>
                </a:lnTo>
                <a:lnTo>
                  <a:pt x="545592" y="135636"/>
                </a:lnTo>
                <a:lnTo>
                  <a:pt x="544139" y="127944"/>
                </a:lnTo>
                <a:lnTo>
                  <a:pt x="541972" y="120967"/>
                </a:lnTo>
                <a:lnTo>
                  <a:pt x="538948" y="114847"/>
                </a:lnTo>
                <a:lnTo>
                  <a:pt x="537319" y="112775"/>
                </a:lnTo>
                <a:close/>
              </a:path>
              <a:path w="647700" h="149860">
                <a:moveTo>
                  <a:pt x="569976" y="68580"/>
                </a:moveTo>
                <a:lnTo>
                  <a:pt x="534924" y="68580"/>
                </a:lnTo>
                <a:lnTo>
                  <a:pt x="542615" y="69151"/>
                </a:lnTo>
                <a:lnTo>
                  <a:pt x="549592" y="70866"/>
                </a:lnTo>
                <a:lnTo>
                  <a:pt x="569976" y="102108"/>
                </a:lnTo>
                <a:lnTo>
                  <a:pt x="568523" y="113776"/>
                </a:lnTo>
                <a:lnTo>
                  <a:pt x="564070" y="123443"/>
                </a:lnTo>
                <a:lnTo>
                  <a:pt x="556474" y="130825"/>
                </a:lnTo>
                <a:lnTo>
                  <a:pt x="545592" y="135636"/>
                </a:lnTo>
                <a:lnTo>
                  <a:pt x="570047" y="135636"/>
                </a:lnTo>
                <a:lnTo>
                  <a:pt x="575333" y="130587"/>
                </a:lnTo>
                <a:lnTo>
                  <a:pt x="580072" y="122300"/>
                </a:lnTo>
                <a:lnTo>
                  <a:pt x="582810" y="112299"/>
                </a:lnTo>
                <a:lnTo>
                  <a:pt x="583692" y="100584"/>
                </a:lnTo>
                <a:lnTo>
                  <a:pt x="582834" y="90868"/>
                </a:lnTo>
                <a:lnTo>
                  <a:pt x="580262" y="82296"/>
                </a:lnTo>
                <a:lnTo>
                  <a:pt x="575976" y="74866"/>
                </a:lnTo>
                <a:lnTo>
                  <a:pt x="569976" y="68580"/>
                </a:lnTo>
                <a:close/>
              </a:path>
              <a:path w="647700" h="149860">
                <a:moveTo>
                  <a:pt x="562355" y="9144"/>
                </a:moveTo>
                <a:lnTo>
                  <a:pt x="480060" y="9144"/>
                </a:lnTo>
                <a:lnTo>
                  <a:pt x="480060" y="19812"/>
                </a:lnTo>
                <a:lnTo>
                  <a:pt x="547116" y="19812"/>
                </a:lnTo>
                <a:lnTo>
                  <a:pt x="484536" y="73390"/>
                </a:lnTo>
                <a:lnTo>
                  <a:pt x="464820" y="89915"/>
                </a:lnTo>
                <a:lnTo>
                  <a:pt x="470916" y="99060"/>
                </a:lnTo>
                <a:lnTo>
                  <a:pt x="475488" y="96012"/>
                </a:lnTo>
                <a:lnTo>
                  <a:pt x="481584" y="91439"/>
                </a:lnTo>
                <a:lnTo>
                  <a:pt x="490727" y="85344"/>
                </a:lnTo>
                <a:lnTo>
                  <a:pt x="521207" y="70103"/>
                </a:lnTo>
                <a:lnTo>
                  <a:pt x="527303" y="68580"/>
                </a:lnTo>
                <a:lnTo>
                  <a:pt x="569976" y="68580"/>
                </a:lnTo>
                <a:lnTo>
                  <a:pt x="562570" y="63698"/>
                </a:lnTo>
                <a:lnTo>
                  <a:pt x="555615" y="60960"/>
                </a:lnTo>
                <a:lnTo>
                  <a:pt x="516636" y="60960"/>
                </a:lnTo>
                <a:lnTo>
                  <a:pt x="566927" y="16763"/>
                </a:lnTo>
                <a:lnTo>
                  <a:pt x="562355" y="9144"/>
                </a:lnTo>
                <a:close/>
              </a:path>
              <a:path w="647700" h="149860">
                <a:moveTo>
                  <a:pt x="534924" y="57912"/>
                </a:moveTo>
                <a:lnTo>
                  <a:pt x="528827" y="57912"/>
                </a:lnTo>
                <a:lnTo>
                  <a:pt x="516636" y="60960"/>
                </a:lnTo>
                <a:lnTo>
                  <a:pt x="555615" y="60960"/>
                </a:lnTo>
                <a:lnTo>
                  <a:pt x="554164" y="60388"/>
                </a:lnTo>
                <a:lnTo>
                  <a:pt x="544901" y="58507"/>
                </a:lnTo>
                <a:lnTo>
                  <a:pt x="534924" y="57912"/>
                </a:lnTo>
                <a:close/>
              </a:path>
              <a:path w="647700" h="149860">
                <a:moveTo>
                  <a:pt x="18288" y="77724"/>
                </a:moveTo>
                <a:lnTo>
                  <a:pt x="10287" y="85105"/>
                </a:lnTo>
                <a:lnTo>
                  <a:pt x="4572" y="93345"/>
                </a:lnTo>
                <a:lnTo>
                  <a:pt x="1143" y="102155"/>
                </a:lnTo>
                <a:lnTo>
                  <a:pt x="0" y="111251"/>
                </a:lnTo>
                <a:lnTo>
                  <a:pt x="833" y="118705"/>
                </a:lnTo>
                <a:lnTo>
                  <a:pt x="40909" y="142922"/>
                </a:lnTo>
                <a:lnTo>
                  <a:pt x="56388" y="143256"/>
                </a:lnTo>
                <a:lnTo>
                  <a:pt x="64007" y="143256"/>
                </a:lnTo>
                <a:lnTo>
                  <a:pt x="76295" y="143208"/>
                </a:lnTo>
                <a:lnTo>
                  <a:pt x="88010" y="142875"/>
                </a:lnTo>
                <a:lnTo>
                  <a:pt x="99155" y="141970"/>
                </a:lnTo>
                <a:lnTo>
                  <a:pt x="109727" y="140208"/>
                </a:lnTo>
                <a:lnTo>
                  <a:pt x="108778" y="131659"/>
                </a:lnTo>
                <a:lnTo>
                  <a:pt x="50768" y="131659"/>
                </a:lnTo>
                <a:lnTo>
                  <a:pt x="40767" y="131254"/>
                </a:lnTo>
                <a:lnTo>
                  <a:pt x="32480" y="129992"/>
                </a:lnTo>
                <a:lnTo>
                  <a:pt x="25907" y="128015"/>
                </a:lnTo>
                <a:lnTo>
                  <a:pt x="18288" y="124968"/>
                </a:lnTo>
                <a:lnTo>
                  <a:pt x="13716" y="118872"/>
                </a:lnTo>
                <a:lnTo>
                  <a:pt x="13716" y="111251"/>
                </a:lnTo>
                <a:lnTo>
                  <a:pt x="14573" y="104394"/>
                </a:lnTo>
                <a:lnTo>
                  <a:pt x="17145" y="97536"/>
                </a:lnTo>
                <a:lnTo>
                  <a:pt x="21431" y="90677"/>
                </a:lnTo>
                <a:lnTo>
                  <a:pt x="27431" y="83820"/>
                </a:lnTo>
                <a:lnTo>
                  <a:pt x="18288" y="77724"/>
                </a:lnTo>
                <a:close/>
              </a:path>
              <a:path w="647700" h="149860">
                <a:moveTo>
                  <a:pt x="108203" y="126491"/>
                </a:moveTo>
                <a:lnTo>
                  <a:pt x="96774" y="128492"/>
                </a:lnTo>
                <a:lnTo>
                  <a:pt x="85344" y="129921"/>
                </a:lnTo>
                <a:lnTo>
                  <a:pt x="73914" y="130778"/>
                </a:lnTo>
                <a:lnTo>
                  <a:pt x="62484" y="131063"/>
                </a:lnTo>
                <a:lnTo>
                  <a:pt x="50768" y="131659"/>
                </a:lnTo>
                <a:lnTo>
                  <a:pt x="108778" y="131659"/>
                </a:lnTo>
                <a:lnTo>
                  <a:pt x="108203" y="126491"/>
                </a:lnTo>
                <a:close/>
              </a:path>
              <a:path w="647700" h="149860">
                <a:moveTo>
                  <a:pt x="421872" y="85344"/>
                </a:moveTo>
                <a:lnTo>
                  <a:pt x="408431" y="85344"/>
                </a:lnTo>
                <a:lnTo>
                  <a:pt x="408431" y="91439"/>
                </a:lnTo>
                <a:lnTo>
                  <a:pt x="407574" y="100298"/>
                </a:lnTo>
                <a:lnTo>
                  <a:pt x="378904" y="133921"/>
                </a:lnTo>
                <a:lnTo>
                  <a:pt x="359664" y="138684"/>
                </a:lnTo>
                <a:lnTo>
                  <a:pt x="362712" y="149351"/>
                </a:lnTo>
                <a:lnTo>
                  <a:pt x="405384" y="131063"/>
                </a:lnTo>
                <a:lnTo>
                  <a:pt x="422148" y="92963"/>
                </a:lnTo>
                <a:lnTo>
                  <a:pt x="421872" y="85344"/>
                </a:lnTo>
                <a:close/>
              </a:path>
              <a:path w="647700" h="149860">
                <a:moveTo>
                  <a:pt x="390144" y="45720"/>
                </a:moveTo>
                <a:lnTo>
                  <a:pt x="382524" y="45720"/>
                </a:lnTo>
                <a:lnTo>
                  <a:pt x="375927" y="46529"/>
                </a:lnTo>
                <a:lnTo>
                  <a:pt x="348996" y="70103"/>
                </a:lnTo>
                <a:lnTo>
                  <a:pt x="348996" y="86868"/>
                </a:lnTo>
                <a:lnTo>
                  <a:pt x="352044" y="94487"/>
                </a:lnTo>
                <a:lnTo>
                  <a:pt x="358140" y="99060"/>
                </a:lnTo>
                <a:lnTo>
                  <a:pt x="362712" y="105156"/>
                </a:lnTo>
                <a:lnTo>
                  <a:pt x="370331" y="108203"/>
                </a:lnTo>
                <a:lnTo>
                  <a:pt x="387096" y="108203"/>
                </a:lnTo>
                <a:lnTo>
                  <a:pt x="393192" y="105156"/>
                </a:lnTo>
                <a:lnTo>
                  <a:pt x="397764" y="102108"/>
                </a:lnTo>
                <a:lnTo>
                  <a:pt x="403860" y="97536"/>
                </a:lnTo>
                <a:lnTo>
                  <a:pt x="404875" y="96012"/>
                </a:lnTo>
                <a:lnTo>
                  <a:pt x="373379" y="96012"/>
                </a:lnTo>
                <a:lnTo>
                  <a:pt x="370331" y="94487"/>
                </a:lnTo>
                <a:lnTo>
                  <a:pt x="364236" y="88391"/>
                </a:lnTo>
                <a:lnTo>
                  <a:pt x="361188" y="83820"/>
                </a:lnTo>
                <a:lnTo>
                  <a:pt x="361188" y="73151"/>
                </a:lnTo>
                <a:lnTo>
                  <a:pt x="367284" y="64008"/>
                </a:lnTo>
                <a:lnTo>
                  <a:pt x="371855" y="59436"/>
                </a:lnTo>
                <a:lnTo>
                  <a:pt x="376427" y="57912"/>
                </a:lnTo>
                <a:lnTo>
                  <a:pt x="416051" y="57912"/>
                </a:lnTo>
                <a:lnTo>
                  <a:pt x="416051" y="53339"/>
                </a:lnTo>
                <a:lnTo>
                  <a:pt x="402336" y="53339"/>
                </a:lnTo>
                <a:lnTo>
                  <a:pt x="396240" y="48768"/>
                </a:lnTo>
                <a:lnTo>
                  <a:pt x="390144" y="45720"/>
                </a:lnTo>
                <a:close/>
              </a:path>
              <a:path w="647700" h="149860">
                <a:moveTo>
                  <a:pt x="416051" y="57912"/>
                </a:moveTo>
                <a:lnTo>
                  <a:pt x="391668" y="57912"/>
                </a:lnTo>
                <a:lnTo>
                  <a:pt x="399288" y="60960"/>
                </a:lnTo>
                <a:lnTo>
                  <a:pt x="402336" y="67056"/>
                </a:lnTo>
                <a:lnTo>
                  <a:pt x="402336" y="79248"/>
                </a:lnTo>
                <a:lnTo>
                  <a:pt x="399288" y="85344"/>
                </a:lnTo>
                <a:lnTo>
                  <a:pt x="396240" y="89915"/>
                </a:lnTo>
                <a:lnTo>
                  <a:pt x="391668" y="94487"/>
                </a:lnTo>
                <a:lnTo>
                  <a:pt x="385572" y="96012"/>
                </a:lnTo>
                <a:lnTo>
                  <a:pt x="404875" y="96012"/>
                </a:lnTo>
                <a:lnTo>
                  <a:pt x="406907" y="92963"/>
                </a:lnTo>
                <a:lnTo>
                  <a:pt x="408431" y="85344"/>
                </a:lnTo>
                <a:lnTo>
                  <a:pt x="421872" y="85344"/>
                </a:lnTo>
                <a:lnTo>
                  <a:pt x="421759" y="83820"/>
                </a:lnTo>
                <a:lnTo>
                  <a:pt x="420814" y="76962"/>
                </a:lnTo>
                <a:lnTo>
                  <a:pt x="418933" y="70675"/>
                </a:lnTo>
                <a:lnTo>
                  <a:pt x="416051" y="65532"/>
                </a:lnTo>
                <a:lnTo>
                  <a:pt x="416051" y="57912"/>
                </a:lnTo>
                <a:close/>
              </a:path>
              <a:path w="647700" h="149860">
                <a:moveTo>
                  <a:pt x="416051" y="32003"/>
                </a:moveTo>
                <a:lnTo>
                  <a:pt x="402336" y="32003"/>
                </a:lnTo>
                <a:lnTo>
                  <a:pt x="402336" y="53339"/>
                </a:lnTo>
                <a:lnTo>
                  <a:pt x="416051" y="53339"/>
                </a:lnTo>
                <a:lnTo>
                  <a:pt x="416051" y="32003"/>
                </a:lnTo>
                <a:close/>
              </a:path>
              <a:path w="647700" h="149860">
                <a:moveTo>
                  <a:pt x="463296" y="19812"/>
                </a:moveTo>
                <a:lnTo>
                  <a:pt x="321564" y="19812"/>
                </a:lnTo>
                <a:lnTo>
                  <a:pt x="321564" y="32003"/>
                </a:lnTo>
                <a:lnTo>
                  <a:pt x="463296" y="32003"/>
                </a:lnTo>
                <a:lnTo>
                  <a:pt x="463296" y="19812"/>
                </a:lnTo>
                <a:close/>
              </a:path>
              <a:path w="647700" h="149860">
                <a:moveTo>
                  <a:pt x="416051" y="0"/>
                </a:moveTo>
                <a:lnTo>
                  <a:pt x="402336" y="0"/>
                </a:lnTo>
                <a:lnTo>
                  <a:pt x="402336" y="19812"/>
                </a:lnTo>
                <a:lnTo>
                  <a:pt x="416051" y="19812"/>
                </a:lnTo>
                <a:lnTo>
                  <a:pt x="416051" y="0"/>
                </a:lnTo>
                <a:close/>
              </a:path>
              <a:path w="647700" h="149860">
                <a:moveTo>
                  <a:pt x="104394" y="25908"/>
                </a:moveTo>
                <a:lnTo>
                  <a:pt x="80772" y="25908"/>
                </a:lnTo>
                <a:lnTo>
                  <a:pt x="71604" y="31289"/>
                </a:lnTo>
                <a:lnTo>
                  <a:pt x="64579" y="35813"/>
                </a:lnTo>
                <a:lnTo>
                  <a:pt x="59555" y="39195"/>
                </a:lnTo>
                <a:lnTo>
                  <a:pt x="56388" y="41148"/>
                </a:lnTo>
                <a:lnTo>
                  <a:pt x="62484" y="50291"/>
                </a:lnTo>
                <a:lnTo>
                  <a:pt x="70770" y="45148"/>
                </a:lnTo>
                <a:lnTo>
                  <a:pt x="77342" y="41148"/>
                </a:lnTo>
                <a:lnTo>
                  <a:pt x="82200" y="38290"/>
                </a:lnTo>
                <a:lnTo>
                  <a:pt x="85344" y="36575"/>
                </a:lnTo>
                <a:lnTo>
                  <a:pt x="94488" y="32003"/>
                </a:lnTo>
                <a:lnTo>
                  <a:pt x="99060" y="30480"/>
                </a:lnTo>
                <a:lnTo>
                  <a:pt x="102107" y="30480"/>
                </a:lnTo>
                <a:lnTo>
                  <a:pt x="105155" y="28956"/>
                </a:lnTo>
                <a:lnTo>
                  <a:pt x="104394" y="25908"/>
                </a:lnTo>
                <a:close/>
              </a:path>
              <a:path w="647700" h="149860">
                <a:moveTo>
                  <a:pt x="99060" y="15239"/>
                </a:moveTo>
                <a:lnTo>
                  <a:pt x="83820" y="15239"/>
                </a:lnTo>
                <a:lnTo>
                  <a:pt x="62102" y="15478"/>
                </a:lnTo>
                <a:lnTo>
                  <a:pt x="25526" y="16525"/>
                </a:lnTo>
                <a:lnTo>
                  <a:pt x="10668" y="16763"/>
                </a:lnTo>
                <a:lnTo>
                  <a:pt x="12192" y="28956"/>
                </a:lnTo>
                <a:lnTo>
                  <a:pt x="32766" y="28051"/>
                </a:lnTo>
                <a:lnTo>
                  <a:pt x="67055" y="26812"/>
                </a:lnTo>
                <a:lnTo>
                  <a:pt x="80772" y="25908"/>
                </a:lnTo>
                <a:lnTo>
                  <a:pt x="104394" y="25908"/>
                </a:lnTo>
                <a:lnTo>
                  <a:pt x="102107" y="16763"/>
                </a:lnTo>
                <a:lnTo>
                  <a:pt x="99060" y="15239"/>
                </a:lnTo>
                <a:close/>
              </a:path>
              <a:path w="647700" h="149860">
                <a:moveTo>
                  <a:pt x="259079" y="3048"/>
                </a:moveTo>
                <a:lnTo>
                  <a:pt x="245364" y="3048"/>
                </a:lnTo>
                <a:lnTo>
                  <a:pt x="245421" y="21240"/>
                </a:lnTo>
                <a:lnTo>
                  <a:pt x="245542" y="32385"/>
                </a:lnTo>
                <a:lnTo>
                  <a:pt x="246002" y="48768"/>
                </a:lnTo>
                <a:lnTo>
                  <a:pt x="246888" y="64008"/>
                </a:lnTo>
                <a:lnTo>
                  <a:pt x="234862" y="75438"/>
                </a:lnTo>
                <a:lnTo>
                  <a:pt x="226123" y="86868"/>
                </a:lnTo>
                <a:lnTo>
                  <a:pt x="220527" y="98298"/>
                </a:lnTo>
                <a:lnTo>
                  <a:pt x="217931" y="109727"/>
                </a:lnTo>
                <a:lnTo>
                  <a:pt x="217931" y="115824"/>
                </a:lnTo>
                <a:lnTo>
                  <a:pt x="242316" y="143256"/>
                </a:lnTo>
                <a:lnTo>
                  <a:pt x="246888" y="144780"/>
                </a:lnTo>
                <a:lnTo>
                  <a:pt x="252984" y="146303"/>
                </a:lnTo>
                <a:lnTo>
                  <a:pt x="265175" y="146303"/>
                </a:lnTo>
                <a:lnTo>
                  <a:pt x="271272" y="147827"/>
                </a:lnTo>
                <a:lnTo>
                  <a:pt x="278892" y="147827"/>
                </a:lnTo>
                <a:lnTo>
                  <a:pt x="288035" y="147566"/>
                </a:lnTo>
                <a:lnTo>
                  <a:pt x="297179" y="146875"/>
                </a:lnTo>
                <a:lnTo>
                  <a:pt x="306324" y="145899"/>
                </a:lnTo>
                <a:lnTo>
                  <a:pt x="315468" y="144780"/>
                </a:lnTo>
                <a:lnTo>
                  <a:pt x="315468" y="135636"/>
                </a:lnTo>
                <a:lnTo>
                  <a:pt x="271272" y="135636"/>
                </a:lnTo>
                <a:lnTo>
                  <a:pt x="266700" y="134112"/>
                </a:lnTo>
                <a:lnTo>
                  <a:pt x="256031" y="134112"/>
                </a:lnTo>
                <a:lnTo>
                  <a:pt x="242316" y="129539"/>
                </a:lnTo>
                <a:lnTo>
                  <a:pt x="237744" y="124968"/>
                </a:lnTo>
                <a:lnTo>
                  <a:pt x="234696" y="123444"/>
                </a:lnTo>
                <a:lnTo>
                  <a:pt x="234696" y="120396"/>
                </a:lnTo>
                <a:lnTo>
                  <a:pt x="233172" y="117348"/>
                </a:lnTo>
                <a:lnTo>
                  <a:pt x="231648" y="115824"/>
                </a:lnTo>
                <a:lnTo>
                  <a:pt x="231648" y="103632"/>
                </a:lnTo>
                <a:lnTo>
                  <a:pt x="255936" y="73175"/>
                </a:lnTo>
                <a:lnTo>
                  <a:pt x="286987" y="56387"/>
                </a:lnTo>
                <a:lnTo>
                  <a:pt x="260603" y="56387"/>
                </a:lnTo>
                <a:lnTo>
                  <a:pt x="259722" y="44100"/>
                </a:lnTo>
                <a:lnTo>
                  <a:pt x="259270" y="32385"/>
                </a:lnTo>
                <a:lnTo>
                  <a:pt x="259103" y="21240"/>
                </a:lnTo>
                <a:lnTo>
                  <a:pt x="259079" y="3048"/>
                </a:lnTo>
                <a:close/>
              </a:path>
              <a:path w="647700" h="149860">
                <a:moveTo>
                  <a:pt x="315468" y="132587"/>
                </a:moveTo>
                <a:lnTo>
                  <a:pt x="306300" y="133707"/>
                </a:lnTo>
                <a:lnTo>
                  <a:pt x="296989" y="134683"/>
                </a:lnTo>
                <a:lnTo>
                  <a:pt x="287393" y="135374"/>
                </a:lnTo>
                <a:lnTo>
                  <a:pt x="277368" y="135636"/>
                </a:lnTo>
                <a:lnTo>
                  <a:pt x="315468" y="135636"/>
                </a:lnTo>
                <a:lnTo>
                  <a:pt x="315468" y="132587"/>
                </a:lnTo>
                <a:close/>
              </a:path>
              <a:path w="647700" h="149860">
                <a:moveTo>
                  <a:pt x="307848" y="36575"/>
                </a:moveTo>
                <a:lnTo>
                  <a:pt x="296179" y="40314"/>
                </a:lnTo>
                <a:lnTo>
                  <a:pt x="284225" y="44767"/>
                </a:lnTo>
                <a:lnTo>
                  <a:pt x="272272" y="50077"/>
                </a:lnTo>
                <a:lnTo>
                  <a:pt x="260603" y="56387"/>
                </a:lnTo>
                <a:lnTo>
                  <a:pt x="286987" y="56387"/>
                </a:lnTo>
                <a:lnTo>
                  <a:pt x="294703" y="53149"/>
                </a:lnTo>
                <a:lnTo>
                  <a:pt x="302871" y="50458"/>
                </a:lnTo>
                <a:lnTo>
                  <a:pt x="310896" y="48768"/>
                </a:lnTo>
                <a:lnTo>
                  <a:pt x="307848" y="36575"/>
                </a:lnTo>
                <a:close/>
              </a:path>
              <a:path w="647700" h="149860">
                <a:moveTo>
                  <a:pt x="155448" y="3048"/>
                </a:moveTo>
                <a:lnTo>
                  <a:pt x="141731" y="3048"/>
                </a:lnTo>
                <a:lnTo>
                  <a:pt x="141789" y="21240"/>
                </a:lnTo>
                <a:lnTo>
                  <a:pt x="141910" y="32385"/>
                </a:lnTo>
                <a:lnTo>
                  <a:pt x="142370" y="48768"/>
                </a:lnTo>
                <a:lnTo>
                  <a:pt x="143255" y="64008"/>
                </a:lnTo>
                <a:lnTo>
                  <a:pt x="131230" y="75438"/>
                </a:lnTo>
                <a:lnTo>
                  <a:pt x="122491" y="86868"/>
                </a:lnTo>
                <a:lnTo>
                  <a:pt x="116895" y="98298"/>
                </a:lnTo>
                <a:lnTo>
                  <a:pt x="114300" y="109727"/>
                </a:lnTo>
                <a:lnTo>
                  <a:pt x="114300" y="115824"/>
                </a:lnTo>
                <a:lnTo>
                  <a:pt x="138684" y="143256"/>
                </a:lnTo>
                <a:lnTo>
                  <a:pt x="143255" y="144780"/>
                </a:lnTo>
                <a:lnTo>
                  <a:pt x="149351" y="146303"/>
                </a:lnTo>
                <a:lnTo>
                  <a:pt x="161544" y="146303"/>
                </a:lnTo>
                <a:lnTo>
                  <a:pt x="167640" y="147827"/>
                </a:lnTo>
                <a:lnTo>
                  <a:pt x="175260" y="147827"/>
                </a:lnTo>
                <a:lnTo>
                  <a:pt x="184403" y="147566"/>
                </a:lnTo>
                <a:lnTo>
                  <a:pt x="193548" y="146875"/>
                </a:lnTo>
                <a:lnTo>
                  <a:pt x="202692" y="145899"/>
                </a:lnTo>
                <a:lnTo>
                  <a:pt x="211836" y="144780"/>
                </a:lnTo>
                <a:lnTo>
                  <a:pt x="211836" y="135636"/>
                </a:lnTo>
                <a:lnTo>
                  <a:pt x="167640" y="135636"/>
                </a:lnTo>
                <a:lnTo>
                  <a:pt x="163068" y="134112"/>
                </a:lnTo>
                <a:lnTo>
                  <a:pt x="152400" y="134112"/>
                </a:lnTo>
                <a:lnTo>
                  <a:pt x="138684" y="129539"/>
                </a:lnTo>
                <a:lnTo>
                  <a:pt x="134112" y="124968"/>
                </a:lnTo>
                <a:lnTo>
                  <a:pt x="131064" y="123444"/>
                </a:lnTo>
                <a:lnTo>
                  <a:pt x="131064" y="120396"/>
                </a:lnTo>
                <a:lnTo>
                  <a:pt x="129540" y="117348"/>
                </a:lnTo>
                <a:lnTo>
                  <a:pt x="128016" y="115824"/>
                </a:lnTo>
                <a:lnTo>
                  <a:pt x="128016" y="103632"/>
                </a:lnTo>
                <a:lnTo>
                  <a:pt x="152304" y="73175"/>
                </a:lnTo>
                <a:lnTo>
                  <a:pt x="183355" y="56387"/>
                </a:lnTo>
                <a:lnTo>
                  <a:pt x="156972" y="56387"/>
                </a:lnTo>
                <a:lnTo>
                  <a:pt x="156090" y="44100"/>
                </a:lnTo>
                <a:lnTo>
                  <a:pt x="155638" y="32385"/>
                </a:lnTo>
                <a:lnTo>
                  <a:pt x="155471" y="21240"/>
                </a:lnTo>
                <a:lnTo>
                  <a:pt x="155448" y="3048"/>
                </a:lnTo>
                <a:close/>
              </a:path>
              <a:path w="647700" h="149860">
                <a:moveTo>
                  <a:pt x="211836" y="132587"/>
                </a:moveTo>
                <a:lnTo>
                  <a:pt x="202668" y="133707"/>
                </a:lnTo>
                <a:lnTo>
                  <a:pt x="193357" y="134683"/>
                </a:lnTo>
                <a:lnTo>
                  <a:pt x="183761" y="135374"/>
                </a:lnTo>
                <a:lnTo>
                  <a:pt x="173736" y="135636"/>
                </a:lnTo>
                <a:lnTo>
                  <a:pt x="211836" y="135636"/>
                </a:lnTo>
                <a:lnTo>
                  <a:pt x="211836" y="132587"/>
                </a:lnTo>
                <a:close/>
              </a:path>
              <a:path w="647700" h="149860">
                <a:moveTo>
                  <a:pt x="204216" y="36575"/>
                </a:moveTo>
                <a:lnTo>
                  <a:pt x="192547" y="40314"/>
                </a:lnTo>
                <a:lnTo>
                  <a:pt x="180594" y="44767"/>
                </a:lnTo>
                <a:lnTo>
                  <a:pt x="168640" y="50077"/>
                </a:lnTo>
                <a:lnTo>
                  <a:pt x="156972" y="56387"/>
                </a:lnTo>
                <a:lnTo>
                  <a:pt x="183355" y="56387"/>
                </a:lnTo>
                <a:lnTo>
                  <a:pt x="191071" y="53149"/>
                </a:lnTo>
                <a:lnTo>
                  <a:pt x="199239" y="50458"/>
                </a:lnTo>
                <a:lnTo>
                  <a:pt x="207264" y="48768"/>
                </a:lnTo>
                <a:lnTo>
                  <a:pt x="204216" y="36575"/>
                </a:lnTo>
                <a:close/>
              </a:path>
            </a:pathLst>
          </a:custGeom>
          <a:solidFill>
            <a:srgbClr val="000000"/>
          </a:solidFill>
        </p:spPr>
        <p:txBody>
          <a:bodyPr wrap="square" lIns="0" tIns="0" rIns="0" bIns="0" rtlCol="0"/>
          <a:lstStyle/>
          <a:p>
            <a:endParaRPr sz="1632"/>
          </a:p>
        </p:txBody>
      </p:sp>
      <p:sp>
        <p:nvSpPr>
          <p:cNvPr id="56" name="矩形 55">
            <a:extLst>
              <a:ext uri="{FF2B5EF4-FFF2-40B4-BE49-F238E27FC236}">
                <a16:creationId xmlns:a16="http://schemas.microsoft.com/office/drawing/2014/main" id="{44C05E4E-A16C-4453-AAAE-D79349D5C623}"/>
              </a:ext>
            </a:extLst>
          </p:cNvPr>
          <p:cNvSpPr/>
          <p:nvPr/>
        </p:nvSpPr>
        <p:spPr>
          <a:xfrm>
            <a:off x="1394691" y="2237951"/>
            <a:ext cx="9481295" cy="13829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对话气泡: 圆角矩形 56">
            <a:extLst>
              <a:ext uri="{FF2B5EF4-FFF2-40B4-BE49-F238E27FC236}">
                <a16:creationId xmlns:a16="http://schemas.microsoft.com/office/drawing/2014/main" id="{E332C41A-17B4-A41D-B181-46AF3D514F48}"/>
              </a:ext>
            </a:extLst>
          </p:cNvPr>
          <p:cNvSpPr/>
          <p:nvPr/>
        </p:nvSpPr>
        <p:spPr>
          <a:xfrm>
            <a:off x="4307969" y="2122710"/>
            <a:ext cx="6065058" cy="1810789"/>
          </a:xfrm>
          <a:prstGeom prst="wedgeRoundRectCallout">
            <a:avLst>
              <a:gd name="adj1" fmla="val -36342"/>
              <a:gd name="adj2" fmla="val 845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S Mincho" panose="02020609040205080304" pitchFamily="49" charset="-128"/>
                <a:ea typeface="MS Mincho" panose="02020609040205080304" pitchFamily="49" charset="-128"/>
              </a:rPr>
              <a:t>One </a:t>
            </a:r>
            <a:r>
              <a:rPr lang="ja-JP" altLang="en-US" sz="2400" b="1" dirty="0">
                <a:latin typeface="MS Mincho" panose="02020609040205080304" pitchFamily="49" charset="-128"/>
                <a:ea typeface="MS Mincho" panose="02020609040205080304" pitchFamily="49" charset="-128"/>
              </a:rPr>
              <a:t>クラウド</a:t>
            </a:r>
            <a:endParaRPr lang="zh-CN" altLang="en-US" sz="2400" b="1" dirty="0">
              <a:latin typeface="MS Mincho" panose="02020609040205080304" pitchFamily="49" charset="-128"/>
              <a:ea typeface="MS Mincho" panose="02020609040205080304" pitchFamily="49"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3C2D8-C5B7-46DD-B500-DA87BC400533}"/>
              </a:ext>
            </a:extLst>
          </p:cNvPr>
          <p:cNvSpPr>
            <a:spLocks noGrp="1"/>
          </p:cNvSpPr>
          <p:nvPr>
            <p:ph type="title"/>
          </p:nvPr>
        </p:nvSpPr>
        <p:spPr>
          <a:xfrm>
            <a:off x="393505" y="0"/>
            <a:ext cx="5895000" cy="492443"/>
          </a:xfrm>
        </p:spPr>
        <p:txBody>
          <a:bodyPr/>
          <a:lstStyle/>
          <a:p>
            <a:r>
              <a:rPr kumimoji="1" lang="ja-JP" altLang="en-US" dirty="0">
                <a:solidFill>
                  <a:schemeClr val="bg1"/>
                </a:solidFill>
              </a:rPr>
              <a:t>日本学生人数：小・中学生</a:t>
            </a:r>
          </a:p>
        </p:txBody>
      </p:sp>
      <p:pic>
        <p:nvPicPr>
          <p:cNvPr id="6" name="图片 5">
            <a:extLst>
              <a:ext uri="{FF2B5EF4-FFF2-40B4-BE49-F238E27FC236}">
                <a16:creationId xmlns:a16="http://schemas.microsoft.com/office/drawing/2014/main" id="{66CF6E21-AB2B-4C2C-A35C-064889613505}"/>
              </a:ext>
            </a:extLst>
          </p:cNvPr>
          <p:cNvPicPr>
            <a:picLocks noChangeAspect="1"/>
          </p:cNvPicPr>
          <p:nvPr/>
        </p:nvPicPr>
        <p:blipFill>
          <a:blip r:embed="rId2"/>
          <a:stretch>
            <a:fillRect/>
          </a:stretch>
        </p:blipFill>
        <p:spPr>
          <a:xfrm>
            <a:off x="1208704" y="488676"/>
            <a:ext cx="9774591" cy="5880648"/>
          </a:xfrm>
          <a:prstGeom prst="rect">
            <a:avLst/>
          </a:prstGeom>
        </p:spPr>
      </p:pic>
    </p:spTree>
    <p:extLst>
      <p:ext uri="{BB962C8B-B14F-4D97-AF65-F5344CB8AC3E}">
        <p14:creationId xmlns:p14="http://schemas.microsoft.com/office/powerpoint/2010/main" val="4099341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A590E55-A07B-4A18-BCEF-315320CA7F93}"/>
              </a:ext>
            </a:extLst>
          </p:cNvPr>
          <p:cNvSpPr>
            <a:spLocks noGrp="1"/>
          </p:cNvSpPr>
          <p:nvPr>
            <p:ph type="title"/>
          </p:nvPr>
        </p:nvSpPr>
        <p:spPr/>
        <p:txBody>
          <a:bodyPr/>
          <a:lstStyle/>
          <a:p>
            <a:endParaRPr lang="zh-CN" altLang="en-US"/>
          </a:p>
        </p:txBody>
      </p:sp>
      <p:sp>
        <p:nvSpPr>
          <p:cNvPr id="5" name="テキスト プレースホルダー 4">
            <a:extLst>
              <a:ext uri="{FF2B5EF4-FFF2-40B4-BE49-F238E27FC236}">
                <a16:creationId xmlns:a16="http://schemas.microsoft.com/office/drawing/2014/main" id="{31A186E4-7041-4594-A121-B6ABBBEE24A8}"/>
              </a:ext>
            </a:extLst>
          </p:cNvPr>
          <p:cNvSpPr>
            <a:spLocks noGrp="1"/>
          </p:cNvSpPr>
          <p:nvPr>
            <p:ph type="body" idx="1"/>
          </p:nvPr>
        </p:nvSpPr>
        <p:spPr/>
        <p:txBody>
          <a:bodyPr/>
          <a:lstStyle/>
          <a:p>
            <a:endParaRPr lang="zh-CN" altLang="en-US"/>
          </a:p>
        </p:txBody>
      </p:sp>
      <p:sp>
        <p:nvSpPr>
          <p:cNvPr id="2" name="灯片编号占位符 1">
            <a:extLst>
              <a:ext uri="{FF2B5EF4-FFF2-40B4-BE49-F238E27FC236}">
                <a16:creationId xmlns:a16="http://schemas.microsoft.com/office/drawing/2014/main" id="{F5DFA8DF-2405-45C5-AE59-D3086D9FC451}"/>
              </a:ext>
            </a:extLst>
          </p:cNvPr>
          <p:cNvSpPr>
            <a:spLocks noGrp="1"/>
          </p:cNvSpPr>
          <p:nvPr>
            <p:ph type="sldNum" sz="quarter" idx="7"/>
          </p:nvPr>
        </p:nvSpPr>
        <p:spPr/>
        <p:txBody>
          <a:bodyPr/>
          <a:lstStyle/>
          <a:p>
            <a:r>
              <a:rPr lang="zh-CN" altLang="en-US"/>
              <a:t>第</a:t>
            </a:r>
            <a:fld id="{013907DE-7433-469B-952A-942E92E3B273}" type="slidenum">
              <a:rPr lang="en-US" altLang="zh-CN" smtClean="0"/>
              <a:pPr/>
              <a:t>2</a:t>
            </a:fld>
            <a:r>
              <a:rPr lang="zh-CN" altLang="en-US"/>
              <a:t>页</a:t>
            </a:r>
            <a:endParaRPr lang="zh-CN"/>
          </a:p>
        </p:txBody>
      </p:sp>
      <p:sp>
        <p:nvSpPr>
          <p:cNvPr id="3" name="矩形 2">
            <a:extLst>
              <a:ext uri="{FF2B5EF4-FFF2-40B4-BE49-F238E27FC236}">
                <a16:creationId xmlns:a16="http://schemas.microsoft.com/office/drawing/2014/main" id="{171A3108-B93B-4ACA-A656-63510871B85D}"/>
              </a:ext>
            </a:extLst>
          </p:cNvPr>
          <p:cNvSpPr/>
          <p:nvPr/>
        </p:nvSpPr>
        <p:spPr>
          <a:xfrm>
            <a:off x="4953000" y="609600"/>
            <a:ext cx="6781800" cy="4278094"/>
          </a:xfrm>
          <a:prstGeom prst="rect">
            <a:avLst/>
          </a:prstGeom>
        </p:spPr>
        <p:txBody>
          <a:bodyPr wrap="square">
            <a:spAutoFit/>
          </a:bodyPr>
          <a:lstStyle/>
          <a:p>
            <a:pPr marL="457200" indent="-457200">
              <a:buFont typeface="Wingdings" panose="05000000000000000000" pitchFamily="2" charset="2"/>
              <a:buChar char="p"/>
            </a:pPr>
            <a:r>
              <a:rPr kumimoji="1" lang="ja-JP" altLang="en-US" sz="3200" b="1" dirty="0">
                <a:solidFill>
                  <a:srgbClr val="002060"/>
                </a:solidFill>
                <a:latin typeface="+mj-ea"/>
                <a:ea typeface="+mj-ea"/>
              </a:rPr>
              <a:t>ビジネスモデル</a:t>
            </a:r>
            <a:endParaRPr kumimoji="1" lang="en-US" altLang="zh-CN" sz="3200" b="1" dirty="0">
              <a:solidFill>
                <a:srgbClr val="002060"/>
              </a:solidFill>
              <a:latin typeface="+mj-ea"/>
              <a:ea typeface="+mj-ea"/>
            </a:endParaRPr>
          </a:p>
          <a:p>
            <a:pPr marL="457200" indent="-457200">
              <a:buFont typeface="Wingdings" panose="05000000000000000000" pitchFamily="2" charset="2"/>
              <a:buChar char="p"/>
            </a:pPr>
            <a:r>
              <a:rPr kumimoji="1" lang="en-US" altLang="ja-JP" sz="3200" b="1" dirty="0">
                <a:solidFill>
                  <a:srgbClr val="002060"/>
                </a:solidFill>
                <a:latin typeface="+mj-ea"/>
                <a:ea typeface="+mj-ea"/>
              </a:rPr>
              <a:t>EdTech</a:t>
            </a:r>
            <a:endParaRPr kumimoji="1" lang="en-US" altLang="zh-CN" sz="3200" b="1" dirty="0">
              <a:solidFill>
                <a:srgbClr val="002060"/>
              </a:solidFill>
              <a:latin typeface="+mj-ea"/>
              <a:ea typeface="+mj-ea"/>
            </a:endParaRPr>
          </a:p>
          <a:p>
            <a:pPr marL="457200" indent="-457200">
              <a:buFont typeface="Wingdings" panose="05000000000000000000" pitchFamily="2" charset="2"/>
              <a:buChar char="p"/>
            </a:pPr>
            <a:r>
              <a:rPr kumimoji="1" lang="en-US" altLang="ja-JP" sz="3200" b="1" dirty="0">
                <a:solidFill>
                  <a:srgbClr val="002060"/>
                </a:solidFill>
                <a:latin typeface="+mj-ea"/>
                <a:ea typeface="+mj-ea"/>
              </a:rPr>
              <a:t>HRTech</a:t>
            </a:r>
          </a:p>
          <a:p>
            <a:pPr marL="457200" indent="-457200">
              <a:buFont typeface="Wingdings" panose="05000000000000000000" pitchFamily="2" charset="2"/>
              <a:buChar char="p"/>
            </a:pPr>
            <a:r>
              <a:rPr kumimoji="1" lang="ja-JP" altLang="en-US" sz="3200" b="1" dirty="0">
                <a:solidFill>
                  <a:srgbClr val="002060"/>
                </a:solidFill>
                <a:latin typeface="+mj-ea"/>
                <a:ea typeface="+mj-ea"/>
              </a:rPr>
              <a:t>プラットフォームサービス</a:t>
            </a:r>
            <a:endParaRPr kumimoji="1" lang="zh-CN" altLang="en-US" sz="3200" b="1" dirty="0">
              <a:solidFill>
                <a:srgbClr val="002060"/>
              </a:solidFill>
              <a:latin typeface="+mj-ea"/>
              <a:ea typeface="+mj-ea"/>
            </a:endParaRPr>
          </a:p>
          <a:p>
            <a:pPr marL="914400" lvl="1" indent="-457200">
              <a:buFont typeface="Wingdings" panose="05000000000000000000" pitchFamily="2" charset="2"/>
              <a:buChar char="ü"/>
            </a:pPr>
            <a:r>
              <a:rPr lang="ja-JP" altLang="en-US" sz="2800" b="1" dirty="0">
                <a:solidFill>
                  <a:srgbClr val="002060"/>
                </a:solidFill>
                <a:latin typeface="+mj-ea"/>
                <a:ea typeface="+mj-ea"/>
              </a:rPr>
              <a:t>プラットフォームアーキテクチャ</a:t>
            </a:r>
            <a:endParaRPr lang="zh-CN" altLang="en-US" sz="2800" b="1" dirty="0">
              <a:solidFill>
                <a:srgbClr val="002060"/>
              </a:solidFill>
              <a:latin typeface="+mj-ea"/>
              <a:ea typeface="+mj-ea"/>
            </a:endParaRPr>
          </a:p>
          <a:p>
            <a:pPr marL="914400" lvl="1" indent="-457200">
              <a:buFont typeface="Wingdings" panose="05000000000000000000" pitchFamily="2" charset="2"/>
              <a:buChar char="ü"/>
            </a:pPr>
            <a:r>
              <a:rPr lang="ja-JP" altLang="en-US" sz="2800" b="1" dirty="0">
                <a:solidFill>
                  <a:srgbClr val="002060"/>
                </a:solidFill>
                <a:latin typeface="+mj-ea"/>
                <a:ea typeface="+mj-ea"/>
              </a:rPr>
              <a:t>意思決定システム</a:t>
            </a:r>
            <a:endParaRPr lang="zh-CN" altLang="en-US" sz="2800" b="1" dirty="0">
              <a:solidFill>
                <a:srgbClr val="002060"/>
              </a:solidFill>
              <a:latin typeface="+mj-ea"/>
              <a:ea typeface="+mj-ea"/>
            </a:endParaRPr>
          </a:p>
          <a:p>
            <a:pPr marL="914400" lvl="1" indent="-457200">
              <a:buFont typeface="Wingdings" panose="05000000000000000000" pitchFamily="2" charset="2"/>
              <a:buChar char="ü"/>
            </a:pPr>
            <a:r>
              <a:rPr lang="ja-JP" altLang="en-US" sz="2800" b="1" dirty="0">
                <a:solidFill>
                  <a:srgbClr val="002060"/>
                </a:solidFill>
                <a:latin typeface="+mj-ea"/>
                <a:ea typeface="+mj-ea"/>
              </a:rPr>
              <a:t>ソーシャルネットワーク</a:t>
            </a:r>
            <a:endParaRPr lang="en-US" altLang="zh-CN" sz="2800" b="1" dirty="0">
              <a:solidFill>
                <a:srgbClr val="002060"/>
              </a:solidFill>
              <a:latin typeface="+mj-ea"/>
            </a:endParaRPr>
          </a:p>
          <a:p>
            <a:pPr lvl="1" indent="-457200">
              <a:buFont typeface="Wingdings" panose="05000000000000000000" pitchFamily="2" charset="2"/>
              <a:buChar char="p"/>
            </a:pPr>
            <a:r>
              <a:rPr kumimoji="1" lang="en-US" altLang="zh-CN" sz="3200" b="1" dirty="0">
                <a:solidFill>
                  <a:srgbClr val="002060"/>
                </a:solidFill>
                <a:latin typeface="+mj-ea"/>
                <a:ea typeface="+mj-ea"/>
              </a:rPr>
              <a:t>SWOT</a:t>
            </a:r>
          </a:p>
          <a:p>
            <a:pPr marL="914400" lvl="1" indent="-457200">
              <a:buFont typeface="Wingdings" panose="05000000000000000000" pitchFamily="2" charset="2"/>
              <a:buChar char="ü"/>
            </a:pPr>
            <a:endParaRPr lang="zh-CN" altLang="en-US" sz="2800" b="1" dirty="0">
              <a:solidFill>
                <a:srgbClr val="002060"/>
              </a:solidFill>
              <a:latin typeface="+mj-ea"/>
              <a:ea typeface="+mj-ea"/>
            </a:endParaRPr>
          </a:p>
        </p:txBody>
      </p:sp>
    </p:spTree>
    <p:extLst>
      <p:ext uri="{BB962C8B-B14F-4D97-AF65-F5344CB8AC3E}">
        <p14:creationId xmlns:p14="http://schemas.microsoft.com/office/powerpoint/2010/main" val="2302191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04BD24-8194-4206-96F8-E768C15D9AFD}"/>
              </a:ext>
            </a:extLst>
          </p:cNvPr>
          <p:cNvSpPr>
            <a:spLocks noGrp="1"/>
          </p:cNvSpPr>
          <p:nvPr>
            <p:ph type="title"/>
          </p:nvPr>
        </p:nvSpPr>
        <p:spPr>
          <a:xfrm>
            <a:off x="356560" y="0"/>
            <a:ext cx="11394838" cy="492443"/>
          </a:xfrm>
        </p:spPr>
        <p:txBody>
          <a:bodyPr/>
          <a:lstStyle/>
          <a:p>
            <a:r>
              <a:rPr kumimoji="1" lang="ja-JP" altLang="en-US" dirty="0">
                <a:solidFill>
                  <a:schemeClr val="bg1"/>
                </a:solidFill>
              </a:rPr>
              <a:t>日本学生人数：大学生</a:t>
            </a:r>
          </a:p>
        </p:txBody>
      </p:sp>
      <p:pic>
        <p:nvPicPr>
          <p:cNvPr id="3" name="图片 2">
            <a:extLst>
              <a:ext uri="{FF2B5EF4-FFF2-40B4-BE49-F238E27FC236}">
                <a16:creationId xmlns:a16="http://schemas.microsoft.com/office/drawing/2014/main" id="{864D50B9-F410-4900-A0F0-94906AB93F9D}"/>
              </a:ext>
            </a:extLst>
          </p:cNvPr>
          <p:cNvPicPr>
            <a:picLocks noChangeAspect="1"/>
          </p:cNvPicPr>
          <p:nvPr/>
        </p:nvPicPr>
        <p:blipFill>
          <a:blip r:embed="rId2"/>
          <a:stretch>
            <a:fillRect/>
          </a:stretch>
        </p:blipFill>
        <p:spPr>
          <a:xfrm>
            <a:off x="369737" y="922626"/>
            <a:ext cx="11452526" cy="4813156"/>
          </a:xfrm>
          <a:prstGeom prst="rect">
            <a:avLst/>
          </a:prstGeom>
        </p:spPr>
      </p:pic>
    </p:spTree>
    <p:extLst>
      <p:ext uri="{BB962C8B-B14F-4D97-AF65-F5344CB8AC3E}">
        <p14:creationId xmlns:p14="http://schemas.microsoft.com/office/powerpoint/2010/main" val="2079589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29407" y="4053835"/>
            <a:ext cx="2732259" cy="2479475"/>
          </a:xfrm>
          <a:custGeom>
            <a:avLst/>
            <a:gdLst/>
            <a:ahLst/>
            <a:cxnLst/>
            <a:rect l="l" t="t" r="r" b="b"/>
            <a:pathLst>
              <a:path w="3013075" h="2734309">
                <a:moveTo>
                  <a:pt x="0" y="1367027"/>
                </a:moveTo>
                <a:lnTo>
                  <a:pt x="839" y="1321022"/>
                </a:lnTo>
                <a:lnTo>
                  <a:pt x="3339" y="1275395"/>
                </a:lnTo>
                <a:lnTo>
                  <a:pt x="7473" y="1230170"/>
                </a:lnTo>
                <a:lnTo>
                  <a:pt x="13215" y="1185371"/>
                </a:lnTo>
                <a:lnTo>
                  <a:pt x="20538" y="1141022"/>
                </a:lnTo>
                <a:lnTo>
                  <a:pt x="29416" y="1097148"/>
                </a:lnTo>
                <a:lnTo>
                  <a:pt x="39823" y="1053772"/>
                </a:lnTo>
                <a:lnTo>
                  <a:pt x="51733" y="1010918"/>
                </a:lnTo>
                <a:lnTo>
                  <a:pt x="65117" y="968611"/>
                </a:lnTo>
                <a:lnTo>
                  <a:pt x="79952" y="926874"/>
                </a:lnTo>
                <a:lnTo>
                  <a:pt x="96209" y="885731"/>
                </a:lnTo>
                <a:lnTo>
                  <a:pt x="113862" y="845207"/>
                </a:lnTo>
                <a:lnTo>
                  <a:pt x="132886" y="805325"/>
                </a:lnTo>
                <a:lnTo>
                  <a:pt x="153253" y="766109"/>
                </a:lnTo>
                <a:lnTo>
                  <a:pt x="174937" y="727584"/>
                </a:lnTo>
                <a:lnTo>
                  <a:pt x="197912" y="689774"/>
                </a:lnTo>
                <a:lnTo>
                  <a:pt x="222151" y="652701"/>
                </a:lnTo>
                <a:lnTo>
                  <a:pt x="247628" y="616391"/>
                </a:lnTo>
                <a:lnTo>
                  <a:pt x="274317" y="580868"/>
                </a:lnTo>
                <a:lnTo>
                  <a:pt x="302191" y="546155"/>
                </a:lnTo>
                <a:lnTo>
                  <a:pt x="331223" y="512277"/>
                </a:lnTo>
                <a:lnTo>
                  <a:pt x="361387" y="479257"/>
                </a:lnTo>
                <a:lnTo>
                  <a:pt x="392658" y="447120"/>
                </a:lnTo>
                <a:lnTo>
                  <a:pt x="425007" y="415889"/>
                </a:lnTo>
                <a:lnTo>
                  <a:pt x="458410" y="385589"/>
                </a:lnTo>
                <a:lnTo>
                  <a:pt x="492839" y="356243"/>
                </a:lnTo>
                <a:lnTo>
                  <a:pt x="528268" y="327876"/>
                </a:lnTo>
                <a:lnTo>
                  <a:pt x="564670" y="300512"/>
                </a:lnTo>
                <a:lnTo>
                  <a:pt x="602020" y="274174"/>
                </a:lnTo>
                <a:lnTo>
                  <a:pt x="640291" y="248887"/>
                </a:lnTo>
                <a:lnTo>
                  <a:pt x="679456" y="224675"/>
                </a:lnTo>
                <a:lnTo>
                  <a:pt x="719489" y="201561"/>
                </a:lnTo>
                <a:lnTo>
                  <a:pt x="760363" y="179570"/>
                </a:lnTo>
                <a:lnTo>
                  <a:pt x="802053" y="158726"/>
                </a:lnTo>
                <a:lnTo>
                  <a:pt x="844531" y="139052"/>
                </a:lnTo>
                <a:lnTo>
                  <a:pt x="887771" y="120574"/>
                </a:lnTo>
                <a:lnTo>
                  <a:pt x="931748" y="103314"/>
                </a:lnTo>
                <a:lnTo>
                  <a:pt x="976433" y="87296"/>
                </a:lnTo>
                <a:lnTo>
                  <a:pt x="1021802" y="72546"/>
                </a:lnTo>
                <a:lnTo>
                  <a:pt x="1067827" y="59086"/>
                </a:lnTo>
                <a:lnTo>
                  <a:pt x="1114482" y="46942"/>
                </a:lnTo>
                <a:lnTo>
                  <a:pt x="1161741" y="36136"/>
                </a:lnTo>
                <a:lnTo>
                  <a:pt x="1209577" y="26693"/>
                </a:lnTo>
                <a:lnTo>
                  <a:pt x="1257964" y="18636"/>
                </a:lnTo>
                <a:lnTo>
                  <a:pt x="1306875" y="11991"/>
                </a:lnTo>
                <a:lnTo>
                  <a:pt x="1356284" y="6781"/>
                </a:lnTo>
                <a:lnTo>
                  <a:pt x="1406165" y="3029"/>
                </a:lnTo>
                <a:lnTo>
                  <a:pt x="1456491" y="761"/>
                </a:lnTo>
                <a:lnTo>
                  <a:pt x="1507235" y="0"/>
                </a:lnTo>
                <a:lnTo>
                  <a:pt x="1557978" y="761"/>
                </a:lnTo>
                <a:lnTo>
                  <a:pt x="1608299" y="3029"/>
                </a:lnTo>
                <a:lnTo>
                  <a:pt x="1658170" y="6781"/>
                </a:lnTo>
                <a:lnTo>
                  <a:pt x="1707567" y="11991"/>
                </a:lnTo>
                <a:lnTo>
                  <a:pt x="1756463" y="18636"/>
                </a:lnTo>
                <a:lnTo>
                  <a:pt x="1804831" y="26693"/>
                </a:lnTo>
                <a:lnTo>
                  <a:pt x="1852646" y="36136"/>
                </a:lnTo>
                <a:lnTo>
                  <a:pt x="1899881" y="46942"/>
                </a:lnTo>
                <a:lnTo>
                  <a:pt x="1946509" y="59086"/>
                </a:lnTo>
                <a:lnTo>
                  <a:pt x="1992505" y="72546"/>
                </a:lnTo>
                <a:lnTo>
                  <a:pt x="2037842" y="87296"/>
                </a:lnTo>
                <a:lnTo>
                  <a:pt x="2082494" y="103314"/>
                </a:lnTo>
                <a:lnTo>
                  <a:pt x="2126435" y="120574"/>
                </a:lnTo>
                <a:lnTo>
                  <a:pt x="2169638" y="139052"/>
                </a:lnTo>
                <a:lnTo>
                  <a:pt x="2212077" y="158726"/>
                </a:lnTo>
                <a:lnTo>
                  <a:pt x="2253726" y="179570"/>
                </a:lnTo>
                <a:lnTo>
                  <a:pt x="2294559" y="201561"/>
                </a:lnTo>
                <a:lnTo>
                  <a:pt x="2334549" y="224675"/>
                </a:lnTo>
                <a:lnTo>
                  <a:pt x="2373670" y="248887"/>
                </a:lnTo>
                <a:lnTo>
                  <a:pt x="2411896" y="274174"/>
                </a:lnTo>
                <a:lnTo>
                  <a:pt x="2449201" y="300512"/>
                </a:lnTo>
                <a:lnTo>
                  <a:pt x="2485558" y="327876"/>
                </a:lnTo>
                <a:lnTo>
                  <a:pt x="2520940" y="356243"/>
                </a:lnTo>
                <a:lnTo>
                  <a:pt x="2555323" y="385589"/>
                </a:lnTo>
                <a:lnTo>
                  <a:pt x="2588678" y="415889"/>
                </a:lnTo>
                <a:lnTo>
                  <a:pt x="2620981" y="447120"/>
                </a:lnTo>
                <a:lnTo>
                  <a:pt x="2652205" y="479257"/>
                </a:lnTo>
                <a:lnTo>
                  <a:pt x="2682324" y="512277"/>
                </a:lnTo>
                <a:lnTo>
                  <a:pt x="2711311" y="546155"/>
                </a:lnTo>
                <a:lnTo>
                  <a:pt x="2739140" y="580868"/>
                </a:lnTo>
                <a:lnTo>
                  <a:pt x="2765785" y="616391"/>
                </a:lnTo>
                <a:lnTo>
                  <a:pt x="2791219" y="652701"/>
                </a:lnTo>
                <a:lnTo>
                  <a:pt x="2815417" y="689774"/>
                </a:lnTo>
                <a:lnTo>
                  <a:pt x="2838351" y="727584"/>
                </a:lnTo>
                <a:lnTo>
                  <a:pt x="2859997" y="766109"/>
                </a:lnTo>
                <a:lnTo>
                  <a:pt x="2880326" y="805325"/>
                </a:lnTo>
                <a:lnTo>
                  <a:pt x="2899314" y="845207"/>
                </a:lnTo>
                <a:lnTo>
                  <a:pt x="2916934" y="885731"/>
                </a:lnTo>
                <a:lnTo>
                  <a:pt x="2933160" y="926874"/>
                </a:lnTo>
                <a:lnTo>
                  <a:pt x="2947965" y="968611"/>
                </a:lnTo>
                <a:lnTo>
                  <a:pt x="2961323" y="1010918"/>
                </a:lnTo>
                <a:lnTo>
                  <a:pt x="2973208" y="1053772"/>
                </a:lnTo>
                <a:lnTo>
                  <a:pt x="2983593" y="1097148"/>
                </a:lnTo>
                <a:lnTo>
                  <a:pt x="2992453" y="1141022"/>
                </a:lnTo>
                <a:lnTo>
                  <a:pt x="2999761" y="1185371"/>
                </a:lnTo>
                <a:lnTo>
                  <a:pt x="3005491" y="1230170"/>
                </a:lnTo>
                <a:lnTo>
                  <a:pt x="3009616" y="1275395"/>
                </a:lnTo>
                <a:lnTo>
                  <a:pt x="3012110" y="1321022"/>
                </a:lnTo>
                <a:lnTo>
                  <a:pt x="3012948" y="1367027"/>
                </a:lnTo>
                <a:lnTo>
                  <a:pt x="3012110" y="1413123"/>
                </a:lnTo>
                <a:lnTo>
                  <a:pt x="3009616" y="1458832"/>
                </a:lnTo>
                <a:lnTo>
                  <a:pt x="3005491" y="1504133"/>
                </a:lnTo>
                <a:lnTo>
                  <a:pt x="2999761" y="1549000"/>
                </a:lnTo>
                <a:lnTo>
                  <a:pt x="2992453" y="1593410"/>
                </a:lnTo>
                <a:lnTo>
                  <a:pt x="2983593" y="1637340"/>
                </a:lnTo>
                <a:lnTo>
                  <a:pt x="2973208" y="1680765"/>
                </a:lnTo>
                <a:lnTo>
                  <a:pt x="2961323" y="1723661"/>
                </a:lnTo>
                <a:lnTo>
                  <a:pt x="2947965" y="1766006"/>
                </a:lnTo>
                <a:lnTo>
                  <a:pt x="2933160" y="1807775"/>
                </a:lnTo>
                <a:lnTo>
                  <a:pt x="2916934" y="1848944"/>
                </a:lnTo>
                <a:lnTo>
                  <a:pt x="2899314" y="1889489"/>
                </a:lnTo>
                <a:lnTo>
                  <a:pt x="2880326" y="1929388"/>
                </a:lnTo>
                <a:lnTo>
                  <a:pt x="2859997" y="1968615"/>
                </a:lnTo>
                <a:lnTo>
                  <a:pt x="2838351" y="2007148"/>
                </a:lnTo>
                <a:lnTo>
                  <a:pt x="2815417" y="2044962"/>
                </a:lnTo>
                <a:lnTo>
                  <a:pt x="2791219" y="2082034"/>
                </a:lnTo>
                <a:lnTo>
                  <a:pt x="2765785" y="2118340"/>
                </a:lnTo>
                <a:lnTo>
                  <a:pt x="2739140" y="2153855"/>
                </a:lnTo>
                <a:lnTo>
                  <a:pt x="2711311" y="2188558"/>
                </a:lnTo>
                <a:lnTo>
                  <a:pt x="2682324" y="2222422"/>
                </a:lnTo>
                <a:lnTo>
                  <a:pt x="2652205" y="2255426"/>
                </a:lnTo>
                <a:lnTo>
                  <a:pt x="2620981" y="2287544"/>
                </a:lnTo>
                <a:lnTo>
                  <a:pt x="2588678" y="2318753"/>
                </a:lnTo>
                <a:lnTo>
                  <a:pt x="2555323" y="2349030"/>
                </a:lnTo>
                <a:lnTo>
                  <a:pt x="2520940" y="2378351"/>
                </a:lnTo>
                <a:lnTo>
                  <a:pt x="2485558" y="2406691"/>
                </a:lnTo>
                <a:lnTo>
                  <a:pt x="2449201" y="2434028"/>
                </a:lnTo>
                <a:lnTo>
                  <a:pt x="2411896" y="2460336"/>
                </a:lnTo>
                <a:lnTo>
                  <a:pt x="2373670" y="2485594"/>
                </a:lnTo>
                <a:lnTo>
                  <a:pt x="2334549" y="2509775"/>
                </a:lnTo>
                <a:lnTo>
                  <a:pt x="2294559" y="2532858"/>
                </a:lnTo>
                <a:lnTo>
                  <a:pt x="2253726" y="2554818"/>
                </a:lnTo>
                <a:lnTo>
                  <a:pt x="2212077" y="2575631"/>
                </a:lnTo>
                <a:lnTo>
                  <a:pt x="2169638" y="2595274"/>
                </a:lnTo>
                <a:lnTo>
                  <a:pt x="2126435" y="2613723"/>
                </a:lnTo>
                <a:lnTo>
                  <a:pt x="2082494" y="2630954"/>
                </a:lnTo>
                <a:lnTo>
                  <a:pt x="2037842" y="2646942"/>
                </a:lnTo>
                <a:lnTo>
                  <a:pt x="1992505" y="2661666"/>
                </a:lnTo>
                <a:lnTo>
                  <a:pt x="1946509" y="2675100"/>
                </a:lnTo>
                <a:lnTo>
                  <a:pt x="1899881" y="2687220"/>
                </a:lnTo>
                <a:lnTo>
                  <a:pt x="1852646" y="2698004"/>
                </a:lnTo>
                <a:lnTo>
                  <a:pt x="1804831" y="2707428"/>
                </a:lnTo>
                <a:lnTo>
                  <a:pt x="1756463" y="2715466"/>
                </a:lnTo>
                <a:lnTo>
                  <a:pt x="1707567" y="2722097"/>
                </a:lnTo>
                <a:lnTo>
                  <a:pt x="1658170" y="2727295"/>
                </a:lnTo>
                <a:lnTo>
                  <a:pt x="1608299" y="2731038"/>
                </a:lnTo>
                <a:lnTo>
                  <a:pt x="1557978" y="2733301"/>
                </a:lnTo>
                <a:lnTo>
                  <a:pt x="1507235" y="2734061"/>
                </a:lnTo>
                <a:lnTo>
                  <a:pt x="1456491" y="2733301"/>
                </a:lnTo>
                <a:lnTo>
                  <a:pt x="1406165" y="2731038"/>
                </a:lnTo>
                <a:lnTo>
                  <a:pt x="1356284" y="2727295"/>
                </a:lnTo>
                <a:lnTo>
                  <a:pt x="1306875" y="2722097"/>
                </a:lnTo>
                <a:lnTo>
                  <a:pt x="1257964" y="2715466"/>
                </a:lnTo>
                <a:lnTo>
                  <a:pt x="1209577" y="2707428"/>
                </a:lnTo>
                <a:lnTo>
                  <a:pt x="1161741" y="2698004"/>
                </a:lnTo>
                <a:lnTo>
                  <a:pt x="1114482" y="2687220"/>
                </a:lnTo>
                <a:lnTo>
                  <a:pt x="1067827" y="2675100"/>
                </a:lnTo>
                <a:lnTo>
                  <a:pt x="1021802" y="2661666"/>
                </a:lnTo>
                <a:lnTo>
                  <a:pt x="976433" y="2646942"/>
                </a:lnTo>
                <a:lnTo>
                  <a:pt x="931748" y="2630954"/>
                </a:lnTo>
                <a:lnTo>
                  <a:pt x="887771" y="2613723"/>
                </a:lnTo>
                <a:lnTo>
                  <a:pt x="844531" y="2595274"/>
                </a:lnTo>
                <a:lnTo>
                  <a:pt x="802053" y="2575631"/>
                </a:lnTo>
                <a:lnTo>
                  <a:pt x="760363" y="2554818"/>
                </a:lnTo>
                <a:lnTo>
                  <a:pt x="719489" y="2532858"/>
                </a:lnTo>
                <a:lnTo>
                  <a:pt x="679456" y="2509775"/>
                </a:lnTo>
                <a:lnTo>
                  <a:pt x="640291" y="2485594"/>
                </a:lnTo>
                <a:lnTo>
                  <a:pt x="602020" y="2460336"/>
                </a:lnTo>
                <a:lnTo>
                  <a:pt x="564670" y="2434028"/>
                </a:lnTo>
                <a:lnTo>
                  <a:pt x="528268" y="2406691"/>
                </a:lnTo>
                <a:lnTo>
                  <a:pt x="492839" y="2378351"/>
                </a:lnTo>
                <a:lnTo>
                  <a:pt x="458410" y="2349030"/>
                </a:lnTo>
                <a:lnTo>
                  <a:pt x="425007" y="2318753"/>
                </a:lnTo>
                <a:lnTo>
                  <a:pt x="392658" y="2287544"/>
                </a:lnTo>
                <a:lnTo>
                  <a:pt x="361387" y="2255426"/>
                </a:lnTo>
                <a:lnTo>
                  <a:pt x="331223" y="2222422"/>
                </a:lnTo>
                <a:lnTo>
                  <a:pt x="302191" y="2188558"/>
                </a:lnTo>
                <a:lnTo>
                  <a:pt x="274317" y="2153855"/>
                </a:lnTo>
                <a:lnTo>
                  <a:pt x="247628" y="2118340"/>
                </a:lnTo>
                <a:lnTo>
                  <a:pt x="222151" y="2082034"/>
                </a:lnTo>
                <a:lnTo>
                  <a:pt x="197912" y="2044962"/>
                </a:lnTo>
                <a:lnTo>
                  <a:pt x="174937" y="2007148"/>
                </a:lnTo>
                <a:lnTo>
                  <a:pt x="153253" y="1968615"/>
                </a:lnTo>
                <a:lnTo>
                  <a:pt x="132886" y="1929388"/>
                </a:lnTo>
                <a:lnTo>
                  <a:pt x="113862" y="1889489"/>
                </a:lnTo>
                <a:lnTo>
                  <a:pt x="96209" y="1848944"/>
                </a:lnTo>
                <a:lnTo>
                  <a:pt x="79952" y="1807775"/>
                </a:lnTo>
                <a:lnTo>
                  <a:pt x="65117" y="1766006"/>
                </a:lnTo>
                <a:lnTo>
                  <a:pt x="51733" y="1723661"/>
                </a:lnTo>
                <a:lnTo>
                  <a:pt x="39823" y="1680765"/>
                </a:lnTo>
                <a:lnTo>
                  <a:pt x="29416" y="1637340"/>
                </a:lnTo>
                <a:lnTo>
                  <a:pt x="20538" y="1593410"/>
                </a:lnTo>
                <a:lnTo>
                  <a:pt x="13215" y="1549000"/>
                </a:lnTo>
                <a:lnTo>
                  <a:pt x="7473" y="1504133"/>
                </a:lnTo>
                <a:lnTo>
                  <a:pt x="3339" y="1458832"/>
                </a:lnTo>
                <a:lnTo>
                  <a:pt x="839" y="1413123"/>
                </a:lnTo>
                <a:lnTo>
                  <a:pt x="0" y="1367027"/>
                </a:lnTo>
              </a:path>
              <a:path w="3013075" h="2734309">
                <a:moveTo>
                  <a:pt x="0" y="1367027"/>
                </a:moveTo>
                <a:lnTo>
                  <a:pt x="839" y="1321022"/>
                </a:lnTo>
                <a:lnTo>
                  <a:pt x="3339" y="1275395"/>
                </a:lnTo>
                <a:lnTo>
                  <a:pt x="7473" y="1230170"/>
                </a:lnTo>
                <a:lnTo>
                  <a:pt x="13215" y="1185371"/>
                </a:lnTo>
                <a:lnTo>
                  <a:pt x="20538" y="1141022"/>
                </a:lnTo>
                <a:lnTo>
                  <a:pt x="29416" y="1097148"/>
                </a:lnTo>
                <a:lnTo>
                  <a:pt x="39823" y="1053772"/>
                </a:lnTo>
                <a:lnTo>
                  <a:pt x="51733" y="1010918"/>
                </a:lnTo>
                <a:lnTo>
                  <a:pt x="65117" y="968611"/>
                </a:lnTo>
                <a:lnTo>
                  <a:pt x="79952" y="926874"/>
                </a:lnTo>
                <a:lnTo>
                  <a:pt x="96209" y="885731"/>
                </a:lnTo>
                <a:lnTo>
                  <a:pt x="113862" y="845207"/>
                </a:lnTo>
                <a:lnTo>
                  <a:pt x="132886" y="805325"/>
                </a:lnTo>
                <a:lnTo>
                  <a:pt x="153253" y="766109"/>
                </a:lnTo>
                <a:lnTo>
                  <a:pt x="174937" y="727584"/>
                </a:lnTo>
                <a:lnTo>
                  <a:pt x="197912" y="689774"/>
                </a:lnTo>
                <a:lnTo>
                  <a:pt x="222151" y="652701"/>
                </a:lnTo>
                <a:lnTo>
                  <a:pt x="247628" y="616391"/>
                </a:lnTo>
                <a:lnTo>
                  <a:pt x="274317" y="580868"/>
                </a:lnTo>
                <a:lnTo>
                  <a:pt x="302191" y="546155"/>
                </a:lnTo>
                <a:lnTo>
                  <a:pt x="331223" y="512277"/>
                </a:lnTo>
                <a:lnTo>
                  <a:pt x="361387" y="479257"/>
                </a:lnTo>
                <a:lnTo>
                  <a:pt x="392658" y="447120"/>
                </a:lnTo>
                <a:lnTo>
                  <a:pt x="425007" y="415889"/>
                </a:lnTo>
                <a:lnTo>
                  <a:pt x="458410" y="385589"/>
                </a:lnTo>
                <a:lnTo>
                  <a:pt x="492839" y="356243"/>
                </a:lnTo>
                <a:lnTo>
                  <a:pt x="528268" y="327876"/>
                </a:lnTo>
                <a:lnTo>
                  <a:pt x="564670" y="300512"/>
                </a:lnTo>
                <a:lnTo>
                  <a:pt x="602020" y="274174"/>
                </a:lnTo>
                <a:lnTo>
                  <a:pt x="640291" y="248887"/>
                </a:lnTo>
                <a:lnTo>
                  <a:pt x="679456" y="224675"/>
                </a:lnTo>
                <a:lnTo>
                  <a:pt x="719489" y="201561"/>
                </a:lnTo>
                <a:lnTo>
                  <a:pt x="760363" y="179570"/>
                </a:lnTo>
                <a:lnTo>
                  <a:pt x="802053" y="158726"/>
                </a:lnTo>
                <a:lnTo>
                  <a:pt x="844531" y="139052"/>
                </a:lnTo>
                <a:lnTo>
                  <a:pt x="887771" y="120574"/>
                </a:lnTo>
                <a:lnTo>
                  <a:pt x="931748" y="103314"/>
                </a:lnTo>
                <a:lnTo>
                  <a:pt x="976433" y="87296"/>
                </a:lnTo>
                <a:lnTo>
                  <a:pt x="1021802" y="72546"/>
                </a:lnTo>
                <a:lnTo>
                  <a:pt x="1067827" y="59086"/>
                </a:lnTo>
                <a:lnTo>
                  <a:pt x="1114482" y="46942"/>
                </a:lnTo>
                <a:lnTo>
                  <a:pt x="1161741" y="36136"/>
                </a:lnTo>
                <a:lnTo>
                  <a:pt x="1209577" y="26693"/>
                </a:lnTo>
                <a:lnTo>
                  <a:pt x="1257964" y="18636"/>
                </a:lnTo>
                <a:lnTo>
                  <a:pt x="1306875" y="11991"/>
                </a:lnTo>
                <a:lnTo>
                  <a:pt x="1356284" y="6781"/>
                </a:lnTo>
                <a:lnTo>
                  <a:pt x="1406165" y="3029"/>
                </a:lnTo>
                <a:lnTo>
                  <a:pt x="1456491" y="761"/>
                </a:lnTo>
                <a:lnTo>
                  <a:pt x="1507235" y="0"/>
                </a:lnTo>
                <a:lnTo>
                  <a:pt x="1557978" y="761"/>
                </a:lnTo>
                <a:lnTo>
                  <a:pt x="1608299" y="3029"/>
                </a:lnTo>
                <a:lnTo>
                  <a:pt x="1658170" y="6781"/>
                </a:lnTo>
                <a:lnTo>
                  <a:pt x="1707567" y="11991"/>
                </a:lnTo>
                <a:lnTo>
                  <a:pt x="1756463" y="18636"/>
                </a:lnTo>
                <a:lnTo>
                  <a:pt x="1804831" y="26693"/>
                </a:lnTo>
                <a:lnTo>
                  <a:pt x="1852646" y="36136"/>
                </a:lnTo>
                <a:lnTo>
                  <a:pt x="1899881" y="46942"/>
                </a:lnTo>
                <a:lnTo>
                  <a:pt x="1946509" y="59086"/>
                </a:lnTo>
                <a:lnTo>
                  <a:pt x="1992505" y="72546"/>
                </a:lnTo>
                <a:lnTo>
                  <a:pt x="2037842" y="87296"/>
                </a:lnTo>
                <a:lnTo>
                  <a:pt x="2082494" y="103314"/>
                </a:lnTo>
                <a:lnTo>
                  <a:pt x="2126435" y="120574"/>
                </a:lnTo>
                <a:lnTo>
                  <a:pt x="2169638" y="139052"/>
                </a:lnTo>
                <a:lnTo>
                  <a:pt x="2212077" y="158726"/>
                </a:lnTo>
                <a:lnTo>
                  <a:pt x="2253726" y="179570"/>
                </a:lnTo>
                <a:lnTo>
                  <a:pt x="2294559" y="201561"/>
                </a:lnTo>
                <a:lnTo>
                  <a:pt x="2334549" y="224675"/>
                </a:lnTo>
                <a:lnTo>
                  <a:pt x="2373670" y="248887"/>
                </a:lnTo>
                <a:lnTo>
                  <a:pt x="2411896" y="274174"/>
                </a:lnTo>
                <a:lnTo>
                  <a:pt x="2449201" y="300512"/>
                </a:lnTo>
                <a:lnTo>
                  <a:pt x="2485558" y="327876"/>
                </a:lnTo>
                <a:lnTo>
                  <a:pt x="2520940" y="356243"/>
                </a:lnTo>
                <a:lnTo>
                  <a:pt x="2555323" y="385589"/>
                </a:lnTo>
                <a:lnTo>
                  <a:pt x="2588678" y="415889"/>
                </a:lnTo>
                <a:lnTo>
                  <a:pt x="2620981" y="447120"/>
                </a:lnTo>
                <a:lnTo>
                  <a:pt x="2652205" y="479257"/>
                </a:lnTo>
                <a:lnTo>
                  <a:pt x="2682324" y="512277"/>
                </a:lnTo>
                <a:lnTo>
                  <a:pt x="2711311" y="546155"/>
                </a:lnTo>
                <a:lnTo>
                  <a:pt x="2739140" y="580868"/>
                </a:lnTo>
                <a:lnTo>
                  <a:pt x="2765785" y="616391"/>
                </a:lnTo>
                <a:lnTo>
                  <a:pt x="2791219" y="652701"/>
                </a:lnTo>
                <a:lnTo>
                  <a:pt x="2815417" y="689774"/>
                </a:lnTo>
                <a:lnTo>
                  <a:pt x="2838351" y="727584"/>
                </a:lnTo>
                <a:lnTo>
                  <a:pt x="2859997" y="766109"/>
                </a:lnTo>
                <a:lnTo>
                  <a:pt x="2880326" y="805325"/>
                </a:lnTo>
                <a:lnTo>
                  <a:pt x="2899314" y="845207"/>
                </a:lnTo>
                <a:lnTo>
                  <a:pt x="2916934" y="885731"/>
                </a:lnTo>
                <a:lnTo>
                  <a:pt x="2933160" y="926874"/>
                </a:lnTo>
                <a:lnTo>
                  <a:pt x="2947965" y="968611"/>
                </a:lnTo>
                <a:lnTo>
                  <a:pt x="2961323" y="1010918"/>
                </a:lnTo>
                <a:lnTo>
                  <a:pt x="2973208" y="1053772"/>
                </a:lnTo>
                <a:lnTo>
                  <a:pt x="2983593" y="1097148"/>
                </a:lnTo>
                <a:lnTo>
                  <a:pt x="2992453" y="1141022"/>
                </a:lnTo>
                <a:lnTo>
                  <a:pt x="2999761" y="1185371"/>
                </a:lnTo>
                <a:lnTo>
                  <a:pt x="3005491" y="1230170"/>
                </a:lnTo>
                <a:lnTo>
                  <a:pt x="3009616" y="1275395"/>
                </a:lnTo>
                <a:lnTo>
                  <a:pt x="3012110" y="1321022"/>
                </a:lnTo>
                <a:lnTo>
                  <a:pt x="3012948" y="1367027"/>
                </a:lnTo>
                <a:lnTo>
                  <a:pt x="3012110" y="1413123"/>
                </a:lnTo>
                <a:lnTo>
                  <a:pt x="3009616" y="1458832"/>
                </a:lnTo>
                <a:lnTo>
                  <a:pt x="3005491" y="1504133"/>
                </a:lnTo>
                <a:lnTo>
                  <a:pt x="2999761" y="1549000"/>
                </a:lnTo>
                <a:lnTo>
                  <a:pt x="2992453" y="1593410"/>
                </a:lnTo>
                <a:lnTo>
                  <a:pt x="2983593" y="1637340"/>
                </a:lnTo>
                <a:lnTo>
                  <a:pt x="2973208" y="1680765"/>
                </a:lnTo>
                <a:lnTo>
                  <a:pt x="2961323" y="1723661"/>
                </a:lnTo>
                <a:lnTo>
                  <a:pt x="2947965" y="1766006"/>
                </a:lnTo>
                <a:lnTo>
                  <a:pt x="2933160" y="1807775"/>
                </a:lnTo>
                <a:lnTo>
                  <a:pt x="2916934" y="1848944"/>
                </a:lnTo>
                <a:lnTo>
                  <a:pt x="2899314" y="1889489"/>
                </a:lnTo>
                <a:lnTo>
                  <a:pt x="2880326" y="1929388"/>
                </a:lnTo>
                <a:lnTo>
                  <a:pt x="2859997" y="1968615"/>
                </a:lnTo>
                <a:lnTo>
                  <a:pt x="2838351" y="2007148"/>
                </a:lnTo>
                <a:lnTo>
                  <a:pt x="2815417" y="2044962"/>
                </a:lnTo>
                <a:lnTo>
                  <a:pt x="2791219" y="2082034"/>
                </a:lnTo>
                <a:lnTo>
                  <a:pt x="2765785" y="2118340"/>
                </a:lnTo>
                <a:lnTo>
                  <a:pt x="2739140" y="2153855"/>
                </a:lnTo>
                <a:lnTo>
                  <a:pt x="2711311" y="2188558"/>
                </a:lnTo>
                <a:lnTo>
                  <a:pt x="2682324" y="2222422"/>
                </a:lnTo>
                <a:lnTo>
                  <a:pt x="2652205" y="2255426"/>
                </a:lnTo>
                <a:lnTo>
                  <a:pt x="2620981" y="2287544"/>
                </a:lnTo>
                <a:lnTo>
                  <a:pt x="2588678" y="2318753"/>
                </a:lnTo>
                <a:lnTo>
                  <a:pt x="2555323" y="2349030"/>
                </a:lnTo>
                <a:lnTo>
                  <a:pt x="2520940" y="2378351"/>
                </a:lnTo>
                <a:lnTo>
                  <a:pt x="2485558" y="2406691"/>
                </a:lnTo>
                <a:lnTo>
                  <a:pt x="2449201" y="2434028"/>
                </a:lnTo>
                <a:lnTo>
                  <a:pt x="2411896" y="2460336"/>
                </a:lnTo>
                <a:lnTo>
                  <a:pt x="2373670" y="2485594"/>
                </a:lnTo>
                <a:lnTo>
                  <a:pt x="2334549" y="2509775"/>
                </a:lnTo>
                <a:lnTo>
                  <a:pt x="2294559" y="2532858"/>
                </a:lnTo>
                <a:lnTo>
                  <a:pt x="2253726" y="2554818"/>
                </a:lnTo>
                <a:lnTo>
                  <a:pt x="2212077" y="2575631"/>
                </a:lnTo>
                <a:lnTo>
                  <a:pt x="2169638" y="2595274"/>
                </a:lnTo>
                <a:lnTo>
                  <a:pt x="2126435" y="2613723"/>
                </a:lnTo>
                <a:lnTo>
                  <a:pt x="2082494" y="2630954"/>
                </a:lnTo>
                <a:lnTo>
                  <a:pt x="2037842" y="2646942"/>
                </a:lnTo>
                <a:lnTo>
                  <a:pt x="1992505" y="2661666"/>
                </a:lnTo>
                <a:lnTo>
                  <a:pt x="1946509" y="2675100"/>
                </a:lnTo>
                <a:lnTo>
                  <a:pt x="1899881" y="2687220"/>
                </a:lnTo>
                <a:lnTo>
                  <a:pt x="1852646" y="2698004"/>
                </a:lnTo>
                <a:lnTo>
                  <a:pt x="1804831" y="2707428"/>
                </a:lnTo>
                <a:lnTo>
                  <a:pt x="1756463" y="2715466"/>
                </a:lnTo>
                <a:lnTo>
                  <a:pt x="1707567" y="2722097"/>
                </a:lnTo>
                <a:lnTo>
                  <a:pt x="1658170" y="2727295"/>
                </a:lnTo>
                <a:lnTo>
                  <a:pt x="1608299" y="2731038"/>
                </a:lnTo>
                <a:lnTo>
                  <a:pt x="1557978" y="2733301"/>
                </a:lnTo>
                <a:lnTo>
                  <a:pt x="1507235" y="2734061"/>
                </a:lnTo>
                <a:lnTo>
                  <a:pt x="1456491" y="2733301"/>
                </a:lnTo>
                <a:lnTo>
                  <a:pt x="1406165" y="2731038"/>
                </a:lnTo>
                <a:lnTo>
                  <a:pt x="1356284" y="2727295"/>
                </a:lnTo>
                <a:lnTo>
                  <a:pt x="1306875" y="2722097"/>
                </a:lnTo>
                <a:lnTo>
                  <a:pt x="1257964" y="2715466"/>
                </a:lnTo>
                <a:lnTo>
                  <a:pt x="1209577" y="2707428"/>
                </a:lnTo>
                <a:lnTo>
                  <a:pt x="1161741" y="2698004"/>
                </a:lnTo>
                <a:lnTo>
                  <a:pt x="1114482" y="2687220"/>
                </a:lnTo>
                <a:lnTo>
                  <a:pt x="1067827" y="2675100"/>
                </a:lnTo>
                <a:lnTo>
                  <a:pt x="1021802" y="2661666"/>
                </a:lnTo>
                <a:lnTo>
                  <a:pt x="976433" y="2646942"/>
                </a:lnTo>
                <a:lnTo>
                  <a:pt x="931748" y="2630954"/>
                </a:lnTo>
                <a:lnTo>
                  <a:pt x="887771" y="2613723"/>
                </a:lnTo>
                <a:lnTo>
                  <a:pt x="844531" y="2595274"/>
                </a:lnTo>
                <a:lnTo>
                  <a:pt x="802053" y="2575631"/>
                </a:lnTo>
                <a:lnTo>
                  <a:pt x="760363" y="2554818"/>
                </a:lnTo>
                <a:lnTo>
                  <a:pt x="719489" y="2532858"/>
                </a:lnTo>
                <a:lnTo>
                  <a:pt x="679456" y="2509775"/>
                </a:lnTo>
                <a:lnTo>
                  <a:pt x="640291" y="2485594"/>
                </a:lnTo>
                <a:lnTo>
                  <a:pt x="602020" y="2460336"/>
                </a:lnTo>
                <a:lnTo>
                  <a:pt x="564670" y="2434028"/>
                </a:lnTo>
                <a:lnTo>
                  <a:pt x="528268" y="2406691"/>
                </a:lnTo>
                <a:lnTo>
                  <a:pt x="492839" y="2378351"/>
                </a:lnTo>
                <a:lnTo>
                  <a:pt x="458410" y="2349030"/>
                </a:lnTo>
                <a:lnTo>
                  <a:pt x="425007" y="2318753"/>
                </a:lnTo>
                <a:lnTo>
                  <a:pt x="392658" y="2287544"/>
                </a:lnTo>
                <a:lnTo>
                  <a:pt x="361387" y="2255426"/>
                </a:lnTo>
                <a:lnTo>
                  <a:pt x="331223" y="2222422"/>
                </a:lnTo>
                <a:lnTo>
                  <a:pt x="302191" y="2188558"/>
                </a:lnTo>
                <a:lnTo>
                  <a:pt x="274317" y="2153855"/>
                </a:lnTo>
                <a:lnTo>
                  <a:pt x="247628" y="2118340"/>
                </a:lnTo>
                <a:lnTo>
                  <a:pt x="222151" y="2082034"/>
                </a:lnTo>
                <a:lnTo>
                  <a:pt x="197912" y="2044962"/>
                </a:lnTo>
                <a:lnTo>
                  <a:pt x="174937" y="2007148"/>
                </a:lnTo>
                <a:lnTo>
                  <a:pt x="153253" y="1968615"/>
                </a:lnTo>
                <a:lnTo>
                  <a:pt x="132886" y="1929388"/>
                </a:lnTo>
                <a:lnTo>
                  <a:pt x="113862" y="1889489"/>
                </a:lnTo>
                <a:lnTo>
                  <a:pt x="96209" y="1848944"/>
                </a:lnTo>
                <a:lnTo>
                  <a:pt x="79952" y="1807775"/>
                </a:lnTo>
                <a:lnTo>
                  <a:pt x="65117" y="1766006"/>
                </a:lnTo>
                <a:lnTo>
                  <a:pt x="51733" y="1723661"/>
                </a:lnTo>
                <a:lnTo>
                  <a:pt x="39823" y="1680765"/>
                </a:lnTo>
                <a:lnTo>
                  <a:pt x="29416" y="1637340"/>
                </a:lnTo>
                <a:lnTo>
                  <a:pt x="20538" y="1593410"/>
                </a:lnTo>
                <a:lnTo>
                  <a:pt x="13215" y="1549000"/>
                </a:lnTo>
                <a:lnTo>
                  <a:pt x="7473" y="1504133"/>
                </a:lnTo>
                <a:lnTo>
                  <a:pt x="3339" y="1458832"/>
                </a:lnTo>
                <a:lnTo>
                  <a:pt x="839" y="1413123"/>
                </a:lnTo>
                <a:lnTo>
                  <a:pt x="0" y="1367027"/>
                </a:lnTo>
              </a:path>
            </a:pathLst>
          </a:custGeom>
          <a:ln w="24384">
            <a:solidFill>
              <a:srgbClr val="7E7E7E"/>
            </a:solidFill>
          </a:ln>
        </p:spPr>
        <p:txBody>
          <a:bodyPr wrap="square" lIns="0" tIns="0" rIns="0" bIns="0" rtlCol="0"/>
          <a:lstStyle/>
          <a:p>
            <a:endParaRPr sz="1632"/>
          </a:p>
        </p:txBody>
      </p:sp>
      <p:sp>
        <p:nvSpPr>
          <p:cNvPr id="3" name="object 3"/>
          <p:cNvSpPr/>
          <p:nvPr/>
        </p:nvSpPr>
        <p:spPr>
          <a:xfrm>
            <a:off x="1622120" y="3825809"/>
            <a:ext cx="2689649" cy="2652221"/>
          </a:xfrm>
          <a:custGeom>
            <a:avLst/>
            <a:gdLst/>
            <a:ahLst/>
            <a:cxnLst/>
            <a:rect l="l" t="t" r="r" b="b"/>
            <a:pathLst>
              <a:path w="2966085" h="2924809">
                <a:moveTo>
                  <a:pt x="0" y="1463040"/>
                </a:moveTo>
                <a:lnTo>
                  <a:pt x="793" y="1414763"/>
                </a:lnTo>
                <a:lnTo>
                  <a:pt x="3156" y="1366877"/>
                </a:lnTo>
                <a:lnTo>
                  <a:pt x="7065" y="1319404"/>
                </a:lnTo>
                <a:lnTo>
                  <a:pt x="12496" y="1272370"/>
                </a:lnTo>
                <a:lnTo>
                  <a:pt x="19423" y="1225798"/>
                </a:lnTo>
                <a:lnTo>
                  <a:pt x="27822" y="1179713"/>
                </a:lnTo>
                <a:lnTo>
                  <a:pt x="37669" y="1134138"/>
                </a:lnTo>
                <a:lnTo>
                  <a:pt x="48939" y="1089098"/>
                </a:lnTo>
                <a:lnTo>
                  <a:pt x="61608" y="1044617"/>
                </a:lnTo>
                <a:lnTo>
                  <a:pt x="75651" y="1000719"/>
                </a:lnTo>
                <a:lnTo>
                  <a:pt x="91043" y="957428"/>
                </a:lnTo>
                <a:lnTo>
                  <a:pt x="107761" y="914768"/>
                </a:lnTo>
                <a:lnTo>
                  <a:pt x="125780" y="872764"/>
                </a:lnTo>
                <a:lnTo>
                  <a:pt x="145074" y="831439"/>
                </a:lnTo>
                <a:lnTo>
                  <a:pt x="165620" y="790818"/>
                </a:lnTo>
                <a:lnTo>
                  <a:pt x="187393" y="750925"/>
                </a:lnTo>
                <a:lnTo>
                  <a:pt x="210369" y="711784"/>
                </a:lnTo>
                <a:lnTo>
                  <a:pt x="234523" y="673419"/>
                </a:lnTo>
                <a:lnTo>
                  <a:pt x="259831" y="635855"/>
                </a:lnTo>
                <a:lnTo>
                  <a:pt x="286268" y="599114"/>
                </a:lnTo>
                <a:lnTo>
                  <a:pt x="313809" y="563223"/>
                </a:lnTo>
                <a:lnTo>
                  <a:pt x="342430" y="528204"/>
                </a:lnTo>
                <a:lnTo>
                  <a:pt x="372107" y="494082"/>
                </a:lnTo>
                <a:lnTo>
                  <a:pt x="402815" y="460881"/>
                </a:lnTo>
                <a:lnTo>
                  <a:pt x="434530" y="428625"/>
                </a:lnTo>
                <a:lnTo>
                  <a:pt x="467227" y="397338"/>
                </a:lnTo>
                <a:lnTo>
                  <a:pt x="500881" y="367044"/>
                </a:lnTo>
                <a:lnTo>
                  <a:pt x="535468" y="337769"/>
                </a:lnTo>
                <a:lnTo>
                  <a:pt x="570964" y="309535"/>
                </a:lnTo>
                <a:lnTo>
                  <a:pt x="607344" y="282366"/>
                </a:lnTo>
                <a:lnTo>
                  <a:pt x="644583" y="256288"/>
                </a:lnTo>
                <a:lnTo>
                  <a:pt x="682658" y="231324"/>
                </a:lnTo>
                <a:lnTo>
                  <a:pt x="721543" y="207498"/>
                </a:lnTo>
                <a:lnTo>
                  <a:pt x="761214" y="184834"/>
                </a:lnTo>
                <a:lnTo>
                  <a:pt x="801646" y="163357"/>
                </a:lnTo>
                <a:lnTo>
                  <a:pt x="842816" y="143091"/>
                </a:lnTo>
                <a:lnTo>
                  <a:pt x="884698" y="124059"/>
                </a:lnTo>
                <a:lnTo>
                  <a:pt x="927268" y="106286"/>
                </a:lnTo>
                <a:lnTo>
                  <a:pt x="970501" y="89797"/>
                </a:lnTo>
                <a:lnTo>
                  <a:pt x="1014374" y="74615"/>
                </a:lnTo>
                <a:lnTo>
                  <a:pt x="1058861" y="60764"/>
                </a:lnTo>
                <a:lnTo>
                  <a:pt x="1103938" y="48268"/>
                </a:lnTo>
                <a:lnTo>
                  <a:pt x="1149580" y="37152"/>
                </a:lnTo>
                <a:lnTo>
                  <a:pt x="1195764" y="27440"/>
                </a:lnTo>
                <a:lnTo>
                  <a:pt x="1242463" y="19156"/>
                </a:lnTo>
                <a:lnTo>
                  <a:pt x="1289655" y="12324"/>
                </a:lnTo>
                <a:lnTo>
                  <a:pt x="1337314" y="6968"/>
                </a:lnTo>
                <a:lnTo>
                  <a:pt x="1385416" y="3113"/>
                </a:lnTo>
                <a:lnTo>
                  <a:pt x="1433937" y="782"/>
                </a:lnTo>
                <a:lnTo>
                  <a:pt x="1482852" y="0"/>
                </a:lnTo>
                <a:lnTo>
                  <a:pt x="1531766" y="782"/>
                </a:lnTo>
                <a:lnTo>
                  <a:pt x="1580287" y="3113"/>
                </a:lnTo>
                <a:lnTo>
                  <a:pt x="1628389" y="6968"/>
                </a:lnTo>
                <a:lnTo>
                  <a:pt x="1676048" y="12324"/>
                </a:lnTo>
                <a:lnTo>
                  <a:pt x="1723240" y="19156"/>
                </a:lnTo>
                <a:lnTo>
                  <a:pt x="1769939" y="27440"/>
                </a:lnTo>
                <a:lnTo>
                  <a:pt x="1816123" y="37152"/>
                </a:lnTo>
                <a:lnTo>
                  <a:pt x="1861765" y="48268"/>
                </a:lnTo>
                <a:lnTo>
                  <a:pt x="1906842" y="60764"/>
                </a:lnTo>
                <a:lnTo>
                  <a:pt x="1951329" y="74615"/>
                </a:lnTo>
                <a:lnTo>
                  <a:pt x="1995202" y="89797"/>
                </a:lnTo>
                <a:lnTo>
                  <a:pt x="2038435" y="106286"/>
                </a:lnTo>
                <a:lnTo>
                  <a:pt x="2081005" y="124059"/>
                </a:lnTo>
                <a:lnTo>
                  <a:pt x="2122887" y="143091"/>
                </a:lnTo>
                <a:lnTo>
                  <a:pt x="2164057" y="163357"/>
                </a:lnTo>
                <a:lnTo>
                  <a:pt x="2204489" y="184834"/>
                </a:lnTo>
                <a:lnTo>
                  <a:pt x="2244160" y="207498"/>
                </a:lnTo>
                <a:lnTo>
                  <a:pt x="2283045" y="231324"/>
                </a:lnTo>
                <a:lnTo>
                  <a:pt x="2321120" y="256288"/>
                </a:lnTo>
                <a:lnTo>
                  <a:pt x="2358359" y="282366"/>
                </a:lnTo>
                <a:lnTo>
                  <a:pt x="2394739" y="309535"/>
                </a:lnTo>
                <a:lnTo>
                  <a:pt x="2430235" y="337769"/>
                </a:lnTo>
                <a:lnTo>
                  <a:pt x="2464822" y="367044"/>
                </a:lnTo>
                <a:lnTo>
                  <a:pt x="2498476" y="397338"/>
                </a:lnTo>
                <a:lnTo>
                  <a:pt x="2531173" y="428625"/>
                </a:lnTo>
                <a:lnTo>
                  <a:pt x="2562888" y="460881"/>
                </a:lnTo>
                <a:lnTo>
                  <a:pt x="2593596" y="494082"/>
                </a:lnTo>
                <a:lnTo>
                  <a:pt x="2623273" y="528204"/>
                </a:lnTo>
                <a:lnTo>
                  <a:pt x="2651894" y="563223"/>
                </a:lnTo>
                <a:lnTo>
                  <a:pt x="2679435" y="599114"/>
                </a:lnTo>
                <a:lnTo>
                  <a:pt x="2705872" y="635855"/>
                </a:lnTo>
                <a:lnTo>
                  <a:pt x="2731180" y="673419"/>
                </a:lnTo>
                <a:lnTo>
                  <a:pt x="2755334" y="711784"/>
                </a:lnTo>
                <a:lnTo>
                  <a:pt x="2778310" y="750925"/>
                </a:lnTo>
                <a:lnTo>
                  <a:pt x="2800083" y="790818"/>
                </a:lnTo>
                <a:lnTo>
                  <a:pt x="2820629" y="831439"/>
                </a:lnTo>
                <a:lnTo>
                  <a:pt x="2839923" y="872764"/>
                </a:lnTo>
                <a:lnTo>
                  <a:pt x="2857942" y="914768"/>
                </a:lnTo>
                <a:lnTo>
                  <a:pt x="2874660" y="957428"/>
                </a:lnTo>
                <a:lnTo>
                  <a:pt x="2890052" y="1000719"/>
                </a:lnTo>
                <a:lnTo>
                  <a:pt x="2904095" y="1044617"/>
                </a:lnTo>
                <a:lnTo>
                  <a:pt x="2916764" y="1089098"/>
                </a:lnTo>
                <a:lnTo>
                  <a:pt x="2928034" y="1134138"/>
                </a:lnTo>
                <a:lnTo>
                  <a:pt x="2937881" y="1179713"/>
                </a:lnTo>
                <a:lnTo>
                  <a:pt x="2946280" y="1225798"/>
                </a:lnTo>
                <a:lnTo>
                  <a:pt x="2953207" y="1272370"/>
                </a:lnTo>
                <a:lnTo>
                  <a:pt x="2958638" y="1319404"/>
                </a:lnTo>
                <a:lnTo>
                  <a:pt x="2962547" y="1366877"/>
                </a:lnTo>
                <a:lnTo>
                  <a:pt x="2964910" y="1414763"/>
                </a:lnTo>
                <a:lnTo>
                  <a:pt x="2965704" y="1463040"/>
                </a:lnTo>
                <a:lnTo>
                  <a:pt x="2964910" y="1511314"/>
                </a:lnTo>
                <a:lnTo>
                  <a:pt x="2962547" y="1559196"/>
                </a:lnTo>
                <a:lnTo>
                  <a:pt x="2958638" y="1606660"/>
                </a:lnTo>
                <a:lnTo>
                  <a:pt x="2953207" y="1653682"/>
                </a:lnTo>
                <a:lnTo>
                  <a:pt x="2946280" y="1700239"/>
                </a:lnTo>
                <a:lnTo>
                  <a:pt x="2937881" y="1746307"/>
                </a:lnTo>
                <a:lnTo>
                  <a:pt x="2928034" y="1791861"/>
                </a:lnTo>
                <a:lnTo>
                  <a:pt x="2916764" y="1836878"/>
                </a:lnTo>
                <a:lnTo>
                  <a:pt x="2904095" y="1881334"/>
                </a:lnTo>
                <a:lnTo>
                  <a:pt x="2890052" y="1925204"/>
                </a:lnTo>
                <a:lnTo>
                  <a:pt x="2874660" y="1968465"/>
                </a:lnTo>
                <a:lnTo>
                  <a:pt x="2857942" y="2011092"/>
                </a:lnTo>
                <a:lnTo>
                  <a:pt x="2839923" y="2053063"/>
                </a:lnTo>
                <a:lnTo>
                  <a:pt x="2820629" y="2094351"/>
                </a:lnTo>
                <a:lnTo>
                  <a:pt x="2800083" y="2134935"/>
                </a:lnTo>
                <a:lnTo>
                  <a:pt x="2778310" y="2174789"/>
                </a:lnTo>
                <a:lnTo>
                  <a:pt x="2755334" y="2213890"/>
                </a:lnTo>
                <a:lnTo>
                  <a:pt x="2731180" y="2252213"/>
                </a:lnTo>
                <a:lnTo>
                  <a:pt x="2705872" y="2289735"/>
                </a:lnTo>
                <a:lnTo>
                  <a:pt x="2679435" y="2326432"/>
                </a:lnTo>
                <a:lnTo>
                  <a:pt x="2651894" y="2362280"/>
                </a:lnTo>
                <a:lnTo>
                  <a:pt x="2623273" y="2397254"/>
                </a:lnTo>
                <a:lnTo>
                  <a:pt x="2593596" y="2431331"/>
                </a:lnTo>
                <a:lnTo>
                  <a:pt x="2562888" y="2464487"/>
                </a:lnTo>
                <a:lnTo>
                  <a:pt x="2531173" y="2496697"/>
                </a:lnTo>
                <a:lnTo>
                  <a:pt x="2498476" y="2527938"/>
                </a:lnTo>
                <a:lnTo>
                  <a:pt x="2464822" y="2558186"/>
                </a:lnTo>
                <a:lnTo>
                  <a:pt x="2430235" y="2587417"/>
                </a:lnTo>
                <a:lnTo>
                  <a:pt x="2394739" y="2615606"/>
                </a:lnTo>
                <a:lnTo>
                  <a:pt x="2358359" y="2642730"/>
                </a:lnTo>
                <a:lnTo>
                  <a:pt x="2321120" y="2668765"/>
                </a:lnTo>
                <a:lnTo>
                  <a:pt x="2283045" y="2693686"/>
                </a:lnTo>
                <a:lnTo>
                  <a:pt x="2244160" y="2717471"/>
                </a:lnTo>
                <a:lnTo>
                  <a:pt x="2204489" y="2740094"/>
                </a:lnTo>
                <a:lnTo>
                  <a:pt x="2164057" y="2761532"/>
                </a:lnTo>
                <a:lnTo>
                  <a:pt x="2122887" y="2781761"/>
                </a:lnTo>
                <a:lnTo>
                  <a:pt x="2081005" y="2800756"/>
                </a:lnTo>
                <a:lnTo>
                  <a:pt x="2038435" y="2818495"/>
                </a:lnTo>
                <a:lnTo>
                  <a:pt x="1995202" y="2834952"/>
                </a:lnTo>
                <a:lnTo>
                  <a:pt x="1951329" y="2850104"/>
                </a:lnTo>
                <a:lnTo>
                  <a:pt x="1906842" y="2863927"/>
                </a:lnTo>
                <a:lnTo>
                  <a:pt x="1861765" y="2876397"/>
                </a:lnTo>
                <a:lnTo>
                  <a:pt x="1816123" y="2887489"/>
                </a:lnTo>
                <a:lnTo>
                  <a:pt x="1769939" y="2897180"/>
                </a:lnTo>
                <a:lnTo>
                  <a:pt x="1723240" y="2905447"/>
                </a:lnTo>
                <a:lnTo>
                  <a:pt x="1676048" y="2912264"/>
                </a:lnTo>
                <a:lnTo>
                  <a:pt x="1628389" y="2917608"/>
                </a:lnTo>
                <a:lnTo>
                  <a:pt x="1580287" y="2921454"/>
                </a:lnTo>
                <a:lnTo>
                  <a:pt x="1531766" y="2923780"/>
                </a:lnTo>
                <a:lnTo>
                  <a:pt x="1482852" y="2924561"/>
                </a:lnTo>
                <a:lnTo>
                  <a:pt x="1433937" y="2923780"/>
                </a:lnTo>
                <a:lnTo>
                  <a:pt x="1385416" y="2921454"/>
                </a:lnTo>
                <a:lnTo>
                  <a:pt x="1337314" y="2917608"/>
                </a:lnTo>
                <a:lnTo>
                  <a:pt x="1289655" y="2912264"/>
                </a:lnTo>
                <a:lnTo>
                  <a:pt x="1242463" y="2905447"/>
                </a:lnTo>
                <a:lnTo>
                  <a:pt x="1195764" y="2897180"/>
                </a:lnTo>
                <a:lnTo>
                  <a:pt x="1149580" y="2887489"/>
                </a:lnTo>
                <a:lnTo>
                  <a:pt x="1103938" y="2876397"/>
                </a:lnTo>
                <a:lnTo>
                  <a:pt x="1058861" y="2863927"/>
                </a:lnTo>
                <a:lnTo>
                  <a:pt x="1014374" y="2850104"/>
                </a:lnTo>
                <a:lnTo>
                  <a:pt x="970501" y="2834952"/>
                </a:lnTo>
                <a:lnTo>
                  <a:pt x="927268" y="2818495"/>
                </a:lnTo>
                <a:lnTo>
                  <a:pt x="884698" y="2800756"/>
                </a:lnTo>
                <a:lnTo>
                  <a:pt x="842816" y="2781761"/>
                </a:lnTo>
                <a:lnTo>
                  <a:pt x="801646" y="2761532"/>
                </a:lnTo>
                <a:lnTo>
                  <a:pt x="761214" y="2740094"/>
                </a:lnTo>
                <a:lnTo>
                  <a:pt x="721543" y="2717471"/>
                </a:lnTo>
                <a:lnTo>
                  <a:pt x="682658" y="2693686"/>
                </a:lnTo>
                <a:lnTo>
                  <a:pt x="644583" y="2668765"/>
                </a:lnTo>
                <a:lnTo>
                  <a:pt x="607344" y="2642730"/>
                </a:lnTo>
                <a:lnTo>
                  <a:pt x="570964" y="2615606"/>
                </a:lnTo>
                <a:lnTo>
                  <a:pt x="535468" y="2587417"/>
                </a:lnTo>
                <a:lnTo>
                  <a:pt x="500881" y="2558186"/>
                </a:lnTo>
                <a:lnTo>
                  <a:pt x="467227" y="2527938"/>
                </a:lnTo>
                <a:lnTo>
                  <a:pt x="434530" y="2496697"/>
                </a:lnTo>
                <a:lnTo>
                  <a:pt x="402815" y="2464487"/>
                </a:lnTo>
                <a:lnTo>
                  <a:pt x="372107" y="2431331"/>
                </a:lnTo>
                <a:lnTo>
                  <a:pt x="342430" y="2397254"/>
                </a:lnTo>
                <a:lnTo>
                  <a:pt x="313809" y="2362280"/>
                </a:lnTo>
                <a:lnTo>
                  <a:pt x="286268" y="2326432"/>
                </a:lnTo>
                <a:lnTo>
                  <a:pt x="259831" y="2289735"/>
                </a:lnTo>
                <a:lnTo>
                  <a:pt x="234523" y="2252213"/>
                </a:lnTo>
                <a:lnTo>
                  <a:pt x="210369" y="2213890"/>
                </a:lnTo>
                <a:lnTo>
                  <a:pt x="187393" y="2174789"/>
                </a:lnTo>
                <a:lnTo>
                  <a:pt x="165620" y="2134935"/>
                </a:lnTo>
                <a:lnTo>
                  <a:pt x="145074" y="2094351"/>
                </a:lnTo>
                <a:lnTo>
                  <a:pt x="125780" y="2053063"/>
                </a:lnTo>
                <a:lnTo>
                  <a:pt x="107761" y="2011092"/>
                </a:lnTo>
                <a:lnTo>
                  <a:pt x="91043" y="1968465"/>
                </a:lnTo>
                <a:lnTo>
                  <a:pt x="75651" y="1925204"/>
                </a:lnTo>
                <a:lnTo>
                  <a:pt x="61608" y="1881334"/>
                </a:lnTo>
                <a:lnTo>
                  <a:pt x="48939" y="1836878"/>
                </a:lnTo>
                <a:lnTo>
                  <a:pt x="37669" y="1791861"/>
                </a:lnTo>
                <a:lnTo>
                  <a:pt x="27822" y="1746307"/>
                </a:lnTo>
                <a:lnTo>
                  <a:pt x="19423" y="1700239"/>
                </a:lnTo>
                <a:lnTo>
                  <a:pt x="12496" y="1653682"/>
                </a:lnTo>
                <a:lnTo>
                  <a:pt x="7065" y="1606660"/>
                </a:lnTo>
                <a:lnTo>
                  <a:pt x="3156" y="1559196"/>
                </a:lnTo>
                <a:lnTo>
                  <a:pt x="793" y="1511314"/>
                </a:lnTo>
                <a:lnTo>
                  <a:pt x="0" y="1463040"/>
                </a:lnTo>
              </a:path>
              <a:path w="2966085" h="2924809">
                <a:moveTo>
                  <a:pt x="0" y="1463040"/>
                </a:moveTo>
                <a:lnTo>
                  <a:pt x="793" y="1414763"/>
                </a:lnTo>
                <a:lnTo>
                  <a:pt x="3156" y="1366877"/>
                </a:lnTo>
                <a:lnTo>
                  <a:pt x="7065" y="1319404"/>
                </a:lnTo>
                <a:lnTo>
                  <a:pt x="12496" y="1272370"/>
                </a:lnTo>
                <a:lnTo>
                  <a:pt x="19423" y="1225798"/>
                </a:lnTo>
                <a:lnTo>
                  <a:pt x="27822" y="1179713"/>
                </a:lnTo>
                <a:lnTo>
                  <a:pt x="37669" y="1134138"/>
                </a:lnTo>
                <a:lnTo>
                  <a:pt x="48939" y="1089098"/>
                </a:lnTo>
                <a:lnTo>
                  <a:pt x="61608" y="1044617"/>
                </a:lnTo>
                <a:lnTo>
                  <a:pt x="75651" y="1000719"/>
                </a:lnTo>
                <a:lnTo>
                  <a:pt x="91043" y="957428"/>
                </a:lnTo>
                <a:lnTo>
                  <a:pt x="107761" y="914768"/>
                </a:lnTo>
                <a:lnTo>
                  <a:pt x="125780" y="872764"/>
                </a:lnTo>
                <a:lnTo>
                  <a:pt x="145074" y="831439"/>
                </a:lnTo>
                <a:lnTo>
                  <a:pt x="165620" y="790818"/>
                </a:lnTo>
                <a:lnTo>
                  <a:pt x="187393" y="750925"/>
                </a:lnTo>
                <a:lnTo>
                  <a:pt x="210369" y="711784"/>
                </a:lnTo>
                <a:lnTo>
                  <a:pt x="234523" y="673419"/>
                </a:lnTo>
                <a:lnTo>
                  <a:pt x="259831" y="635855"/>
                </a:lnTo>
                <a:lnTo>
                  <a:pt x="286268" y="599114"/>
                </a:lnTo>
                <a:lnTo>
                  <a:pt x="313809" y="563223"/>
                </a:lnTo>
                <a:lnTo>
                  <a:pt x="342430" y="528204"/>
                </a:lnTo>
                <a:lnTo>
                  <a:pt x="372107" y="494082"/>
                </a:lnTo>
                <a:lnTo>
                  <a:pt x="402815" y="460881"/>
                </a:lnTo>
                <a:lnTo>
                  <a:pt x="434530" y="428625"/>
                </a:lnTo>
                <a:lnTo>
                  <a:pt x="467227" y="397338"/>
                </a:lnTo>
                <a:lnTo>
                  <a:pt x="500881" y="367044"/>
                </a:lnTo>
                <a:lnTo>
                  <a:pt x="535468" y="337769"/>
                </a:lnTo>
                <a:lnTo>
                  <a:pt x="570964" y="309535"/>
                </a:lnTo>
                <a:lnTo>
                  <a:pt x="607344" y="282366"/>
                </a:lnTo>
                <a:lnTo>
                  <a:pt x="644583" y="256288"/>
                </a:lnTo>
                <a:lnTo>
                  <a:pt x="682658" y="231324"/>
                </a:lnTo>
                <a:lnTo>
                  <a:pt x="721543" y="207498"/>
                </a:lnTo>
                <a:lnTo>
                  <a:pt x="761214" y="184834"/>
                </a:lnTo>
                <a:lnTo>
                  <a:pt x="801646" y="163357"/>
                </a:lnTo>
                <a:lnTo>
                  <a:pt x="842816" y="143091"/>
                </a:lnTo>
                <a:lnTo>
                  <a:pt x="884698" y="124059"/>
                </a:lnTo>
                <a:lnTo>
                  <a:pt x="927268" y="106286"/>
                </a:lnTo>
                <a:lnTo>
                  <a:pt x="970501" y="89797"/>
                </a:lnTo>
                <a:lnTo>
                  <a:pt x="1014374" y="74615"/>
                </a:lnTo>
                <a:lnTo>
                  <a:pt x="1058861" y="60764"/>
                </a:lnTo>
                <a:lnTo>
                  <a:pt x="1103938" y="48268"/>
                </a:lnTo>
                <a:lnTo>
                  <a:pt x="1149580" y="37152"/>
                </a:lnTo>
                <a:lnTo>
                  <a:pt x="1195764" y="27440"/>
                </a:lnTo>
                <a:lnTo>
                  <a:pt x="1242463" y="19156"/>
                </a:lnTo>
                <a:lnTo>
                  <a:pt x="1289655" y="12324"/>
                </a:lnTo>
                <a:lnTo>
                  <a:pt x="1337314" y="6968"/>
                </a:lnTo>
                <a:lnTo>
                  <a:pt x="1385416" y="3113"/>
                </a:lnTo>
                <a:lnTo>
                  <a:pt x="1433937" y="782"/>
                </a:lnTo>
                <a:lnTo>
                  <a:pt x="1482852" y="0"/>
                </a:lnTo>
                <a:lnTo>
                  <a:pt x="1531766" y="782"/>
                </a:lnTo>
                <a:lnTo>
                  <a:pt x="1580287" y="3113"/>
                </a:lnTo>
                <a:lnTo>
                  <a:pt x="1628389" y="6968"/>
                </a:lnTo>
                <a:lnTo>
                  <a:pt x="1676048" y="12324"/>
                </a:lnTo>
                <a:lnTo>
                  <a:pt x="1723240" y="19156"/>
                </a:lnTo>
                <a:lnTo>
                  <a:pt x="1769939" y="27440"/>
                </a:lnTo>
                <a:lnTo>
                  <a:pt x="1816123" y="37152"/>
                </a:lnTo>
                <a:lnTo>
                  <a:pt x="1861765" y="48268"/>
                </a:lnTo>
                <a:lnTo>
                  <a:pt x="1906842" y="60764"/>
                </a:lnTo>
                <a:lnTo>
                  <a:pt x="1951329" y="74615"/>
                </a:lnTo>
                <a:lnTo>
                  <a:pt x="1995202" y="89797"/>
                </a:lnTo>
                <a:lnTo>
                  <a:pt x="2038435" y="106286"/>
                </a:lnTo>
                <a:lnTo>
                  <a:pt x="2081005" y="124059"/>
                </a:lnTo>
                <a:lnTo>
                  <a:pt x="2122887" y="143091"/>
                </a:lnTo>
                <a:lnTo>
                  <a:pt x="2164057" y="163357"/>
                </a:lnTo>
                <a:lnTo>
                  <a:pt x="2204489" y="184834"/>
                </a:lnTo>
                <a:lnTo>
                  <a:pt x="2244160" y="207498"/>
                </a:lnTo>
                <a:lnTo>
                  <a:pt x="2283045" y="231324"/>
                </a:lnTo>
                <a:lnTo>
                  <a:pt x="2321120" y="256288"/>
                </a:lnTo>
                <a:lnTo>
                  <a:pt x="2358359" y="282366"/>
                </a:lnTo>
                <a:lnTo>
                  <a:pt x="2394739" y="309535"/>
                </a:lnTo>
                <a:lnTo>
                  <a:pt x="2430235" y="337769"/>
                </a:lnTo>
                <a:lnTo>
                  <a:pt x="2464822" y="367044"/>
                </a:lnTo>
                <a:lnTo>
                  <a:pt x="2498476" y="397338"/>
                </a:lnTo>
                <a:lnTo>
                  <a:pt x="2531173" y="428625"/>
                </a:lnTo>
                <a:lnTo>
                  <a:pt x="2562888" y="460881"/>
                </a:lnTo>
                <a:lnTo>
                  <a:pt x="2593596" y="494082"/>
                </a:lnTo>
                <a:lnTo>
                  <a:pt x="2623273" y="528204"/>
                </a:lnTo>
                <a:lnTo>
                  <a:pt x="2651894" y="563223"/>
                </a:lnTo>
                <a:lnTo>
                  <a:pt x="2679435" y="599114"/>
                </a:lnTo>
                <a:lnTo>
                  <a:pt x="2705872" y="635855"/>
                </a:lnTo>
                <a:lnTo>
                  <a:pt x="2731180" y="673419"/>
                </a:lnTo>
                <a:lnTo>
                  <a:pt x="2755334" y="711784"/>
                </a:lnTo>
                <a:lnTo>
                  <a:pt x="2778310" y="750925"/>
                </a:lnTo>
                <a:lnTo>
                  <a:pt x="2800083" y="790818"/>
                </a:lnTo>
                <a:lnTo>
                  <a:pt x="2820629" y="831439"/>
                </a:lnTo>
                <a:lnTo>
                  <a:pt x="2839923" y="872764"/>
                </a:lnTo>
                <a:lnTo>
                  <a:pt x="2857942" y="914768"/>
                </a:lnTo>
                <a:lnTo>
                  <a:pt x="2874660" y="957428"/>
                </a:lnTo>
                <a:lnTo>
                  <a:pt x="2890052" y="1000719"/>
                </a:lnTo>
                <a:lnTo>
                  <a:pt x="2904095" y="1044617"/>
                </a:lnTo>
                <a:lnTo>
                  <a:pt x="2916764" y="1089098"/>
                </a:lnTo>
                <a:lnTo>
                  <a:pt x="2928034" y="1134138"/>
                </a:lnTo>
                <a:lnTo>
                  <a:pt x="2937881" y="1179713"/>
                </a:lnTo>
                <a:lnTo>
                  <a:pt x="2946280" y="1225798"/>
                </a:lnTo>
                <a:lnTo>
                  <a:pt x="2953207" y="1272370"/>
                </a:lnTo>
                <a:lnTo>
                  <a:pt x="2958638" y="1319404"/>
                </a:lnTo>
                <a:lnTo>
                  <a:pt x="2962547" y="1366877"/>
                </a:lnTo>
                <a:lnTo>
                  <a:pt x="2964910" y="1414763"/>
                </a:lnTo>
                <a:lnTo>
                  <a:pt x="2965704" y="1463040"/>
                </a:lnTo>
                <a:lnTo>
                  <a:pt x="2964910" y="1511314"/>
                </a:lnTo>
                <a:lnTo>
                  <a:pt x="2962547" y="1559196"/>
                </a:lnTo>
                <a:lnTo>
                  <a:pt x="2958638" y="1606660"/>
                </a:lnTo>
                <a:lnTo>
                  <a:pt x="2953207" y="1653682"/>
                </a:lnTo>
                <a:lnTo>
                  <a:pt x="2946280" y="1700239"/>
                </a:lnTo>
                <a:lnTo>
                  <a:pt x="2937881" y="1746307"/>
                </a:lnTo>
                <a:lnTo>
                  <a:pt x="2928034" y="1791861"/>
                </a:lnTo>
                <a:lnTo>
                  <a:pt x="2916764" y="1836878"/>
                </a:lnTo>
                <a:lnTo>
                  <a:pt x="2904095" y="1881334"/>
                </a:lnTo>
                <a:lnTo>
                  <a:pt x="2890052" y="1925204"/>
                </a:lnTo>
                <a:lnTo>
                  <a:pt x="2874660" y="1968465"/>
                </a:lnTo>
                <a:lnTo>
                  <a:pt x="2857942" y="2011092"/>
                </a:lnTo>
                <a:lnTo>
                  <a:pt x="2839923" y="2053063"/>
                </a:lnTo>
                <a:lnTo>
                  <a:pt x="2820629" y="2094351"/>
                </a:lnTo>
                <a:lnTo>
                  <a:pt x="2800083" y="2134935"/>
                </a:lnTo>
                <a:lnTo>
                  <a:pt x="2778310" y="2174789"/>
                </a:lnTo>
                <a:lnTo>
                  <a:pt x="2755334" y="2213890"/>
                </a:lnTo>
                <a:lnTo>
                  <a:pt x="2731180" y="2252213"/>
                </a:lnTo>
                <a:lnTo>
                  <a:pt x="2705872" y="2289735"/>
                </a:lnTo>
                <a:lnTo>
                  <a:pt x="2679435" y="2326432"/>
                </a:lnTo>
                <a:lnTo>
                  <a:pt x="2651894" y="2362280"/>
                </a:lnTo>
                <a:lnTo>
                  <a:pt x="2623273" y="2397254"/>
                </a:lnTo>
                <a:lnTo>
                  <a:pt x="2593596" y="2431331"/>
                </a:lnTo>
                <a:lnTo>
                  <a:pt x="2562888" y="2464487"/>
                </a:lnTo>
                <a:lnTo>
                  <a:pt x="2531173" y="2496697"/>
                </a:lnTo>
                <a:lnTo>
                  <a:pt x="2498476" y="2527938"/>
                </a:lnTo>
                <a:lnTo>
                  <a:pt x="2464822" y="2558186"/>
                </a:lnTo>
                <a:lnTo>
                  <a:pt x="2430235" y="2587417"/>
                </a:lnTo>
                <a:lnTo>
                  <a:pt x="2394739" y="2615606"/>
                </a:lnTo>
                <a:lnTo>
                  <a:pt x="2358359" y="2642730"/>
                </a:lnTo>
                <a:lnTo>
                  <a:pt x="2321120" y="2668765"/>
                </a:lnTo>
                <a:lnTo>
                  <a:pt x="2283045" y="2693686"/>
                </a:lnTo>
                <a:lnTo>
                  <a:pt x="2244160" y="2717471"/>
                </a:lnTo>
                <a:lnTo>
                  <a:pt x="2204489" y="2740094"/>
                </a:lnTo>
                <a:lnTo>
                  <a:pt x="2164057" y="2761532"/>
                </a:lnTo>
                <a:lnTo>
                  <a:pt x="2122887" y="2781761"/>
                </a:lnTo>
                <a:lnTo>
                  <a:pt x="2081005" y="2800756"/>
                </a:lnTo>
                <a:lnTo>
                  <a:pt x="2038435" y="2818495"/>
                </a:lnTo>
                <a:lnTo>
                  <a:pt x="1995202" y="2834952"/>
                </a:lnTo>
                <a:lnTo>
                  <a:pt x="1951329" y="2850104"/>
                </a:lnTo>
                <a:lnTo>
                  <a:pt x="1906842" y="2863927"/>
                </a:lnTo>
                <a:lnTo>
                  <a:pt x="1861765" y="2876397"/>
                </a:lnTo>
                <a:lnTo>
                  <a:pt x="1816123" y="2887489"/>
                </a:lnTo>
                <a:lnTo>
                  <a:pt x="1769939" y="2897180"/>
                </a:lnTo>
                <a:lnTo>
                  <a:pt x="1723240" y="2905447"/>
                </a:lnTo>
                <a:lnTo>
                  <a:pt x="1676048" y="2912264"/>
                </a:lnTo>
                <a:lnTo>
                  <a:pt x="1628389" y="2917608"/>
                </a:lnTo>
                <a:lnTo>
                  <a:pt x="1580287" y="2921454"/>
                </a:lnTo>
                <a:lnTo>
                  <a:pt x="1531766" y="2923780"/>
                </a:lnTo>
                <a:lnTo>
                  <a:pt x="1482852" y="2924561"/>
                </a:lnTo>
                <a:lnTo>
                  <a:pt x="1433937" y="2923780"/>
                </a:lnTo>
                <a:lnTo>
                  <a:pt x="1385416" y="2921454"/>
                </a:lnTo>
                <a:lnTo>
                  <a:pt x="1337314" y="2917608"/>
                </a:lnTo>
                <a:lnTo>
                  <a:pt x="1289655" y="2912264"/>
                </a:lnTo>
                <a:lnTo>
                  <a:pt x="1242463" y="2905447"/>
                </a:lnTo>
                <a:lnTo>
                  <a:pt x="1195764" y="2897180"/>
                </a:lnTo>
                <a:lnTo>
                  <a:pt x="1149580" y="2887489"/>
                </a:lnTo>
                <a:lnTo>
                  <a:pt x="1103938" y="2876397"/>
                </a:lnTo>
                <a:lnTo>
                  <a:pt x="1058861" y="2863927"/>
                </a:lnTo>
                <a:lnTo>
                  <a:pt x="1014374" y="2850104"/>
                </a:lnTo>
                <a:lnTo>
                  <a:pt x="970501" y="2834952"/>
                </a:lnTo>
                <a:lnTo>
                  <a:pt x="927268" y="2818495"/>
                </a:lnTo>
                <a:lnTo>
                  <a:pt x="884698" y="2800756"/>
                </a:lnTo>
                <a:lnTo>
                  <a:pt x="842816" y="2781761"/>
                </a:lnTo>
                <a:lnTo>
                  <a:pt x="801646" y="2761532"/>
                </a:lnTo>
                <a:lnTo>
                  <a:pt x="761214" y="2740094"/>
                </a:lnTo>
                <a:lnTo>
                  <a:pt x="721543" y="2717471"/>
                </a:lnTo>
                <a:lnTo>
                  <a:pt x="682658" y="2693686"/>
                </a:lnTo>
                <a:lnTo>
                  <a:pt x="644583" y="2668765"/>
                </a:lnTo>
                <a:lnTo>
                  <a:pt x="607344" y="2642730"/>
                </a:lnTo>
                <a:lnTo>
                  <a:pt x="570964" y="2615606"/>
                </a:lnTo>
                <a:lnTo>
                  <a:pt x="535468" y="2587417"/>
                </a:lnTo>
                <a:lnTo>
                  <a:pt x="500881" y="2558186"/>
                </a:lnTo>
                <a:lnTo>
                  <a:pt x="467227" y="2527938"/>
                </a:lnTo>
                <a:lnTo>
                  <a:pt x="434530" y="2496697"/>
                </a:lnTo>
                <a:lnTo>
                  <a:pt x="402815" y="2464487"/>
                </a:lnTo>
                <a:lnTo>
                  <a:pt x="372107" y="2431331"/>
                </a:lnTo>
                <a:lnTo>
                  <a:pt x="342430" y="2397254"/>
                </a:lnTo>
                <a:lnTo>
                  <a:pt x="313809" y="2362280"/>
                </a:lnTo>
                <a:lnTo>
                  <a:pt x="286268" y="2326432"/>
                </a:lnTo>
                <a:lnTo>
                  <a:pt x="259831" y="2289735"/>
                </a:lnTo>
                <a:lnTo>
                  <a:pt x="234523" y="2252213"/>
                </a:lnTo>
                <a:lnTo>
                  <a:pt x="210369" y="2213890"/>
                </a:lnTo>
                <a:lnTo>
                  <a:pt x="187393" y="2174789"/>
                </a:lnTo>
                <a:lnTo>
                  <a:pt x="165620" y="2134935"/>
                </a:lnTo>
                <a:lnTo>
                  <a:pt x="145074" y="2094351"/>
                </a:lnTo>
                <a:lnTo>
                  <a:pt x="125780" y="2053063"/>
                </a:lnTo>
                <a:lnTo>
                  <a:pt x="107761" y="2011092"/>
                </a:lnTo>
                <a:lnTo>
                  <a:pt x="91043" y="1968465"/>
                </a:lnTo>
                <a:lnTo>
                  <a:pt x="75651" y="1925204"/>
                </a:lnTo>
                <a:lnTo>
                  <a:pt x="61608" y="1881334"/>
                </a:lnTo>
                <a:lnTo>
                  <a:pt x="48939" y="1836878"/>
                </a:lnTo>
                <a:lnTo>
                  <a:pt x="37669" y="1791861"/>
                </a:lnTo>
                <a:lnTo>
                  <a:pt x="27822" y="1746307"/>
                </a:lnTo>
                <a:lnTo>
                  <a:pt x="19423" y="1700239"/>
                </a:lnTo>
                <a:lnTo>
                  <a:pt x="12496" y="1653682"/>
                </a:lnTo>
                <a:lnTo>
                  <a:pt x="7065" y="1606660"/>
                </a:lnTo>
                <a:lnTo>
                  <a:pt x="3156" y="1559196"/>
                </a:lnTo>
                <a:lnTo>
                  <a:pt x="793" y="1511314"/>
                </a:lnTo>
                <a:lnTo>
                  <a:pt x="0" y="1463040"/>
                </a:lnTo>
              </a:path>
            </a:pathLst>
          </a:custGeom>
          <a:ln w="24384">
            <a:solidFill>
              <a:srgbClr val="7E7E7E"/>
            </a:solidFill>
          </a:ln>
        </p:spPr>
        <p:txBody>
          <a:bodyPr wrap="square" lIns="0" tIns="0" rIns="0" bIns="0" rtlCol="0"/>
          <a:lstStyle/>
          <a:p>
            <a:endParaRPr sz="1632"/>
          </a:p>
        </p:txBody>
      </p:sp>
      <p:sp>
        <p:nvSpPr>
          <p:cNvPr id="4" name="object 4"/>
          <p:cNvSpPr/>
          <p:nvPr/>
        </p:nvSpPr>
        <p:spPr>
          <a:xfrm>
            <a:off x="8002650" y="774432"/>
            <a:ext cx="2568151" cy="2386768"/>
          </a:xfrm>
          <a:custGeom>
            <a:avLst/>
            <a:gdLst/>
            <a:ahLst/>
            <a:cxnLst/>
            <a:rect l="l" t="t" r="r" b="b"/>
            <a:pathLst>
              <a:path w="2832100" h="2632075">
                <a:moveTo>
                  <a:pt x="0" y="1316735"/>
                </a:moveTo>
                <a:lnTo>
                  <a:pt x="856" y="1270525"/>
                </a:lnTo>
                <a:lnTo>
                  <a:pt x="3406" y="1224714"/>
                </a:lnTo>
                <a:lnTo>
                  <a:pt x="7622" y="1179327"/>
                </a:lnTo>
                <a:lnTo>
                  <a:pt x="13476" y="1134391"/>
                </a:lnTo>
                <a:lnTo>
                  <a:pt x="20939" y="1089933"/>
                </a:lnTo>
                <a:lnTo>
                  <a:pt x="29984" y="1045977"/>
                </a:lnTo>
                <a:lnTo>
                  <a:pt x="40582" y="1002552"/>
                </a:lnTo>
                <a:lnTo>
                  <a:pt x="52706" y="959682"/>
                </a:lnTo>
                <a:lnTo>
                  <a:pt x="66327" y="917393"/>
                </a:lnTo>
                <a:lnTo>
                  <a:pt x="81417" y="875713"/>
                </a:lnTo>
                <a:lnTo>
                  <a:pt x="97948" y="834667"/>
                </a:lnTo>
                <a:lnTo>
                  <a:pt x="115892" y="794281"/>
                </a:lnTo>
                <a:lnTo>
                  <a:pt x="135221" y="754582"/>
                </a:lnTo>
                <a:lnTo>
                  <a:pt x="155907" y="715595"/>
                </a:lnTo>
                <a:lnTo>
                  <a:pt x="177921" y="677347"/>
                </a:lnTo>
                <a:lnTo>
                  <a:pt x="201236" y="639864"/>
                </a:lnTo>
                <a:lnTo>
                  <a:pt x="225824" y="603172"/>
                </a:lnTo>
                <a:lnTo>
                  <a:pt x="251655" y="567297"/>
                </a:lnTo>
                <a:lnTo>
                  <a:pt x="278703" y="532265"/>
                </a:lnTo>
                <a:lnTo>
                  <a:pt x="306940" y="498103"/>
                </a:lnTo>
                <a:lnTo>
                  <a:pt x="336336" y="464837"/>
                </a:lnTo>
                <a:lnTo>
                  <a:pt x="366864" y="432493"/>
                </a:lnTo>
                <a:lnTo>
                  <a:pt x="398497" y="401096"/>
                </a:lnTo>
                <a:lnTo>
                  <a:pt x="431205" y="370674"/>
                </a:lnTo>
                <a:lnTo>
                  <a:pt x="464961" y="341252"/>
                </a:lnTo>
                <a:lnTo>
                  <a:pt x="499736" y="312857"/>
                </a:lnTo>
                <a:lnTo>
                  <a:pt x="535503" y="285514"/>
                </a:lnTo>
                <a:lnTo>
                  <a:pt x="572233" y="259251"/>
                </a:lnTo>
                <a:lnTo>
                  <a:pt x="609899" y="234092"/>
                </a:lnTo>
                <a:lnTo>
                  <a:pt x="648472" y="210064"/>
                </a:lnTo>
                <a:lnTo>
                  <a:pt x="687924" y="187193"/>
                </a:lnTo>
                <a:lnTo>
                  <a:pt x="728227" y="165506"/>
                </a:lnTo>
                <a:lnTo>
                  <a:pt x="769353" y="145029"/>
                </a:lnTo>
                <a:lnTo>
                  <a:pt x="811274" y="125787"/>
                </a:lnTo>
                <a:lnTo>
                  <a:pt x="853962" y="107807"/>
                </a:lnTo>
                <a:lnTo>
                  <a:pt x="897388" y="91115"/>
                </a:lnTo>
                <a:lnTo>
                  <a:pt x="941525" y="75738"/>
                </a:lnTo>
                <a:lnTo>
                  <a:pt x="986345" y="61701"/>
                </a:lnTo>
                <a:lnTo>
                  <a:pt x="1031819" y="49030"/>
                </a:lnTo>
                <a:lnTo>
                  <a:pt x="1077919" y="37752"/>
                </a:lnTo>
                <a:lnTo>
                  <a:pt x="1124617" y="27893"/>
                </a:lnTo>
                <a:lnTo>
                  <a:pt x="1171885" y="19479"/>
                </a:lnTo>
                <a:lnTo>
                  <a:pt x="1219696" y="12536"/>
                </a:lnTo>
                <a:lnTo>
                  <a:pt x="1268020" y="7091"/>
                </a:lnTo>
                <a:lnTo>
                  <a:pt x="1316830" y="3169"/>
                </a:lnTo>
                <a:lnTo>
                  <a:pt x="1366098" y="796"/>
                </a:lnTo>
                <a:lnTo>
                  <a:pt x="1415796" y="0"/>
                </a:lnTo>
                <a:lnTo>
                  <a:pt x="1465493" y="796"/>
                </a:lnTo>
                <a:lnTo>
                  <a:pt x="1514761" y="3169"/>
                </a:lnTo>
                <a:lnTo>
                  <a:pt x="1563571" y="7091"/>
                </a:lnTo>
                <a:lnTo>
                  <a:pt x="1611895" y="12536"/>
                </a:lnTo>
                <a:lnTo>
                  <a:pt x="1659706" y="19479"/>
                </a:lnTo>
                <a:lnTo>
                  <a:pt x="1706974" y="27893"/>
                </a:lnTo>
                <a:lnTo>
                  <a:pt x="1753672" y="37752"/>
                </a:lnTo>
                <a:lnTo>
                  <a:pt x="1799772" y="49030"/>
                </a:lnTo>
                <a:lnTo>
                  <a:pt x="1845246" y="61701"/>
                </a:lnTo>
                <a:lnTo>
                  <a:pt x="1890066" y="75738"/>
                </a:lnTo>
                <a:lnTo>
                  <a:pt x="1934203" y="91115"/>
                </a:lnTo>
                <a:lnTo>
                  <a:pt x="1977629" y="107807"/>
                </a:lnTo>
                <a:lnTo>
                  <a:pt x="2020317" y="125787"/>
                </a:lnTo>
                <a:lnTo>
                  <a:pt x="2062238" y="145029"/>
                </a:lnTo>
                <a:lnTo>
                  <a:pt x="2103364" y="165506"/>
                </a:lnTo>
                <a:lnTo>
                  <a:pt x="2143667" y="187193"/>
                </a:lnTo>
                <a:lnTo>
                  <a:pt x="2183119" y="210064"/>
                </a:lnTo>
                <a:lnTo>
                  <a:pt x="2221692" y="234092"/>
                </a:lnTo>
                <a:lnTo>
                  <a:pt x="2259358" y="259251"/>
                </a:lnTo>
                <a:lnTo>
                  <a:pt x="2296088" y="285514"/>
                </a:lnTo>
                <a:lnTo>
                  <a:pt x="2331855" y="312857"/>
                </a:lnTo>
                <a:lnTo>
                  <a:pt x="2366630" y="341252"/>
                </a:lnTo>
                <a:lnTo>
                  <a:pt x="2400386" y="370674"/>
                </a:lnTo>
                <a:lnTo>
                  <a:pt x="2433094" y="401096"/>
                </a:lnTo>
                <a:lnTo>
                  <a:pt x="2464727" y="432493"/>
                </a:lnTo>
                <a:lnTo>
                  <a:pt x="2495255" y="464837"/>
                </a:lnTo>
                <a:lnTo>
                  <a:pt x="2524651" y="498103"/>
                </a:lnTo>
                <a:lnTo>
                  <a:pt x="2552888" y="532265"/>
                </a:lnTo>
                <a:lnTo>
                  <a:pt x="2579936" y="567297"/>
                </a:lnTo>
                <a:lnTo>
                  <a:pt x="2605767" y="603172"/>
                </a:lnTo>
                <a:lnTo>
                  <a:pt x="2630355" y="639864"/>
                </a:lnTo>
                <a:lnTo>
                  <a:pt x="2653670" y="677347"/>
                </a:lnTo>
                <a:lnTo>
                  <a:pt x="2675684" y="715595"/>
                </a:lnTo>
                <a:lnTo>
                  <a:pt x="2696370" y="754582"/>
                </a:lnTo>
                <a:lnTo>
                  <a:pt x="2715699" y="794281"/>
                </a:lnTo>
                <a:lnTo>
                  <a:pt x="2733643" y="834667"/>
                </a:lnTo>
                <a:lnTo>
                  <a:pt x="2750174" y="875713"/>
                </a:lnTo>
                <a:lnTo>
                  <a:pt x="2765264" y="917393"/>
                </a:lnTo>
                <a:lnTo>
                  <a:pt x="2778885" y="959682"/>
                </a:lnTo>
                <a:lnTo>
                  <a:pt x="2791009" y="1002552"/>
                </a:lnTo>
                <a:lnTo>
                  <a:pt x="2801607" y="1045977"/>
                </a:lnTo>
                <a:lnTo>
                  <a:pt x="2810652" y="1089933"/>
                </a:lnTo>
                <a:lnTo>
                  <a:pt x="2818115" y="1134391"/>
                </a:lnTo>
                <a:lnTo>
                  <a:pt x="2823969" y="1179327"/>
                </a:lnTo>
                <a:lnTo>
                  <a:pt x="2828185" y="1224714"/>
                </a:lnTo>
                <a:lnTo>
                  <a:pt x="2830735" y="1270525"/>
                </a:lnTo>
                <a:lnTo>
                  <a:pt x="2831592" y="1316735"/>
                </a:lnTo>
                <a:lnTo>
                  <a:pt x="2830735" y="1362944"/>
                </a:lnTo>
                <a:lnTo>
                  <a:pt x="2828185" y="1408749"/>
                </a:lnTo>
                <a:lnTo>
                  <a:pt x="2823969" y="1454126"/>
                </a:lnTo>
                <a:lnTo>
                  <a:pt x="2818115" y="1499049"/>
                </a:lnTo>
                <a:lnTo>
                  <a:pt x="2810652" y="1543490"/>
                </a:lnTo>
                <a:lnTo>
                  <a:pt x="2801607" y="1587425"/>
                </a:lnTo>
                <a:lnTo>
                  <a:pt x="2791009" y="1630828"/>
                </a:lnTo>
                <a:lnTo>
                  <a:pt x="2778885" y="1673672"/>
                </a:lnTo>
                <a:lnTo>
                  <a:pt x="2765264" y="1715931"/>
                </a:lnTo>
                <a:lnTo>
                  <a:pt x="2750174" y="1757580"/>
                </a:lnTo>
                <a:lnTo>
                  <a:pt x="2733643" y="1798593"/>
                </a:lnTo>
                <a:lnTo>
                  <a:pt x="2715699" y="1838943"/>
                </a:lnTo>
                <a:lnTo>
                  <a:pt x="2696370" y="1878604"/>
                </a:lnTo>
                <a:lnTo>
                  <a:pt x="2675684" y="1917551"/>
                </a:lnTo>
                <a:lnTo>
                  <a:pt x="2653670" y="1955758"/>
                </a:lnTo>
                <a:lnTo>
                  <a:pt x="2630355" y="1993198"/>
                </a:lnTo>
                <a:lnTo>
                  <a:pt x="2605767" y="2029845"/>
                </a:lnTo>
                <a:lnTo>
                  <a:pt x="2579936" y="2065675"/>
                </a:lnTo>
                <a:lnTo>
                  <a:pt x="2552888" y="2100660"/>
                </a:lnTo>
                <a:lnTo>
                  <a:pt x="2524651" y="2134775"/>
                </a:lnTo>
                <a:lnTo>
                  <a:pt x="2495255" y="2167993"/>
                </a:lnTo>
                <a:lnTo>
                  <a:pt x="2464727" y="2200289"/>
                </a:lnTo>
                <a:lnTo>
                  <a:pt x="2433094" y="2231637"/>
                </a:lnTo>
                <a:lnTo>
                  <a:pt x="2400386" y="2262010"/>
                </a:lnTo>
                <a:lnTo>
                  <a:pt x="2366630" y="2291384"/>
                </a:lnTo>
                <a:lnTo>
                  <a:pt x="2331855" y="2319731"/>
                </a:lnTo>
                <a:lnTo>
                  <a:pt x="2296088" y="2347026"/>
                </a:lnTo>
                <a:lnTo>
                  <a:pt x="2259358" y="2373242"/>
                </a:lnTo>
                <a:lnTo>
                  <a:pt x="2221692" y="2398355"/>
                </a:lnTo>
                <a:lnTo>
                  <a:pt x="2183119" y="2422337"/>
                </a:lnTo>
                <a:lnTo>
                  <a:pt x="2143667" y="2445163"/>
                </a:lnTo>
                <a:lnTo>
                  <a:pt x="2103364" y="2466807"/>
                </a:lnTo>
                <a:lnTo>
                  <a:pt x="2062238" y="2487243"/>
                </a:lnTo>
                <a:lnTo>
                  <a:pt x="2020317" y="2506445"/>
                </a:lnTo>
                <a:lnTo>
                  <a:pt x="1977629" y="2524387"/>
                </a:lnTo>
                <a:lnTo>
                  <a:pt x="1934203" y="2541043"/>
                </a:lnTo>
                <a:lnTo>
                  <a:pt x="1890066" y="2556387"/>
                </a:lnTo>
                <a:lnTo>
                  <a:pt x="1845246" y="2570393"/>
                </a:lnTo>
                <a:lnTo>
                  <a:pt x="1799772" y="2583034"/>
                </a:lnTo>
                <a:lnTo>
                  <a:pt x="1753672" y="2594286"/>
                </a:lnTo>
                <a:lnTo>
                  <a:pt x="1706974" y="2604122"/>
                </a:lnTo>
                <a:lnTo>
                  <a:pt x="1659706" y="2612516"/>
                </a:lnTo>
                <a:lnTo>
                  <a:pt x="1611895" y="2619442"/>
                </a:lnTo>
                <a:lnTo>
                  <a:pt x="1563571" y="2624874"/>
                </a:lnTo>
                <a:lnTo>
                  <a:pt x="1514761" y="2628787"/>
                </a:lnTo>
                <a:lnTo>
                  <a:pt x="1465493" y="2631153"/>
                </a:lnTo>
                <a:lnTo>
                  <a:pt x="1415796" y="2631947"/>
                </a:lnTo>
                <a:lnTo>
                  <a:pt x="1366098" y="2631153"/>
                </a:lnTo>
                <a:lnTo>
                  <a:pt x="1316830" y="2628787"/>
                </a:lnTo>
                <a:lnTo>
                  <a:pt x="1268020" y="2624874"/>
                </a:lnTo>
                <a:lnTo>
                  <a:pt x="1219696" y="2619442"/>
                </a:lnTo>
                <a:lnTo>
                  <a:pt x="1171885" y="2612516"/>
                </a:lnTo>
                <a:lnTo>
                  <a:pt x="1124617" y="2604122"/>
                </a:lnTo>
                <a:lnTo>
                  <a:pt x="1077919" y="2594286"/>
                </a:lnTo>
                <a:lnTo>
                  <a:pt x="1031819" y="2583034"/>
                </a:lnTo>
                <a:lnTo>
                  <a:pt x="986345" y="2570393"/>
                </a:lnTo>
                <a:lnTo>
                  <a:pt x="941525" y="2556387"/>
                </a:lnTo>
                <a:lnTo>
                  <a:pt x="897388" y="2541043"/>
                </a:lnTo>
                <a:lnTo>
                  <a:pt x="853962" y="2524387"/>
                </a:lnTo>
                <a:lnTo>
                  <a:pt x="811274" y="2506445"/>
                </a:lnTo>
                <a:lnTo>
                  <a:pt x="769353" y="2487243"/>
                </a:lnTo>
                <a:lnTo>
                  <a:pt x="728227" y="2466807"/>
                </a:lnTo>
                <a:lnTo>
                  <a:pt x="687924" y="2445163"/>
                </a:lnTo>
                <a:lnTo>
                  <a:pt x="648472" y="2422337"/>
                </a:lnTo>
                <a:lnTo>
                  <a:pt x="609899" y="2398355"/>
                </a:lnTo>
                <a:lnTo>
                  <a:pt x="572233" y="2373242"/>
                </a:lnTo>
                <a:lnTo>
                  <a:pt x="535503" y="2347026"/>
                </a:lnTo>
                <a:lnTo>
                  <a:pt x="499736" y="2319731"/>
                </a:lnTo>
                <a:lnTo>
                  <a:pt x="464961" y="2291384"/>
                </a:lnTo>
                <a:lnTo>
                  <a:pt x="431205" y="2262010"/>
                </a:lnTo>
                <a:lnTo>
                  <a:pt x="398497" y="2231637"/>
                </a:lnTo>
                <a:lnTo>
                  <a:pt x="366864" y="2200289"/>
                </a:lnTo>
                <a:lnTo>
                  <a:pt x="336336" y="2167993"/>
                </a:lnTo>
                <a:lnTo>
                  <a:pt x="306940" y="2134775"/>
                </a:lnTo>
                <a:lnTo>
                  <a:pt x="278703" y="2100660"/>
                </a:lnTo>
                <a:lnTo>
                  <a:pt x="251655" y="2065675"/>
                </a:lnTo>
                <a:lnTo>
                  <a:pt x="225824" y="2029845"/>
                </a:lnTo>
                <a:lnTo>
                  <a:pt x="201236" y="1993198"/>
                </a:lnTo>
                <a:lnTo>
                  <a:pt x="177921" y="1955758"/>
                </a:lnTo>
                <a:lnTo>
                  <a:pt x="155907" y="1917551"/>
                </a:lnTo>
                <a:lnTo>
                  <a:pt x="135221" y="1878604"/>
                </a:lnTo>
                <a:lnTo>
                  <a:pt x="115892" y="1838943"/>
                </a:lnTo>
                <a:lnTo>
                  <a:pt x="97948" y="1798593"/>
                </a:lnTo>
                <a:lnTo>
                  <a:pt x="81417" y="1757580"/>
                </a:lnTo>
                <a:lnTo>
                  <a:pt x="66327" y="1715931"/>
                </a:lnTo>
                <a:lnTo>
                  <a:pt x="52706" y="1673672"/>
                </a:lnTo>
                <a:lnTo>
                  <a:pt x="40582" y="1630828"/>
                </a:lnTo>
                <a:lnTo>
                  <a:pt x="29984" y="1587425"/>
                </a:lnTo>
                <a:lnTo>
                  <a:pt x="20939" y="1543490"/>
                </a:lnTo>
                <a:lnTo>
                  <a:pt x="13476" y="1499049"/>
                </a:lnTo>
                <a:lnTo>
                  <a:pt x="7622" y="1454126"/>
                </a:lnTo>
                <a:lnTo>
                  <a:pt x="3406" y="1408749"/>
                </a:lnTo>
                <a:lnTo>
                  <a:pt x="856" y="1362944"/>
                </a:lnTo>
                <a:lnTo>
                  <a:pt x="0" y="1316735"/>
                </a:lnTo>
              </a:path>
              <a:path w="2832100" h="2632075">
                <a:moveTo>
                  <a:pt x="0" y="1316735"/>
                </a:moveTo>
                <a:lnTo>
                  <a:pt x="856" y="1270525"/>
                </a:lnTo>
                <a:lnTo>
                  <a:pt x="3406" y="1224714"/>
                </a:lnTo>
                <a:lnTo>
                  <a:pt x="7622" y="1179327"/>
                </a:lnTo>
                <a:lnTo>
                  <a:pt x="13476" y="1134391"/>
                </a:lnTo>
                <a:lnTo>
                  <a:pt x="20939" y="1089933"/>
                </a:lnTo>
                <a:lnTo>
                  <a:pt x="29984" y="1045977"/>
                </a:lnTo>
                <a:lnTo>
                  <a:pt x="40582" y="1002552"/>
                </a:lnTo>
                <a:lnTo>
                  <a:pt x="52706" y="959682"/>
                </a:lnTo>
                <a:lnTo>
                  <a:pt x="66327" y="917393"/>
                </a:lnTo>
                <a:lnTo>
                  <a:pt x="81417" y="875713"/>
                </a:lnTo>
                <a:lnTo>
                  <a:pt x="97948" y="834667"/>
                </a:lnTo>
                <a:lnTo>
                  <a:pt x="115892" y="794281"/>
                </a:lnTo>
                <a:lnTo>
                  <a:pt x="135221" y="754582"/>
                </a:lnTo>
                <a:lnTo>
                  <a:pt x="155907" y="715595"/>
                </a:lnTo>
                <a:lnTo>
                  <a:pt x="177921" y="677347"/>
                </a:lnTo>
                <a:lnTo>
                  <a:pt x="201236" y="639864"/>
                </a:lnTo>
                <a:lnTo>
                  <a:pt x="225824" y="603172"/>
                </a:lnTo>
                <a:lnTo>
                  <a:pt x="251655" y="567297"/>
                </a:lnTo>
                <a:lnTo>
                  <a:pt x="278703" y="532265"/>
                </a:lnTo>
                <a:lnTo>
                  <a:pt x="306940" y="498103"/>
                </a:lnTo>
                <a:lnTo>
                  <a:pt x="336336" y="464837"/>
                </a:lnTo>
                <a:lnTo>
                  <a:pt x="366864" y="432493"/>
                </a:lnTo>
                <a:lnTo>
                  <a:pt x="398497" y="401096"/>
                </a:lnTo>
                <a:lnTo>
                  <a:pt x="431205" y="370674"/>
                </a:lnTo>
                <a:lnTo>
                  <a:pt x="464961" y="341252"/>
                </a:lnTo>
                <a:lnTo>
                  <a:pt x="499736" y="312857"/>
                </a:lnTo>
                <a:lnTo>
                  <a:pt x="535503" y="285514"/>
                </a:lnTo>
                <a:lnTo>
                  <a:pt x="572233" y="259251"/>
                </a:lnTo>
                <a:lnTo>
                  <a:pt x="609899" y="234092"/>
                </a:lnTo>
                <a:lnTo>
                  <a:pt x="648472" y="210064"/>
                </a:lnTo>
                <a:lnTo>
                  <a:pt x="687924" y="187193"/>
                </a:lnTo>
                <a:lnTo>
                  <a:pt x="728227" y="165506"/>
                </a:lnTo>
                <a:lnTo>
                  <a:pt x="769353" y="145029"/>
                </a:lnTo>
                <a:lnTo>
                  <a:pt x="811274" y="125787"/>
                </a:lnTo>
                <a:lnTo>
                  <a:pt x="853962" y="107807"/>
                </a:lnTo>
                <a:lnTo>
                  <a:pt x="897388" y="91115"/>
                </a:lnTo>
                <a:lnTo>
                  <a:pt x="941525" y="75738"/>
                </a:lnTo>
                <a:lnTo>
                  <a:pt x="986345" y="61701"/>
                </a:lnTo>
                <a:lnTo>
                  <a:pt x="1031819" y="49030"/>
                </a:lnTo>
                <a:lnTo>
                  <a:pt x="1077919" y="37752"/>
                </a:lnTo>
                <a:lnTo>
                  <a:pt x="1124617" y="27893"/>
                </a:lnTo>
                <a:lnTo>
                  <a:pt x="1171885" y="19479"/>
                </a:lnTo>
                <a:lnTo>
                  <a:pt x="1219696" y="12536"/>
                </a:lnTo>
                <a:lnTo>
                  <a:pt x="1268020" y="7091"/>
                </a:lnTo>
                <a:lnTo>
                  <a:pt x="1316830" y="3169"/>
                </a:lnTo>
                <a:lnTo>
                  <a:pt x="1366098" y="796"/>
                </a:lnTo>
                <a:lnTo>
                  <a:pt x="1415796" y="0"/>
                </a:lnTo>
                <a:lnTo>
                  <a:pt x="1465493" y="796"/>
                </a:lnTo>
                <a:lnTo>
                  <a:pt x="1514761" y="3169"/>
                </a:lnTo>
                <a:lnTo>
                  <a:pt x="1563571" y="7091"/>
                </a:lnTo>
                <a:lnTo>
                  <a:pt x="1611895" y="12536"/>
                </a:lnTo>
                <a:lnTo>
                  <a:pt x="1659706" y="19479"/>
                </a:lnTo>
                <a:lnTo>
                  <a:pt x="1706974" y="27893"/>
                </a:lnTo>
                <a:lnTo>
                  <a:pt x="1753672" y="37752"/>
                </a:lnTo>
                <a:lnTo>
                  <a:pt x="1799772" y="49030"/>
                </a:lnTo>
                <a:lnTo>
                  <a:pt x="1845246" y="61701"/>
                </a:lnTo>
                <a:lnTo>
                  <a:pt x="1890066" y="75738"/>
                </a:lnTo>
                <a:lnTo>
                  <a:pt x="1934203" y="91115"/>
                </a:lnTo>
                <a:lnTo>
                  <a:pt x="1977629" y="107807"/>
                </a:lnTo>
                <a:lnTo>
                  <a:pt x="2020317" y="125787"/>
                </a:lnTo>
                <a:lnTo>
                  <a:pt x="2062238" y="145029"/>
                </a:lnTo>
                <a:lnTo>
                  <a:pt x="2103364" y="165506"/>
                </a:lnTo>
                <a:lnTo>
                  <a:pt x="2143667" y="187193"/>
                </a:lnTo>
                <a:lnTo>
                  <a:pt x="2183119" y="210064"/>
                </a:lnTo>
                <a:lnTo>
                  <a:pt x="2221692" y="234092"/>
                </a:lnTo>
                <a:lnTo>
                  <a:pt x="2259358" y="259251"/>
                </a:lnTo>
                <a:lnTo>
                  <a:pt x="2296088" y="285514"/>
                </a:lnTo>
                <a:lnTo>
                  <a:pt x="2331855" y="312857"/>
                </a:lnTo>
                <a:lnTo>
                  <a:pt x="2366630" y="341252"/>
                </a:lnTo>
                <a:lnTo>
                  <a:pt x="2400386" y="370674"/>
                </a:lnTo>
                <a:lnTo>
                  <a:pt x="2433094" y="401096"/>
                </a:lnTo>
                <a:lnTo>
                  <a:pt x="2464727" y="432493"/>
                </a:lnTo>
                <a:lnTo>
                  <a:pt x="2495255" y="464837"/>
                </a:lnTo>
                <a:lnTo>
                  <a:pt x="2524651" y="498103"/>
                </a:lnTo>
                <a:lnTo>
                  <a:pt x="2552888" y="532265"/>
                </a:lnTo>
                <a:lnTo>
                  <a:pt x="2579936" y="567297"/>
                </a:lnTo>
                <a:lnTo>
                  <a:pt x="2605767" y="603172"/>
                </a:lnTo>
                <a:lnTo>
                  <a:pt x="2630355" y="639864"/>
                </a:lnTo>
                <a:lnTo>
                  <a:pt x="2653670" y="677347"/>
                </a:lnTo>
                <a:lnTo>
                  <a:pt x="2675684" y="715595"/>
                </a:lnTo>
                <a:lnTo>
                  <a:pt x="2696370" y="754582"/>
                </a:lnTo>
                <a:lnTo>
                  <a:pt x="2715699" y="794281"/>
                </a:lnTo>
                <a:lnTo>
                  <a:pt x="2733643" y="834667"/>
                </a:lnTo>
                <a:lnTo>
                  <a:pt x="2750174" y="875713"/>
                </a:lnTo>
                <a:lnTo>
                  <a:pt x="2765264" y="917393"/>
                </a:lnTo>
                <a:lnTo>
                  <a:pt x="2778885" y="959682"/>
                </a:lnTo>
                <a:lnTo>
                  <a:pt x="2791009" y="1002552"/>
                </a:lnTo>
                <a:lnTo>
                  <a:pt x="2801607" y="1045977"/>
                </a:lnTo>
                <a:lnTo>
                  <a:pt x="2810652" y="1089933"/>
                </a:lnTo>
                <a:lnTo>
                  <a:pt x="2818115" y="1134391"/>
                </a:lnTo>
                <a:lnTo>
                  <a:pt x="2823969" y="1179327"/>
                </a:lnTo>
                <a:lnTo>
                  <a:pt x="2828185" y="1224714"/>
                </a:lnTo>
                <a:lnTo>
                  <a:pt x="2830735" y="1270525"/>
                </a:lnTo>
                <a:lnTo>
                  <a:pt x="2831592" y="1316735"/>
                </a:lnTo>
                <a:lnTo>
                  <a:pt x="2830735" y="1362944"/>
                </a:lnTo>
                <a:lnTo>
                  <a:pt x="2828185" y="1408749"/>
                </a:lnTo>
                <a:lnTo>
                  <a:pt x="2823969" y="1454126"/>
                </a:lnTo>
                <a:lnTo>
                  <a:pt x="2818115" y="1499049"/>
                </a:lnTo>
                <a:lnTo>
                  <a:pt x="2810652" y="1543490"/>
                </a:lnTo>
                <a:lnTo>
                  <a:pt x="2801607" y="1587425"/>
                </a:lnTo>
                <a:lnTo>
                  <a:pt x="2791009" y="1630828"/>
                </a:lnTo>
                <a:lnTo>
                  <a:pt x="2778885" y="1673672"/>
                </a:lnTo>
                <a:lnTo>
                  <a:pt x="2765264" y="1715931"/>
                </a:lnTo>
                <a:lnTo>
                  <a:pt x="2750174" y="1757580"/>
                </a:lnTo>
                <a:lnTo>
                  <a:pt x="2733643" y="1798593"/>
                </a:lnTo>
                <a:lnTo>
                  <a:pt x="2715699" y="1838943"/>
                </a:lnTo>
                <a:lnTo>
                  <a:pt x="2696370" y="1878604"/>
                </a:lnTo>
                <a:lnTo>
                  <a:pt x="2675684" y="1917551"/>
                </a:lnTo>
                <a:lnTo>
                  <a:pt x="2653670" y="1955758"/>
                </a:lnTo>
                <a:lnTo>
                  <a:pt x="2630355" y="1993198"/>
                </a:lnTo>
                <a:lnTo>
                  <a:pt x="2605767" y="2029845"/>
                </a:lnTo>
                <a:lnTo>
                  <a:pt x="2579936" y="2065675"/>
                </a:lnTo>
                <a:lnTo>
                  <a:pt x="2552888" y="2100660"/>
                </a:lnTo>
                <a:lnTo>
                  <a:pt x="2524651" y="2134775"/>
                </a:lnTo>
                <a:lnTo>
                  <a:pt x="2495255" y="2167993"/>
                </a:lnTo>
                <a:lnTo>
                  <a:pt x="2464727" y="2200289"/>
                </a:lnTo>
                <a:lnTo>
                  <a:pt x="2433094" y="2231637"/>
                </a:lnTo>
                <a:lnTo>
                  <a:pt x="2400386" y="2262010"/>
                </a:lnTo>
                <a:lnTo>
                  <a:pt x="2366630" y="2291384"/>
                </a:lnTo>
                <a:lnTo>
                  <a:pt x="2331855" y="2319731"/>
                </a:lnTo>
                <a:lnTo>
                  <a:pt x="2296088" y="2347026"/>
                </a:lnTo>
                <a:lnTo>
                  <a:pt x="2259358" y="2373242"/>
                </a:lnTo>
                <a:lnTo>
                  <a:pt x="2221692" y="2398355"/>
                </a:lnTo>
                <a:lnTo>
                  <a:pt x="2183119" y="2422337"/>
                </a:lnTo>
                <a:lnTo>
                  <a:pt x="2143667" y="2445163"/>
                </a:lnTo>
                <a:lnTo>
                  <a:pt x="2103364" y="2466807"/>
                </a:lnTo>
                <a:lnTo>
                  <a:pt x="2062238" y="2487243"/>
                </a:lnTo>
                <a:lnTo>
                  <a:pt x="2020317" y="2506445"/>
                </a:lnTo>
                <a:lnTo>
                  <a:pt x="1977629" y="2524387"/>
                </a:lnTo>
                <a:lnTo>
                  <a:pt x="1934203" y="2541043"/>
                </a:lnTo>
                <a:lnTo>
                  <a:pt x="1890066" y="2556387"/>
                </a:lnTo>
                <a:lnTo>
                  <a:pt x="1845246" y="2570393"/>
                </a:lnTo>
                <a:lnTo>
                  <a:pt x="1799772" y="2583034"/>
                </a:lnTo>
                <a:lnTo>
                  <a:pt x="1753672" y="2594286"/>
                </a:lnTo>
                <a:lnTo>
                  <a:pt x="1706974" y="2604122"/>
                </a:lnTo>
                <a:lnTo>
                  <a:pt x="1659706" y="2612516"/>
                </a:lnTo>
                <a:lnTo>
                  <a:pt x="1611895" y="2619442"/>
                </a:lnTo>
                <a:lnTo>
                  <a:pt x="1563571" y="2624874"/>
                </a:lnTo>
                <a:lnTo>
                  <a:pt x="1514761" y="2628787"/>
                </a:lnTo>
                <a:lnTo>
                  <a:pt x="1465493" y="2631153"/>
                </a:lnTo>
                <a:lnTo>
                  <a:pt x="1415796" y="2631947"/>
                </a:lnTo>
                <a:lnTo>
                  <a:pt x="1366098" y="2631153"/>
                </a:lnTo>
                <a:lnTo>
                  <a:pt x="1316830" y="2628787"/>
                </a:lnTo>
                <a:lnTo>
                  <a:pt x="1268020" y="2624874"/>
                </a:lnTo>
                <a:lnTo>
                  <a:pt x="1219696" y="2619442"/>
                </a:lnTo>
                <a:lnTo>
                  <a:pt x="1171885" y="2612516"/>
                </a:lnTo>
                <a:lnTo>
                  <a:pt x="1124617" y="2604122"/>
                </a:lnTo>
                <a:lnTo>
                  <a:pt x="1077919" y="2594286"/>
                </a:lnTo>
                <a:lnTo>
                  <a:pt x="1031819" y="2583034"/>
                </a:lnTo>
                <a:lnTo>
                  <a:pt x="986345" y="2570393"/>
                </a:lnTo>
                <a:lnTo>
                  <a:pt x="941525" y="2556387"/>
                </a:lnTo>
                <a:lnTo>
                  <a:pt x="897388" y="2541043"/>
                </a:lnTo>
                <a:lnTo>
                  <a:pt x="853962" y="2524387"/>
                </a:lnTo>
                <a:lnTo>
                  <a:pt x="811274" y="2506445"/>
                </a:lnTo>
                <a:lnTo>
                  <a:pt x="769353" y="2487243"/>
                </a:lnTo>
                <a:lnTo>
                  <a:pt x="728227" y="2466807"/>
                </a:lnTo>
                <a:lnTo>
                  <a:pt x="687924" y="2445163"/>
                </a:lnTo>
                <a:lnTo>
                  <a:pt x="648472" y="2422337"/>
                </a:lnTo>
                <a:lnTo>
                  <a:pt x="609899" y="2398355"/>
                </a:lnTo>
                <a:lnTo>
                  <a:pt x="572233" y="2373242"/>
                </a:lnTo>
                <a:lnTo>
                  <a:pt x="535503" y="2347026"/>
                </a:lnTo>
                <a:lnTo>
                  <a:pt x="499736" y="2319731"/>
                </a:lnTo>
                <a:lnTo>
                  <a:pt x="464961" y="2291384"/>
                </a:lnTo>
                <a:lnTo>
                  <a:pt x="431205" y="2262010"/>
                </a:lnTo>
                <a:lnTo>
                  <a:pt x="398497" y="2231637"/>
                </a:lnTo>
                <a:lnTo>
                  <a:pt x="366864" y="2200289"/>
                </a:lnTo>
                <a:lnTo>
                  <a:pt x="336336" y="2167993"/>
                </a:lnTo>
                <a:lnTo>
                  <a:pt x="306940" y="2134775"/>
                </a:lnTo>
                <a:lnTo>
                  <a:pt x="278703" y="2100660"/>
                </a:lnTo>
                <a:lnTo>
                  <a:pt x="251655" y="2065675"/>
                </a:lnTo>
                <a:lnTo>
                  <a:pt x="225824" y="2029845"/>
                </a:lnTo>
                <a:lnTo>
                  <a:pt x="201236" y="1993198"/>
                </a:lnTo>
                <a:lnTo>
                  <a:pt x="177921" y="1955758"/>
                </a:lnTo>
                <a:lnTo>
                  <a:pt x="155907" y="1917551"/>
                </a:lnTo>
                <a:lnTo>
                  <a:pt x="135221" y="1878604"/>
                </a:lnTo>
                <a:lnTo>
                  <a:pt x="115892" y="1838943"/>
                </a:lnTo>
                <a:lnTo>
                  <a:pt x="97948" y="1798593"/>
                </a:lnTo>
                <a:lnTo>
                  <a:pt x="81417" y="1757580"/>
                </a:lnTo>
                <a:lnTo>
                  <a:pt x="66327" y="1715931"/>
                </a:lnTo>
                <a:lnTo>
                  <a:pt x="52706" y="1673672"/>
                </a:lnTo>
                <a:lnTo>
                  <a:pt x="40582" y="1630828"/>
                </a:lnTo>
                <a:lnTo>
                  <a:pt x="29984" y="1587425"/>
                </a:lnTo>
                <a:lnTo>
                  <a:pt x="20939" y="1543490"/>
                </a:lnTo>
                <a:lnTo>
                  <a:pt x="13476" y="1499049"/>
                </a:lnTo>
                <a:lnTo>
                  <a:pt x="7622" y="1454126"/>
                </a:lnTo>
                <a:lnTo>
                  <a:pt x="3406" y="1408749"/>
                </a:lnTo>
                <a:lnTo>
                  <a:pt x="856" y="1362944"/>
                </a:lnTo>
                <a:lnTo>
                  <a:pt x="0" y="1316735"/>
                </a:lnTo>
              </a:path>
            </a:pathLst>
          </a:custGeom>
          <a:ln w="24384">
            <a:solidFill>
              <a:srgbClr val="7E7E7E"/>
            </a:solidFill>
          </a:ln>
        </p:spPr>
        <p:txBody>
          <a:bodyPr wrap="square" lIns="0" tIns="0" rIns="0" bIns="0" rtlCol="0"/>
          <a:lstStyle/>
          <a:p>
            <a:endParaRPr sz="1632"/>
          </a:p>
        </p:txBody>
      </p:sp>
      <p:sp>
        <p:nvSpPr>
          <p:cNvPr id="5" name="object 5"/>
          <p:cNvSpPr/>
          <p:nvPr/>
        </p:nvSpPr>
        <p:spPr>
          <a:xfrm>
            <a:off x="1774136" y="820038"/>
            <a:ext cx="2482354" cy="2447805"/>
          </a:xfrm>
          <a:custGeom>
            <a:avLst/>
            <a:gdLst/>
            <a:ahLst/>
            <a:cxnLst/>
            <a:rect l="l" t="t" r="r" b="b"/>
            <a:pathLst>
              <a:path w="2737485" h="2699385">
                <a:moveTo>
                  <a:pt x="0" y="1348739"/>
                </a:moveTo>
                <a:lnTo>
                  <a:pt x="863" y="1300343"/>
                </a:lnTo>
                <a:lnTo>
                  <a:pt x="3435" y="1252377"/>
                </a:lnTo>
                <a:lnTo>
                  <a:pt x="7687" y="1204869"/>
                </a:lnTo>
                <a:lnTo>
                  <a:pt x="13588" y="1157849"/>
                </a:lnTo>
                <a:lnTo>
                  <a:pt x="21112" y="1111344"/>
                </a:lnTo>
                <a:lnTo>
                  <a:pt x="30227" y="1065384"/>
                </a:lnTo>
                <a:lnTo>
                  <a:pt x="40907" y="1019997"/>
                </a:lnTo>
                <a:lnTo>
                  <a:pt x="53120" y="975210"/>
                </a:lnTo>
                <a:lnTo>
                  <a:pt x="66840" y="931053"/>
                </a:lnTo>
                <a:lnTo>
                  <a:pt x="82036" y="887554"/>
                </a:lnTo>
                <a:lnTo>
                  <a:pt x="98681" y="844742"/>
                </a:lnTo>
                <a:lnTo>
                  <a:pt x="116744" y="802645"/>
                </a:lnTo>
                <a:lnTo>
                  <a:pt x="136197" y="761291"/>
                </a:lnTo>
                <a:lnTo>
                  <a:pt x="157011" y="720709"/>
                </a:lnTo>
                <a:lnTo>
                  <a:pt x="179157" y="680928"/>
                </a:lnTo>
                <a:lnTo>
                  <a:pt x="202607" y="641975"/>
                </a:lnTo>
                <a:lnTo>
                  <a:pt x="227331" y="603880"/>
                </a:lnTo>
                <a:lnTo>
                  <a:pt x="253300" y="566670"/>
                </a:lnTo>
                <a:lnTo>
                  <a:pt x="280485" y="530375"/>
                </a:lnTo>
                <a:lnTo>
                  <a:pt x="308858" y="495023"/>
                </a:lnTo>
                <a:lnTo>
                  <a:pt x="338389" y="460641"/>
                </a:lnTo>
                <a:lnTo>
                  <a:pt x="369050" y="427260"/>
                </a:lnTo>
                <a:lnTo>
                  <a:pt x="400812" y="394906"/>
                </a:lnTo>
                <a:lnTo>
                  <a:pt x="433645" y="363609"/>
                </a:lnTo>
                <a:lnTo>
                  <a:pt x="467521" y="333397"/>
                </a:lnTo>
                <a:lnTo>
                  <a:pt x="502410" y="304298"/>
                </a:lnTo>
                <a:lnTo>
                  <a:pt x="538285" y="276342"/>
                </a:lnTo>
                <a:lnTo>
                  <a:pt x="575116" y="249556"/>
                </a:lnTo>
                <a:lnTo>
                  <a:pt x="612873" y="223969"/>
                </a:lnTo>
                <a:lnTo>
                  <a:pt x="651529" y="199609"/>
                </a:lnTo>
                <a:lnTo>
                  <a:pt x="691054" y="176505"/>
                </a:lnTo>
                <a:lnTo>
                  <a:pt x="731419" y="154685"/>
                </a:lnTo>
                <a:lnTo>
                  <a:pt x="772596" y="134178"/>
                </a:lnTo>
                <a:lnTo>
                  <a:pt x="814555" y="115012"/>
                </a:lnTo>
                <a:lnTo>
                  <a:pt x="857267" y="97216"/>
                </a:lnTo>
                <a:lnTo>
                  <a:pt x="900703" y="80818"/>
                </a:lnTo>
                <a:lnTo>
                  <a:pt x="944836" y="65847"/>
                </a:lnTo>
                <a:lnTo>
                  <a:pt x="989635" y="52331"/>
                </a:lnTo>
                <a:lnTo>
                  <a:pt x="1035071" y="40298"/>
                </a:lnTo>
                <a:lnTo>
                  <a:pt x="1081116" y="29777"/>
                </a:lnTo>
                <a:lnTo>
                  <a:pt x="1127741" y="20797"/>
                </a:lnTo>
                <a:lnTo>
                  <a:pt x="1174917" y="13386"/>
                </a:lnTo>
                <a:lnTo>
                  <a:pt x="1222615" y="7572"/>
                </a:lnTo>
                <a:lnTo>
                  <a:pt x="1270806" y="3384"/>
                </a:lnTo>
                <a:lnTo>
                  <a:pt x="1319461" y="850"/>
                </a:lnTo>
                <a:lnTo>
                  <a:pt x="1368552" y="0"/>
                </a:lnTo>
                <a:lnTo>
                  <a:pt x="1417642" y="850"/>
                </a:lnTo>
                <a:lnTo>
                  <a:pt x="1466297" y="3384"/>
                </a:lnTo>
                <a:lnTo>
                  <a:pt x="1514488" y="7572"/>
                </a:lnTo>
                <a:lnTo>
                  <a:pt x="1562186" y="13386"/>
                </a:lnTo>
                <a:lnTo>
                  <a:pt x="1609362" y="20797"/>
                </a:lnTo>
                <a:lnTo>
                  <a:pt x="1655987" y="29777"/>
                </a:lnTo>
                <a:lnTo>
                  <a:pt x="1702032" y="40298"/>
                </a:lnTo>
                <a:lnTo>
                  <a:pt x="1747468" y="52331"/>
                </a:lnTo>
                <a:lnTo>
                  <a:pt x="1792267" y="65847"/>
                </a:lnTo>
                <a:lnTo>
                  <a:pt x="1836400" y="80818"/>
                </a:lnTo>
                <a:lnTo>
                  <a:pt x="1879836" y="97216"/>
                </a:lnTo>
                <a:lnTo>
                  <a:pt x="1922548" y="115012"/>
                </a:lnTo>
                <a:lnTo>
                  <a:pt x="1964507" y="134178"/>
                </a:lnTo>
                <a:lnTo>
                  <a:pt x="2005684" y="154685"/>
                </a:lnTo>
                <a:lnTo>
                  <a:pt x="2046049" y="176505"/>
                </a:lnTo>
                <a:lnTo>
                  <a:pt x="2085574" y="199609"/>
                </a:lnTo>
                <a:lnTo>
                  <a:pt x="2124230" y="223969"/>
                </a:lnTo>
                <a:lnTo>
                  <a:pt x="2161987" y="249556"/>
                </a:lnTo>
                <a:lnTo>
                  <a:pt x="2198818" y="276342"/>
                </a:lnTo>
                <a:lnTo>
                  <a:pt x="2234693" y="304298"/>
                </a:lnTo>
                <a:lnTo>
                  <a:pt x="2269582" y="333397"/>
                </a:lnTo>
                <a:lnTo>
                  <a:pt x="2303458" y="363609"/>
                </a:lnTo>
                <a:lnTo>
                  <a:pt x="2336292" y="394906"/>
                </a:lnTo>
                <a:lnTo>
                  <a:pt x="2368053" y="427260"/>
                </a:lnTo>
                <a:lnTo>
                  <a:pt x="2398714" y="460641"/>
                </a:lnTo>
                <a:lnTo>
                  <a:pt x="2428245" y="495023"/>
                </a:lnTo>
                <a:lnTo>
                  <a:pt x="2456618" y="530375"/>
                </a:lnTo>
                <a:lnTo>
                  <a:pt x="2483803" y="566670"/>
                </a:lnTo>
                <a:lnTo>
                  <a:pt x="2509772" y="603880"/>
                </a:lnTo>
                <a:lnTo>
                  <a:pt x="2534496" y="641975"/>
                </a:lnTo>
                <a:lnTo>
                  <a:pt x="2557946" y="680928"/>
                </a:lnTo>
                <a:lnTo>
                  <a:pt x="2580092" y="720709"/>
                </a:lnTo>
                <a:lnTo>
                  <a:pt x="2600906" y="761291"/>
                </a:lnTo>
                <a:lnTo>
                  <a:pt x="2620359" y="802645"/>
                </a:lnTo>
                <a:lnTo>
                  <a:pt x="2638422" y="844742"/>
                </a:lnTo>
                <a:lnTo>
                  <a:pt x="2655067" y="887554"/>
                </a:lnTo>
                <a:lnTo>
                  <a:pt x="2670263" y="931053"/>
                </a:lnTo>
                <a:lnTo>
                  <a:pt x="2683983" y="975210"/>
                </a:lnTo>
                <a:lnTo>
                  <a:pt x="2696196" y="1019997"/>
                </a:lnTo>
                <a:lnTo>
                  <a:pt x="2706876" y="1065384"/>
                </a:lnTo>
                <a:lnTo>
                  <a:pt x="2715991" y="1111344"/>
                </a:lnTo>
                <a:lnTo>
                  <a:pt x="2723515" y="1157849"/>
                </a:lnTo>
                <a:lnTo>
                  <a:pt x="2729416" y="1204869"/>
                </a:lnTo>
                <a:lnTo>
                  <a:pt x="2733668" y="1252377"/>
                </a:lnTo>
                <a:lnTo>
                  <a:pt x="2736240" y="1300343"/>
                </a:lnTo>
                <a:lnTo>
                  <a:pt x="2737104" y="1348739"/>
                </a:lnTo>
                <a:lnTo>
                  <a:pt x="2736240" y="1397138"/>
                </a:lnTo>
                <a:lnTo>
                  <a:pt x="2733668" y="1445111"/>
                </a:lnTo>
                <a:lnTo>
                  <a:pt x="2729416" y="1492629"/>
                </a:lnTo>
                <a:lnTo>
                  <a:pt x="2723515" y="1539663"/>
                </a:lnTo>
                <a:lnTo>
                  <a:pt x="2715991" y="1586185"/>
                </a:lnTo>
                <a:lnTo>
                  <a:pt x="2706876" y="1632166"/>
                </a:lnTo>
                <a:lnTo>
                  <a:pt x="2696196" y="1677578"/>
                </a:lnTo>
                <a:lnTo>
                  <a:pt x="2683983" y="1722391"/>
                </a:lnTo>
                <a:lnTo>
                  <a:pt x="2670263" y="1766578"/>
                </a:lnTo>
                <a:lnTo>
                  <a:pt x="2655067" y="1810109"/>
                </a:lnTo>
                <a:lnTo>
                  <a:pt x="2638422" y="1852957"/>
                </a:lnTo>
                <a:lnTo>
                  <a:pt x="2620359" y="1895091"/>
                </a:lnTo>
                <a:lnTo>
                  <a:pt x="2600906" y="1936484"/>
                </a:lnTo>
                <a:lnTo>
                  <a:pt x="2580092" y="1977107"/>
                </a:lnTo>
                <a:lnTo>
                  <a:pt x="2557946" y="2016932"/>
                </a:lnTo>
                <a:lnTo>
                  <a:pt x="2534496" y="2055929"/>
                </a:lnTo>
                <a:lnTo>
                  <a:pt x="2509772" y="2094070"/>
                </a:lnTo>
                <a:lnTo>
                  <a:pt x="2483803" y="2131326"/>
                </a:lnTo>
                <a:lnTo>
                  <a:pt x="2456618" y="2167669"/>
                </a:lnTo>
                <a:lnTo>
                  <a:pt x="2428245" y="2203070"/>
                </a:lnTo>
                <a:lnTo>
                  <a:pt x="2398714" y="2237501"/>
                </a:lnTo>
                <a:lnTo>
                  <a:pt x="2368053" y="2270932"/>
                </a:lnTo>
                <a:lnTo>
                  <a:pt x="2336292" y="2303335"/>
                </a:lnTo>
                <a:lnTo>
                  <a:pt x="2303458" y="2334682"/>
                </a:lnTo>
                <a:lnTo>
                  <a:pt x="2269582" y="2364943"/>
                </a:lnTo>
                <a:lnTo>
                  <a:pt x="2234693" y="2394091"/>
                </a:lnTo>
                <a:lnTo>
                  <a:pt x="2198818" y="2422096"/>
                </a:lnTo>
                <a:lnTo>
                  <a:pt x="2161987" y="2448930"/>
                </a:lnTo>
                <a:lnTo>
                  <a:pt x="2124230" y="2474564"/>
                </a:lnTo>
                <a:lnTo>
                  <a:pt x="2085574" y="2498969"/>
                </a:lnTo>
                <a:lnTo>
                  <a:pt x="2046049" y="2522118"/>
                </a:lnTo>
                <a:lnTo>
                  <a:pt x="2005684" y="2543980"/>
                </a:lnTo>
                <a:lnTo>
                  <a:pt x="1964507" y="2564529"/>
                </a:lnTo>
                <a:lnTo>
                  <a:pt x="1922548" y="2583734"/>
                </a:lnTo>
                <a:lnTo>
                  <a:pt x="1879836" y="2601567"/>
                </a:lnTo>
                <a:lnTo>
                  <a:pt x="1836400" y="2618000"/>
                </a:lnTo>
                <a:lnTo>
                  <a:pt x="1792267" y="2633004"/>
                </a:lnTo>
                <a:lnTo>
                  <a:pt x="1747468" y="2646550"/>
                </a:lnTo>
                <a:lnTo>
                  <a:pt x="1702032" y="2658610"/>
                </a:lnTo>
                <a:lnTo>
                  <a:pt x="1655987" y="2669155"/>
                </a:lnTo>
                <a:lnTo>
                  <a:pt x="1609362" y="2678156"/>
                </a:lnTo>
                <a:lnTo>
                  <a:pt x="1562186" y="2685584"/>
                </a:lnTo>
                <a:lnTo>
                  <a:pt x="1514488" y="2691412"/>
                </a:lnTo>
                <a:lnTo>
                  <a:pt x="1466297" y="2695611"/>
                </a:lnTo>
                <a:lnTo>
                  <a:pt x="1417642" y="2698150"/>
                </a:lnTo>
                <a:lnTo>
                  <a:pt x="1368552" y="2699004"/>
                </a:lnTo>
                <a:lnTo>
                  <a:pt x="1319461" y="2698150"/>
                </a:lnTo>
                <a:lnTo>
                  <a:pt x="1270806" y="2695611"/>
                </a:lnTo>
                <a:lnTo>
                  <a:pt x="1222615" y="2691412"/>
                </a:lnTo>
                <a:lnTo>
                  <a:pt x="1174917" y="2685584"/>
                </a:lnTo>
                <a:lnTo>
                  <a:pt x="1127741" y="2678156"/>
                </a:lnTo>
                <a:lnTo>
                  <a:pt x="1081116" y="2669155"/>
                </a:lnTo>
                <a:lnTo>
                  <a:pt x="1035071" y="2658610"/>
                </a:lnTo>
                <a:lnTo>
                  <a:pt x="989635" y="2646550"/>
                </a:lnTo>
                <a:lnTo>
                  <a:pt x="944836" y="2633004"/>
                </a:lnTo>
                <a:lnTo>
                  <a:pt x="900703" y="2618000"/>
                </a:lnTo>
                <a:lnTo>
                  <a:pt x="857267" y="2601567"/>
                </a:lnTo>
                <a:lnTo>
                  <a:pt x="814555" y="2583734"/>
                </a:lnTo>
                <a:lnTo>
                  <a:pt x="772596" y="2564529"/>
                </a:lnTo>
                <a:lnTo>
                  <a:pt x="731419" y="2543980"/>
                </a:lnTo>
                <a:lnTo>
                  <a:pt x="691054" y="2522118"/>
                </a:lnTo>
                <a:lnTo>
                  <a:pt x="651529" y="2498969"/>
                </a:lnTo>
                <a:lnTo>
                  <a:pt x="612873" y="2474564"/>
                </a:lnTo>
                <a:lnTo>
                  <a:pt x="575116" y="2448930"/>
                </a:lnTo>
                <a:lnTo>
                  <a:pt x="538285" y="2422096"/>
                </a:lnTo>
                <a:lnTo>
                  <a:pt x="502410" y="2394091"/>
                </a:lnTo>
                <a:lnTo>
                  <a:pt x="467521" y="2364943"/>
                </a:lnTo>
                <a:lnTo>
                  <a:pt x="433645" y="2334682"/>
                </a:lnTo>
                <a:lnTo>
                  <a:pt x="400811" y="2303335"/>
                </a:lnTo>
                <a:lnTo>
                  <a:pt x="369050" y="2270932"/>
                </a:lnTo>
                <a:lnTo>
                  <a:pt x="338389" y="2237501"/>
                </a:lnTo>
                <a:lnTo>
                  <a:pt x="308858" y="2203070"/>
                </a:lnTo>
                <a:lnTo>
                  <a:pt x="280485" y="2167669"/>
                </a:lnTo>
                <a:lnTo>
                  <a:pt x="253300" y="2131326"/>
                </a:lnTo>
                <a:lnTo>
                  <a:pt x="227331" y="2094070"/>
                </a:lnTo>
                <a:lnTo>
                  <a:pt x="202607" y="2055929"/>
                </a:lnTo>
                <a:lnTo>
                  <a:pt x="179157" y="2016932"/>
                </a:lnTo>
                <a:lnTo>
                  <a:pt x="157011" y="1977107"/>
                </a:lnTo>
                <a:lnTo>
                  <a:pt x="136197" y="1936484"/>
                </a:lnTo>
                <a:lnTo>
                  <a:pt x="116744" y="1895091"/>
                </a:lnTo>
                <a:lnTo>
                  <a:pt x="98681" y="1852957"/>
                </a:lnTo>
                <a:lnTo>
                  <a:pt x="82036" y="1810109"/>
                </a:lnTo>
                <a:lnTo>
                  <a:pt x="66840" y="1766578"/>
                </a:lnTo>
                <a:lnTo>
                  <a:pt x="53120" y="1722391"/>
                </a:lnTo>
                <a:lnTo>
                  <a:pt x="40907" y="1677578"/>
                </a:lnTo>
                <a:lnTo>
                  <a:pt x="30227" y="1632166"/>
                </a:lnTo>
                <a:lnTo>
                  <a:pt x="21112" y="1586185"/>
                </a:lnTo>
                <a:lnTo>
                  <a:pt x="13588" y="1539663"/>
                </a:lnTo>
                <a:lnTo>
                  <a:pt x="7687" y="1492629"/>
                </a:lnTo>
                <a:lnTo>
                  <a:pt x="3435" y="1445111"/>
                </a:lnTo>
                <a:lnTo>
                  <a:pt x="863" y="1397138"/>
                </a:lnTo>
                <a:lnTo>
                  <a:pt x="0" y="1348739"/>
                </a:lnTo>
              </a:path>
              <a:path w="2737485" h="2699385">
                <a:moveTo>
                  <a:pt x="0" y="1348739"/>
                </a:moveTo>
                <a:lnTo>
                  <a:pt x="863" y="1300343"/>
                </a:lnTo>
                <a:lnTo>
                  <a:pt x="3435" y="1252377"/>
                </a:lnTo>
                <a:lnTo>
                  <a:pt x="7687" y="1204869"/>
                </a:lnTo>
                <a:lnTo>
                  <a:pt x="13588" y="1157849"/>
                </a:lnTo>
                <a:lnTo>
                  <a:pt x="21112" y="1111344"/>
                </a:lnTo>
                <a:lnTo>
                  <a:pt x="30227" y="1065384"/>
                </a:lnTo>
                <a:lnTo>
                  <a:pt x="40907" y="1019997"/>
                </a:lnTo>
                <a:lnTo>
                  <a:pt x="53120" y="975210"/>
                </a:lnTo>
                <a:lnTo>
                  <a:pt x="66840" y="931053"/>
                </a:lnTo>
                <a:lnTo>
                  <a:pt x="82036" y="887554"/>
                </a:lnTo>
                <a:lnTo>
                  <a:pt x="98681" y="844742"/>
                </a:lnTo>
                <a:lnTo>
                  <a:pt x="116744" y="802645"/>
                </a:lnTo>
                <a:lnTo>
                  <a:pt x="136197" y="761291"/>
                </a:lnTo>
                <a:lnTo>
                  <a:pt x="157011" y="720709"/>
                </a:lnTo>
                <a:lnTo>
                  <a:pt x="179157" y="680928"/>
                </a:lnTo>
                <a:lnTo>
                  <a:pt x="202607" y="641975"/>
                </a:lnTo>
                <a:lnTo>
                  <a:pt x="227331" y="603880"/>
                </a:lnTo>
                <a:lnTo>
                  <a:pt x="253300" y="566670"/>
                </a:lnTo>
                <a:lnTo>
                  <a:pt x="280485" y="530375"/>
                </a:lnTo>
                <a:lnTo>
                  <a:pt x="308858" y="495023"/>
                </a:lnTo>
                <a:lnTo>
                  <a:pt x="338389" y="460641"/>
                </a:lnTo>
                <a:lnTo>
                  <a:pt x="369050" y="427260"/>
                </a:lnTo>
                <a:lnTo>
                  <a:pt x="400812" y="394906"/>
                </a:lnTo>
                <a:lnTo>
                  <a:pt x="433645" y="363609"/>
                </a:lnTo>
                <a:lnTo>
                  <a:pt x="467521" y="333397"/>
                </a:lnTo>
                <a:lnTo>
                  <a:pt x="502410" y="304298"/>
                </a:lnTo>
                <a:lnTo>
                  <a:pt x="538285" y="276342"/>
                </a:lnTo>
                <a:lnTo>
                  <a:pt x="575116" y="249556"/>
                </a:lnTo>
                <a:lnTo>
                  <a:pt x="612873" y="223969"/>
                </a:lnTo>
                <a:lnTo>
                  <a:pt x="651529" y="199609"/>
                </a:lnTo>
                <a:lnTo>
                  <a:pt x="691054" y="176505"/>
                </a:lnTo>
                <a:lnTo>
                  <a:pt x="731419" y="154685"/>
                </a:lnTo>
                <a:lnTo>
                  <a:pt x="772596" y="134178"/>
                </a:lnTo>
                <a:lnTo>
                  <a:pt x="814555" y="115012"/>
                </a:lnTo>
                <a:lnTo>
                  <a:pt x="857267" y="97216"/>
                </a:lnTo>
                <a:lnTo>
                  <a:pt x="900703" y="80818"/>
                </a:lnTo>
                <a:lnTo>
                  <a:pt x="944836" y="65847"/>
                </a:lnTo>
                <a:lnTo>
                  <a:pt x="989635" y="52331"/>
                </a:lnTo>
                <a:lnTo>
                  <a:pt x="1035071" y="40298"/>
                </a:lnTo>
                <a:lnTo>
                  <a:pt x="1081116" y="29777"/>
                </a:lnTo>
                <a:lnTo>
                  <a:pt x="1127741" y="20797"/>
                </a:lnTo>
                <a:lnTo>
                  <a:pt x="1174917" y="13386"/>
                </a:lnTo>
                <a:lnTo>
                  <a:pt x="1222615" y="7572"/>
                </a:lnTo>
                <a:lnTo>
                  <a:pt x="1270806" y="3384"/>
                </a:lnTo>
                <a:lnTo>
                  <a:pt x="1319461" y="850"/>
                </a:lnTo>
                <a:lnTo>
                  <a:pt x="1368552" y="0"/>
                </a:lnTo>
                <a:lnTo>
                  <a:pt x="1417642" y="850"/>
                </a:lnTo>
                <a:lnTo>
                  <a:pt x="1466297" y="3384"/>
                </a:lnTo>
                <a:lnTo>
                  <a:pt x="1514488" y="7572"/>
                </a:lnTo>
                <a:lnTo>
                  <a:pt x="1562186" y="13386"/>
                </a:lnTo>
                <a:lnTo>
                  <a:pt x="1609362" y="20797"/>
                </a:lnTo>
                <a:lnTo>
                  <a:pt x="1655987" y="29777"/>
                </a:lnTo>
                <a:lnTo>
                  <a:pt x="1702032" y="40298"/>
                </a:lnTo>
                <a:lnTo>
                  <a:pt x="1747468" y="52331"/>
                </a:lnTo>
                <a:lnTo>
                  <a:pt x="1792267" y="65847"/>
                </a:lnTo>
                <a:lnTo>
                  <a:pt x="1836400" y="80818"/>
                </a:lnTo>
                <a:lnTo>
                  <a:pt x="1879836" y="97216"/>
                </a:lnTo>
                <a:lnTo>
                  <a:pt x="1922548" y="115012"/>
                </a:lnTo>
                <a:lnTo>
                  <a:pt x="1964507" y="134178"/>
                </a:lnTo>
                <a:lnTo>
                  <a:pt x="2005684" y="154685"/>
                </a:lnTo>
                <a:lnTo>
                  <a:pt x="2046049" y="176505"/>
                </a:lnTo>
                <a:lnTo>
                  <a:pt x="2085574" y="199609"/>
                </a:lnTo>
                <a:lnTo>
                  <a:pt x="2124230" y="223969"/>
                </a:lnTo>
                <a:lnTo>
                  <a:pt x="2161987" y="249556"/>
                </a:lnTo>
                <a:lnTo>
                  <a:pt x="2198818" y="276342"/>
                </a:lnTo>
                <a:lnTo>
                  <a:pt x="2234693" y="304298"/>
                </a:lnTo>
                <a:lnTo>
                  <a:pt x="2269582" y="333397"/>
                </a:lnTo>
                <a:lnTo>
                  <a:pt x="2303458" y="363609"/>
                </a:lnTo>
                <a:lnTo>
                  <a:pt x="2336292" y="394906"/>
                </a:lnTo>
                <a:lnTo>
                  <a:pt x="2368053" y="427260"/>
                </a:lnTo>
                <a:lnTo>
                  <a:pt x="2398714" y="460641"/>
                </a:lnTo>
                <a:lnTo>
                  <a:pt x="2428245" y="495023"/>
                </a:lnTo>
                <a:lnTo>
                  <a:pt x="2456618" y="530375"/>
                </a:lnTo>
                <a:lnTo>
                  <a:pt x="2483803" y="566670"/>
                </a:lnTo>
                <a:lnTo>
                  <a:pt x="2509772" y="603880"/>
                </a:lnTo>
                <a:lnTo>
                  <a:pt x="2534496" y="641975"/>
                </a:lnTo>
                <a:lnTo>
                  <a:pt x="2557946" y="680928"/>
                </a:lnTo>
                <a:lnTo>
                  <a:pt x="2580092" y="720709"/>
                </a:lnTo>
                <a:lnTo>
                  <a:pt x="2600906" y="761291"/>
                </a:lnTo>
                <a:lnTo>
                  <a:pt x="2620359" y="802645"/>
                </a:lnTo>
                <a:lnTo>
                  <a:pt x="2638422" y="844742"/>
                </a:lnTo>
                <a:lnTo>
                  <a:pt x="2655067" y="887554"/>
                </a:lnTo>
                <a:lnTo>
                  <a:pt x="2670263" y="931053"/>
                </a:lnTo>
                <a:lnTo>
                  <a:pt x="2683983" y="975210"/>
                </a:lnTo>
                <a:lnTo>
                  <a:pt x="2696196" y="1019997"/>
                </a:lnTo>
                <a:lnTo>
                  <a:pt x="2706876" y="1065384"/>
                </a:lnTo>
                <a:lnTo>
                  <a:pt x="2715991" y="1111344"/>
                </a:lnTo>
                <a:lnTo>
                  <a:pt x="2723515" y="1157849"/>
                </a:lnTo>
                <a:lnTo>
                  <a:pt x="2729416" y="1204869"/>
                </a:lnTo>
                <a:lnTo>
                  <a:pt x="2733668" y="1252377"/>
                </a:lnTo>
                <a:lnTo>
                  <a:pt x="2736240" y="1300343"/>
                </a:lnTo>
                <a:lnTo>
                  <a:pt x="2737104" y="1348739"/>
                </a:lnTo>
                <a:lnTo>
                  <a:pt x="2736240" y="1397138"/>
                </a:lnTo>
                <a:lnTo>
                  <a:pt x="2733668" y="1445111"/>
                </a:lnTo>
                <a:lnTo>
                  <a:pt x="2729416" y="1492629"/>
                </a:lnTo>
                <a:lnTo>
                  <a:pt x="2723515" y="1539663"/>
                </a:lnTo>
                <a:lnTo>
                  <a:pt x="2715991" y="1586185"/>
                </a:lnTo>
                <a:lnTo>
                  <a:pt x="2706876" y="1632166"/>
                </a:lnTo>
                <a:lnTo>
                  <a:pt x="2696196" y="1677578"/>
                </a:lnTo>
                <a:lnTo>
                  <a:pt x="2683983" y="1722391"/>
                </a:lnTo>
                <a:lnTo>
                  <a:pt x="2670263" y="1766578"/>
                </a:lnTo>
                <a:lnTo>
                  <a:pt x="2655067" y="1810109"/>
                </a:lnTo>
                <a:lnTo>
                  <a:pt x="2638422" y="1852957"/>
                </a:lnTo>
                <a:lnTo>
                  <a:pt x="2620359" y="1895091"/>
                </a:lnTo>
                <a:lnTo>
                  <a:pt x="2600906" y="1936484"/>
                </a:lnTo>
                <a:lnTo>
                  <a:pt x="2580092" y="1977107"/>
                </a:lnTo>
                <a:lnTo>
                  <a:pt x="2557946" y="2016932"/>
                </a:lnTo>
                <a:lnTo>
                  <a:pt x="2534496" y="2055929"/>
                </a:lnTo>
                <a:lnTo>
                  <a:pt x="2509772" y="2094070"/>
                </a:lnTo>
                <a:lnTo>
                  <a:pt x="2483803" y="2131326"/>
                </a:lnTo>
                <a:lnTo>
                  <a:pt x="2456618" y="2167669"/>
                </a:lnTo>
                <a:lnTo>
                  <a:pt x="2428245" y="2203070"/>
                </a:lnTo>
                <a:lnTo>
                  <a:pt x="2398714" y="2237501"/>
                </a:lnTo>
                <a:lnTo>
                  <a:pt x="2368053" y="2270932"/>
                </a:lnTo>
                <a:lnTo>
                  <a:pt x="2336292" y="2303335"/>
                </a:lnTo>
                <a:lnTo>
                  <a:pt x="2303458" y="2334682"/>
                </a:lnTo>
                <a:lnTo>
                  <a:pt x="2269582" y="2364943"/>
                </a:lnTo>
                <a:lnTo>
                  <a:pt x="2234693" y="2394091"/>
                </a:lnTo>
                <a:lnTo>
                  <a:pt x="2198818" y="2422096"/>
                </a:lnTo>
                <a:lnTo>
                  <a:pt x="2161987" y="2448930"/>
                </a:lnTo>
                <a:lnTo>
                  <a:pt x="2124230" y="2474564"/>
                </a:lnTo>
                <a:lnTo>
                  <a:pt x="2085574" y="2498969"/>
                </a:lnTo>
                <a:lnTo>
                  <a:pt x="2046049" y="2522118"/>
                </a:lnTo>
                <a:lnTo>
                  <a:pt x="2005684" y="2543980"/>
                </a:lnTo>
                <a:lnTo>
                  <a:pt x="1964507" y="2564529"/>
                </a:lnTo>
                <a:lnTo>
                  <a:pt x="1922548" y="2583734"/>
                </a:lnTo>
                <a:lnTo>
                  <a:pt x="1879836" y="2601567"/>
                </a:lnTo>
                <a:lnTo>
                  <a:pt x="1836400" y="2618000"/>
                </a:lnTo>
                <a:lnTo>
                  <a:pt x="1792267" y="2633004"/>
                </a:lnTo>
                <a:lnTo>
                  <a:pt x="1747468" y="2646550"/>
                </a:lnTo>
                <a:lnTo>
                  <a:pt x="1702032" y="2658610"/>
                </a:lnTo>
                <a:lnTo>
                  <a:pt x="1655987" y="2669155"/>
                </a:lnTo>
                <a:lnTo>
                  <a:pt x="1609362" y="2678156"/>
                </a:lnTo>
                <a:lnTo>
                  <a:pt x="1562186" y="2685584"/>
                </a:lnTo>
                <a:lnTo>
                  <a:pt x="1514488" y="2691412"/>
                </a:lnTo>
                <a:lnTo>
                  <a:pt x="1466297" y="2695611"/>
                </a:lnTo>
                <a:lnTo>
                  <a:pt x="1417642" y="2698150"/>
                </a:lnTo>
                <a:lnTo>
                  <a:pt x="1368552" y="2699004"/>
                </a:lnTo>
                <a:lnTo>
                  <a:pt x="1319461" y="2698150"/>
                </a:lnTo>
                <a:lnTo>
                  <a:pt x="1270806" y="2695611"/>
                </a:lnTo>
                <a:lnTo>
                  <a:pt x="1222615" y="2691412"/>
                </a:lnTo>
                <a:lnTo>
                  <a:pt x="1174917" y="2685584"/>
                </a:lnTo>
                <a:lnTo>
                  <a:pt x="1127741" y="2678156"/>
                </a:lnTo>
                <a:lnTo>
                  <a:pt x="1081116" y="2669155"/>
                </a:lnTo>
                <a:lnTo>
                  <a:pt x="1035071" y="2658610"/>
                </a:lnTo>
                <a:lnTo>
                  <a:pt x="989635" y="2646550"/>
                </a:lnTo>
                <a:lnTo>
                  <a:pt x="944836" y="2633004"/>
                </a:lnTo>
                <a:lnTo>
                  <a:pt x="900703" y="2618000"/>
                </a:lnTo>
                <a:lnTo>
                  <a:pt x="857267" y="2601567"/>
                </a:lnTo>
                <a:lnTo>
                  <a:pt x="814555" y="2583734"/>
                </a:lnTo>
                <a:lnTo>
                  <a:pt x="772596" y="2564529"/>
                </a:lnTo>
                <a:lnTo>
                  <a:pt x="731419" y="2543980"/>
                </a:lnTo>
                <a:lnTo>
                  <a:pt x="691054" y="2522118"/>
                </a:lnTo>
                <a:lnTo>
                  <a:pt x="651529" y="2498969"/>
                </a:lnTo>
                <a:lnTo>
                  <a:pt x="612873" y="2474564"/>
                </a:lnTo>
                <a:lnTo>
                  <a:pt x="575116" y="2448930"/>
                </a:lnTo>
                <a:lnTo>
                  <a:pt x="538285" y="2422096"/>
                </a:lnTo>
                <a:lnTo>
                  <a:pt x="502410" y="2394091"/>
                </a:lnTo>
                <a:lnTo>
                  <a:pt x="467521" y="2364943"/>
                </a:lnTo>
                <a:lnTo>
                  <a:pt x="433645" y="2334682"/>
                </a:lnTo>
                <a:lnTo>
                  <a:pt x="400811" y="2303335"/>
                </a:lnTo>
                <a:lnTo>
                  <a:pt x="369050" y="2270932"/>
                </a:lnTo>
                <a:lnTo>
                  <a:pt x="338389" y="2237501"/>
                </a:lnTo>
                <a:lnTo>
                  <a:pt x="308858" y="2203070"/>
                </a:lnTo>
                <a:lnTo>
                  <a:pt x="280485" y="2167669"/>
                </a:lnTo>
                <a:lnTo>
                  <a:pt x="253300" y="2131326"/>
                </a:lnTo>
                <a:lnTo>
                  <a:pt x="227331" y="2094070"/>
                </a:lnTo>
                <a:lnTo>
                  <a:pt x="202607" y="2055929"/>
                </a:lnTo>
                <a:lnTo>
                  <a:pt x="179157" y="2016932"/>
                </a:lnTo>
                <a:lnTo>
                  <a:pt x="157011" y="1977107"/>
                </a:lnTo>
                <a:lnTo>
                  <a:pt x="136197" y="1936484"/>
                </a:lnTo>
                <a:lnTo>
                  <a:pt x="116744" y="1895091"/>
                </a:lnTo>
                <a:lnTo>
                  <a:pt x="98681" y="1852957"/>
                </a:lnTo>
                <a:lnTo>
                  <a:pt x="82036" y="1810109"/>
                </a:lnTo>
                <a:lnTo>
                  <a:pt x="66840" y="1766578"/>
                </a:lnTo>
                <a:lnTo>
                  <a:pt x="53120" y="1722391"/>
                </a:lnTo>
                <a:lnTo>
                  <a:pt x="40907" y="1677578"/>
                </a:lnTo>
                <a:lnTo>
                  <a:pt x="30227" y="1632166"/>
                </a:lnTo>
                <a:lnTo>
                  <a:pt x="21112" y="1586185"/>
                </a:lnTo>
                <a:lnTo>
                  <a:pt x="13588" y="1539663"/>
                </a:lnTo>
                <a:lnTo>
                  <a:pt x="7687" y="1492629"/>
                </a:lnTo>
                <a:lnTo>
                  <a:pt x="3435" y="1445111"/>
                </a:lnTo>
                <a:lnTo>
                  <a:pt x="863" y="1397138"/>
                </a:lnTo>
                <a:lnTo>
                  <a:pt x="0" y="1348739"/>
                </a:lnTo>
              </a:path>
            </a:pathLst>
          </a:custGeom>
          <a:ln w="24384">
            <a:solidFill>
              <a:srgbClr val="7E7E7E"/>
            </a:solidFill>
          </a:ln>
        </p:spPr>
        <p:txBody>
          <a:bodyPr wrap="square" lIns="0" tIns="0" rIns="0" bIns="0" rtlCol="0"/>
          <a:lstStyle/>
          <a:p>
            <a:endParaRPr sz="1632"/>
          </a:p>
        </p:txBody>
      </p:sp>
      <p:grpSp>
        <p:nvGrpSpPr>
          <p:cNvPr id="6" name="object 6"/>
          <p:cNvGrpSpPr/>
          <p:nvPr/>
        </p:nvGrpSpPr>
        <p:grpSpPr>
          <a:xfrm>
            <a:off x="4835186" y="2261887"/>
            <a:ext cx="3385814" cy="3107693"/>
            <a:chOff x="3956303" y="2667508"/>
            <a:chExt cx="3733800" cy="3427095"/>
          </a:xfrm>
        </p:grpSpPr>
        <p:sp>
          <p:nvSpPr>
            <p:cNvPr id="7" name="object 7"/>
            <p:cNvSpPr/>
            <p:nvPr/>
          </p:nvSpPr>
          <p:spPr>
            <a:xfrm>
              <a:off x="4122419" y="2667508"/>
              <a:ext cx="2967355" cy="2959100"/>
            </a:xfrm>
            <a:custGeom>
              <a:avLst/>
              <a:gdLst/>
              <a:ahLst/>
              <a:cxnLst/>
              <a:rect l="l" t="t" r="r" b="b"/>
              <a:pathLst>
                <a:path w="2967354" h="2959100">
                  <a:moveTo>
                    <a:pt x="1673352" y="12700"/>
                  </a:moveTo>
                  <a:lnTo>
                    <a:pt x="1597152" y="12700"/>
                  </a:lnTo>
                  <a:lnTo>
                    <a:pt x="1633727" y="25400"/>
                  </a:lnTo>
                  <a:lnTo>
                    <a:pt x="1671827" y="25400"/>
                  </a:lnTo>
                  <a:lnTo>
                    <a:pt x="1744979" y="38100"/>
                  </a:lnTo>
                  <a:lnTo>
                    <a:pt x="1780031" y="38100"/>
                  </a:lnTo>
                  <a:lnTo>
                    <a:pt x="1816607" y="50800"/>
                  </a:lnTo>
                  <a:lnTo>
                    <a:pt x="1886712" y="63500"/>
                  </a:lnTo>
                  <a:lnTo>
                    <a:pt x="1921764" y="76200"/>
                  </a:lnTo>
                  <a:lnTo>
                    <a:pt x="2089403" y="139700"/>
                  </a:lnTo>
                  <a:lnTo>
                    <a:pt x="2153412" y="177800"/>
                  </a:lnTo>
                  <a:lnTo>
                    <a:pt x="2183891" y="190500"/>
                  </a:lnTo>
                  <a:lnTo>
                    <a:pt x="2215895" y="203200"/>
                  </a:lnTo>
                  <a:lnTo>
                    <a:pt x="2246376" y="228600"/>
                  </a:lnTo>
                  <a:lnTo>
                    <a:pt x="2275331" y="241300"/>
                  </a:lnTo>
                  <a:lnTo>
                    <a:pt x="2305812" y="266700"/>
                  </a:lnTo>
                  <a:lnTo>
                    <a:pt x="2334767" y="279400"/>
                  </a:lnTo>
                  <a:lnTo>
                    <a:pt x="2363724" y="304800"/>
                  </a:lnTo>
                  <a:lnTo>
                    <a:pt x="2391155" y="330200"/>
                  </a:lnTo>
                  <a:lnTo>
                    <a:pt x="2446020" y="368300"/>
                  </a:lnTo>
                  <a:lnTo>
                    <a:pt x="2523744" y="444500"/>
                  </a:lnTo>
                  <a:lnTo>
                    <a:pt x="2548128" y="469900"/>
                  </a:lnTo>
                  <a:lnTo>
                    <a:pt x="2570987" y="495300"/>
                  </a:lnTo>
                  <a:lnTo>
                    <a:pt x="2595372" y="520700"/>
                  </a:lnTo>
                  <a:lnTo>
                    <a:pt x="2618231" y="546100"/>
                  </a:lnTo>
                  <a:lnTo>
                    <a:pt x="2639568" y="571500"/>
                  </a:lnTo>
                  <a:lnTo>
                    <a:pt x="2682239" y="635000"/>
                  </a:lnTo>
                  <a:lnTo>
                    <a:pt x="2721863" y="685800"/>
                  </a:lnTo>
                  <a:lnTo>
                    <a:pt x="2776728" y="787400"/>
                  </a:lnTo>
                  <a:lnTo>
                    <a:pt x="2791968" y="812800"/>
                  </a:lnTo>
                  <a:lnTo>
                    <a:pt x="2808731" y="850900"/>
                  </a:lnTo>
                  <a:lnTo>
                    <a:pt x="2823972" y="876300"/>
                  </a:lnTo>
                  <a:lnTo>
                    <a:pt x="2837687" y="914400"/>
                  </a:lnTo>
                  <a:lnTo>
                    <a:pt x="2851404" y="939800"/>
                  </a:lnTo>
                  <a:lnTo>
                    <a:pt x="2875787" y="1016000"/>
                  </a:lnTo>
                  <a:lnTo>
                    <a:pt x="2887979" y="1041400"/>
                  </a:lnTo>
                  <a:lnTo>
                    <a:pt x="2897124" y="1079500"/>
                  </a:lnTo>
                  <a:lnTo>
                    <a:pt x="2907791" y="1117600"/>
                  </a:lnTo>
                  <a:lnTo>
                    <a:pt x="2923031" y="1181100"/>
                  </a:lnTo>
                  <a:lnTo>
                    <a:pt x="2930652" y="1219200"/>
                  </a:lnTo>
                  <a:lnTo>
                    <a:pt x="2936748" y="1257300"/>
                  </a:lnTo>
                  <a:lnTo>
                    <a:pt x="2945891" y="1333500"/>
                  </a:lnTo>
                  <a:lnTo>
                    <a:pt x="2951987" y="1409700"/>
                  </a:lnTo>
                  <a:lnTo>
                    <a:pt x="2953511" y="1447800"/>
                  </a:lnTo>
                  <a:lnTo>
                    <a:pt x="2953511" y="1524000"/>
                  </a:lnTo>
                  <a:lnTo>
                    <a:pt x="2951987" y="1562100"/>
                  </a:lnTo>
                  <a:lnTo>
                    <a:pt x="2948939" y="1600200"/>
                  </a:lnTo>
                  <a:lnTo>
                    <a:pt x="2936748" y="1701800"/>
                  </a:lnTo>
                  <a:lnTo>
                    <a:pt x="2930652" y="1739900"/>
                  </a:lnTo>
                  <a:lnTo>
                    <a:pt x="2907791" y="1854200"/>
                  </a:lnTo>
                  <a:lnTo>
                    <a:pt x="2897124" y="1879600"/>
                  </a:lnTo>
                  <a:lnTo>
                    <a:pt x="2887979" y="1917700"/>
                  </a:lnTo>
                  <a:lnTo>
                    <a:pt x="2875787" y="1955800"/>
                  </a:lnTo>
                  <a:lnTo>
                    <a:pt x="2851404" y="2019300"/>
                  </a:lnTo>
                  <a:lnTo>
                    <a:pt x="2837687" y="2057400"/>
                  </a:lnTo>
                  <a:lnTo>
                    <a:pt x="2823972" y="2082800"/>
                  </a:lnTo>
                  <a:lnTo>
                    <a:pt x="2808731" y="2120900"/>
                  </a:lnTo>
                  <a:lnTo>
                    <a:pt x="2791968" y="2146300"/>
                  </a:lnTo>
                  <a:lnTo>
                    <a:pt x="2776728" y="2184400"/>
                  </a:lnTo>
                  <a:lnTo>
                    <a:pt x="2758439" y="2209800"/>
                  </a:lnTo>
                  <a:lnTo>
                    <a:pt x="2740152" y="2247900"/>
                  </a:lnTo>
                  <a:lnTo>
                    <a:pt x="2721863" y="2273300"/>
                  </a:lnTo>
                  <a:lnTo>
                    <a:pt x="2702052" y="2298700"/>
                  </a:lnTo>
                  <a:lnTo>
                    <a:pt x="2682239" y="2336800"/>
                  </a:lnTo>
                  <a:lnTo>
                    <a:pt x="2618231" y="2413000"/>
                  </a:lnTo>
                  <a:lnTo>
                    <a:pt x="2572511" y="2463800"/>
                  </a:lnTo>
                  <a:lnTo>
                    <a:pt x="2548128" y="2501900"/>
                  </a:lnTo>
                  <a:lnTo>
                    <a:pt x="2523744" y="2514600"/>
                  </a:lnTo>
                  <a:lnTo>
                    <a:pt x="2446020" y="2590800"/>
                  </a:lnTo>
                  <a:lnTo>
                    <a:pt x="2418587" y="2616200"/>
                  </a:lnTo>
                  <a:lnTo>
                    <a:pt x="2363724" y="2654300"/>
                  </a:lnTo>
                  <a:lnTo>
                    <a:pt x="2334767" y="2679700"/>
                  </a:lnTo>
                  <a:lnTo>
                    <a:pt x="2276855" y="2717800"/>
                  </a:lnTo>
                  <a:lnTo>
                    <a:pt x="2215895" y="2755900"/>
                  </a:lnTo>
                  <a:lnTo>
                    <a:pt x="2183891" y="2768600"/>
                  </a:lnTo>
                  <a:lnTo>
                    <a:pt x="2153412" y="2794000"/>
                  </a:lnTo>
                  <a:lnTo>
                    <a:pt x="2089403" y="2819400"/>
                  </a:lnTo>
                  <a:lnTo>
                    <a:pt x="1955291" y="2870200"/>
                  </a:lnTo>
                  <a:lnTo>
                    <a:pt x="1920239" y="2882900"/>
                  </a:lnTo>
                  <a:lnTo>
                    <a:pt x="1886712" y="2895600"/>
                  </a:lnTo>
                  <a:lnTo>
                    <a:pt x="1851659" y="2908300"/>
                  </a:lnTo>
                  <a:lnTo>
                    <a:pt x="1815083" y="2908300"/>
                  </a:lnTo>
                  <a:lnTo>
                    <a:pt x="1780031" y="2921000"/>
                  </a:lnTo>
                  <a:lnTo>
                    <a:pt x="1743455" y="2933700"/>
                  </a:lnTo>
                  <a:lnTo>
                    <a:pt x="1670303" y="2933700"/>
                  </a:lnTo>
                  <a:lnTo>
                    <a:pt x="1633727" y="2946400"/>
                  </a:lnTo>
                  <a:lnTo>
                    <a:pt x="1258824" y="2946400"/>
                  </a:lnTo>
                  <a:lnTo>
                    <a:pt x="1295400" y="2959100"/>
                  </a:lnTo>
                  <a:lnTo>
                    <a:pt x="1673352" y="2959100"/>
                  </a:lnTo>
                  <a:lnTo>
                    <a:pt x="1783079" y="2933700"/>
                  </a:lnTo>
                  <a:lnTo>
                    <a:pt x="1819655" y="2921000"/>
                  </a:lnTo>
                  <a:lnTo>
                    <a:pt x="1889759" y="2908300"/>
                  </a:lnTo>
                  <a:lnTo>
                    <a:pt x="1959864" y="2882900"/>
                  </a:lnTo>
                  <a:lnTo>
                    <a:pt x="1993391" y="2870200"/>
                  </a:lnTo>
                  <a:lnTo>
                    <a:pt x="2028443" y="2857500"/>
                  </a:lnTo>
                  <a:lnTo>
                    <a:pt x="2061971" y="2844800"/>
                  </a:lnTo>
                  <a:lnTo>
                    <a:pt x="2093976" y="2832100"/>
                  </a:lnTo>
                  <a:lnTo>
                    <a:pt x="2127504" y="2819400"/>
                  </a:lnTo>
                  <a:lnTo>
                    <a:pt x="2191512" y="2781300"/>
                  </a:lnTo>
                  <a:lnTo>
                    <a:pt x="2221991" y="2768600"/>
                  </a:lnTo>
                  <a:lnTo>
                    <a:pt x="2253995" y="2755900"/>
                  </a:lnTo>
                  <a:lnTo>
                    <a:pt x="2282952" y="2730500"/>
                  </a:lnTo>
                  <a:lnTo>
                    <a:pt x="2313431" y="2705100"/>
                  </a:lnTo>
                  <a:lnTo>
                    <a:pt x="2342388" y="2692400"/>
                  </a:lnTo>
                  <a:lnTo>
                    <a:pt x="2400300" y="2654300"/>
                  </a:lnTo>
                  <a:lnTo>
                    <a:pt x="2455163" y="2603500"/>
                  </a:lnTo>
                  <a:lnTo>
                    <a:pt x="2532887" y="2527300"/>
                  </a:lnTo>
                  <a:lnTo>
                    <a:pt x="2606039" y="2451100"/>
                  </a:lnTo>
                  <a:lnTo>
                    <a:pt x="2650235" y="2400300"/>
                  </a:lnTo>
                  <a:lnTo>
                    <a:pt x="2673096" y="2374900"/>
                  </a:lnTo>
                  <a:lnTo>
                    <a:pt x="2692907" y="2336800"/>
                  </a:lnTo>
                  <a:lnTo>
                    <a:pt x="2714244" y="2311400"/>
                  </a:lnTo>
                  <a:lnTo>
                    <a:pt x="2734055" y="2286000"/>
                  </a:lnTo>
                  <a:lnTo>
                    <a:pt x="2770631" y="2222500"/>
                  </a:lnTo>
                  <a:lnTo>
                    <a:pt x="2788920" y="2184400"/>
                  </a:lnTo>
                  <a:lnTo>
                    <a:pt x="2805683" y="2159000"/>
                  </a:lnTo>
                  <a:lnTo>
                    <a:pt x="2820924" y="2120900"/>
                  </a:lnTo>
                  <a:lnTo>
                    <a:pt x="2836163" y="2095500"/>
                  </a:lnTo>
                  <a:lnTo>
                    <a:pt x="2851404" y="2057400"/>
                  </a:lnTo>
                  <a:lnTo>
                    <a:pt x="2865120" y="2019300"/>
                  </a:lnTo>
                  <a:lnTo>
                    <a:pt x="2889504" y="1955800"/>
                  </a:lnTo>
                  <a:lnTo>
                    <a:pt x="2910839" y="1892300"/>
                  </a:lnTo>
                  <a:lnTo>
                    <a:pt x="2929128" y="1816100"/>
                  </a:lnTo>
                  <a:lnTo>
                    <a:pt x="2944368" y="1739900"/>
                  </a:lnTo>
                  <a:lnTo>
                    <a:pt x="2950463" y="1701800"/>
                  </a:lnTo>
                  <a:lnTo>
                    <a:pt x="2955035" y="1663700"/>
                  </a:lnTo>
                  <a:lnTo>
                    <a:pt x="2959607" y="1638300"/>
                  </a:lnTo>
                  <a:lnTo>
                    <a:pt x="2965704" y="1562100"/>
                  </a:lnTo>
                  <a:lnTo>
                    <a:pt x="2967228" y="1524000"/>
                  </a:lnTo>
                  <a:lnTo>
                    <a:pt x="2967228" y="1447800"/>
                  </a:lnTo>
                  <a:lnTo>
                    <a:pt x="2965704" y="1409700"/>
                  </a:lnTo>
                  <a:lnTo>
                    <a:pt x="2959607" y="1333500"/>
                  </a:lnTo>
                  <a:lnTo>
                    <a:pt x="2950463" y="1257300"/>
                  </a:lnTo>
                  <a:lnTo>
                    <a:pt x="2944368" y="1219200"/>
                  </a:lnTo>
                  <a:lnTo>
                    <a:pt x="2929128" y="1143000"/>
                  </a:lnTo>
                  <a:lnTo>
                    <a:pt x="2919983" y="1104900"/>
                  </a:lnTo>
                  <a:lnTo>
                    <a:pt x="2910839" y="1079500"/>
                  </a:lnTo>
                  <a:lnTo>
                    <a:pt x="2889504" y="1003300"/>
                  </a:lnTo>
                  <a:lnTo>
                    <a:pt x="2877311" y="977900"/>
                  </a:lnTo>
                  <a:lnTo>
                    <a:pt x="2836163" y="876300"/>
                  </a:lnTo>
                  <a:lnTo>
                    <a:pt x="2820924" y="838200"/>
                  </a:lnTo>
                  <a:lnTo>
                    <a:pt x="2770631" y="749300"/>
                  </a:lnTo>
                  <a:lnTo>
                    <a:pt x="2734055" y="685800"/>
                  </a:lnTo>
                  <a:lnTo>
                    <a:pt x="2714244" y="647700"/>
                  </a:lnTo>
                  <a:lnTo>
                    <a:pt x="2692907" y="622300"/>
                  </a:lnTo>
                  <a:lnTo>
                    <a:pt x="2673096" y="596900"/>
                  </a:lnTo>
                  <a:lnTo>
                    <a:pt x="2650235" y="571500"/>
                  </a:lnTo>
                  <a:lnTo>
                    <a:pt x="2628900" y="533400"/>
                  </a:lnTo>
                  <a:lnTo>
                    <a:pt x="2557272" y="457200"/>
                  </a:lnTo>
                  <a:lnTo>
                    <a:pt x="2506979" y="406400"/>
                  </a:lnTo>
                  <a:lnTo>
                    <a:pt x="2455163" y="355600"/>
                  </a:lnTo>
                  <a:lnTo>
                    <a:pt x="2400300" y="317500"/>
                  </a:lnTo>
                  <a:lnTo>
                    <a:pt x="2342388" y="266700"/>
                  </a:lnTo>
                  <a:lnTo>
                    <a:pt x="2313431" y="254000"/>
                  </a:lnTo>
                  <a:lnTo>
                    <a:pt x="2252471" y="215900"/>
                  </a:lnTo>
                  <a:lnTo>
                    <a:pt x="2221991" y="190500"/>
                  </a:lnTo>
                  <a:lnTo>
                    <a:pt x="2191512" y="177800"/>
                  </a:lnTo>
                  <a:lnTo>
                    <a:pt x="2127504" y="139700"/>
                  </a:lnTo>
                  <a:lnTo>
                    <a:pt x="2093976" y="127000"/>
                  </a:lnTo>
                  <a:lnTo>
                    <a:pt x="2061971" y="114300"/>
                  </a:lnTo>
                  <a:lnTo>
                    <a:pt x="2028443" y="101600"/>
                  </a:lnTo>
                  <a:lnTo>
                    <a:pt x="1993391" y="88900"/>
                  </a:lnTo>
                  <a:lnTo>
                    <a:pt x="1959864" y="76200"/>
                  </a:lnTo>
                  <a:lnTo>
                    <a:pt x="1889759" y="50800"/>
                  </a:lnTo>
                  <a:lnTo>
                    <a:pt x="1854707" y="50800"/>
                  </a:lnTo>
                  <a:lnTo>
                    <a:pt x="1818131" y="38100"/>
                  </a:lnTo>
                  <a:lnTo>
                    <a:pt x="1783079" y="25400"/>
                  </a:lnTo>
                  <a:lnTo>
                    <a:pt x="1673352" y="12700"/>
                  </a:lnTo>
                  <a:close/>
                </a:path>
                <a:path w="2967354" h="2959100">
                  <a:moveTo>
                    <a:pt x="15239" y="1460500"/>
                  </a:moveTo>
                  <a:lnTo>
                    <a:pt x="9143" y="1460500"/>
                  </a:lnTo>
                  <a:lnTo>
                    <a:pt x="4571" y="1473200"/>
                  </a:lnTo>
                  <a:lnTo>
                    <a:pt x="0" y="1473200"/>
                  </a:lnTo>
                  <a:lnTo>
                    <a:pt x="1524" y="1485900"/>
                  </a:lnTo>
                  <a:lnTo>
                    <a:pt x="1524" y="1524000"/>
                  </a:lnTo>
                  <a:lnTo>
                    <a:pt x="4571" y="1600200"/>
                  </a:lnTo>
                  <a:lnTo>
                    <a:pt x="9143" y="1638300"/>
                  </a:lnTo>
                  <a:lnTo>
                    <a:pt x="12191" y="1676400"/>
                  </a:lnTo>
                  <a:lnTo>
                    <a:pt x="30479" y="1778000"/>
                  </a:lnTo>
                  <a:lnTo>
                    <a:pt x="39624" y="1816100"/>
                  </a:lnTo>
                  <a:lnTo>
                    <a:pt x="47243" y="1854200"/>
                  </a:lnTo>
                  <a:lnTo>
                    <a:pt x="79247" y="1955800"/>
                  </a:lnTo>
                  <a:lnTo>
                    <a:pt x="103631" y="2032000"/>
                  </a:lnTo>
                  <a:lnTo>
                    <a:pt x="117347" y="2057400"/>
                  </a:lnTo>
                  <a:lnTo>
                    <a:pt x="132587" y="2095500"/>
                  </a:lnTo>
                  <a:lnTo>
                    <a:pt x="147827" y="2120900"/>
                  </a:lnTo>
                  <a:lnTo>
                    <a:pt x="163067" y="2159000"/>
                  </a:lnTo>
                  <a:lnTo>
                    <a:pt x="179831" y="2184400"/>
                  </a:lnTo>
                  <a:lnTo>
                    <a:pt x="234695" y="2286000"/>
                  </a:lnTo>
                  <a:lnTo>
                    <a:pt x="274319" y="2336800"/>
                  </a:lnTo>
                  <a:lnTo>
                    <a:pt x="316991" y="2400300"/>
                  </a:lnTo>
                  <a:lnTo>
                    <a:pt x="362712" y="2451100"/>
                  </a:lnTo>
                  <a:lnTo>
                    <a:pt x="435863" y="2527300"/>
                  </a:lnTo>
                  <a:lnTo>
                    <a:pt x="513588" y="2603500"/>
                  </a:lnTo>
                  <a:lnTo>
                    <a:pt x="568451" y="2654300"/>
                  </a:lnTo>
                  <a:lnTo>
                    <a:pt x="655319" y="2717800"/>
                  </a:lnTo>
                  <a:lnTo>
                    <a:pt x="685800" y="2730500"/>
                  </a:lnTo>
                  <a:lnTo>
                    <a:pt x="714755" y="2755900"/>
                  </a:lnTo>
                  <a:lnTo>
                    <a:pt x="746759" y="2768600"/>
                  </a:lnTo>
                  <a:lnTo>
                    <a:pt x="777239" y="2781300"/>
                  </a:lnTo>
                  <a:lnTo>
                    <a:pt x="841247" y="2819400"/>
                  </a:lnTo>
                  <a:lnTo>
                    <a:pt x="874776" y="2832100"/>
                  </a:lnTo>
                  <a:lnTo>
                    <a:pt x="906779" y="2844800"/>
                  </a:lnTo>
                  <a:lnTo>
                    <a:pt x="973835" y="2870200"/>
                  </a:lnTo>
                  <a:lnTo>
                    <a:pt x="1078991" y="2908300"/>
                  </a:lnTo>
                  <a:lnTo>
                    <a:pt x="1149095" y="2921000"/>
                  </a:lnTo>
                  <a:lnTo>
                    <a:pt x="1222247" y="2946400"/>
                  </a:lnTo>
                  <a:lnTo>
                    <a:pt x="1333500" y="2946400"/>
                  </a:lnTo>
                  <a:lnTo>
                    <a:pt x="1260347" y="2933700"/>
                  </a:lnTo>
                  <a:lnTo>
                    <a:pt x="1223771" y="2933700"/>
                  </a:lnTo>
                  <a:lnTo>
                    <a:pt x="1188719" y="2921000"/>
                  </a:lnTo>
                  <a:lnTo>
                    <a:pt x="1152143" y="2908300"/>
                  </a:lnTo>
                  <a:lnTo>
                    <a:pt x="1082039" y="2895600"/>
                  </a:lnTo>
                  <a:lnTo>
                    <a:pt x="1046988" y="2882900"/>
                  </a:lnTo>
                  <a:lnTo>
                    <a:pt x="1013459" y="2870200"/>
                  </a:lnTo>
                  <a:lnTo>
                    <a:pt x="978407" y="2857500"/>
                  </a:lnTo>
                  <a:lnTo>
                    <a:pt x="944879" y="2844800"/>
                  </a:lnTo>
                  <a:lnTo>
                    <a:pt x="912876" y="2832100"/>
                  </a:lnTo>
                  <a:lnTo>
                    <a:pt x="879347" y="2819400"/>
                  </a:lnTo>
                  <a:lnTo>
                    <a:pt x="847343" y="2806700"/>
                  </a:lnTo>
                  <a:lnTo>
                    <a:pt x="783335" y="2768600"/>
                  </a:lnTo>
                  <a:lnTo>
                    <a:pt x="752855" y="2755900"/>
                  </a:lnTo>
                  <a:lnTo>
                    <a:pt x="691895" y="2717800"/>
                  </a:lnTo>
                  <a:lnTo>
                    <a:pt x="633983" y="2679700"/>
                  </a:lnTo>
                  <a:lnTo>
                    <a:pt x="605027" y="2654300"/>
                  </a:lnTo>
                  <a:lnTo>
                    <a:pt x="550163" y="2616200"/>
                  </a:lnTo>
                  <a:lnTo>
                    <a:pt x="522731" y="2590800"/>
                  </a:lnTo>
                  <a:lnTo>
                    <a:pt x="470915" y="2540000"/>
                  </a:lnTo>
                  <a:lnTo>
                    <a:pt x="420624" y="2501900"/>
                  </a:lnTo>
                  <a:lnTo>
                    <a:pt x="396239" y="2463800"/>
                  </a:lnTo>
                  <a:lnTo>
                    <a:pt x="327659" y="2387600"/>
                  </a:lnTo>
                  <a:lnTo>
                    <a:pt x="306324" y="2362200"/>
                  </a:lnTo>
                  <a:lnTo>
                    <a:pt x="286512" y="2336800"/>
                  </a:lnTo>
                  <a:lnTo>
                    <a:pt x="265175" y="2298700"/>
                  </a:lnTo>
                  <a:lnTo>
                    <a:pt x="246887" y="2273300"/>
                  </a:lnTo>
                  <a:lnTo>
                    <a:pt x="227075" y="2247900"/>
                  </a:lnTo>
                  <a:lnTo>
                    <a:pt x="210312" y="2209800"/>
                  </a:lnTo>
                  <a:lnTo>
                    <a:pt x="192024" y="2184400"/>
                  </a:lnTo>
                  <a:lnTo>
                    <a:pt x="175259" y="2146300"/>
                  </a:lnTo>
                  <a:lnTo>
                    <a:pt x="160019" y="2120900"/>
                  </a:lnTo>
                  <a:lnTo>
                    <a:pt x="144779" y="2082800"/>
                  </a:lnTo>
                  <a:lnTo>
                    <a:pt x="129539" y="2057400"/>
                  </a:lnTo>
                  <a:lnTo>
                    <a:pt x="117347" y="2019300"/>
                  </a:lnTo>
                  <a:lnTo>
                    <a:pt x="103631" y="1981200"/>
                  </a:lnTo>
                  <a:lnTo>
                    <a:pt x="91439" y="1955800"/>
                  </a:lnTo>
                  <a:lnTo>
                    <a:pt x="70103" y="1879600"/>
                  </a:lnTo>
                  <a:lnTo>
                    <a:pt x="60959" y="1854200"/>
                  </a:lnTo>
                  <a:lnTo>
                    <a:pt x="51815" y="1816100"/>
                  </a:lnTo>
                  <a:lnTo>
                    <a:pt x="44195" y="1778000"/>
                  </a:lnTo>
                  <a:lnTo>
                    <a:pt x="25907" y="1663700"/>
                  </a:lnTo>
                  <a:lnTo>
                    <a:pt x="22859" y="1625600"/>
                  </a:lnTo>
                  <a:lnTo>
                    <a:pt x="18287" y="1600200"/>
                  </a:lnTo>
                  <a:lnTo>
                    <a:pt x="15239" y="1524000"/>
                  </a:lnTo>
                  <a:lnTo>
                    <a:pt x="15239" y="1499268"/>
                  </a:lnTo>
                  <a:lnTo>
                    <a:pt x="13715" y="1498600"/>
                  </a:lnTo>
                  <a:lnTo>
                    <a:pt x="15239" y="1498600"/>
                  </a:lnTo>
                  <a:lnTo>
                    <a:pt x="15239" y="1460500"/>
                  </a:lnTo>
                  <a:close/>
                </a:path>
                <a:path w="2967354" h="2959100">
                  <a:moveTo>
                    <a:pt x="1705355" y="2921000"/>
                  </a:moveTo>
                  <a:lnTo>
                    <a:pt x="1261871" y="2921000"/>
                  </a:lnTo>
                  <a:lnTo>
                    <a:pt x="1335024" y="2933700"/>
                  </a:lnTo>
                  <a:lnTo>
                    <a:pt x="1632203" y="2933700"/>
                  </a:lnTo>
                  <a:lnTo>
                    <a:pt x="1705355" y="2921000"/>
                  </a:lnTo>
                  <a:close/>
                </a:path>
                <a:path w="2967354" h="2959100">
                  <a:moveTo>
                    <a:pt x="28955" y="1505284"/>
                  </a:moveTo>
                  <a:lnTo>
                    <a:pt x="28955" y="1524000"/>
                  </a:lnTo>
                  <a:lnTo>
                    <a:pt x="30479" y="1562100"/>
                  </a:lnTo>
                  <a:lnTo>
                    <a:pt x="35051" y="1625600"/>
                  </a:lnTo>
                  <a:lnTo>
                    <a:pt x="39624" y="1663700"/>
                  </a:lnTo>
                  <a:lnTo>
                    <a:pt x="57912" y="1778000"/>
                  </a:lnTo>
                  <a:lnTo>
                    <a:pt x="65531" y="1816100"/>
                  </a:lnTo>
                  <a:lnTo>
                    <a:pt x="83819" y="1879600"/>
                  </a:lnTo>
                  <a:lnTo>
                    <a:pt x="94487" y="1917700"/>
                  </a:lnTo>
                  <a:lnTo>
                    <a:pt x="105155" y="1943100"/>
                  </a:lnTo>
                  <a:lnTo>
                    <a:pt x="129539" y="2019300"/>
                  </a:lnTo>
                  <a:lnTo>
                    <a:pt x="143255" y="2044700"/>
                  </a:lnTo>
                  <a:lnTo>
                    <a:pt x="156971" y="2082800"/>
                  </a:lnTo>
                  <a:lnTo>
                    <a:pt x="172212" y="2108200"/>
                  </a:lnTo>
                  <a:lnTo>
                    <a:pt x="187451" y="2146300"/>
                  </a:lnTo>
                  <a:lnTo>
                    <a:pt x="204215" y="2171700"/>
                  </a:lnTo>
                  <a:lnTo>
                    <a:pt x="220979" y="2209800"/>
                  </a:lnTo>
                  <a:lnTo>
                    <a:pt x="257555" y="2260600"/>
                  </a:lnTo>
                  <a:lnTo>
                    <a:pt x="277367" y="2298700"/>
                  </a:lnTo>
                  <a:lnTo>
                    <a:pt x="316991" y="2349500"/>
                  </a:lnTo>
                  <a:lnTo>
                    <a:pt x="338327" y="2374900"/>
                  </a:lnTo>
                  <a:lnTo>
                    <a:pt x="384047" y="2438400"/>
                  </a:lnTo>
                  <a:lnTo>
                    <a:pt x="429767" y="2489200"/>
                  </a:lnTo>
                  <a:lnTo>
                    <a:pt x="454151" y="2514600"/>
                  </a:lnTo>
                  <a:lnTo>
                    <a:pt x="505967" y="2565400"/>
                  </a:lnTo>
                  <a:lnTo>
                    <a:pt x="557783" y="2603500"/>
                  </a:lnTo>
                  <a:lnTo>
                    <a:pt x="612647" y="2654300"/>
                  </a:lnTo>
                  <a:lnTo>
                    <a:pt x="641603" y="2667000"/>
                  </a:lnTo>
                  <a:lnTo>
                    <a:pt x="670559" y="2692400"/>
                  </a:lnTo>
                  <a:lnTo>
                    <a:pt x="699515" y="2705100"/>
                  </a:lnTo>
                  <a:lnTo>
                    <a:pt x="729995" y="2730500"/>
                  </a:lnTo>
                  <a:lnTo>
                    <a:pt x="758951" y="2743200"/>
                  </a:lnTo>
                  <a:lnTo>
                    <a:pt x="790955" y="2755900"/>
                  </a:lnTo>
                  <a:lnTo>
                    <a:pt x="821435" y="2781300"/>
                  </a:lnTo>
                  <a:lnTo>
                    <a:pt x="917447" y="2819400"/>
                  </a:lnTo>
                  <a:lnTo>
                    <a:pt x="950976" y="2832100"/>
                  </a:lnTo>
                  <a:lnTo>
                    <a:pt x="982979" y="2844800"/>
                  </a:lnTo>
                  <a:lnTo>
                    <a:pt x="1018031" y="2857500"/>
                  </a:lnTo>
                  <a:lnTo>
                    <a:pt x="1085088" y="2882900"/>
                  </a:lnTo>
                  <a:lnTo>
                    <a:pt x="1120139" y="2895600"/>
                  </a:lnTo>
                  <a:lnTo>
                    <a:pt x="1190243" y="2908300"/>
                  </a:lnTo>
                  <a:lnTo>
                    <a:pt x="1226819" y="2921000"/>
                  </a:lnTo>
                  <a:lnTo>
                    <a:pt x="1336547" y="2921000"/>
                  </a:lnTo>
                  <a:lnTo>
                    <a:pt x="1299971" y="2908300"/>
                  </a:lnTo>
                  <a:lnTo>
                    <a:pt x="1264919" y="2908300"/>
                  </a:lnTo>
                  <a:lnTo>
                    <a:pt x="1228343" y="2895600"/>
                  </a:lnTo>
                  <a:lnTo>
                    <a:pt x="1123188" y="2882900"/>
                  </a:lnTo>
                  <a:lnTo>
                    <a:pt x="1089659" y="2870200"/>
                  </a:lnTo>
                  <a:lnTo>
                    <a:pt x="1054607" y="2857500"/>
                  </a:lnTo>
                  <a:lnTo>
                    <a:pt x="987551" y="2832100"/>
                  </a:lnTo>
                  <a:lnTo>
                    <a:pt x="955547" y="2819400"/>
                  </a:lnTo>
                  <a:lnTo>
                    <a:pt x="922019" y="2806700"/>
                  </a:lnTo>
                  <a:lnTo>
                    <a:pt x="890015" y="2794000"/>
                  </a:lnTo>
                  <a:lnTo>
                    <a:pt x="859535" y="2781300"/>
                  </a:lnTo>
                  <a:lnTo>
                    <a:pt x="827531" y="2768600"/>
                  </a:lnTo>
                  <a:lnTo>
                    <a:pt x="736091" y="2717800"/>
                  </a:lnTo>
                  <a:lnTo>
                    <a:pt x="707135" y="2692400"/>
                  </a:lnTo>
                  <a:lnTo>
                    <a:pt x="649224" y="2654300"/>
                  </a:lnTo>
                  <a:lnTo>
                    <a:pt x="621791" y="2641600"/>
                  </a:lnTo>
                  <a:lnTo>
                    <a:pt x="566927" y="2590800"/>
                  </a:lnTo>
                  <a:lnTo>
                    <a:pt x="515112" y="2552700"/>
                  </a:lnTo>
                  <a:lnTo>
                    <a:pt x="489203" y="2527300"/>
                  </a:lnTo>
                  <a:lnTo>
                    <a:pt x="416051" y="2451100"/>
                  </a:lnTo>
                  <a:lnTo>
                    <a:pt x="393191" y="2425700"/>
                  </a:lnTo>
                  <a:lnTo>
                    <a:pt x="371855" y="2400300"/>
                  </a:lnTo>
                  <a:lnTo>
                    <a:pt x="348995" y="2374900"/>
                  </a:lnTo>
                  <a:lnTo>
                    <a:pt x="329183" y="2349500"/>
                  </a:lnTo>
                  <a:lnTo>
                    <a:pt x="307847" y="2311400"/>
                  </a:lnTo>
                  <a:lnTo>
                    <a:pt x="288035" y="2286000"/>
                  </a:lnTo>
                  <a:lnTo>
                    <a:pt x="251459" y="2235200"/>
                  </a:lnTo>
                  <a:lnTo>
                    <a:pt x="233171" y="2197100"/>
                  </a:lnTo>
                  <a:lnTo>
                    <a:pt x="199643" y="2133600"/>
                  </a:lnTo>
                  <a:lnTo>
                    <a:pt x="184403" y="2108200"/>
                  </a:lnTo>
                  <a:lnTo>
                    <a:pt x="169163" y="2070100"/>
                  </a:lnTo>
                  <a:lnTo>
                    <a:pt x="155447" y="2044700"/>
                  </a:lnTo>
                  <a:lnTo>
                    <a:pt x="141731" y="2006600"/>
                  </a:lnTo>
                  <a:lnTo>
                    <a:pt x="129539" y="1981200"/>
                  </a:lnTo>
                  <a:lnTo>
                    <a:pt x="117347" y="1943100"/>
                  </a:lnTo>
                  <a:lnTo>
                    <a:pt x="106679" y="1905000"/>
                  </a:lnTo>
                  <a:lnTo>
                    <a:pt x="97535" y="1879600"/>
                  </a:lnTo>
                  <a:lnTo>
                    <a:pt x="86867" y="1841500"/>
                  </a:lnTo>
                  <a:lnTo>
                    <a:pt x="64007" y="1739900"/>
                  </a:lnTo>
                  <a:lnTo>
                    <a:pt x="57912" y="1701800"/>
                  </a:lnTo>
                  <a:lnTo>
                    <a:pt x="48767" y="1625600"/>
                  </a:lnTo>
                  <a:lnTo>
                    <a:pt x="45719" y="1587500"/>
                  </a:lnTo>
                  <a:lnTo>
                    <a:pt x="42671" y="1524000"/>
                  </a:lnTo>
                  <a:lnTo>
                    <a:pt x="42671" y="1511300"/>
                  </a:lnTo>
                  <a:lnTo>
                    <a:pt x="28955" y="1505284"/>
                  </a:lnTo>
                  <a:close/>
                </a:path>
                <a:path w="2967354" h="2959100">
                  <a:moveTo>
                    <a:pt x="1776983" y="50800"/>
                  </a:moveTo>
                  <a:lnTo>
                    <a:pt x="1668779" y="50800"/>
                  </a:lnTo>
                  <a:lnTo>
                    <a:pt x="1703831" y="63500"/>
                  </a:lnTo>
                  <a:lnTo>
                    <a:pt x="1740407" y="63500"/>
                  </a:lnTo>
                  <a:lnTo>
                    <a:pt x="1845564" y="88900"/>
                  </a:lnTo>
                  <a:lnTo>
                    <a:pt x="1879091" y="88900"/>
                  </a:lnTo>
                  <a:lnTo>
                    <a:pt x="2013203" y="139700"/>
                  </a:lnTo>
                  <a:lnTo>
                    <a:pt x="2077212" y="165100"/>
                  </a:lnTo>
                  <a:lnTo>
                    <a:pt x="2141219" y="203200"/>
                  </a:lnTo>
                  <a:lnTo>
                    <a:pt x="2202179" y="228600"/>
                  </a:lnTo>
                  <a:lnTo>
                    <a:pt x="2232659" y="254000"/>
                  </a:lnTo>
                  <a:lnTo>
                    <a:pt x="2290571" y="292100"/>
                  </a:lnTo>
                  <a:lnTo>
                    <a:pt x="2319528" y="304800"/>
                  </a:lnTo>
                  <a:lnTo>
                    <a:pt x="2346959" y="330200"/>
                  </a:lnTo>
                  <a:lnTo>
                    <a:pt x="2374391" y="342900"/>
                  </a:lnTo>
                  <a:lnTo>
                    <a:pt x="2401824" y="368300"/>
                  </a:lnTo>
                  <a:lnTo>
                    <a:pt x="2479548" y="444500"/>
                  </a:lnTo>
                  <a:lnTo>
                    <a:pt x="2528315" y="482600"/>
                  </a:lnTo>
                  <a:lnTo>
                    <a:pt x="2596896" y="558800"/>
                  </a:lnTo>
                  <a:lnTo>
                    <a:pt x="2660904" y="647700"/>
                  </a:lnTo>
                  <a:lnTo>
                    <a:pt x="2680715" y="673100"/>
                  </a:lnTo>
                  <a:lnTo>
                    <a:pt x="2717291" y="736600"/>
                  </a:lnTo>
                  <a:lnTo>
                    <a:pt x="2735579" y="762000"/>
                  </a:lnTo>
                  <a:lnTo>
                    <a:pt x="2769107" y="825500"/>
                  </a:lnTo>
                  <a:lnTo>
                    <a:pt x="2784348" y="863600"/>
                  </a:lnTo>
                  <a:lnTo>
                    <a:pt x="2798063" y="889000"/>
                  </a:lnTo>
                  <a:lnTo>
                    <a:pt x="2813304" y="927100"/>
                  </a:lnTo>
                  <a:lnTo>
                    <a:pt x="2825496" y="952500"/>
                  </a:lnTo>
                  <a:lnTo>
                    <a:pt x="2839211" y="990600"/>
                  </a:lnTo>
                  <a:lnTo>
                    <a:pt x="2849879" y="1016000"/>
                  </a:lnTo>
                  <a:lnTo>
                    <a:pt x="2862072" y="1054100"/>
                  </a:lnTo>
                  <a:lnTo>
                    <a:pt x="2871215" y="1092200"/>
                  </a:lnTo>
                  <a:lnTo>
                    <a:pt x="2880359" y="1117600"/>
                  </a:lnTo>
                  <a:lnTo>
                    <a:pt x="2889504" y="1155700"/>
                  </a:lnTo>
                  <a:lnTo>
                    <a:pt x="2897124" y="1193800"/>
                  </a:lnTo>
                  <a:lnTo>
                    <a:pt x="2903220" y="1231900"/>
                  </a:lnTo>
                  <a:lnTo>
                    <a:pt x="2909315" y="1257300"/>
                  </a:lnTo>
                  <a:lnTo>
                    <a:pt x="2918459" y="1333500"/>
                  </a:lnTo>
                  <a:lnTo>
                    <a:pt x="2924555" y="1409700"/>
                  </a:lnTo>
                  <a:lnTo>
                    <a:pt x="2926079" y="1447800"/>
                  </a:lnTo>
                  <a:lnTo>
                    <a:pt x="2926079" y="1524000"/>
                  </a:lnTo>
                  <a:lnTo>
                    <a:pt x="2924555" y="1562100"/>
                  </a:lnTo>
                  <a:lnTo>
                    <a:pt x="2918459" y="1625600"/>
                  </a:lnTo>
                  <a:lnTo>
                    <a:pt x="2909315" y="1701800"/>
                  </a:lnTo>
                  <a:lnTo>
                    <a:pt x="2897124" y="1778000"/>
                  </a:lnTo>
                  <a:lnTo>
                    <a:pt x="2889504" y="1803400"/>
                  </a:lnTo>
                  <a:lnTo>
                    <a:pt x="2871215" y="1879600"/>
                  </a:lnTo>
                  <a:lnTo>
                    <a:pt x="2849879" y="1943100"/>
                  </a:lnTo>
                  <a:lnTo>
                    <a:pt x="2825496" y="2006600"/>
                  </a:lnTo>
                  <a:lnTo>
                    <a:pt x="2813304" y="2044700"/>
                  </a:lnTo>
                  <a:lnTo>
                    <a:pt x="2798063" y="2070100"/>
                  </a:lnTo>
                  <a:lnTo>
                    <a:pt x="2784348" y="2108200"/>
                  </a:lnTo>
                  <a:lnTo>
                    <a:pt x="2767583" y="2133600"/>
                  </a:lnTo>
                  <a:lnTo>
                    <a:pt x="2752344" y="2171700"/>
                  </a:lnTo>
                  <a:lnTo>
                    <a:pt x="2735579" y="2197100"/>
                  </a:lnTo>
                  <a:lnTo>
                    <a:pt x="2717291" y="2235200"/>
                  </a:lnTo>
                  <a:lnTo>
                    <a:pt x="2699004" y="2260600"/>
                  </a:lnTo>
                  <a:lnTo>
                    <a:pt x="2659379" y="2311400"/>
                  </a:lnTo>
                  <a:lnTo>
                    <a:pt x="2639568" y="2349500"/>
                  </a:lnTo>
                  <a:lnTo>
                    <a:pt x="2596896" y="2400300"/>
                  </a:lnTo>
                  <a:lnTo>
                    <a:pt x="2528315" y="2476500"/>
                  </a:lnTo>
                  <a:lnTo>
                    <a:pt x="2503931" y="2501900"/>
                  </a:lnTo>
                  <a:lnTo>
                    <a:pt x="2478024" y="2527300"/>
                  </a:lnTo>
                  <a:lnTo>
                    <a:pt x="2453639" y="2552700"/>
                  </a:lnTo>
                  <a:lnTo>
                    <a:pt x="2427731" y="2578100"/>
                  </a:lnTo>
                  <a:lnTo>
                    <a:pt x="2400300" y="2590800"/>
                  </a:lnTo>
                  <a:lnTo>
                    <a:pt x="2374391" y="2616200"/>
                  </a:lnTo>
                  <a:lnTo>
                    <a:pt x="2346959" y="2641600"/>
                  </a:lnTo>
                  <a:lnTo>
                    <a:pt x="2318004" y="2654300"/>
                  </a:lnTo>
                  <a:lnTo>
                    <a:pt x="2290571" y="2679700"/>
                  </a:lnTo>
                  <a:lnTo>
                    <a:pt x="2261616" y="2692400"/>
                  </a:lnTo>
                  <a:lnTo>
                    <a:pt x="2231135" y="2717800"/>
                  </a:lnTo>
                  <a:lnTo>
                    <a:pt x="2202179" y="2730500"/>
                  </a:lnTo>
                  <a:lnTo>
                    <a:pt x="2171700" y="2755900"/>
                  </a:lnTo>
                  <a:lnTo>
                    <a:pt x="2139695" y="2768600"/>
                  </a:lnTo>
                  <a:lnTo>
                    <a:pt x="2109216" y="2781300"/>
                  </a:lnTo>
                  <a:lnTo>
                    <a:pt x="2045207" y="2806700"/>
                  </a:lnTo>
                  <a:lnTo>
                    <a:pt x="2011679" y="2819400"/>
                  </a:lnTo>
                  <a:lnTo>
                    <a:pt x="1979676" y="2832100"/>
                  </a:lnTo>
                  <a:lnTo>
                    <a:pt x="1879091" y="2870200"/>
                  </a:lnTo>
                  <a:lnTo>
                    <a:pt x="1844039" y="2882900"/>
                  </a:lnTo>
                  <a:lnTo>
                    <a:pt x="1738883" y="2895600"/>
                  </a:lnTo>
                  <a:lnTo>
                    <a:pt x="1703831" y="2908300"/>
                  </a:lnTo>
                  <a:lnTo>
                    <a:pt x="1630679" y="2921000"/>
                  </a:lnTo>
                  <a:lnTo>
                    <a:pt x="1741931" y="2921000"/>
                  </a:lnTo>
                  <a:lnTo>
                    <a:pt x="1847088" y="2895600"/>
                  </a:lnTo>
                  <a:lnTo>
                    <a:pt x="1917191" y="2870200"/>
                  </a:lnTo>
                  <a:lnTo>
                    <a:pt x="2017776" y="2832100"/>
                  </a:lnTo>
                  <a:lnTo>
                    <a:pt x="2049779" y="2819400"/>
                  </a:lnTo>
                  <a:lnTo>
                    <a:pt x="2083307" y="2806700"/>
                  </a:lnTo>
                  <a:lnTo>
                    <a:pt x="2147316" y="2781300"/>
                  </a:lnTo>
                  <a:lnTo>
                    <a:pt x="2269235" y="2705100"/>
                  </a:lnTo>
                  <a:lnTo>
                    <a:pt x="2298191" y="2692400"/>
                  </a:lnTo>
                  <a:lnTo>
                    <a:pt x="2327147" y="2667000"/>
                  </a:lnTo>
                  <a:lnTo>
                    <a:pt x="2409444" y="2603500"/>
                  </a:lnTo>
                  <a:lnTo>
                    <a:pt x="2436876" y="2578100"/>
                  </a:lnTo>
                  <a:lnTo>
                    <a:pt x="2488691" y="2540000"/>
                  </a:lnTo>
                  <a:lnTo>
                    <a:pt x="2561844" y="2463800"/>
                  </a:lnTo>
                  <a:lnTo>
                    <a:pt x="2607563" y="2413000"/>
                  </a:lnTo>
                  <a:lnTo>
                    <a:pt x="2671572" y="2324100"/>
                  </a:lnTo>
                  <a:lnTo>
                    <a:pt x="2691383" y="2298700"/>
                  </a:lnTo>
                  <a:lnTo>
                    <a:pt x="2709672" y="2260600"/>
                  </a:lnTo>
                  <a:lnTo>
                    <a:pt x="2729483" y="2235200"/>
                  </a:lnTo>
                  <a:lnTo>
                    <a:pt x="2746248" y="2209800"/>
                  </a:lnTo>
                  <a:lnTo>
                    <a:pt x="2764535" y="2171700"/>
                  </a:lnTo>
                  <a:lnTo>
                    <a:pt x="2779776" y="2146300"/>
                  </a:lnTo>
                  <a:lnTo>
                    <a:pt x="2796539" y="2108200"/>
                  </a:lnTo>
                  <a:lnTo>
                    <a:pt x="2811779" y="2082800"/>
                  </a:lnTo>
                  <a:lnTo>
                    <a:pt x="2825496" y="2044700"/>
                  </a:lnTo>
                  <a:lnTo>
                    <a:pt x="2839211" y="2019300"/>
                  </a:lnTo>
                  <a:lnTo>
                    <a:pt x="2863596" y="1943100"/>
                  </a:lnTo>
                  <a:lnTo>
                    <a:pt x="2874263" y="1917700"/>
                  </a:lnTo>
                  <a:lnTo>
                    <a:pt x="2884931" y="1879600"/>
                  </a:lnTo>
                  <a:lnTo>
                    <a:pt x="2903220" y="1816100"/>
                  </a:lnTo>
                  <a:lnTo>
                    <a:pt x="2910839" y="1778000"/>
                  </a:lnTo>
                  <a:lnTo>
                    <a:pt x="2923031" y="1701800"/>
                  </a:lnTo>
                  <a:lnTo>
                    <a:pt x="2932176" y="1625600"/>
                  </a:lnTo>
                  <a:lnTo>
                    <a:pt x="2938272" y="1562100"/>
                  </a:lnTo>
                  <a:lnTo>
                    <a:pt x="2939796" y="1524000"/>
                  </a:lnTo>
                  <a:lnTo>
                    <a:pt x="2939796" y="1447800"/>
                  </a:lnTo>
                  <a:lnTo>
                    <a:pt x="2938272" y="1409700"/>
                  </a:lnTo>
                  <a:lnTo>
                    <a:pt x="2932176" y="1333500"/>
                  </a:lnTo>
                  <a:lnTo>
                    <a:pt x="2923031" y="1257300"/>
                  </a:lnTo>
                  <a:lnTo>
                    <a:pt x="2916935" y="1219200"/>
                  </a:lnTo>
                  <a:lnTo>
                    <a:pt x="2910839" y="1193800"/>
                  </a:lnTo>
                  <a:lnTo>
                    <a:pt x="2903220" y="1155700"/>
                  </a:lnTo>
                  <a:lnTo>
                    <a:pt x="2884931" y="1079500"/>
                  </a:lnTo>
                  <a:lnTo>
                    <a:pt x="2874263" y="1054100"/>
                  </a:lnTo>
                  <a:lnTo>
                    <a:pt x="2863596" y="1016000"/>
                  </a:lnTo>
                  <a:lnTo>
                    <a:pt x="2839211" y="952500"/>
                  </a:lnTo>
                  <a:lnTo>
                    <a:pt x="2811779" y="889000"/>
                  </a:lnTo>
                  <a:lnTo>
                    <a:pt x="2796539" y="850900"/>
                  </a:lnTo>
                  <a:lnTo>
                    <a:pt x="2779776" y="825500"/>
                  </a:lnTo>
                  <a:lnTo>
                    <a:pt x="2764535" y="787400"/>
                  </a:lnTo>
                  <a:lnTo>
                    <a:pt x="2746248" y="762000"/>
                  </a:lnTo>
                  <a:lnTo>
                    <a:pt x="2729483" y="723900"/>
                  </a:lnTo>
                  <a:lnTo>
                    <a:pt x="2711196" y="698500"/>
                  </a:lnTo>
                  <a:lnTo>
                    <a:pt x="2671572" y="635000"/>
                  </a:lnTo>
                  <a:lnTo>
                    <a:pt x="2607563" y="558800"/>
                  </a:lnTo>
                  <a:lnTo>
                    <a:pt x="2561844" y="508000"/>
                  </a:lnTo>
                  <a:lnTo>
                    <a:pt x="2488691" y="431800"/>
                  </a:lnTo>
                  <a:lnTo>
                    <a:pt x="2436876" y="381000"/>
                  </a:lnTo>
                  <a:lnTo>
                    <a:pt x="2409444" y="355600"/>
                  </a:lnTo>
                  <a:lnTo>
                    <a:pt x="2383535" y="330200"/>
                  </a:lnTo>
                  <a:lnTo>
                    <a:pt x="2354579" y="317500"/>
                  </a:lnTo>
                  <a:lnTo>
                    <a:pt x="2327147" y="292100"/>
                  </a:lnTo>
                  <a:lnTo>
                    <a:pt x="2269235" y="254000"/>
                  </a:lnTo>
                  <a:lnTo>
                    <a:pt x="2208276" y="215900"/>
                  </a:lnTo>
                  <a:lnTo>
                    <a:pt x="2147316" y="190500"/>
                  </a:lnTo>
                  <a:lnTo>
                    <a:pt x="2083307" y="152400"/>
                  </a:lnTo>
                  <a:lnTo>
                    <a:pt x="2051303" y="139700"/>
                  </a:lnTo>
                  <a:lnTo>
                    <a:pt x="1917191" y="88900"/>
                  </a:lnTo>
                  <a:lnTo>
                    <a:pt x="1882139" y="76200"/>
                  </a:lnTo>
                  <a:lnTo>
                    <a:pt x="1848612" y="76200"/>
                  </a:lnTo>
                  <a:lnTo>
                    <a:pt x="1813559" y="63500"/>
                  </a:lnTo>
                  <a:lnTo>
                    <a:pt x="1776983" y="50800"/>
                  </a:lnTo>
                  <a:close/>
                </a:path>
                <a:path w="2967354" h="2959100">
                  <a:moveTo>
                    <a:pt x="28955" y="1498600"/>
                  </a:moveTo>
                  <a:lnTo>
                    <a:pt x="15239" y="1498600"/>
                  </a:lnTo>
                  <a:lnTo>
                    <a:pt x="15239" y="1499268"/>
                  </a:lnTo>
                  <a:lnTo>
                    <a:pt x="28955" y="1505284"/>
                  </a:lnTo>
                  <a:lnTo>
                    <a:pt x="28955" y="1498600"/>
                  </a:lnTo>
                  <a:close/>
                </a:path>
                <a:path w="2967354" h="2959100">
                  <a:moveTo>
                    <a:pt x="1264919" y="50800"/>
                  </a:moveTo>
                  <a:lnTo>
                    <a:pt x="1190243" y="50800"/>
                  </a:lnTo>
                  <a:lnTo>
                    <a:pt x="1120139" y="76200"/>
                  </a:lnTo>
                  <a:lnTo>
                    <a:pt x="1086612" y="76200"/>
                  </a:lnTo>
                  <a:lnTo>
                    <a:pt x="1051559" y="88900"/>
                  </a:lnTo>
                  <a:lnTo>
                    <a:pt x="917447" y="139700"/>
                  </a:lnTo>
                  <a:lnTo>
                    <a:pt x="821435" y="190500"/>
                  </a:lnTo>
                  <a:lnTo>
                    <a:pt x="760476" y="215900"/>
                  </a:lnTo>
                  <a:lnTo>
                    <a:pt x="699515" y="254000"/>
                  </a:lnTo>
                  <a:lnTo>
                    <a:pt x="641603" y="292100"/>
                  </a:lnTo>
                  <a:lnTo>
                    <a:pt x="614171" y="317500"/>
                  </a:lnTo>
                  <a:lnTo>
                    <a:pt x="585215" y="330200"/>
                  </a:lnTo>
                  <a:lnTo>
                    <a:pt x="480059" y="431800"/>
                  </a:lnTo>
                  <a:lnTo>
                    <a:pt x="406907" y="508000"/>
                  </a:lnTo>
                  <a:lnTo>
                    <a:pt x="361188" y="558800"/>
                  </a:lnTo>
                  <a:lnTo>
                    <a:pt x="297179" y="635000"/>
                  </a:lnTo>
                  <a:lnTo>
                    <a:pt x="257555" y="698500"/>
                  </a:lnTo>
                  <a:lnTo>
                    <a:pt x="239267" y="723900"/>
                  </a:lnTo>
                  <a:lnTo>
                    <a:pt x="220979" y="762000"/>
                  </a:lnTo>
                  <a:lnTo>
                    <a:pt x="204215" y="787400"/>
                  </a:lnTo>
                  <a:lnTo>
                    <a:pt x="187451" y="825500"/>
                  </a:lnTo>
                  <a:lnTo>
                    <a:pt x="156971" y="889000"/>
                  </a:lnTo>
                  <a:lnTo>
                    <a:pt x="129539" y="952500"/>
                  </a:lnTo>
                  <a:lnTo>
                    <a:pt x="105155" y="1016000"/>
                  </a:lnTo>
                  <a:lnTo>
                    <a:pt x="94487" y="1054100"/>
                  </a:lnTo>
                  <a:lnTo>
                    <a:pt x="83819" y="1079500"/>
                  </a:lnTo>
                  <a:lnTo>
                    <a:pt x="65531" y="1155700"/>
                  </a:lnTo>
                  <a:lnTo>
                    <a:pt x="57912" y="1193800"/>
                  </a:lnTo>
                  <a:lnTo>
                    <a:pt x="51815" y="1219200"/>
                  </a:lnTo>
                  <a:lnTo>
                    <a:pt x="39624" y="1295400"/>
                  </a:lnTo>
                  <a:lnTo>
                    <a:pt x="30479" y="1409700"/>
                  </a:lnTo>
                  <a:lnTo>
                    <a:pt x="28955" y="1447800"/>
                  </a:lnTo>
                  <a:lnTo>
                    <a:pt x="28955" y="1498600"/>
                  </a:lnTo>
                  <a:lnTo>
                    <a:pt x="39624" y="1498600"/>
                  </a:lnTo>
                  <a:lnTo>
                    <a:pt x="42671" y="1485900"/>
                  </a:lnTo>
                  <a:lnTo>
                    <a:pt x="42671" y="1447800"/>
                  </a:lnTo>
                  <a:lnTo>
                    <a:pt x="44195" y="1409700"/>
                  </a:lnTo>
                  <a:lnTo>
                    <a:pt x="53339" y="1295400"/>
                  </a:lnTo>
                  <a:lnTo>
                    <a:pt x="59435" y="1257300"/>
                  </a:lnTo>
                  <a:lnTo>
                    <a:pt x="71627" y="1193800"/>
                  </a:lnTo>
                  <a:lnTo>
                    <a:pt x="79247" y="1155700"/>
                  </a:lnTo>
                  <a:lnTo>
                    <a:pt x="97535" y="1092200"/>
                  </a:lnTo>
                  <a:lnTo>
                    <a:pt x="106679" y="1054100"/>
                  </a:lnTo>
                  <a:lnTo>
                    <a:pt x="118871" y="1016000"/>
                  </a:lnTo>
                  <a:lnTo>
                    <a:pt x="129539" y="990600"/>
                  </a:lnTo>
                  <a:lnTo>
                    <a:pt x="143255" y="952500"/>
                  </a:lnTo>
                  <a:lnTo>
                    <a:pt x="155447" y="914400"/>
                  </a:lnTo>
                  <a:lnTo>
                    <a:pt x="169163" y="889000"/>
                  </a:lnTo>
                  <a:lnTo>
                    <a:pt x="184403" y="850900"/>
                  </a:lnTo>
                  <a:lnTo>
                    <a:pt x="199643" y="825500"/>
                  </a:lnTo>
                  <a:lnTo>
                    <a:pt x="233171" y="762000"/>
                  </a:lnTo>
                  <a:lnTo>
                    <a:pt x="251459" y="736600"/>
                  </a:lnTo>
                  <a:lnTo>
                    <a:pt x="288035" y="673100"/>
                  </a:lnTo>
                  <a:lnTo>
                    <a:pt x="307847" y="647700"/>
                  </a:lnTo>
                  <a:lnTo>
                    <a:pt x="350519" y="596900"/>
                  </a:lnTo>
                  <a:lnTo>
                    <a:pt x="371855" y="558800"/>
                  </a:lnTo>
                  <a:lnTo>
                    <a:pt x="440435" y="482600"/>
                  </a:lnTo>
                  <a:lnTo>
                    <a:pt x="489203" y="444500"/>
                  </a:lnTo>
                  <a:lnTo>
                    <a:pt x="566927" y="368300"/>
                  </a:lnTo>
                  <a:lnTo>
                    <a:pt x="621791" y="330200"/>
                  </a:lnTo>
                  <a:lnTo>
                    <a:pt x="649224" y="304800"/>
                  </a:lnTo>
                  <a:lnTo>
                    <a:pt x="707135" y="266700"/>
                  </a:lnTo>
                  <a:lnTo>
                    <a:pt x="737615" y="254000"/>
                  </a:lnTo>
                  <a:lnTo>
                    <a:pt x="766571" y="228600"/>
                  </a:lnTo>
                  <a:lnTo>
                    <a:pt x="827531" y="203200"/>
                  </a:lnTo>
                  <a:lnTo>
                    <a:pt x="891539" y="165100"/>
                  </a:lnTo>
                  <a:lnTo>
                    <a:pt x="955547" y="139700"/>
                  </a:lnTo>
                  <a:lnTo>
                    <a:pt x="1089659" y="88900"/>
                  </a:lnTo>
                  <a:lnTo>
                    <a:pt x="1124712" y="88900"/>
                  </a:lnTo>
                  <a:lnTo>
                    <a:pt x="1158239" y="76200"/>
                  </a:lnTo>
                  <a:lnTo>
                    <a:pt x="1193291" y="63500"/>
                  </a:lnTo>
                  <a:lnTo>
                    <a:pt x="1229867" y="63500"/>
                  </a:lnTo>
                  <a:lnTo>
                    <a:pt x="1264919" y="50800"/>
                  </a:lnTo>
                  <a:close/>
                </a:path>
                <a:path w="2967354" h="2959100">
                  <a:moveTo>
                    <a:pt x="15239" y="1454150"/>
                  </a:moveTo>
                  <a:lnTo>
                    <a:pt x="15239" y="1460500"/>
                  </a:lnTo>
                  <a:lnTo>
                    <a:pt x="28955" y="1460500"/>
                  </a:lnTo>
                  <a:lnTo>
                    <a:pt x="15239" y="1454150"/>
                  </a:lnTo>
                  <a:close/>
                </a:path>
                <a:path w="2967354" h="2959100">
                  <a:moveTo>
                    <a:pt x="1260347" y="25400"/>
                  </a:moveTo>
                  <a:lnTo>
                    <a:pt x="1185671" y="25400"/>
                  </a:lnTo>
                  <a:lnTo>
                    <a:pt x="1149095" y="38100"/>
                  </a:lnTo>
                  <a:lnTo>
                    <a:pt x="1114043" y="50800"/>
                  </a:lnTo>
                  <a:lnTo>
                    <a:pt x="1077467" y="50800"/>
                  </a:lnTo>
                  <a:lnTo>
                    <a:pt x="1042415" y="63500"/>
                  </a:lnTo>
                  <a:lnTo>
                    <a:pt x="1008888" y="76200"/>
                  </a:lnTo>
                  <a:lnTo>
                    <a:pt x="973835" y="88900"/>
                  </a:lnTo>
                  <a:lnTo>
                    <a:pt x="873251" y="127000"/>
                  </a:lnTo>
                  <a:lnTo>
                    <a:pt x="841247" y="139700"/>
                  </a:lnTo>
                  <a:lnTo>
                    <a:pt x="809243" y="165100"/>
                  </a:lnTo>
                  <a:lnTo>
                    <a:pt x="745235" y="190500"/>
                  </a:lnTo>
                  <a:lnTo>
                    <a:pt x="714755" y="215900"/>
                  </a:lnTo>
                  <a:lnTo>
                    <a:pt x="684276" y="228600"/>
                  </a:lnTo>
                  <a:lnTo>
                    <a:pt x="655319" y="254000"/>
                  </a:lnTo>
                  <a:lnTo>
                    <a:pt x="624839" y="266700"/>
                  </a:lnTo>
                  <a:lnTo>
                    <a:pt x="597407" y="292100"/>
                  </a:lnTo>
                  <a:lnTo>
                    <a:pt x="568451" y="317500"/>
                  </a:lnTo>
                  <a:lnTo>
                    <a:pt x="513588" y="355600"/>
                  </a:lnTo>
                  <a:lnTo>
                    <a:pt x="487679" y="381000"/>
                  </a:lnTo>
                  <a:lnTo>
                    <a:pt x="460247" y="406400"/>
                  </a:lnTo>
                  <a:lnTo>
                    <a:pt x="435863" y="431800"/>
                  </a:lnTo>
                  <a:lnTo>
                    <a:pt x="409955" y="457200"/>
                  </a:lnTo>
                  <a:lnTo>
                    <a:pt x="387095" y="482600"/>
                  </a:lnTo>
                  <a:lnTo>
                    <a:pt x="362712" y="508000"/>
                  </a:lnTo>
                  <a:lnTo>
                    <a:pt x="316991" y="571500"/>
                  </a:lnTo>
                  <a:lnTo>
                    <a:pt x="274319" y="622300"/>
                  </a:lnTo>
                  <a:lnTo>
                    <a:pt x="254507" y="647700"/>
                  </a:lnTo>
                  <a:lnTo>
                    <a:pt x="234695" y="685800"/>
                  </a:lnTo>
                  <a:lnTo>
                    <a:pt x="198119" y="749300"/>
                  </a:lnTo>
                  <a:lnTo>
                    <a:pt x="179831" y="774700"/>
                  </a:lnTo>
                  <a:lnTo>
                    <a:pt x="163067" y="812800"/>
                  </a:lnTo>
                  <a:lnTo>
                    <a:pt x="132587" y="876300"/>
                  </a:lnTo>
                  <a:lnTo>
                    <a:pt x="117347" y="901700"/>
                  </a:lnTo>
                  <a:lnTo>
                    <a:pt x="103631" y="939800"/>
                  </a:lnTo>
                  <a:lnTo>
                    <a:pt x="91439" y="977900"/>
                  </a:lnTo>
                  <a:lnTo>
                    <a:pt x="79247" y="1003300"/>
                  </a:lnTo>
                  <a:lnTo>
                    <a:pt x="47243" y="1117600"/>
                  </a:lnTo>
                  <a:lnTo>
                    <a:pt x="39624" y="1143000"/>
                  </a:lnTo>
                  <a:lnTo>
                    <a:pt x="24383" y="1219200"/>
                  </a:lnTo>
                  <a:lnTo>
                    <a:pt x="18287" y="1257300"/>
                  </a:lnTo>
                  <a:lnTo>
                    <a:pt x="9143" y="1333500"/>
                  </a:lnTo>
                  <a:lnTo>
                    <a:pt x="3047" y="1409700"/>
                  </a:lnTo>
                  <a:lnTo>
                    <a:pt x="1524" y="1447800"/>
                  </a:lnTo>
                  <a:lnTo>
                    <a:pt x="15239" y="1454150"/>
                  </a:lnTo>
                  <a:lnTo>
                    <a:pt x="15239" y="1447800"/>
                  </a:lnTo>
                  <a:lnTo>
                    <a:pt x="16763" y="1409700"/>
                  </a:lnTo>
                  <a:lnTo>
                    <a:pt x="22859" y="1333500"/>
                  </a:lnTo>
                  <a:lnTo>
                    <a:pt x="32003" y="1257300"/>
                  </a:lnTo>
                  <a:lnTo>
                    <a:pt x="44195" y="1181100"/>
                  </a:lnTo>
                  <a:lnTo>
                    <a:pt x="53339" y="1155700"/>
                  </a:lnTo>
                  <a:lnTo>
                    <a:pt x="60959" y="1117600"/>
                  </a:lnTo>
                  <a:lnTo>
                    <a:pt x="70103" y="1079500"/>
                  </a:lnTo>
                  <a:lnTo>
                    <a:pt x="80771" y="1041400"/>
                  </a:lnTo>
                  <a:lnTo>
                    <a:pt x="92963" y="1016000"/>
                  </a:lnTo>
                  <a:lnTo>
                    <a:pt x="103631" y="977900"/>
                  </a:lnTo>
                  <a:lnTo>
                    <a:pt x="131063" y="914400"/>
                  </a:lnTo>
                  <a:lnTo>
                    <a:pt x="144779" y="876300"/>
                  </a:lnTo>
                  <a:lnTo>
                    <a:pt x="175259" y="812800"/>
                  </a:lnTo>
                  <a:lnTo>
                    <a:pt x="192024" y="787400"/>
                  </a:lnTo>
                  <a:lnTo>
                    <a:pt x="210312" y="749300"/>
                  </a:lnTo>
                  <a:lnTo>
                    <a:pt x="227075" y="723900"/>
                  </a:lnTo>
                  <a:lnTo>
                    <a:pt x="246887" y="685800"/>
                  </a:lnTo>
                  <a:lnTo>
                    <a:pt x="265175" y="660400"/>
                  </a:lnTo>
                  <a:lnTo>
                    <a:pt x="286512" y="635000"/>
                  </a:lnTo>
                  <a:lnTo>
                    <a:pt x="306324" y="596900"/>
                  </a:lnTo>
                  <a:lnTo>
                    <a:pt x="396239" y="495300"/>
                  </a:lnTo>
                  <a:lnTo>
                    <a:pt x="445007" y="444500"/>
                  </a:lnTo>
                  <a:lnTo>
                    <a:pt x="522731" y="368300"/>
                  </a:lnTo>
                  <a:lnTo>
                    <a:pt x="577595" y="330200"/>
                  </a:lnTo>
                  <a:lnTo>
                    <a:pt x="605027" y="304800"/>
                  </a:lnTo>
                  <a:lnTo>
                    <a:pt x="633983" y="279400"/>
                  </a:lnTo>
                  <a:lnTo>
                    <a:pt x="691895" y="241300"/>
                  </a:lnTo>
                  <a:lnTo>
                    <a:pt x="752855" y="203200"/>
                  </a:lnTo>
                  <a:lnTo>
                    <a:pt x="815339" y="177800"/>
                  </a:lnTo>
                  <a:lnTo>
                    <a:pt x="879347" y="139700"/>
                  </a:lnTo>
                  <a:lnTo>
                    <a:pt x="912876" y="127000"/>
                  </a:lnTo>
                  <a:lnTo>
                    <a:pt x="944879" y="114300"/>
                  </a:lnTo>
                  <a:lnTo>
                    <a:pt x="978407" y="101600"/>
                  </a:lnTo>
                  <a:lnTo>
                    <a:pt x="1013459" y="88900"/>
                  </a:lnTo>
                  <a:lnTo>
                    <a:pt x="1046988" y="76200"/>
                  </a:lnTo>
                  <a:lnTo>
                    <a:pt x="1082039" y="63500"/>
                  </a:lnTo>
                  <a:lnTo>
                    <a:pt x="1152143" y="50800"/>
                  </a:lnTo>
                  <a:lnTo>
                    <a:pt x="1188719" y="38100"/>
                  </a:lnTo>
                  <a:lnTo>
                    <a:pt x="1223771" y="38100"/>
                  </a:lnTo>
                  <a:lnTo>
                    <a:pt x="1260347" y="25400"/>
                  </a:lnTo>
                  <a:close/>
                </a:path>
                <a:path w="2967354" h="2959100">
                  <a:moveTo>
                    <a:pt x="1409700" y="38100"/>
                  </a:moveTo>
                  <a:lnTo>
                    <a:pt x="1263395" y="38100"/>
                  </a:lnTo>
                  <a:lnTo>
                    <a:pt x="1226819" y="50800"/>
                  </a:lnTo>
                  <a:lnTo>
                    <a:pt x="1336547" y="50800"/>
                  </a:lnTo>
                  <a:lnTo>
                    <a:pt x="1409700" y="38100"/>
                  </a:lnTo>
                  <a:close/>
                </a:path>
                <a:path w="2967354" h="2959100">
                  <a:moveTo>
                    <a:pt x="1705355" y="38100"/>
                  </a:moveTo>
                  <a:lnTo>
                    <a:pt x="1595627" y="38100"/>
                  </a:lnTo>
                  <a:lnTo>
                    <a:pt x="1632203" y="50800"/>
                  </a:lnTo>
                  <a:lnTo>
                    <a:pt x="1741931" y="50800"/>
                  </a:lnTo>
                  <a:lnTo>
                    <a:pt x="1705355" y="38100"/>
                  </a:lnTo>
                  <a:close/>
                </a:path>
                <a:path w="2967354" h="2959100">
                  <a:moveTo>
                    <a:pt x="1595627" y="25400"/>
                  </a:moveTo>
                  <a:lnTo>
                    <a:pt x="1371600" y="25400"/>
                  </a:lnTo>
                  <a:lnTo>
                    <a:pt x="1335024" y="38100"/>
                  </a:lnTo>
                  <a:lnTo>
                    <a:pt x="1633727" y="38100"/>
                  </a:lnTo>
                  <a:lnTo>
                    <a:pt x="1595627" y="25400"/>
                  </a:lnTo>
                  <a:close/>
                </a:path>
                <a:path w="2967354" h="2959100">
                  <a:moveTo>
                    <a:pt x="1371600" y="12700"/>
                  </a:moveTo>
                  <a:lnTo>
                    <a:pt x="1258824" y="12700"/>
                  </a:lnTo>
                  <a:lnTo>
                    <a:pt x="1220724" y="25400"/>
                  </a:lnTo>
                  <a:lnTo>
                    <a:pt x="1333500" y="25400"/>
                  </a:lnTo>
                  <a:lnTo>
                    <a:pt x="1371600" y="12700"/>
                  </a:lnTo>
                  <a:close/>
                </a:path>
                <a:path w="2967354" h="2959100">
                  <a:moveTo>
                    <a:pt x="1598676" y="0"/>
                  </a:moveTo>
                  <a:lnTo>
                    <a:pt x="1331976" y="0"/>
                  </a:lnTo>
                  <a:lnTo>
                    <a:pt x="1295400" y="12700"/>
                  </a:lnTo>
                  <a:lnTo>
                    <a:pt x="1635252" y="12700"/>
                  </a:lnTo>
                  <a:lnTo>
                    <a:pt x="1598676" y="0"/>
                  </a:lnTo>
                  <a:close/>
                </a:path>
              </a:pathLst>
            </a:custGeom>
            <a:solidFill>
              <a:srgbClr val="000000"/>
            </a:solidFill>
          </p:spPr>
          <p:txBody>
            <a:bodyPr wrap="square" lIns="0" tIns="0" rIns="0" bIns="0" rtlCol="0"/>
            <a:lstStyle/>
            <a:p>
              <a:endParaRPr sz="1632"/>
            </a:p>
          </p:txBody>
        </p:sp>
        <p:pic>
          <p:nvPicPr>
            <p:cNvPr id="8" name="object 8"/>
            <p:cNvPicPr/>
            <p:nvPr/>
          </p:nvPicPr>
          <p:blipFill>
            <a:blip r:embed="rId2" cstate="print"/>
            <a:stretch>
              <a:fillRect/>
            </a:stretch>
          </p:blipFill>
          <p:spPr>
            <a:xfrm>
              <a:off x="4509515" y="3540252"/>
              <a:ext cx="507491" cy="509015"/>
            </a:xfrm>
            <a:prstGeom prst="rect">
              <a:avLst/>
            </a:prstGeom>
          </p:spPr>
        </p:pic>
        <p:sp>
          <p:nvSpPr>
            <p:cNvPr id="9" name="object 9"/>
            <p:cNvSpPr/>
            <p:nvPr/>
          </p:nvSpPr>
          <p:spPr>
            <a:xfrm>
              <a:off x="5986271" y="4764024"/>
              <a:ext cx="1330960" cy="1330960"/>
            </a:xfrm>
            <a:custGeom>
              <a:avLst/>
              <a:gdLst/>
              <a:ahLst/>
              <a:cxnLst/>
              <a:rect l="l" t="t" r="r" b="b"/>
              <a:pathLst>
                <a:path w="1330959" h="1330960">
                  <a:moveTo>
                    <a:pt x="664463" y="0"/>
                  </a:moveTo>
                  <a:lnTo>
                    <a:pt x="617155" y="1674"/>
                  </a:lnTo>
                  <a:lnTo>
                    <a:pt x="570721" y="6623"/>
                  </a:lnTo>
                  <a:lnTo>
                    <a:pt x="525277" y="14731"/>
                  </a:lnTo>
                  <a:lnTo>
                    <a:pt x="480935" y="25885"/>
                  </a:lnTo>
                  <a:lnTo>
                    <a:pt x="437811" y="39969"/>
                  </a:lnTo>
                  <a:lnTo>
                    <a:pt x="396019" y="56870"/>
                  </a:lnTo>
                  <a:lnTo>
                    <a:pt x="355673" y="76474"/>
                  </a:lnTo>
                  <a:lnTo>
                    <a:pt x="316887" y="98666"/>
                  </a:lnTo>
                  <a:lnTo>
                    <a:pt x="279775" y="123332"/>
                  </a:lnTo>
                  <a:lnTo>
                    <a:pt x="244452" y="150358"/>
                  </a:lnTo>
                  <a:lnTo>
                    <a:pt x="211032" y="179629"/>
                  </a:lnTo>
                  <a:lnTo>
                    <a:pt x="179629" y="211032"/>
                  </a:lnTo>
                  <a:lnTo>
                    <a:pt x="150358" y="244452"/>
                  </a:lnTo>
                  <a:lnTo>
                    <a:pt x="123332" y="279775"/>
                  </a:lnTo>
                  <a:lnTo>
                    <a:pt x="98666" y="316887"/>
                  </a:lnTo>
                  <a:lnTo>
                    <a:pt x="76474" y="355673"/>
                  </a:lnTo>
                  <a:lnTo>
                    <a:pt x="56870" y="396019"/>
                  </a:lnTo>
                  <a:lnTo>
                    <a:pt x="39969" y="437811"/>
                  </a:lnTo>
                  <a:lnTo>
                    <a:pt x="25885" y="480935"/>
                  </a:lnTo>
                  <a:lnTo>
                    <a:pt x="14731" y="525277"/>
                  </a:lnTo>
                  <a:lnTo>
                    <a:pt x="6623" y="570721"/>
                  </a:lnTo>
                  <a:lnTo>
                    <a:pt x="1674" y="617155"/>
                  </a:lnTo>
                  <a:lnTo>
                    <a:pt x="0" y="664463"/>
                  </a:lnTo>
                  <a:lnTo>
                    <a:pt x="1674" y="711962"/>
                  </a:lnTo>
                  <a:lnTo>
                    <a:pt x="6623" y="758570"/>
                  </a:lnTo>
                  <a:lnTo>
                    <a:pt x="14731" y="804172"/>
                  </a:lnTo>
                  <a:lnTo>
                    <a:pt x="25885" y="848657"/>
                  </a:lnTo>
                  <a:lnTo>
                    <a:pt x="39969" y="891909"/>
                  </a:lnTo>
                  <a:lnTo>
                    <a:pt x="56870" y="933817"/>
                  </a:lnTo>
                  <a:lnTo>
                    <a:pt x="76474" y="974265"/>
                  </a:lnTo>
                  <a:lnTo>
                    <a:pt x="98666" y="1013141"/>
                  </a:lnTo>
                  <a:lnTo>
                    <a:pt x="123332" y="1050332"/>
                  </a:lnTo>
                  <a:lnTo>
                    <a:pt x="150358" y="1085724"/>
                  </a:lnTo>
                  <a:lnTo>
                    <a:pt x="179629" y="1119202"/>
                  </a:lnTo>
                  <a:lnTo>
                    <a:pt x="211032" y="1150655"/>
                  </a:lnTo>
                  <a:lnTo>
                    <a:pt x="244452" y="1179968"/>
                  </a:lnTo>
                  <a:lnTo>
                    <a:pt x="279775" y="1207028"/>
                  </a:lnTo>
                  <a:lnTo>
                    <a:pt x="316887" y="1231721"/>
                  </a:lnTo>
                  <a:lnTo>
                    <a:pt x="355673" y="1253934"/>
                  </a:lnTo>
                  <a:lnTo>
                    <a:pt x="396019" y="1273554"/>
                  </a:lnTo>
                  <a:lnTo>
                    <a:pt x="437811" y="1290466"/>
                  </a:lnTo>
                  <a:lnTo>
                    <a:pt x="480935" y="1304558"/>
                  </a:lnTo>
                  <a:lnTo>
                    <a:pt x="525277" y="1315716"/>
                  </a:lnTo>
                  <a:lnTo>
                    <a:pt x="570721" y="1323827"/>
                  </a:lnTo>
                  <a:lnTo>
                    <a:pt x="617155" y="1328776"/>
                  </a:lnTo>
                  <a:lnTo>
                    <a:pt x="664463" y="1330452"/>
                  </a:lnTo>
                  <a:lnTo>
                    <a:pt x="711962" y="1328776"/>
                  </a:lnTo>
                  <a:lnTo>
                    <a:pt x="758570" y="1323827"/>
                  </a:lnTo>
                  <a:lnTo>
                    <a:pt x="804172" y="1315716"/>
                  </a:lnTo>
                  <a:lnTo>
                    <a:pt x="848657" y="1304558"/>
                  </a:lnTo>
                  <a:lnTo>
                    <a:pt x="891909" y="1290466"/>
                  </a:lnTo>
                  <a:lnTo>
                    <a:pt x="933817" y="1273554"/>
                  </a:lnTo>
                  <a:lnTo>
                    <a:pt x="974265" y="1253934"/>
                  </a:lnTo>
                  <a:lnTo>
                    <a:pt x="1013141" y="1231721"/>
                  </a:lnTo>
                  <a:lnTo>
                    <a:pt x="1050332" y="1207028"/>
                  </a:lnTo>
                  <a:lnTo>
                    <a:pt x="1085724" y="1179968"/>
                  </a:lnTo>
                  <a:lnTo>
                    <a:pt x="1119202" y="1150655"/>
                  </a:lnTo>
                  <a:lnTo>
                    <a:pt x="1150655" y="1119202"/>
                  </a:lnTo>
                  <a:lnTo>
                    <a:pt x="1179968" y="1085724"/>
                  </a:lnTo>
                  <a:lnTo>
                    <a:pt x="1207028" y="1050332"/>
                  </a:lnTo>
                  <a:lnTo>
                    <a:pt x="1231721" y="1013141"/>
                  </a:lnTo>
                  <a:lnTo>
                    <a:pt x="1253934" y="974265"/>
                  </a:lnTo>
                  <a:lnTo>
                    <a:pt x="1273554" y="933817"/>
                  </a:lnTo>
                  <a:lnTo>
                    <a:pt x="1290466" y="891909"/>
                  </a:lnTo>
                  <a:lnTo>
                    <a:pt x="1304558" y="848657"/>
                  </a:lnTo>
                  <a:lnTo>
                    <a:pt x="1315716" y="804172"/>
                  </a:lnTo>
                  <a:lnTo>
                    <a:pt x="1323827" y="758570"/>
                  </a:lnTo>
                  <a:lnTo>
                    <a:pt x="1328776" y="711962"/>
                  </a:lnTo>
                  <a:lnTo>
                    <a:pt x="1330452" y="664463"/>
                  </a:lnTo>
                  <a:lnTo>
                    <a:pt x="1328776" y="617155"/>
                  </a:lnTo>
                  <a:lnTo>
                    <a:pt x="1323827" y="570721"/>
                  </a:lnTo>
                  <a:lnTo>
                    <a:pt x="1315716" y="525277"/>
                  </a:lnTo>
                  <a:lnTo>
                    <a:pt x="1304558" y="480935"/>
                  </a:lnTo>
                  <a:lnTo>
                    <a:pt x="1290466" y="437811"/>
                  </a:lnTo>
                  <a:lnTo>
                    <a:pt x="1273554" y="396019"/>
                  </a:lnTo>
                  <a:lnTo>
                    <a:pt x="1253934" y="355673"/>
                  </a:lnTo>
                  <a:lnTo>
                    <a:pt x="1231721" y="316887"/>
                  </a:lnTo>
                  <a:lnTo>
                    <a:pt x="1207028" y="279775"/>
                  </a:lnTo>
                  <a:lnTo>
                    <a:pt x="1179968" y="244452"/>
                  </a:lnTo>
                  <a:lnTo>
                    <a:pt x="1150655" y="211032"/>
                  </a:lnTo>
                  <a:lnTo>
                    <a:pt x="1119202" y="179629"/>
                  </a:lnTo>
                  <a:lnTo>
                    <a:pt x="1085724" y="150358"/>
                  </a:lnTo>
                  <a:lnTo>
                    <a:pt x="1050332" y="123332"/>
                  </a:lnTo>
                  <a:lnTo>
                    <a:pt x="1013141" y="98666"/>
                  </a:lnTo>
                  <a:lnTo>
                    <a:pt x="974265" y="76474"/>
                  </a:lnTo>
                  <a:lnTo>
                    <a:pt x="933817" y="56870"/>
                  </a:lnTo>
                  <a:lnTo>
                    <a:pt x="891909" y="39969"/>
                  </a:lnTo>
                  <a:lnTo>
                    <a:pt x="848657" y="25885"/>
                  </a:lnTo>
                  <a:lnTo>
                    <a:pt x="804172" y="14731"/>
                  </a:lnTo>
                  <a:lnTo>
                    <a:pt x="758570" y="6623"/>
                  </a:lnTo>
                  <a:lnTo>
                    <a:pt x="711962" y="1674"/>
                  </a:lnTo>
                  <a:lnTo>
                    <a:pt x="664463" y="0"/>
                  </a:lnTo>
                  <a:close/>
                </a:path>
              </a:pathLst>
            </a:custGeom>
            <a:solidFill>
              <a:srgbClr val="FFBF00"/>
            </a:solidFill>
          </p:spPr>
          <p:txBody>
            <a:bodyPr wrap="square" lIns="0" tIns="0" rIns="0" bIns="0" rtlCol="0"/>
            <a:lstStyle/>
            <a:p>
              <a:endParaRPr sz="1632"/>
            </a:p>
          </p:txBody>
        </p:sp>
        <p:pic>
          <p:nvPicPr>
            <p:cNvPr id="10" name="object 10"/>
            <p:cNvPicPr/>
            <p:nvPr/>
          </p:nvPicPr>
          <p:blipFill>
            <a:blip r:embed="rId3" cstate="print"/>
            <a:stretch>
              <a:fillRect/>
            </a:stretch>
          </p:blipFill>
          <p:spPr>
            <a:xfrm>
              <a:off x="5722619" y="3672840"/>
              <a:ext cx="228600" cy="228600"/>
            </a:xfrm>
            <a:prstGeom prst="rect">
              <a:avLst/>
            </a:prstGeom>
          </p:spPr>
        </p:pic>
        <p:sp>
          <p:nvSpPr>
            <p:cNvPr id="11" name="object 11"/>
            <p:cNvSpPr/>
            <p:nvPr/>
          </p:nvSpPr>
          <p:spPr>
            <a:xfrm>
              <a:off x="3956303" y="3238500"/>
              <a:ext cx="3733800" cy="364490"/>
            </a:xfrm>
            <a:custGeom>
              <a:avLst/>
              <a:gdLst/>
              <a:ahLst/>
              <a:cxnLst/>
              <a:rect l="l" t="t" r="r" b="b"/>
              <a:pathLst>
                <a:path w="3733800" h="364489">
                  <a:moveTo>
                    <a:pt x="3733800" y="0"/>
                  </a:moveTo>
                  <a:lnTo>
                    <a:pt x="0" y="0"/>
                  </a:lnTo>
                  <a:lnTo>
                    <a:pt x="0" y="364236"/>
                  </a:lnTo>
                  <a:lnTo>
                    <a:pt x="3733800" y="364236"/>
                  </a:lnTo>
                  <a:lnTo>
                    <a:pt x="3733800" y="0"/>
                  </a:lnTo>
                  <a:close/>
                </a:path>
              </a:pathLst>
            </a:custGeom>
            <a:solidFill>
              <a:srgbClr val="FFFFFF"/>
            </a:solidFill>
          </p:spPr>
          <p:txBody>
            <a:bodyPr wrap="square" lIns="0" tIns="0" rIns="0" bIns="0" rtlCol="0"/>
            <a:lstStyle/>
            <a:p>
              <a:endParaRPr sz="1632"/>
            </a:p>
          </p:txBody>
        </p:sp>
      </p:grpSp>
      <p:sp>
        <p:nvSpPr>
          <p:cNvPr id="12" name="object 12"/>
          <p:cNvSpPr txBox="1"/>
          <p:nvPr/>
        </p:nvSpPr>
        <p:spPr>
          <a:xfrm>
            <a:off x="4913499" y="2794404"/>
            <a:ext cx="3199248" cy="251845"/>
          </a:xfrm>
          <a:prstGeom prst="rect">
            <a:avLst/>
          </a:prstGeom>
        </p:spPr>
        <p:txBody>
          <a:bodyPr vert="horz" wrap="square" lIns="0" tIns="14395" rIns="0" bIns="0" rtlCol="0">
            <a:spAutoFit/>
          </a:bodyPr>
          <a:lstStyle/>
          <a:p>
            <a:pPr marL="11516">
              <a:spcBef>
                <a:spcPts val="113"/>
              </a:spcBef>
            </a:pPr>
            <a:r>
              <a:rPr sz="1542" spc="23" dirty="0">
                <a:latin typeface="MS PMincho"/>
                <a:cs typeface="MS PMincho"/>
              </a:rPr>
              <a:t>目指</a:t>
            </a:r>
            <a:r>
              <a:rPr sz="1542" spc="-54" dirty="0">
                <a:latin typeface="MS PMincho"/>
                <a:cs typeface="MS PMincho"/>
              </a:rPr>
              <a:t>す</a:t>
            </a:r>
            <a:r>
              <a:rPr sz="1542" spc="63" dirty="0">
                <a:latin typeface="MS PMincho"/>
                <a:cs typeface="MS PMincho"/>
              </a:rPr>
              <a:t>べ</a:t>
            </a:r>
            <a:r>
              <a:rPr sz="1542" spc="218" dirty="0">
                <a:latin typeface="MS PMincho"/>
                <a:cs typeface="MS PMincho"/>
              </a:rPr>
              <a:t>き</a:t>
            </a:r>
            <a:r>
              <a:rPr sz="1542" spc="23" dirty="0">
                <a:latin typeface="MS PMincho"/>
                <a:cs typeface="MS PMincho"/>
              </a:rPr>
              <a:t>次世代</a:t>
            </a:r>
            <a:r>
              <a:rPr sz="1542" spc="185" dirty="0">
                <a:latin typeface="MS PMincho"/>
                <a:cs typeface="MS PMincho"/>
              </a:rPr>
              <a:t>の</a:t>
            </a:r>
            <a:r>
              <a:rPr sz="1542" spc="23" dirty="0">
                <a:latin typeface="MS PMincho"/>
                <a:cs typeface="MS PMincho"/>
              </a:rPr>
              <a:t>学校</a:t>
            </a:r>
            <a:r>
              <a:rPr sz="1542" spc="793" dirty="0">
                <a:latin typeface="MS PMincho"/>
                <a:cs typeface="MS PMincho"/>
              </a:rPr>
              <a:t>・</a:t>
            </a:r>
            <a:r>
              <a:rPr sz="1542" spc="23" dirty="0">
                <a:latin typeface="MS PMincho"/>
                <a:cs typeface="MS PMincho"/>
              </a:rPr>
              <a:t>教育現場</a:t>
            </a:r>
            <a:endParaRPr sz="1542">
              <a:latin typeface="MS PMincho"/>
              <a:cs typeface="MS PMincho"/>
            </a:endParaRPr>
          </a:p>
        </p:txBody>
      </p:sp>
      <p:grpSp>
        <p:nvGrpSpPr>
          <p:cNvPr id="13" name="object 13"/>
          <p:cNvGrpSpPr/>
          <p:nvPr/>
        </p:nvGrpSpPr>
        <p:grpSpPr>
          <a:xfrm>
            <a:off x="4669351" y="1635396"/>
            <a:ext cx="3210765" cy="3739942"/>
            <a:chOff x="3773423" y="1976627"/>
            <a:chExt cx="3540760" cy="4124325"/>
          </a:xfrm>
        </p:grpSpPr>
        <p:pic>
          <p:nvPicPr>
            <p:cNvPr id="14" name="object 14"/>
            <p:cNvPicPr/>
            <p:nvPr/>
          </p:nvPicPr>
          <p:blipFill>
            <a:blip r:embed="rId4" cstate="print"/>
            <a:stretch>
              <a:fillRect/>
            </a:stretch>
          </p:blipFill>
          <p:spPr>
            <a:xfrm>
              <a:off x="6018275" y="3532631"/>
              <a:ext cx="507492" cy="509015"/>
            </a:xfrm>
            <a:prstGeom prst="rect">
              <a:avLst/>
            </a:prstGeom>
          </p:spPr>
        </p:pic>
        <p:sp>
          <p:nvSpPr>
            <p:cNvPr id="15" name="object 15"/>
            <p:cNvSpPr/>
            <p:nvPr/>
          </p:nvSpPr>
          <p:spPr>
            <a:xfrm>
              <a:off x="3773424" y="1976627"/>
              <a:ext cx="3540760" cy="4124325"/>
            </a:xfrm>
            <a:custGeom>
              <a:avLst/>
              <a:gdLst/>
              <a:ahLst/>
              <a:cxnLst/>
              <a:rect l="l" t="t" r="r" b="b"/>
              <a:pathLst>
                <a:path w="3540759" h="4124325">
                  <a:moveTo>
                    <a:pt x="1328928" y="3459480"/>
                  </a:moveTo>
                  <a:lnTo>
                    <a:pt x="1327251" y="3411994"/>
                  </a:lnTo>
                  <a:lnTo>
                    <a:pt x="1322324" y="3365411"/>
                  </a:lnTo>
                  <a:lnTo>
                    <a:pt x="1314259" y="3319843"/>
                  </a:lnTo>
                  <a:lnTo>
                    <a:pt x="1303147" y="3275419"/>
                  </a:lnTo>
                  <a:lnTo>
                    <a:pt x="1289126" y="3232226"/>
                  </a:lnTo>
                  <a:lnTo>
                    <a:pt x="1272286" y="3190392"/>
                  </a:lnTo>
                  <a:lnTo>
                    <a:pt x="1252740" y="3150019"/>
                  </a:lnTo>
                  <a:lnTo>
                    <a:pt x="1230617" y="3111233"/>
                  </a:lnTo>
                  <a:lnTo>
                    <a:pt x="1206017" y="3074136"/>
                  </a:lnTo>
                  <a:lnTo>
                    <a:pt x="1179055" y="3038843"/>
                  </a:lnTo>
                  <a:lnTo>
                    <a:pt x="1149832" y="3005455"/>
                  </a:lnTo>
                  <a:lnTo>
                    <a:pt x="1118489" y="2974111"/>
                  </a:lnTo>
                  <a:lnTo>
                    <a:pt x="1085100" y="2944888"/>
                  </a:lnTo>
                  <a:lnTo>
                    <a:pt x="1049807" y="2917926"/>
                  </a:lnTo>
                  <a:lnTo>
                    <a:pt x="1012710" y="2893326"/>
                  </a:lnTo>
                  <a:lnTo>
                    <a:pt x="973924" y="2871203"/>
                  </a:lnTo>
                  <a:lnTo>
                    <a:pt x="933551" y="2851658"/>
                  </a:lnTo>
                  <a:lnTo>
                    <a:pt x="891717" y="2834817"/>
                  </a:lnTo>
                  <a:lnTo>
                    <a:pt x="848525" y="2820797"/>
                  </a:lnTo>
                  <a:lnTo>
                    <a:pt x="804100" y="2809684"/>
                  </a:lnTo>
                  <a:lnTo>
                    <a:pt x="758532" y="2801620"/>
                  </a:lnTo>
                  <a:lnTo>
                    <a:pt x="711949" y="2796692"/>
                  </a:lnTo>
                  <a:lnTo>
                    <a:pt x="664464" y="2795016"/>
                  </a:lnTo>
                  <a:lnTo>
                    <a:pt x="616966" y="2796692"/>
                  </a:lnTo>
                  <a:lnTo>
                    <a:pt x="570382" y="2801620"/>
                  </a:lnTo>
                  <a:lnTo>
                    <a:pt x="524814" y="2809684"/>
                  </a:lnTo>
                  <a:lnTo>
                    <a:pt x="480390" y="2820797"/>
                  </a:lnTo>
                  <a:lnTo>
                    <a:pt x="437197" y="2834817"/>
                  </a:lnTo>
                  <a:lnTo>
                    <a:pt x="395363" y="2851658"/>
                  </a:lnTo>
                  <a:lnTo>
                    <a:pt x="354990" y="2871203"/>
                  </a:lnTo>
                  <a:lnTo>
                    <a:pt x="316204" y="2893326"/>
                  </a:lnTo>
                  <a:lnTo>
                    <a:pt x="279107" y="2917926"/>
                  </a:lnTo>
                  <a:lnTo>
                    <a:pt x="243814" y="2944888"/>
                  </a:lnTo>
                  <a:lnTo>
                    <a:pt x="210426" y="2974111"/>
                  </a:lnTo>
                  <a:lnTo>
                    <a:pt x="179082" y="3005455"/>
                  </a:lnTo>
                  <a:lnTo>
                    <a:pt x="149860" y="3038843"/>
                  </a:lnTo>
                  <a:lnTo>
                    <a:pt x="122897" y="3074136"/>
                  </a:lnTo>
                  <a:lnTo>
                    <a:pt x="98298" y="3111233"/>
                  </a:lnTo>
                  <a:lnTo>
                    <a:pt x="76174" y="3150019"/>
                  </a:lnTo>
                  <a:lnTo>
                    <a:pt x="56629" y="3190392"/>
                  </a:lnTo>
                  <a:lnTo>
                    <a:pt x="39789" y="3232226"/>
                  </a:lnTo>
                  <a:lnTo>
                    <a:pt x="25768" y="3275419"/>
                  </a:lnTo>
                  <a:lnTo>
                    <a:pt x="14655" y="3319843"/>
                  </a:lnTo>
                  <a:lnTo>
                    <a:pt x="6591" y="3365411"/>
                  </a:lnTo>
                  <a:lnTo>
                    <a:pt x="1663" y="3411994"/>
                  </a:lnTo>
                  <a:lnTo>
                    <a:pt x="0" y="3459480"/>
                  </a:lnTo>
                  <a:lnTo>
                    <a:pt x="1663" y="3506978"/>
                  </a:lnTo>
                  <a:lnTo>
                    <a:pt x="6591" y="3553561"/>
                  </a:lnTo>
                  <a:lnTo>
                    <a:pt x="14655" y="3599129"/>
                  </a:lnTo>
                  <a:lnTo>
                    <a:pt x="25768" y="3643553"/>
                  </a:lnTo>
                  <a:lnTo>
                    <a:pt x="39789" y="3686746"/>
                  </a:lnTo>
                  <a:lnTo>
                    <a:pt x="56629" y="3728580"/>
                  </a:lnTo>
                  <a:lnTo>
                    <a:pt x="76174" y="3768953"/>
                  </a:lnTo>
                  <a:lnTo>
                    <a:pt x="98298" y="3807739"/>
                  </a:lnTo>
                  <a:lnTo>
                    <a:pt x="122897" y="3844836"/>
                  </a:lnTo>
                  <a:lnTo>
                    <a:pt x="149860" y="3880129"/>
                  </a:lnTo>
                  <a:lnTo>
                    <a:pt x="179082" y="3913517"/>
                  </a:lnTo>
                  <a:lnTo>
                    <a:pt x="210426" y="3944861"/>
                  </a:lnTo>
                  <a:lnTo>
                    <a:pt x="243814" y="3974084"/>
                  </a:lnTo>
                  <a:lnTo>
                    <a:pt x="279107" y="4001046"/>
                  </a:lnTo>
                  <a:lnTo>
                    <a:pt x="316204" y="4025646"/>
                  </a:lnTo>
                  <a:lnTo>
                    <a:pt x="354990" y="4047769"/>
                  </a:lnTo>
                  <a:lnTo>
                    <a:pt x="395363" y="4067314"/>
                  </a:lnTo>
                  <a:lnTo>
                    <a:pt x="437197" y="4084155"/>
                  </a:lnTo>
                  <a:lnTo>
                    <a:pt x="480390" y="4098175"/>
                  </a:lnTo>
                  <a:lnTo>
                    <a:pt x="524814" y="4109288"/>
                  </a:lnTo>
                  <a:lnTo>
                    <a:pt x="570382" y="4117352"/>
                  </a:lnTo>
                  <a:lnTo>
                    <a:pt x="616966" y="4122280"/>
                  </a:lnTo>
                  <a:lnTo>
                    <a:pt x="664464" y="4123944"/>
                  </a:lnTo>
                  <a:lnTo>
                    <a:pt x="711949" y="4122280"/>
                  </a:lnTo>
                  <a:lnTo>
                    <a:pt x="758532" y="4117352"/>
                  </a:lnTo>
                  <a:lnTo>
                    <a:pt x="804100" y="4109288"/>
                  </a:lnTo>
                  <a:lnTo>
                    <a:pt x="848525" y="4098175"/>
                  </a:lnTo>
                  <a:lnTo>
                    <a:pt x="891717" y="4084155"/>
                  </a:lnTo>
                  <a:lnTo>
                    <a:pt x="933551" y="4067314"/>
                  </a:lnTo>
                  <a:lnTo>
                    <a:pt x="973924" y="4047769"/>
                  </a:lnTo>
                  <a:lnTo>
                    <a:pt x="1012710" y="4025646"/>
                  </a:lnTo>
                  <a:lnTo>
                    <a:pt x="1049807" y="4001046"/>
                  </a:lnTo>
                  <a:lnTo>
                    <a:pt x="1085100" y="3974084"/>
                  </a:lnTo>
                  <a:lnTo>
                    <a:pt x="1118489" y="3944861"/>
                  </a:lnTo>
                  <a:lnTo>
                    <a:pt x="1149832" y="3913517"/>
                  </a:lnTo>
                  <a:lnTo>
                    <a:pt x="1179055" y="3880129"/>
                  </a:lnTo>
                  <a:lnTo>
                    <a:pt x="1206017" y="3844836"/>
                  </a:lnTo>
                  <a:lnTo>
                    <a:pt x="1230617" y="3807739"/>
                  </a:lnTo>
                  <a:lnTo>
                    <a:pt x="1252740" y="3768953"/>
                  </a:lnTo>
                  <a:lnTo>
                    <a:pt x="1272286" y="3728580"/>
                  </a:lnTo>
                  <a:lnTo>
                    <a:pt x="1289126" y="3686746"/>
                  </a:lnTo>
                  <a:lnTo>
                    <a:pt x="1303147" y="3643553"/>
                  </a:lnTo>
                  <a:lnTo>
                    <a:pt x="1314259" y="3599129"/>
                  </a:lnTo>
                  <a:lnTo>
                    <a:pt x="1322324" y="3553561"/>
                  </a:lnTo>
                  <a:lnTo>
                    <a:pt x="1327251" y="3506978"/>
                  </a:lnTo>
                  <a:lnTo>
                    <a:pt x="1328928" y="3459480"/>
                  </a:lnTo>
                  <a:close/>
                </a:path>
                <a:path w="3540759" h="4124325">
                  <a:moveTo>
                    <a:pt x="1342644" y="670560"/>
                  </a:moveTo>
                  <a:lnTo>
                    <a:pt x="1340967" y="623074"/>
                  </a:lnTo>
                  <a:lnTo>
                    <a:pt x="1336040" y="576491"/>
                  </a:lnTo>
                  <a:lnTo>
                    <a:pt x="1327975" y="530923"/>
                  </a:lnTo>
                  <a:lnTo>
                    <a:pt x="1316863" y="486498"/>
                  </a:lnTo>
                  <a:lnTo>
                    <a:pt x="1302842" y="443306"/>
                  </a:lnTo>
                  <a:lnTo>
                    <a:pt x="1286002" y="401472"/>
                  </a:lnTo>
                  <a:lnTo>
                    <a:pt x="1266456" y="361099"/>
                  </a:lnTo>
                  <a:lnTo>
                    <a:pt x="1244333" y="322313"/>
                  </a:lnTo>
                  <a:lnTo>
                    <a:pt x="1219733" y="285216"/>
                  </a:lnTo>
                  <a:lnTo>
                    <a:pt x="1192771" y="249923"/>
                  </a:lnTo>
                  <a:lnTo>
                    <a:pt x="1163548" y="216535"/>
                  </a:lnTo>
                  <a:lnTo>
                    <a:pt x="1132205" y="185191"/>
                  </a:lnTo>
                  <a:lnTo>
                    <a:pt x="1098816" y="155968"/>
                  </a:lnTo>
                  <a:lnTo>
                    <a:pt x="1063523" y="129006"/>
                  </a:lnTo>
                  <a:lnTo>
                    <a:pt x="1026426" y="104406"/>
                  </a:lnTo>
                  <a:lnTo>
                    <a:pt x="987640" y="82283"/>
                  </a:lnTo>
                  <a:lnTo>
                    <a:pt x="947267" y="62738"/>
                  </a:lnTo>
                  <a:lnTo>
                    <a:pt x="905433" y="45897"/>
                  </a:lnTo>
                  <a:lnTo>
                    <a:pt x="862241" y="31877"/>
                  </a:lnTo>
                  <a:lnTo>
                    <a:pt x="817816" y="20764"/>
                  </a:lnTo>
                  <a:lnTo>
                    <a:pt x="772248" y="12700"/>
                  </a:lnTo>
                  <a:lnTo>
                    <a:pt x="725665" y="7772"/>
                  </a:lnTo>
                  <a:lnTo>
                    <a:pt x="678180" y="6096"/>
                  </a:lnTo>
                  <a:lnTo>
                    <a:pt x="630682" y="7772"/>
                  </a:lnTo>
                  <a:lnTo>
                    <a:pt x="584098" y="12700"/>
                  </a:lnTo>
                  <a:lnTo>
                    <a:pt x="538530" y="20764"/>
                  </a:lnTo>
                  <a:lnTo>
                    <a:pt x="494106" y="31877"/>
                  </a:lnTo>
                  <a:lnTo>
                    <a:pt x="450913" y="45897"/>
                  </a:lnTo>
                  <a:lnTo>
                    <a:pt x="409079" y="62738"/>
                  </a:lnTo>
                  <a:lnTo>
                    <a:pt x="368706" y="82283"/>
                  </a:lnTo>
                  <a:lnTo>
                    <a:pt x="329920" y="104406"/>
                  </a:lnTo>
                  <a:lnTo>
                    <a:pt x="292823" y="129006"/>
                  </a:lnTo>
                  <a:lnTo>
                    <a:pt x="257530" y="155968"/>
                  </a:lnTo>
                  <a:lnTo>
                    <a:pt x="224142" y="185191"/>
                  </a:lnTo>
                  <a:lnTo>
                    <a:pt x="192798" y="216535"/>
                  </a:lnTo>
                  <a:lnTo>
                    <a:pt x="163576" y="249923"/>
                  </a:lnTo>
                  <a:lnTo>
                    <a:pt x="136613" y="285216"/>
                  </a:lnTo>
                  <a:lnTo>
                    <a:pt x="112014" y="322313"/>
                  </a:lnTo>
                  <a:lnTo>
                    <a:pt x="89890" y="361099"/>
                  </a:lnTo>
                  <a:lnTo>
                    <a:pt x="70345" y="401472"/>
                  </a:lnTo>
                  <a:lnTo>
                    <a:pt x="53505" y="443306"/>
                  </a:lnTo>
                  <a:lnTo>
                    <a:pt x="39484" y="486498"/>
                  </a:lnTo>
                  <a:lnTo>
                    <a:pt x="28371" y="530923"/>
                  </a:lnTo>
                  <a:lnTo>
                    <a:pt x="20307" y="576491"/>
                  </a:lnTo>
                  <a:lnTo>
                    <a:pt x="15379" y="623074"/>
                  </a:lnTo>
                  <a:lnTo>
                    <a:pt x="13716" y="670560"/>
                  </a:lnTo>
                  <a:lnTo>
                    <a:pt x="15379" y="718058"/>
                  </a:lnTo>
                  <a:lnTo>
                    <a:pt x="20307" y="764641"/>
                  </a:lnTo>
                  <a:lnTo>
                    <a:pt x="28371" y="810209"/>
                  </a:lnTo>
                  <a:lnTo>
                    <a:pt x="39484" y="854633"/>
                  </a:lnTo>
                  <a:lnTo>
                    <a:pt x="53505" y="897826"/>
                  </a:lnTo>
                  <a:lnTo>
                    <a:pt x="70345" y="939660"/>
                  </a:lnTo>
                  <a:lnTo>
                    <a:pt x="89890" y="980033"/>
                  </a:lnTo>
                  <a:lnTo>
                    <a:pt x="112014" y="1018819"/>
                  </a:lnTo>
                  <a:lnTo>
                    <a:pt x="136613" y="1055916"/>
                  </a:lnTo>
                  <a:lnTo>
                    <a:pt x="163576" y="1091209"/>
                  </a:lnTo>
                  <a:lnTo>
                    <a:pt x="192798" y="1124597"/>
                  </a:lnTo>
                  <a:lnTo>
                    <a:pt x="224142" y="1155941"/>
                  </a:lnTo>
                  <a:lnTo>
                    <a:pt x="257530" y="1185164"/>
                  </a:lnTo>
                  <a:lnTo>
                    <a:pt x="292823" y="1212126"/>
                  </a:lnTo>
                  <a:lnTo>
                    <a:pt x="329920" y="1236726"/>
                  </a:lnTo>
                  <a:lnTo>
                    <a:pt x="368706" y="1258849"/>
                  </a:lnTo>
                  <a:lnTo>
                    <a:pt x="409079" y="1278394"/>
                  </a:lnTo>
                  <a:lnTo>
                    <a:pt x="450913" y="1295234"/>
                  </a:lnTo>
                  <a:lnTo>
                    <a:pt x="494106" y="1309255"/>
                  </a:lnTo>
                  <a:lnTo>
                    <a:pt x="538530" y="1320368"/>
                  </a:lnTo>
                  <a:lnTo>
                    <a:pt x="584098" y="1328432"/>
                  </a:lnTo>
                  <a:lnTo>
                    <a:pt x="630682" y="1333360"/>
                  </a:lnTo>
                  <a:lnTo>
                    <a:pt x="678180" y="1335024"/>
                  </a:lnTo>
                  <a:lnTo>
                    <a:pt x="725665" y="1333360"/>
                  </a:lnTo>
                  <a:lnTo>
                    <a:pt x="772248" y="1328432"/>
                  </a:lnTo>
                  <a:lnTo>
                    <a:pt x="817816" y="1320368"/>
                  </a:lnTo>
                  <a:lnTo>
                    <a:pt x="862241" y="1309255"/>
                  </a:lnTo>
                  <a:lnTo>
                    <a:pt x="905433" y="1295234"/>
                  </a:lnTo>
                  <a:lnTo>
                    <a:pt x="947267" y="1278394"/>
                  </a:lnTo>
                  <a:lnTo>
                    <a:pt x="987640" y="1258849"/>
                  </a:lnTo>
                  <a:lnTo>
                    <a:pt x="1026426" y="1236726"/>
                  </a:lnTo>
                  <a:lnTo>
                    <a:pt x="1063523" y="1212126"/>
                  </a:lnTo>
                  <a:lnTo>
                    <a:pt x="1098816" y="1185164"/>
                  </a:lnTo>
                  <a:lnTo>
                    <a:pt x="1132205" y="1155941"/>
                  </a:lnTo>
                  <a:lnTo>
                    <a:pt x="1163548" y="1124597"/>
                  </a:lnTo>
                  <a:lnTo>
                    <a:pt x="1192771" y="1091209"/>
                  </a:lnTo>
                  <a:lnTo>
                    <a:pt x="1219733" y="1055916"/>
                  </a:lnTo>
                  <a:lnTo>
                    <a:pt x="1244333" y="1018819"/>
                  </a:lnTo>
                  <a:lnTo>
                    <a:pt x="1266456" y="980033"/>
                  </a:lnTo>
                  <a:lnTo>
                    <a:pt x="1286002" y="939660"/>
                  </a:lnTo>
                  <a:lnTo>
                    <a:pt x="1302842" y="897826"/>
                  </a:lnTo>
                  <a:lnTo>
                    <a:pt x="1316863" y="854633"/>
                  </a:lnTo>
                  <a:lnTo>
                    <a:pt x="1327975" y="810209"/>
                  </a:lnTo>
                  <a:lnTo>
                    <a:pt x="1336040" y="764641"/>
                  </a:lnTo>
                  <a:lnTo>
                    <a:pt x="1340967" y="718058"/>
                  </a:lnTo>
                  <a:lnTo>
                    <a:pt x="1342644" y="670560"/>
                  </a:lnTo>
                  <a:close/>
                </a:path>
                <a:path w="3540759" h="4124325">
                  <a:moveTo>
                    <a:pt x="3540252" y="664464"/>
                  </a:moveTo>
                  <a:lnTo>
                    <a:pt x="3538575" y="616978"/>
                  </a:lnTo>
                  <a:lnTo>
                    <a:pt x="3533622" y="570395"/>
                  </a:lnTo>
                  <a:lnTo>
                    <a:pt x="3525507" y="524827"/>
                  </a:lnTo>
                  <a:lnTo>
                    <a:pt x="3514356" y="480402"/>
                  </a:lnTo>
                  <a:lnTo>
                    <a:pt x="3500259" y="437210"/>
                  </a:lnTo>
                  <a:lnTo>
                    <a:pt x="3483343" y="395376"/>
                  </a:lnTo>
                  <a:lnTo>
                    <a:pt x="3463734" y="355003"/>
                  </a:lnTo>
                  <a:lnTo>
                    <a:pt x="3441509" y="316217"/>
                  </a:lnTo>
                  <a:lnTo>
                    <a:pt x="3416820" y="279120"/>
                  </a:lnTo>
                  <a:lnTo>
                    <a:pt x="3389757" y="243827"/>
                  </a:lnTo>
                  <a:lnTo>
                    <a:pt x="3360445" y="210439"/>
                  </a:lnTo>
                  <a:lnTo>
                    <a:pt x="3329000" y="179095"/>
                  </a:lnTo>
                  <a:lnTo>
                    <a:pt x="3295523" y="149872"/>
                  </a:lnTo>
                  <a:lnTo>
                    <a:pt x="3260128" y="122910"/>
                  </a:lnTo>
                  <a:lnTo>
                    <a:pt x="3222929" y="98310"/>
                  </a:lnTo>
                  <a:lnTo>
                    <a:pt x="3184055" y="76187"/>
                  </a:lnTo>
                  <a:lnTo>
                    <a:pt x="3143605" y="56642"/>
                  </a:lnTo>
                  <a:lnTo>
                    <a:pt x="3101708" y="39801"/>
                  </a:lnTo>
                  <a:lnTo>
                    <a:pt x="3058452" y="25781"/>
                  </a:lnTo>
                  <a:lnTo>
                    <a:pt x="3013964" y="14668"/>
                  </a:lnTo>
                  <a:lnTo>
                    <a:pt x="2968358" y="6604"/>
                  </a:lnTo>
                  <a:lnTo>
                    <a:pt x="2921762" y="1676"/>
                  </a:lnTo>
                  <a:lnTo>
                    <a:pt x="2874264" y="0"/>
                  </a:lnTo>
                  <a:lnTo>
                    <a:pt x="2826766" y="1676"/>
                  </a:lnTo>
                  <a:lnTo>
                    <a:pt x="2780182" y="6604"/>
                  </a:lnTo>
                  <a:lnTo>
                    <a:pt x="2734614" y="14668"/>
                  </a:lnTo>
                  <a:lnTo>
                    <a:pt x="2690190" y="25781"/>
                  </a:lnTo>
                  <a:lnTo>
                    <a:pt x="2646997" y="39801"/>
                  </a:lnTo>
                  <a:lnTo>
                    <a:pt x="2605163" y="56642"/>
                  </a:lnTo>
                  <a:lnTo>
                    <a:pt x="2564790" y="76187"/>
                  </a:lnTo>
                  <a:lnTo>
                    <a:pt x="2526004" y="98310"/>
                  </a:lnTo>
                  <a:lnTo>
                    <a:pt x="2488908" y="122910"/>
                  </a:lnTo>
                  <a:lnTo>
                    <a:pt x="2453614" y="149872"/>
                  </a:lnTo>
                  <a:lnTo>
                    <a:pt x="2420226" y="179095"/>
                  </a:lnTo>
                  <a:lnTo>
                    <a:pt x="2388882" y="210439"/>
                  </a:lnTo>
                  <a:lnTo>
                    <a:pt x="2359660" y="243827"/>
                  </a:lnTo>
                  <a:lnTo>
                    <a:pt x="2332698" y="279120"/>
                  </a:lnTo>
                  <a:lnTo>
                    <a:pt x="2308098" y="316217"/>
                  </a:lnTo>
                  <a:lnTo>
                    <a:pt x="2285974" y="355003"/>
                  </a:lnTo>
                  <a:lnTo>
                    <a:pt x="2266429" y="395376"/>
                  </a:lnTo>
                  <a:lnTo>
                    <a:pt x="2249589" y="437210"/>
                  </a:lnTo>
                  <a:lnTo>
                    <a:pt x="2235568" y="480402"/>
                  </a:lnTo>
                  <a:lnTo>
                    <a:pt x="2224455" y="524827"/>
                  </a:lnTo>
                  <a:lnTo>
                    <a:pt x="2216391" y="570395"/>
                  </a:lnTo>
                  <a:lnTo>
                    <a:pt x="2211463" y="616978"/>
                  </a:lnTo>
                  <a:lnTo>
                    <a:pt x="2209800" y="664464"/>
                  </a:lnTo>
                  <a:lnTo>
                    <a:pt x="2211463" y="711962"/>
                  </a:lnTo>
                  <a:lnTo>
                    <a:pt x="2216391" y="758545"/>
                  </a:lnTo>
                  <a:lnTo>
                    <a:pt x="2224455" y="804113"/>
                  </a:lnTo>
                  <a:lnTo>
                    <a:pt x="2235568" y="848537"/>
                  </a:lnTo>
                  <a:lnTo>
                    <a:pt x="2249589" y="891730"/>
                  </a:lnTo>
                  <a:lnTo>
                    <a:pt x="2266429" y="933564"/>
                  </a:lnTo>
                  <a:lnTo>
                    <a:pt x="2285974" y="973937"/>
                  </a:lnTo>
                  <a:lnTo>
                    <a:pt x="2308098" y="1012723"/>
                  </a:lnTo>
                  <a:lnTo>
                    <a:pt x="2332698" y="1049820"/>
                  </a:lnTo>
                  <a:lnTo>
                    <a:pt x="2359660" y="1085113"/>
                  </a:lnTo>
                  <a:lnTo>
                    <a:pt x="2388882" y="1118501"/>
                  </a:lnTo>
                  <a:lnTo>
                    <a:pt x="2420226" y="1149845"/>
                  </a:lnTo>
                  <a:lnTo>
                    <a:pt x="2453614" y="1179068"/>
                  </a:lnTo>
                  <a:lnTo>
                    <a:pt x="2488908" y="1206030"/>
                  </a:lnTo>
                  <a:lnTo>
                    <a:pt x="2526004" y="1230630"/>
                  </a:lnTo>
                  <a:lnTo>
                    <a:pt x="2564790" y="1252753"/>
                  </a:lnTo>
                  <a:lnTo>
                    <a:pt x="2605163" y="1272298"/>
                  </a:lnTo>
                  <a:lnTo>
                    <a:pt x="2646997" y="1289138"/>
                  </a:lnTo>
                  <a:lnTo>
                    <a:pt x="2690190" y="1303159"/>
                  </a:lnTo>
                  <a:lnTo>
                    <a:pt x="2734614" y="1314272"/>
                  </a:lnTo>
                  <a:lnTo>
                    <a:pt x="2780182" y="1322336"/>
                  </a:lnTo>
                  <a:lnTo>
                    <a:pt x="2826766" y="1327264"/>
                  </a:lnTo>
                  <a:lnTo>
                    <a:pt x="2874264" y="1328928"/>
                  </a:lnTo>
                  <a:lnTo>
                    <a:pt x="2921762" y="1327264"/>
                  </a:lnTo>
                  <a:lnTo>
                    <a:pt x="2968358" y="1322336"/>
                  </a:lnTo>
                  <a:lnTo>
                    <a:pt x="3013964" y="1314272"/>
                  </a:lnTo>
                  <a:lnTo>
                    <a:pt x="3058452" y="1303159"/>
                  </a:lnTo>
                  <a:lnTo>
                    <a:pt x="3101708" y="1289138"/>
                  </a:lnTo>
                  <a:lnTo>
                    <a:pt x="3143605" y="1272298"/>
                  </a:lnTo>
                  <a:lnTo>
                    <a:pt x="3184055" y="1252753"/>
                  </a:lnTo>
                  <a:lnTo>
                    <a:pt x="3222929" y="1230630"/>
                  </a:lnTo>
                  <a:lnTo>
                    <a:pt x="3260128" y="1206030"/>
                  </a:lnTo>
                  <a:lnTo>
                    <a:pt x="3295523" y="1179068"/>
                  </a:lnTo>
                  <a:lnTo>
                    <a:pt x="3329000" y="1149845"/>
                  </a:lnTo>
                  <a:lnTo>
                    <a:pt x="3360445" y="1118501"/>
                  </a:lnTo>
                  <a:lnTo>
                    <a:pt x="3389757" y="1085113"/>
                  </a:lnTo>
                  <a:lnTo>
                    <a:pt x="3416820" y="1049820"/>
                  </a:lnTo>
                  <a:lnTo>
                    <a:pt x="3441509" y="1012723"/>
                  </a:lnTo>
                  <a:lnTo>
                    <a:pt x="3463734" y="973937"/>
                  </a:lnTo>
                  <a:lnTo>
                    <a:pt x="3483343" y="933564"/>
                  </a:lnTo>
                  <a:lnTo>
                    <a:pt x="3500259" y="891730"/>
                  </a:lnTo>
                  <a:lnTo>
                    <a:pt x="3514356" y="848537"/>
                  </a:lnTo>
                  <a:lnTo>
                    <a:pt x="3525507" y="804113"/>
                  </a:lnTo>
                  <a:lnTo>
                    <a:pt x="3533622" y="758545"/>
                  </a:lnTo>
                  <a:lnTo>
                    <a:pt x="3538575" y="711962"/>
                  </a:lnTo>
                  <a:lnTo>
                    <a:pt x="3540252" y="664464"/>
                  </a:lnTo>
                  <a:close/>
                </a:path>
              </a:pathLst>
            </a:custGeom>
            <a:solidFill>
              <a:srgbClr val="FFBF00"/>
            </a:solidFill>
          </p:spPr>
          <p:txBody>
            <a:bodyPr wrap="square" lIns="0" tIns="0" rIns="0" bIns="0" rtlCol="0"/>
            <a:lstStyle/>
            <a:p>
              <a:endParaRPr sz="1632"/>
            </a:p>
          </p:txBody>
        </p:sp>
      </p:grpSp>
      <p:sp>
        <p:nvSpPr>
          <p:cNvPr id="16" name="object 16"/>
          <p:cNvSpPr txBox="1"/>
          <p:nvPr/>
        </p:nvSpPr>
        <p:spPr>
          <a:xfrm>
            <a:off x="4786357" y="1933440"/>
            <a:ext cx="1015744" cy="643725"/>
          </a:xfrm>
          <a:prstGeom prst="rect">
            <a:avLst/>
          </a:prstGeom>
        </p:spPr>
        <p:txBody>
          <a:bodyPr vert="horz" wrap="square" lIns="0" tIns="11516" rIns="0" bIns="0" rtlCol="0">
            <a:spAutoFit/>
          </a:bodyPr>
          <a:lstStyle/>
          <a:p>
            <a:pPr marL="11516" marR="4607" algn="ctr">
              <a:lnSpc>
                <a:spcPct val="100699"/>
              </a:lnSpc>
              <a:spcBef>
                <a:spcPts val="91"/>
              </a:spcBef>
            </a:pPr>
            <a:r>
              <a:rPr sz="1360" b="1" spc="9" dirty="0">
                <a:latin typeface="Meiryo UI"/>
                <a:cs typeface="Meiryo UI"/>
              </a:rPr>
              <a:t>個別に</a:t>
            </a:r>
            <a:r>
              <a:rPr sz="1360" b="1" spc="5" dirty="0">
                <a:latin typeface="Meiryo UI"/>
                <a:cs typeface="Meiryo UI"/>
              </a:rPr>
              <a:t>最適で </a:t>
            </a:r>
            <a:r>
              <a:rPr sz="1360" b="1" spc="9" dirty="0">
                <a:latin typeface="Meiryo UI"/>
                <a:cs typeface="Meiryo UI"/>
              </a:rPr>
              <a:t>効果的な</a:t>
            </a:r>
            <a:endParaRPr sz="1360">
              <a:latin typeface="Meiryo UI"/>
              <a:cs typeface="Meiryo UI"/>
            </a:endParaRPr>
          </a:p>
          <a:p>
            <a:pPr algn="ctr">
              <a:spcBef>
                <a:spcPts val="18"/>
              </a:spcBef>
            </a:pPr>
            <a:r>
              <a:rPr sz="1360" b="1" spc="9" dirty="0">
                <a:latin typeface="Meiryo UI"/>
                <a:cs typeface="Meiryo UI"/>
              </a:rPr>
              <a:t>学び</a:t>
            </a:r>
            <a:endParaRPr sz="1360">
              <a:latin typeface="Meiryo UI"/>
              <a:cs typeface="Meiryo UI"/>
            </a:endParaRPr>
          </a:p>
        </p:txBody>
      </p:sp>
      <p:sp>
        <p:nvSpPr>
          <p:cNvPr id="17" name="object 17"/>
          <p:cNvSpPr txBox="1"/>
          <p:nvPr/>
        </p:nvSpPr>
        <p:spPr>
          <a:xfrm>
            <a:off x="4642633" y="4405590"/>
            <a:ext cx="1261619" cy="639960"/>
          </a:xfrm>
          <a:prstGeom prst="rect">
            <a:avLst/>
          </a:prstGeom>
        </p:spPr>
        <p:txBody>
          <a:bodyPr vert="horz" wrap="square" lIns="0" tIns="107102" rIns="0" bIns="0" rtlCol="0">
            <a:spAutoFit/>
          </a:bodyPr>
          <a:lstStyle/>
          <a:p>
            <a:pPr marL="115164">
              <a:spcBef>
                <a:spcPts val="843"/>
              </a:spcBef>
            </a:pPr>
            <a:r>
              <a:rPr sz="1360" b="1" spc="9" dirty="0">
                <a:latin typeface="Meiryo UI"/>
                <a:cs typeface="Meiryo UI"/>
              </a:rPr>
              <a:t>校務の効率化</a:t>
            </a:r>
            <a:endParaRPr sz="1360">
              <a:latin typeface="Meiryo UI"/>
              <a:cs typeface="Meiryo UI"/>
            </a:endParaRPr>
          </a:p>
          <a:p>
            <a:pPr marL="11516" marR="4607" indent="118619">
              <a:lnSpc>
                <a:spcPct val="102099"/>
              </a:lnSpc>
              <a:spcBef>
                <a:spcPts val="476"/>
              </a:spcBef>
            </a:pPr>
            <a:r>
              <a:rPr sz="861" spc="18" dirty="0">
                <a:latin typeface="Meiryo UI"/>
                <a:cs typeface="Meiryo UI"/>
              </a:rPr>
              <a:t>～学校</a:t>
            </a:r>
            <a:r>
              <a:rPr sz="861" spc="14" dirty="0">
                <a:latin typeface="Meiryo UI"/>
                <a:cs typeface="Meiryo UI"/>
              </a:rPr>
              <a:t>に</a:t>
            </a:r>
            <a:r>
              <a:rPr sz="861" spc="9" dirty="0">
                <a:latin typeface="Meiryo UI"/>
                <a:cs typeface="Meiryo UI"/>
              </a:rPr>
              <a:t>おけ</a:t>
            </a:r>
            <a:r>
              <a:rPr sz="861" spc="14" dirty="0">
                <a:latin typeface="Meiryo UI"/>
                <a:cs typeface="Meiryo UI"/>
              </a:rPr>
              <a:t>る</a:t>
            </a:r>
            <a:r>
              <a:rPr sz="861" spc="18" dirty="0">
                <a:latin typeface="Meiryo UI"/>
                <a:cs typeface="Meiryo UI"/>
              </a:rPr>
              <a:t>事務</a:t>
            </a:r>
            <a:r>
              <a:rPr sz="861" spc="14" dirty="0">
                <a:latin typeface="Meiryo UI"/>
                <a:cs typeface="Meiryo UI"/>
              </a:rPr>
              <a:t>を </a:t>
            </a:r>
            <a:r>
              <a:rPr sz="861" spc="18" dirty="0">
                <a:latin typeface="Meiryo UI"/>
                <a:cs typeface="Meiryo UI"/>
              </a:rPr>
              <a:t> 迅速</a:t>
            </a:r>
            <a:r>
              <a:rPr sz="861" spc="9" dirty="0">
                <a:latin typeface="Meiryo UI"/>
                <a:cs typeface="Meiryo UI"/>
              </a:rPr>
              <a:t>か</a:t>
            </a:r>
            <a:r>
              <a:rPr sz="861" spc="18" dirty="0">
                <a:latin typeface="Meiryo UI"/>
                <a:cs typeface="Meiryo UI"/>
              </a:rPr>
              <a:t>つ便利、効率的に～</a:t>
            </a:r>
            <a:endParaRPr sz="861">
              <a:latin typeface="Meiryo UI"/>
              <a:cs typeface="Meiryo UI"/>
            </a:endParaRPr>
          </a:p>
        </p:txBody>
      </p:sp>
      <p:pic>
        <p:nvPicPr>
          <p:cNvPr id="18" name="object 18"/>
          <p:cNvPicPr/>
          <p:nvPr/>
        </p:nvPicPr>
        <p:blipFill>
          <a:blip r:embed="rId5" cstate="print"/>
          <a:stretch>
            <a:fillRect/>
          </a:stretch>
        </p:blipFill>
        <p:spPr>
          <a:xfrm>
            <a:off x="5904828" y="3072640"/>
            <a:ext cx="451902" cy="451902"/>
          </a:xfrm>
          <a:prstGeom prst="rect">
            <a:avLst/>
          </a:prstGeom>
        </p:spPr>
      </p:pic>
      <p:sp>
        <p:nvSpPr>
          <p:cNvPr id="19" name="object 19"/>
          <p:cNvSpPr txBox="1"/>
          <p:nvPr/>
        </p:nvSpPr>
        <p:spPr>
          <a:xfrm>
            <a:off x="6754276" y="4367080"/>
            <a:ext cx="1040504" cy="838454"/>
          </a:xfrm>
          <a:prstGeom prst="rect">
            <a:avLst/>
          </a:prstGeom>
        </p:spPr>
        <p:txBody>
          <a:bodyPr vert="horz" wrap="square" lIns="0" tIns="10941" rIns="0" bIns="0" rtlCol="0">
            <a:spAutoFit/>
          </a:bodyPr>
          <a:lstStyle/>
          <a:p>
            <a:pPr marL="10941" marR="4607" indent="576" algn="ctr">
              <a:lnSpc>
                <a:spcPct val="100899"/>
              </a:lnSpc>
              <a:spcBef>
                <a:spcPts val="86"/>
              </a:spcBef>
            </a:pPr>
            <a:r>
              <a:rPr sz="1360" b="1" spc="9" dirty="0">
                <a:latin typeface="Meiryo UI"/>
                <a:cs typeface="Meiryo UI"/>
              </a:rPr>
              <a:t>教育</a:t>
            </a:r>
            <a:r>
              <a:rPr sz="1360" b="1" dirty="0">
                <a:latin typeface="Meiryo UI"/>
                <a:cs typeface="Meiryo UI"/>
              </a:rPr>
              <a:t>デ</a:t>
            </a:r>
            <a:r>
              <a:rPr sz="1360" b="1" spc="5" dirty="0">
                <a:latin typeface="Meiryo UI"/>
                <a:cs typeface="Meiryo UI"/>
              </a:rPr>
              <a:t>ータ</a:t>
            </a:r>
            <a:r>
              <a:rPr sz="1360" b="1" spc="9" dirty="0">
                <a:latin typeface="Meiryo UI"/>
                <a:cs typeface="Meiryo UI"/>
              </a:rPr>
              <a:t>の 利活用に</a:t>
            </a:r>
            <a:r>
              <a:rPr sz="1360" b="1" spc="14" dirty="0">
                <a:latin typeface="Meiryo UI"/>
                <a:cs typeface="Meiryo UI"/>
              </a:rPr>
              <a:t>よ</a:t>
            </a:r>
            <a:r>
              <a:rPr sz="1360" b="1" spc="5" dirty="0">
                <a:latin typeface="Meiryo UI"/>
                <a:cs typeface="Meiryo UI"/>
              </a:rPr>
              <a:t>る </a:t>
            </a:r>
            <a:r>
              <a:rPr sz="1360" b="1" spc="9" dirty="0">
                <a:latin typeface="Meiryo UI"/>
                <a:cs typeface="Meiryo UI"/>
              </a:rPr>
              <a:t>効果的</a:t>
            </a:r>
            <a:r>
              <a:rPr sz="1360" b="1" dirty="0">
                <a:latin typeface="Meiryo UI"/>
                <a:cs typeface="Meiryo UI"/>
              </a:rPr>
              <a:t>な</a:t>
            </a:r>
            <a:r>
              <a:rPr sz="1360" b="1" spc="5" dirty="0">
                <a:latin typeface="Meiryo UI"/>
                <a:cs typeface="Meiryo UI"/>
              </a:rPr>
              <a:t>学び </a:t>
            </a:r>
            <a:r>
              <a:rPr sz="1360" b="1" spc="9" dirty="0">
                <a:latin typeface="Meiryo UI"/>
                <a:cs typeface="Meiryo UI"/>
              </a:rPr>
              <a:t>の支援</a:t>
            </a:r>
            <a:endParaRPr sz="1360">
              <a:latin typeface="Meiryo UI"/>
              <a:cs typeface="Meiryo UI"/>
            </a:endParaRPr>
          </a:p>
        </p:txBody>
      </p:sp>
      <p:sp>
        <p:nvSpPr>
          <p:cNvPr id="20" name="object 20"/>
          <p:cNvSpPr/>
          <p:nvPr/>
        </p:nvSpPr>
        <p:spPr>
          <a:xfrm>
            <a:off x="4615455" y="3535598"/>
            <a:ext cx="3456638" cy="572364"/>
          </a:xfrm>
          <a:custGeom>
            <a:avLst/>
            <a:gdLst/>
            <a:ahLst/>
            <a:cxnLst/>
            <a:rect l="l" t="t" r="r" b="b"/>
            <a:pathLst>
              <a:path w="3811904" h="631189">
                <a:moveTo>
                  <a:pt x="3811523" y="0"/>
                </a:moveTo>
                <a:lnTo>
                  <a:pt x="0" y="0"/>
                </a:lnTo>
                <a:lnTo>
                  <a:pt x="0" y="630935"/>
                </a:lnTo>
                <a:lnTo>
                  <a:pt x="3811523" y="630935"/>
                </a:lnTo>
                <a:lnTo>
                  <a:pt x="3811523" y="0"/>
                </a:lnTo>
                <a:close/>
              </a:path>
            </a:pathLst>
          </a:custGeom>
          <a:solidFill>
            <a:srgbClr val="FFFFFF"/>
          </a:solidFill>
        </p:spPr>
        <p:txBody>
          <a:bodyPr wrap="square" lIns="0" tIns="0" rIns="0" bIns="0" rtlCol="0"/>
          <a:lstStyle/>
          <a:p>
            <a:endParaRPr sz="1632"/>
          </a:p>
        </p:txBody>
      </p:sp>
      <p:sp>
        <p:nvSpPr>
          <p:cNvPr id="21" name="object 21"/>
          <p:cNvSpPr txBox="1"/>
          <p:nvPr/>
        </p:nvSpPr>
        <p:spPr>
          <a:xfrm>
            <a:off x="4615455" y="3535598"/>
            <a:ext cx="3456638" cy="507655"/>
          </a:xfrm>
          <a:prstGeom prst="rect">
            <a:avLst/>
          </a:prstGeom>
          <a:ln w="10667">
            <a:solidFill>
              <a:srgbClr val="7E7E7E"/>
            </a:solidFill>
          </a:ln>
        </p:spPr>
        <p:txBody>
          <a:bodyPr vert="horz" wrap="square" lIns="0" tIns="44338" rIns="0" bIns="0" rtlCol="0">
            <a:spAutoFit/>
          </a:bodyPr>
          <a:lstStyle/>
          <a:p>
            <a:pPr marL="104799" marR="97312" indent="93858">
              <a:lnSpc>
                <a:spcPct val="101800"/>
              </a:lnSpc>
              <a:spcBef>
                <a:spcPts val="349"/>
              </a:spcBef>
            </a:pPr>
            <a:r>
              <a:rPr sz="1542" b="1" spc="23" dirty="0">
                <a:solidFill>
                  <a:srgbClr val="FF0000"/>
                </a:solidFill>
                <a:latin typeface="Meiryo UI"/>
                <a:cs typeface="Meiryo UI"/>
              </a:rPr>
              <a:t>全</a:t>
            </a:r>
            <a:r>
              <a:rPr sz="1542" b="1" spc="18" dirty="0">
                <a:solidFill>
                  <a:srgbClr val="FF0000"/>
                </a:solidFill>
                <a:latin typeface="Meiryo UI"/>
                <a:cs typeface="Meiryo UI"/>
              </a:rPr>
              <a:t>ての</a:t>
            </a:r>
            <a:r>
              <a:rPr sz="1542" b="1" spc="23" dirty="0">
                <a:solidFill>
                  <a:srgbClr val="FF0000"/>
                </a:solidFill>
                <a:latin typeface="Meiryo UI"/>
                <a:cs typeface="Meiryo UI"/>
              </a:rPr>
              <a:t>子供</a:t>
            </a:r>
            <a:r>
              <a:rPr sz="1542" b="1" spc="14" dirty="0">
                <a:solidFill>
                  <a:srgbClr val="FF0000"/>
                </a:solidFill>
                <a:latin typeface="Meiryo UI"/>
                <a:cs typeface="Meiryo UI"/>
              </a:rPr>
              <a:t>たち</a:t>
            </a:r>
            <a:r>
              <a:rPr sz="1542" b="1" spc="18" dirty="0">
                <a:solidFill>
                  <a:srgbClr val="FF0000"/>
                </a:solidFill>
                <a:latin typeface="Meiryo UI"/>
                <a:cs typeface="Meiryo UI"/>
              </a:rPr>
              <a:t>の</a:t>
            </a:r>
            <a:r>
              <a:rPr sz="1542" b="1" spc="23" dirty="0">
                <a:solidFill>
                  <a:srgbClr val="FF0000"/>
                </a:solidFill>
                <a:latin typeface="Meiryo UI"/>
                <a:cs typeface="Meiryo UI"/>
              </a:rPr>
              <a:t>可能性</a:t>
            </a:r>
            <a:r>
              <a:rPr sz="1542" b="1" spc="14" dirty="0">
                <a:solidFill>
                  <a:srgbClr val="FF0000"/>
                </a:solidFill>
                <a:latin typeface="Meiryo UI"/>
                <a:cs typeface="Meiryo UI"/>
              </a:rPr>
              <a:t>を</a:t>
            </a:r>
            <a:r>
              <a:rPr sz="1542" b="1" spc="23" dirty="0">
                <a:solidFill>
                  <a:srgbClr val="FF0000"/>
                </a:solidFill>
                <a:latin typeface="Meiryo UI"/>
                <a:cs typeface="Meiryo UI"/>
              </a:rPr>
              <a:t>引</a:t>
            </a:r>
            <a:r>
              <a:rPr sz="1542" b="1" spc="18" dirty="0">
                <a:solidFill>
                  <a:srgbClr val="FF0000"/>
                </a:solidFill>
                <a:latin typeface="Meiryo UI"/>
                <a:cs typeface="Meiryo UI"/>
              </a:rPr>
              <a:t>き</a:t>
            </a:r>
            <a:r>
              <a:rPr sz="1542" b="1" spc="23" dirty="0">
                <a:solidFill>
                  <a:srgbClr val="FF0000"/>
                </a:solidFill>
                <a:latin typeface="Meiryo UI"/>
                <a:cs typeface="Meiryo UI"/>
              </a:rPr>
              <a:t>出</a:t>
            </a:r>
            <a:r>
              <a:rPr sz="1542" b="1" spc="14" dirty="0">
                <a:solidFill>
                  <a:srgbClr val="FF0000"/>
                </a:solidFill>
                <a:latin typeface="Meiryo UI"/>
                <a:cs typeface="Meiryo UI"/>
              </a:rPr>
              <a:t>す、 </a:t>
            </a:r>
            <a:r>
              <a:rPr sz="1542" b="1" spc="23" dirty="0">
                <a:solidFill>
                  <a:srgbClr val="FF0000"/>
                </a:solidFill>
                <a:latin typeface="Meiryo UI"/>
                <a:cs typeface="Meiryo UI"/>
              </a:rPr>
              <a:t>個別最適な学</a:t>
            </a:r>
            <a:r>
              <a:rPr sz="1542" b="1" spc="14" dirty="0">
                <a:solidFill>
                  <a:srgbClr val="FF0000"/>
                </a:solidFill>
                <a:latin typeface="Meiryo UI"/>
                <a:cs typeface="Meiryo UI"/>
              </a:rPr>
              <a:t>びと</a:t>
            </a:r>
            <a:r>
              <a:rPr sz="1542" b="1" spc="23" dirty="0">
                <a:solidFill>
                  <a:srgbClr val="FF0000"/>
                </a:solidFill>
                <a:latin typeface="Meiryo UI"/>
                <a:cs typeface="Meiryo UI"/>
              </a:rPr>
              <a:t>協働的な学</a:t>
            </a:r>
            <a:r>
              <a:rPr sz="1542" b="1" spc="18" dirty="0">
                <a:solidFill>
                  <a:srgbClr val="FF0000"/>
                </a:solidFill>
                <a:latin typeface="Meiryo UI"/>
                <a:cs typeface="Meiryo UI"/>
              </a:rPr>
              <a:t>びの</a:t>
            </a:r>
            <a:r>
              <a:rPr sz="1542" b="1" spc="23" dirty="0">
                <a:solidFill>
                  <a:srgbClr val="FF0000"/>
                </a:solidFill>
                <a:latin typeface="Meiryo UI"/>
                <a:cs typeface="Meiryo UI"/>
              </a:rPr>
              <a:t>実現</a:t>
            </a:r>
            <a:endParaRPr sz="1542">
              <a:latin typeface="Meiryo UI"/>
              <a:cs typeface="Meiryo UI"/>
            </a:endParaRPr>
          </a:p>
        </p:txBody>
      </p:sp>
      <p:sp>
        <p:nvSpPr>
          <p:cNvPr id="22" name="object 22"/>
          <p:cNvSpPr txBox="1"/>
          <p:nvPr/>
        </p:nvSpPr>
        <p:spPr>
          <a:xfrm>
            <a:off x="6657538" y="1958314"/>
            <a:ext cx="1247223" cy="626469"/>
          </a:xfrm>
          <a:prstGeom prst="rect">
            <a:avLst/>
          </a:prstGeom>
        </p:spPr>
        <p:txBody>
          <a:bodyPr vert="horz" wrap="square" lIns="0" tIns="10365" rIns="0" bIns="0" rtlCol="0">
            <a:spAutoFit/>
          </a:bodyPr>
          <a:lstStyle/>
          <a:p>
            <a:pPr marL="11516" marR="4607" algn="ctr">
              <a:lnSpc>
                <a:spcPct val="101000"/>
              </a:lnSpc>
              <a:spcBef>
                <a:spcPts val="82"/>
              </a:spcBef>
            </a:pPr>
            <a:r>
              <a:rPr sz="1360" b="1" spc="9" dirty="0">
                <a:latin typeface="Meiryo UI"/>
                <a:cs typeface="Meiryo UI"/>
              </a:rPr>
              <a:t>時間・距離</a:t>
            </a:r>
            <a:r>
              <a:rPr sz="1360" b="1" dirty="0">
                <a:latin typeface="Meiryo UI"/>
                <a:cs typeface="Meiryo UI"/>
              </a:rPr>
              <a:t>など</a:t>
            </a:r>
            <a:r>
              <a:rPr sz="1360" b="1" spc="5" dirty="0">
                <a:latin typeface="Meiryo UI"/>
                <a:cs typeface="Meiryo UI"/>
              </a:rPr>
              <a:t>の 制約</a:t>
            </a:r>
            <a:r>
              <a:rPr sz="1360" b="1" spc="9" dirty="0">
                <a:latin typeface="Meiryo UI"/>
                <a:cs typeface="Meiryo UI"/>
              </a:rPr>
              <a:t>を取</a:t>
            </a:r>
            <a:r>
              <a:rPr sz="1360" b="1" dirty="0">
                <a:latin typeface="Meiryo UI"/>
                <a:cs typeface="Meiryo UI"/>
              </a:rPr>
              <a:t>り</a:t>
            </a:r>
            <a:r>
              <a:rPr sz="1360" b="1" spc="9" dirty="0">
                <a:latin typeface="Meiryo UI"/>
                <a:cs typeface="Meiryo UI"/>
              </a:rPr>
              <a:t>払っ</a:t>
            </a:r>
            <a:r>
              <a:rPr sz="1360" b="1" spc="5" dirty="0">
                <a:latin typeface="Meiryo UI"/>
                <a:cs typeface="Meiryo UI"/>
              </a:rPr>
              <a:t>た </a:t>
            </a:r>
            <a:r>
              <a:rPr sz="1360" b="1" spc="9" dirty="0">
                <a:latin typeface="Meiryo UI"/>
                <a:cs typeface="Meiryo UI"/>
              </a:rPr>
              <a:t>協働的</a:t>
            </a:r>
            <a:r>
              <a:rPr sz="1360" b="1" dirty="0">
                <a:latin typeface="Meiryo UI"/>
                <a:cs typeface="Meiryo UI"/>
              </a:rPr>
              <a:t>な</a:t>
            </a:r>
            <a:r>
              <a:rPr sz="1360" b="1" spc="9" dirty="0">
                <a:latin typeface="Meiryo UI"/>
                <a:cs typeface="Meiryo UI"/>
              </a:rPr>
              <a:t>学び</a:t>
            </a:r>
            <a:endParaRPr sz="1360">
              <a:latin typeface="Meiryo UI"/>
              <a:cs typeface="Meiryo UI"/>
            </a:endParaRPr>
          </a:p>
        </p:txBody>
      </p:sp>
      <p:sp>
        <p:nvSpPr>
          <p:cNvPr id="23" name="object 23"/>
          <p:cNvSpPr/>
          <p:nvPr/>
        </p:nvSpPr>
        <p:spPr>
          <a:xfrm>
            <a:off x="9625077" y="482838"/>
            <a:ext cx="1271408" cy="587335"/>
          </a:xfrm>
          <a:custGeom>
            <a:avLst/>
            <a:gdLst/>
            <a:ahLst/>
            <a:cxnLst/>
            <a:rect l="l" t="t" r="r" b="b"/>
            <a:pathLst>
              <a:path w="1402079" h="647700">
                <a:moveTo>
                  <a:pt x="1402079" y="0"/>
                </a:moveTo>
                <a:lnTo>
                  <a:pt x="0" y="0"/>
                </a:lnTo>
                <a:lnTo>
                  <a:pt x="0" y="647700"/>
                </a:lnTo>
                <a:lnTo>
                  <a:pt x="1402079" y="647700"/>
                </a:lnTo>
                <a:lnTo>
                  <a:pt x="1402079" y="0"/>
                </a:lnTo>
                <a:close/>
              </a:path>
            </a:pathLst>
          </a:custGeom>
          <a:solidFill>
            <a:srgbClr val="FFFFFF"/>
          </a:solidFill>
        </p:spPr>
        <p:txBody>
          <a:bodyPr wrap="square" lIns="0" tIns="0" rIns="0" bIns="0" rtlCol="0"/>
          <a:lstStyle/>
          <a:p>
            <a:endParaRPr sz="1632"/>
          </a:p>
        </p:txBody>
      </p:sp>
      <p:sp>
        <p:nvSpPr>
          <p:cNvPr id="24" name="object 24"/>
          <p:cNvSpPr txBox="1"/>
          <p:nvPr/>
        </p:nvSpPr>
        <p:spPr>
          <a:xfrm>
            <a:off x="9711680" y="516927"/>
            <a:ext cx="1098662" cy="491624"/>
          </a:xfrm>
          <a:prstGeom prst="rect">
            <a:avLst/>
          </a:prstGeom>
        </p:spPr>
        <p:txBody>
          <a:bodyPr vert="horz" wrap="square" lIns="0" tIns="10365" rIns="0" bIns="0" rtlCol="0">
            <a:spAutoFit/>
          </a:bodyPr>
          <a:lstStyle/>
          <a:p>
            <a:pPr marL="11516" marR="4607" indent="173897">
              <a:lnSpc>
                <a:spcPct val="103499"/>
              </a:lnSpc>
              <a:spcBef>
                <a:spcPts val="82"/>
              </a:spcBef>
            </a:pPr>
            <a:r>
              <a:rPr sz="1043" u="sng" spc="32" dirty="0">
                <a:uFill>
                  <a:solidFill>
                    <a:srgbClr val="000000"/>
                  </a:solidFill>
                </a:uFill>
                <a:latin typeface="Meiryo UI"/>
                <a:cs typeface="Meiryo UI"/>
              </a:rPr>
              <a:t>意見</a:t>
            </a:r>
            <a:r>
              <a:rPr sz="1043" u="sng" spc="18" dirty="0">
                <a:uFill>
                  <a:solidFill>
                    <a:srgbClr val="000000"/>
                  </a:solidFill>
                </a:uFill>
                <a:latin typeface="Meiryo UI"/>
                <a:cs typeface="Meiryo UI"/>
              </a:rPr>
              <a:t>・</a:t>
            </a:r>
            <a:r>
              <a:rPr sz="1043" u="sng" spc="32" dirty="0">
                <a:uFill>
                  <a:solidFill>
                    <a:srgbClr val="000000"/>
                  </a:solidFill>
                </a:uFill>
                <a:latin typeface="Meiryo UI"/>
                <a:cs typeface="Meiryo UI"/>
              </a:rPr>
              <a:t>回答</a:t>
            </a:r>
            <a:r>
              <a:rPr sz="1043" u="sng" spc="27" dirty="0">
                <a:uFill>
                  <a:solidFill>
                    <a:srgbClr val="000000"/>
                  </a:solidFill>
                </a:uFill>
                <a:latin typeface="Meiryo UI"/>
                <a:cs typeface="Meiryo UI"/>
              </a:rPr>
              <a:t>の</a:t>
            </a:r>
            <a:r>
              <a:rPr sz="1043" u="sng" spc="32" dirty="0">
                <a:uFill>
                  <a:solidFill>
                    <a:srgbClr val="000000"/>
                  </a:solidFill>
                </a:uFill>
                <a:latin typeface="Meiryo UI"/>
                <a:cs typeface="Meiryo UI"/>
              </a:rPr>
              <a:t>即 時共有</a:t>
            </a:r>
            <a:r>
              <a:rPr sz="1043" u="sng" spc="23" dirty="0">
                <a:uFill>
                  <a:solidFill>
                    <a:srgbClr val="000000"/>
                  </a:solidFill>
                </a:uFill>
                <a:latin typeface="Meiryo UI"/>
                <a:cs typeface="Meiryo UI"/>
              </a:rPr>
              <a:t>を</a:t>
            </a:r>
            <a:r>
              <a:rPr sz="1043" u="sng" spc="32" dirty="0">
                <a:uFill>
                  <a:solidFill>
                    <a:srgbClr val="000000"/>
                  </a:solidFill>
                </a:uFill>
                <a:latin typeface="Meiryo UI"/>
                <a:cs typeface="Meiryo UI"/>
              </a:rPr>
              <a:t>通</a:t>
            </a:r>
            <a:r>
              <a:rPr sz="1043" u="sng" spc="27" dirty="0">
                <a:uFill>
                  <a:solidFill>
                    <a:srgbClr val="000000"/>
                  </a:solidFill>
                </a:uFill>
                <a:latin typeface="Meiryo UI"/>
                <a:cs typeface="Meiryo UI"/>
              </a:rPr>
              <a:t>じ</a:t>
            </a:r>
            <a:r>
              <a:rPr sz="1043" u="sng" spc="23" dirty="0">
                <a:uFill>
                  <a:solidFill>
                    <a:srgbClr val="000000"/>
                  </a:solidFill>
                </a:uFill>
                <a:latin typeface="Meiryo UI"/>
                <a:cs typeface="Meiryo UI"/>
              </a:rPr>
              <a:t>た</a:t>
            </a:r>
            <a:r>
              <a:rPr sz="1043" u="sng" spc="32" dirty="0">
                <a:uFill>
                  <a:solidFill>
                    <a:srgbClr val="000000"/>
                  </a:solidFill>
                </a:uFill>
                <a:latin typeface="Meiryo UI"/>
                <a:cs typeface="Meiryo UI"/>
              </a:rPr>
              <a:t>効 果的</a:t>
            </a:r>
            <a:r>
              <a:rPr sz="1043" u="sng" spc="27" dirty="0">
                <a:uFill>
                  <a:solidFill>
                    <a:srgbClr val="000000"/>
                  </a:solidFill>
                </a:uFill>
                <a:latin typeface="Meiryo UI"/>
                <a:cs typeface="Meiryo UI"/>
              </a:rPr>
              <a:t>な</a:t>
            </a:r>
            <a:r>
              <a:rPr sz="1043" u="sng" spc="32" dirty="0">
                <a:uFill>
                  <a:solidFill>
                    <a:srgbClr val="000000"/>
                  </a:solidFill>
                </a:uFill>
                <a:latin typeface="Meiryo UI"/>
                <a:cs typeface="Meiryo UI"/>
              </a:rPr>
              <a:t>協働学習</a:t>
            </a:r>
            <a:endParaRPr sz="1043">
              <a:latin typeface="Meiryo UI"/>
              <a:cs typeface="Meiryo UI"/>
            </a:endParaRPr>
          </a:p>
        </p:txBody>
      </p:sp>
      <p:sp>
        <p:nvSpPr>
          <p:cNvPr id="25" name="object 25"/>
          <p:cNvSpPr/>
          <p:nvPr/>
        </p:nvSpPr>
        <p:spPr>
          <a:xfrm>
            <a:off x="1272482" y="2193709"/>
            <a:ext cx="981195" cy="753171"/>
          </a:xfrm>
          <a:custGeom>
            <a:avLst/>
            <a:gdLst/>
            <a:ahLst/>
            <a:cxnLst/>
            <a:rect l="l" t="t" r="r" b="b"/>
            <a:pathLst>
              <a:path w="1082040" h="830579">
                <a:moveTo>
                  <a:pt x="1082040" y="0"/>
                </a:moveTo>
                <a:lnTo>
                  <a:pt x="0" y="0"/>
                </a:lnTo>
                <a:lnTo>
                  <a:pt x="0" y="830579"/>
                </a:lnTo>
                <a:lnTo>
                  <a:pt x="1082040" y="830579"/>
                </a:lnTo>
                <a:lnTo>
                  <a:pt x="1082040" y="0"/>
                </a:lnTo>
                <a:close/>
              </a:path>
            </a:pathLst>
          </a:custGeom>
          <a:solidFill>
            <a:srgbClr val="FFFFFF"/>
          </a:solidFill>
        </p:spPr>
        <p:txBody>
          <a:bodyPr wrap="square" lIns="0" tIns="0" rIns="0" bIns="0" rtlCol="0"/>
          <a:lstStyle/>
          <a:p>
            <a:endParaRPr sz="1632"/>
          </a:p>
        </p:txBody>
      </p:sp>
      <p:sp>
        <p:nvSpPr>
          <p:cNvPr id="26" name="object 26"/>
          <p:cNvSpPr txBox="1"/>
          <p:nvPr/>
        </p:nvSpPr>
        <p:spPr>
          <a:xfrm>
            <a:off x="1978666" y="2231098"/>
            <a:ext cx="111708" cy="173285"/>
          </a:xfrm>
          <a:prstGeom prst="rect">
            <a:avLst/>
          </a:prstGeom>
        </p:spPr>
        <p:txBody>
          <a:bodyPr vert="horz" wrap="square" lIns="0" tIns="12668" rIns="0" bIns="0" rtlCol="0">
            <a:spAutoFit/>
          </a:bodyPr>
          <a:lstStyle/>
          <a:p>
            <a:pPr>
              <a:spcBef>
                <a:spcPts val="100"/>
              </a:spcBef>
            </a:pPr>
            <a:r>
              <a:rPr sz="1043" spc="27" dirty="0">
                <a:latin typeface="Meiryo UI"/>
                <a:cs typeface="Meiryo UI"/>
              </a:rPr>
              <a:t>の</a:t>
            </a:r>
            <a:endParaRPr sz="1043">
              <a:latin typeface="Meiryo UI"/>
              <a:cs typeface="Meiryo UI"/>
            </a:endParaRPr>
          </a:p>
        </p:txBody>
      </p:sp>
      <p:sp>
        <p:nvSpPr>
          <p:cNvPr id="27" name="object 27"/>
          <p:cNvSpPr txBox="1"/>
          <p:nvPr/>
        </p:nvSpPr>
        <p:spPr>
          <a:xfrm>
            <a:off x="1350794" y="2227797"/>
            <a:ext cx="759505" cy="666864"/>
          </a:xfrm>
          <a:prstGeom prst="rect">
            <a:avLst/>
          </a:prstGeom>
        </p:spPr>
        <p:txBody>
          <a:bodyPr vert="horz" wrap="square" lIns="0" tIns="10365" rIns="0" bIns="0" rtlCol="0">
            <a:spAutoFit/>
          </a:bodyPr>
          <a:lstStyle/>
          <a:p>
            <a:pPr marL="11516" marR="10365" algn="just">
              <a:lnSpc>
                <a:spcPct val="103499"/>
              </a:lnSpc>
              <a:spcBef>
                <a:spcPts val="82"/>
              </a:spcBef>
            </a:pPr>
            <a:r>
              <a:rPr sz="1043" u="sng" spc="32" dirty="0">
                <a:uFill>
                  <a:solidFill>
                    <a:srgbClr val="000000"/>
                  </a:solidFill>
                </a:uFill>
                <a:latin typeface="Meiryo UI"/>
                <a:cs typeface="Meiryo UI"/>
              </a:rPr>
              <a:t>知識</a:t>
            </a:r>
            <a:r>
              <a:rPr sz="1043" u="sng" spc="18" dirty="0">
                <a:uFill>
                  <a:solidFill>
                    <a:srgbClr val="000000"/>
                  </a:solidFill>
                </a:uFill>
                <a:latin typeface="Meiryo UI"/>
                <a:cs typeface="Meiryo UI"/>
              </a:rPr>
              <a:t>・</a:t>
            </a:r>
            <a:r>
              <a:rPr sz="1043" u="sng" spc="32" dirty="0">
                <a:uFill>
                  <a:solidFill>
                    <a:srgbClr val="000000"/>
                  </a:solidFill>
                </a:uFill>
                <a:latin typeface="Meiryo UI"/>
                <a:cs typeface="Meiryo UI"/>
              </a:rPr>
              <a:t>技能</a:t>
            </a:r>
            <a:r>
              <a:rPr sz="1043" u="sng" spc="59" dirty="0">
                <a:uFill>
                  <a:solidFill>
                    <a:srgbClr val="000000"/>
                  </a:solidFill>
                </a:uFill>
                <a:latin typeface="Meiryo UI"/>
                <a:cs typeface="Meiryo UI"/>
              </a:rPr>
              <a:t> </a:t>
            </a:r>
            <a:r>
              <a:rPr sz="1043" u="sng" spc="-1047" dirty="0">
                <a:uFill>
                  <a:solidFill>
                    <a:srgbClr val="000000"/>
                  </a:solidFill>
                </a:uFill>
                <a:latin typeface="Meiryo UI"/>
                <a:cs typeface="Meiryo UI"/>
              </a:rPr>
              <a:t>定 </a:t>
            </a:r>
            <a:r>
              <a:rPr sz="1043" u="sng" spc="27" dirty="0">
                <a:uFill>
                  <a:solidFill>
                    <a:srgbClr val="000000"/>
                  </a:solidFill>
                </a:uFill>
                <a:latin typeface="Meiryo UI"/>
                <a:cs typeface="Meiryo UI"/>
              </a:rPr>
              <a:t>着を助ける個 </a:t>
            </a:r>
            <a:r>
              <a:rPr sz="1043" u="sng" spc="32" dirty="0">
                <a:uFill>
                  <a:solidFill>
                    <a:srgbClr val="000000"/>
                  </a:solidFill>
                </a:uFill>
                <a:latin typeface="Meiryo UI"/>
                <a:cs typeface="Meiryo UI"/>
              </a:rPr>
              <a:t>別最適化</a:t>
            </a:r>
            <a:endParaRPr sz="1043">
              <a:latin typeface="Meiryo UI"/>
              <a:cs typeface="Meiryo UI"/>
            </a:endParaRPr>
          </a:p>
          <a:p>
            <a:pPr marL="11516">
              <a:spcBef>
                <a:spcPts val="41"/>
              </a:spcBef>
            </a:pPr>
            <a:r>
              <a:rPr sz="861" u="sng" spc="18" dirty="0">
                <a:uFill>
                  <a:solidFill>
                    <a:srgbClr val="000000"/>
                  </a:solidFill>
                </a:uFill>
                <a:latin typeface="Meiryo UI"/>
                <a:cs typeface="Meiryo UI"/>
              </a:rPr>
              <a:t>（ＡＩ）</a:t>
            </a:r>
            <a:r>
              <a:rPr sz="1043" u="sng" spc="23" dirty="0">
                <a:uFill>
                  <a:solidFill>
                    <a:srgbClr val="000000"/>
                  </a:solidFill>
                </a:uFill>
                <a:latin typeface="Meiryo UI"/>
                <a:cs typeface="Meiryo UI"/>
              </a:rPr>
              <a:t>ド</a:t>
            </a:r>
            <a:r>
              <a:rPr sz="1043" u="sng" spc="14" dirty="0">
                <a:uFill>
                  <a:solidFill>
                    <a:srgbClr val="000000"/>
                  </a:solidFill>
                </a:uFill>
                <a:latin typeface="Meiryo UI"/>
                <a:cs typeface="Meiryo UI"/>
              </a:rPr>
              <a:t>リ</a:t>
            </a:r>
            <a:r>
              <a:rPr sz="1043" u="sng" spc="27" dirty="0">
                <a:uFill>
                  <a:solidFill>
                    <a:srgbClr val="000000"/>
                  </a:solidFill>
                </a:uFill>
                <a:latin typeface="Meiryo UI"/>
                <a:cs typeface="Meiryo UI"/>
              </a:rPr>
              <a:t>ル</a:t>
            </a:r>
            <a:endParaRPr sz="1043">
              <a:latin typeface="Meiryo UI"/>
              <a:cs typeface="Meiryo UI"/>
            </a:endParaRPr>
          </a:p>
        </p:txBody>
      </p:sp>
      <p:sp>
        <p:nvSpPr>
          <p:cNvPr id="28" name="object 28"/>
          <p:cNvSpPr/>
          <p:nvPr/>
        </p:nvSpPr>
        <p:spPr>
          <a:xfrm>
            <a:off x="9093021" y="2315323"/>
            <a:ext cx="1637627" cy="421499"/>
          </a:xfrm>
          <a:custGeom>
            <a:avLst/>
            <a:gdLst/>
            <a:ahLst/>
            <a:cxnLst/>
            <a:rect l="l" t="t" r="r" b="b"/>
            <a:pathLst>
              <a:path w="1805940" h="464819">
                <a:moveTo>
                  <a:pt x="1805940" y="0"/>
                </a:moveTo>
                <a:lnTo>
                  <a:pt x="0" y="0"/>
                </a:lnTo>
                <a:lnTo>
                  <a:pt x="0" y="464820"/>
                </a:lnTo>
                <a:lnTo>
                  <a:pt x="1805940" y="464820"/>
                </a:lnTo>
                <a:lnTo>
                  <a:pt x="1805940" y="0"/>
                </a:lnTo>
                <a:close/>
              </a:path>
            </a:pathLst>
          </a:custGeom>
          <a:solidFill>
            <a:srgbClr val="FFFFFF"/>
          </a:solidFill>
        </p:spPr>
        <p:txBody>
          <a:bodyPr wrap="square" lIns="0" tIns="0" rIns="0" bIns="0" rtlCol="0"/>
          <a:lstStyle/>
          <a:p>
            <a:endParaRPr sz="1632"/>
          </a:p>
        </p:txBody>
      </p:sp>
      <p:sp>
        <p:nvSpPr>
          <p:cNvPr id="29" name="object 29"/>
          <p:cNvSpPr txBox="1"/>
          <p:nvPr/>
        </p:nvSpPr>
        <p:spPr>
          <a:xfrm>
            <a:off x="9171332" y="2349411"/>
            <a:ext cx="1460852" cy="326322"/>
          </a:xfrm>
          <a:prstGeom prst="rect">
            <a:avLst/>
          </a:prstGeom>
        </p:spPr>
        <p:txBody>
          <a:bodyPr vert="horz" wrap="square" lIns="0" tIns="10365" rIns="0" bIns="0" rtlCol="0">
            <a:spAutoFit/>
          </a:bodyPr>
          <a:lstStyle/>
          <a:p>
            <a:pPr marL="11516" marR="4607">
              <a:lnSpc>
                <a:spcPct val="103499"/>
              </a:lnSpc>
              <a:spcBef>
                <a:spcPts val="82"/>
              </a:spcBef>
            </a:pPr>
            <a:r>
              <a:rPr sz="1043" u="sng" spc="32" dirty="0">
                <a:uFill>
                  <a:solidFill>
                    <a:srgbClr val="000000"/>
                  </a:solidFill>
                </a:uFill>
                <a:latin typeface="Meiryo UI"/>
                <a:cs typeface="Meiryo UI"/>
              </a:rPr>
              <a:t>病院に入院</a:t>
            </a:r>
            <a:r>
              <a:rPr sz="1043" u="sng" spc="27" dirty="0">
                <a:uFill>
                  <a:solidFill>
                    <a:srgbClr val="000000"/>
                  </a:solidFill>
                </a:uFill>
                <a:latin typeface="Meiryo UI"/>
                <a:cs typeface="Meiryo UI"/>
              </a:rPr>
              <a:t>してい</a:t>
            </a:r>
            <a:r>
              <a:rPr sz="1043" u="sng" spc="18" dirty="0">
                <a:uFill>
                  <a:solidFill>
                    <a:srgbClr val="000000"/>
                  </a:solidFill>
                </a:uFill>
                <a:latin typeface="Meiryo UI"/>
                <a:cs typeface="Meiryo UI"/>
              </a:rPr>
              <a:t>る</a:t>
            </a:r>
            <a:r>
              <a:rPr sz="1043" u="sng" spc="27" dirty="0">
                <a:uFill>
                  <a:solidFill>
                    <a:srgbClr val="000000"/>
                  </a:solidFill>
                </a:uFill>
                <a:latin typeface="Meiryo UI"/>
                <a:cs typeface="Meiryo UI"/>
              </a:rPr>
              <a:t>子供と</a:t>
            </a:r>
            <a:r>
              <a:rPr sz="1043" u="sng" spc="-1084" dirty="0">
                <a:uFill>
                  <a:solidFill>
                    <a:srgbClr val="000000"/>
                  </a:solidFill>
                </a:uFill>
                <a:latin typeface="Meiryo UI"/>
                <a:cs typeface="Meiryo UI"/>
              </a:rPr>
              <a:t>教 </a:t>
            </a:r>
            <a:r>
              <a:rPr sz="1043" u="sng" spc="32" dirty="0">
                <a:uFill>
                  <a:solidFill>
                    <a:srgbClr val="000000"/>
                  </a:solidFill>
                </a:uFill>
                <a:latin typeface="Meiryo UI"/>
                <a:cs typeface="Meiryo UI"/>
              </a:rPr>
              <a:t>室</a:t>
            </a:r>
            <a:r>
              <a:rPr sz="1043" u="sng" spc="23" dirty="0">
                <a:uFill>
                  <a:solidFill>
                    <a:srgbClr val="000000"/>
                  </a:solidFill>
                </a:uFill>
                <a:latin typeface="Meiryo UI"/>
                <a:cs typeface="Meiryo UI"/>
              </a:rPr>
              <a:t>をつ</a:t>
            </a:r>
            <a:r>
              <a:rPr sz="1043" u="sng" spc="27" dirty="0">
                <a:uFill>
                  <a:solidFill>
                    <a:srgbClr val="000000"/>
                  </a:solidFill>
                </a:uFill>
                <a:latin typeface="Meiryo UI"/>
                <a:cs typeface="Meiryo UI"/>
              </a:rPr>
              <a:t>ない</a:t>
            </a:r>
            <a:r>
              <a:rPr sz="1043" u="sng" spc="23" dirty="0">
                <a:uFill>
                  <a:solidFill>
                    <a:srgbClr val="000000"/>
                  </a:solidFill>
                </a:uFill>
                <a:latin typeface="Meiryo UI"/>
                <a:cs typeface="Meiryo UI"/>
              </a:rPr>
              <a:t>だ</a:t>
            </a:r>
            <a:r>
              <a:rPr sz="1043" u="sng" spc="32" dirty="0">
                <a:uFill>
                  <a:solidFill>
                    <a:srgbClr val="000000"/>
                  </a:solidFill>
                </a:uFill>
                <a:latin typeface="Meiryo UI"/>
                <a:cs typeface="Meiryo UI"/>
              </a:rPr>
              <a:t>学</a:t>
            </a:r>
            <a:r>
              <a:rPr sz="1043" u="sng" spc="27" dirty="0">
                <a:uFill>
                  <a:solidFill>
                    <a:srgbClr val="000000"/>
                  </a:solidFill>
                </a:uFill>
                <a:latin typeface="Meiryo UI"/>
                <a:cs typeface="Meiryo UI"/>
              </a:rPr>
              <a:t>び</a:t>
            </a:r>
            <a:endParaRPr sz="1043">
              <a:latin typeface="Meiryo UI"/>
              <a:cs typeface="Meiryo UI"/>
            </a:endParaRPr>
          </a:p>
        </p:txBody>
      </p:sp>
      <p:sp>
        <p:nvSpPr>
          <p:cNvPr id="30" name="object 30"/>
          <p:cNvSpPr/>
          <p:nvPr/>
        </p:nvSpPr>
        <p:spPr>
          <a:xfrm>
            <a:off x="6978615" y="5879415"/>
            <a:ext cx="1932447" cy="587335"/>
          </a:xfrm>
          <a:custGeom>
            <a:avLst/>
            <a:gdLst/>
            <a:ahLst/>
            <a:cxnLst/>
            <a:rect l="l" t="t" r="r" b="b"/>
            <a:pathLst>
              <a:path w="2131059" h="647700">
                <a:moveTo>
                  <a:pt x="2130552" y="0"/>
                </a:moveTo>
                <a:lnTo>
                  <a:pt x="0" y="0"/>
                </a:lnTo>
                <a:lnTo>
                  <a:pt x="0" y="647699"/>
                </a:lnTo>
                <a:lnTo>
                  <a:pt x="2130552" y="647699"/>
                </a:lnTo>
                <a:lnTo>
                  <a:pt x="2130552" y="0"/>
                </a:lnTo>
                <a:close/>
              </a:path>
            </a:pathLst>
          </a:custGeom>
          <a:solidFill>
            <a:srgbClr val="FFFFFF"/>
          </a:solidFill>
        </p:spPr>
        <p:txBody>
          <a:bodyPr wrap="square" lIns="0" tIns="0" rIns="0" bIns="0" rtlCol="0"/>
          <a:lstStyle/>
          <a:p>
            <a:endParaRPr sz="1632"/>
          </a:p>
        </p:txBody>
      </p:sp>
      <p:grpSp>
        <p:nvGrpSpPr>
          <p:cNvPr id="31" name="object 31"/>
          <p:cNvGrpSpPr/>
          <p:nvPr/>
        </p:nvGrpSpPr>
        <p:grpSpPr>
          <a:xfrm>
            <a:off x="3040015" y="5019827"/>
            <a:ext cx="4952040" cy="794630"/>
            <a:chOff x="1976627" y="5708903"/>
            <a:chExt cx="5461000" cy="876300"/>
          </a:xfrm>
        </p:grpSpPr>
        <p:pic>
          <p:nvPicPr>
            <p:cNvPr id="32" name="object 32"/>
            <p:cNvPicPr/>
            <p:nvPr/>
          </p:nvPicPr>
          <p:blipFill>
            <a:blip r:embed="rId6" cstate="print"/>
            <a:stretch>
              <a:fillRect/>
            </a:stretch>
          </p:blipFill>
          <p:spPr>
            <a:xfrm>
              <a:off x="6778751" y="5931412"/>
              <a:ext cx="658368" cy="653796"/>
            </a:xfrm>
            <a:prstGeom prst="rect">
              <a:avLst/>
            </a:prstGeom>
          </p:spPr>
        </p:pic>
        <p:sp>
          <p:nvSpPr>
            <p:cNvPr id="33" name="object 33"/>
            <p:cNvSpPr/>
            <p:nvPr/>
          </p:nvSpPr>
          <p:spPr>
            <a:xfrm>
              <a:off x="1976627" y="5708903"/>
              <a:ext cx="1620520" cy="464820"/>
            </a:xfrm>
            <a:custGeom>
              <a:avLst/>
              <a:gdLst/>
              <a:ahLst/>
              <a:cxnLst/>
              <a:rect l="l" t="t" r="r" b="b"/>
              <a:pathLst>
                <a:path w="1620520" h="464820">
                  <a:moveTo>
                    <a:pt x="1620012" y="0"/>
                  </a:moveTo>
                  <a:lnTo>
                    <a:pt x="0" y="0"/>
                  </a:lnTo>
                  <a:lnTo>
                    <a:pt x="0" y="464819"/>
                  </a:lnTo>
                  <a:lnTo>
                    <a:pt x="1620012" y="464819"/>
                  </a:lnTo>
                  <a:lnTo>
                    <a:pt x="1620012" y="0"/>
                  </a:lnTo>
                  <a:close/>
                </a:path>
              </a:pathLst>
            </a:custGeom>
            <a:solidFill>
              <a:srgbClr val="FFFFFF"/>
            </a:solidFill>
          </p:spPr>
          <p:txBody>
            <a:bodyPr wrap="square" lIns="0" tIns="0" rIns="0" bIns="0" rtlCol="0"/>
            <a:lstStyle/>
            <a:p>
              <a:endParaRPr sz="1632"/>
            </a:p>
          </p:txBody>
        </p:sp>
      </p:grpSp>
      <p:sp>
        <p:nvSpPr>
          <p:cNvPr id="34" name="object 34"/>
          <p:cNvSpPr txBox="1"/>
          <p:nvPr/>
        </p:nvSpPr>
        <p:spPr>
          <a:xfrm>
            <a:off x="7056927" y="5913504"/>
            <a:ext cx="1758549" cy="492048"/>
          </a:xfrm>
          <a:prstGeom prst="rect">
            <a:avLst/>
          </a:prstGeom>
        </p:spPr>
        <p:txBody>
          <a:bodyPr vert="horz" wrap="square" lIns="0" tIns="15547" rIns="0" bIns="0" rtlCol="0">
            <a:spAutoFit/>
          </a:bodyPr>
          <a:lstStyle/>
          <a:p>
            <a:pPr marL="11516">
              <a:spcBef>
                <a:spcPts val="122"/>
              </a:spcBef>
            </a:pPr>
            <a:r>
              <a:rPr sz="1043" u="sng" spc="32" dirty="0">
                <a:uFill>
                  <a:solidFill>
                    <a:srgbClr val="000000"/>
                  </a:solidFill>
                </a:uFill>
                <a:latin typeface="Meiryo UI"/>
                <a:cs typeface="Meiryo UI"/>
              </a:rPr>
              <a:t>学習履歴、行動等の様々な</a:t>
            </a:r>
            <a:endParaRPr sz="1043">
              <a:latin typeface="Meiryo UI"/>
              <a:cs typeface="Meiryo UI"/>
            </a:endParaRPr>
          </a:p>
          <a:p>
            <a:pPr marL="11516" marR="4607">
              <a:lnSpc>
                <a:spcPct val="103499"/>
              </a:lnSpc>
            </a:pPr>
            <a:r>
              <a:rPr sz="1043" u="sng" spc="23" dirty="0">
                <a:uFill>
                  <a:solidFill>
                    <a:srgbClr val="000000"/>
                  </a:solidFill>
                </a:uFill>
                <a:latin typeface="Meiryo UI"/>
                <a:cs typeface="Meiryo UI"/>
              </a:rPr>
              <a:t>ビ</a:t>
            </a:r>
            <a:r>
              <a:rPr sz="1043" u="sng" spc="18" dirty="0">
                <a:uFill>
                  <a:solidFill>
                    <a:srgbClr val="000000"/>
                  </a:solidFill>
                </a:uFill>
                <a:latin typeface="Meiryo UI"/>
                <a:cs typeface="Meiryo UI"/>
              </a:rPr>
              <a:t>ッグ</a:t>
            </a:r>
            <a:r>
              <a:rPr sz="1043" u="sng" spc="27" dirty="0">
                <a:uFill>
                  <a:solidFill>
                    <a:srgbClr val="000000"/>
                  </a:solidFill>
                </a:uFill>
                <a:latin typeface="Meiryo UI"/>
                <a:cs typeface="Meiryo UI"/>
              </a:rPr>
              <a:t>デー</a:t>
            </a:r>
            <a:r>
              <a:rPr sz="1043" u="sng" spc="14" dirty="0">
                <a:uFill>
                  <a:solidFill>
                    <a:srgbClr val="000000"/>
                  </a:solidFill>
                </a:uFill>
                <a:latin typeface="Meiryo UI"/>
                <a:cs typeface="Meiryo UI"/>
              </a:rPr>
              <a:t>タ</a:t>
            </a:r>
            <a:r>
              <a:rPr sz="1043" u="sng" spc="27" dirty="0">
                <a:uFill>
                  <a:solidFill>
                    <a:srgbClr val="000000"/>
                  </a:solidFill>
                </a:uFill>
                <a:latin typeface="Meiryo UI"/>
                <a:cs typeface="Meiryo UI"/>
              </a:rPr>
              <a:t>分析によ</a:t>
            </a:r>
            <a:r>
              <a:rPr sz="1043" u="sng" spc="18" dirty="0">
                <a:uFill>
                  <a:solidFill>
                    <a:srgbClr val="000000"/>
                  </a:solidFill>
                </a:uFill>
                <a:latin typeface="Meiryo UI"/>
                <a:cs typeface="Meiryo UI"/>
              </a:rPr>
              <a:t>る「</a:t>
            </a:r>
            <a:r>
              <a:rPr sz="1043" u="sng" spc="27" dirty="0">
                <a:uFill>
                  <a:solidFill>
                    <a:srgbClr val="000000"/>
                  </a:solidFill>
                </a:uFill>
                <a:latin typeface="Meiryo UI"/>
                <a:cs typeface="Meiryo UI"/>
              </a:rPr>
              <a:t>経験知」</a:t>
            </a:r>
            <a:r>
              <a:rPr sz="1043" u="sng" spc="-879" dirty="0">
                <a:uFill>
                  <a:solidFill>
                    <a:srgbClr val="000000"/>
                  </a:solidFill>
                </a:uFill>
                <a:latin typeface="Meiryo UI"/>
                <a:cs typeface="Meiryo UI"/>
              </a:rPr>
              <a:t>の </a:t>
            </a:r>
            <a:r>
              <a:rPr sz="1043" u="sng" spc="32" dirty="0">
                <a:uFill>
                  <a:solidFill>
                    <a:srgbClr val="000000"/>
                  </a:solidFill>
                </a:uFill>
                <a:latin typeface="Meiryo UI"/>
                <a:cs typeface="Meiryo UI"/>
              </a:rPr>
              <a:t>可視化</a:t>
            </a:r>
            <a:r>
              <a:rPr sz="1043" u="sng" spc="23" dirty="0">
                <a:uFill>
                  <a:solidFill>
                    <a:srgbClr val="000000"/>
                  </a:solidFill>
                </a:uFill>
                <a:latin typeface="Meiryo UI"/>
                <a:cs typeface="Meiryo UI"/>
              </a:rPr>
              <a:t>、</a:t>
            </a:r>
            <a:r>
              <a:rPr sz="1043" u="sng" spc="32" dirty="0">
                <a:uFill>
                  <a:solidFill>
                    <a:srgbClr val="000000"/>
                  </a:solidFill>
                </a:uFill>
                <a:latin typeface="Meiryo UI"/>
                <a:cs typeface="Meiryo UI"/>
              </a:rPr>
              <a:t>新</a:t>
            </a:r>
            <a:r>
              <a:rPr sz="1043" u="sng" spc="23" dirty="0">
                <a:uFill>
                  <a:solidFill>
                    <a:srgbClr val="000000"/>
                  </a:solidFill>
                </a:uFill>
                <a:latin typeface="Meiryo UI"/>
                <a:cs typeface="Meiryo UI"/>
              </a:rPr>
              <a:t>た</a:t>
            </a:r>
            <a:r>
              <a:rPr sz="1043" u="sng" spc="27" dirty="0">
                <a:uFill>
                  <a:solidFill>
                    <a:srgbClr val="000000"/>
                  </a:solidFill>
                </a:uFill>
                <a:latin typeface="Meiryo UI"/>
                <a:cs typeface="Meiryo UI"/>
              </a:rPr>
              <a:t>な</a:t>
            </a:r>
            <a:r>
              <a:rPr sz="1043" u="sng" spc="32" dirty="0">
                <a:uFill>
                  <a:solidFill>
                    <a:srgbClr val="000000"/>
                  </a:solidFill>
                </a:uFill>
                <a:latin typeface="Meiryo UI"/>
                <a:cs typeface="Meiryo UI"/>
              </a:rPr>
              <a:t>知見</a:t>
            </a:r>
            <a:r>
              <a:rPr sz="1043" u="sng" spc="27" dirty="0">
                <a:uFill>
                  <a:solidFill>
                    <a:srgbClr val="000000"/>
                  </a:solidFill>
                </a:uFill>
                <a:latin typeface="Meiryo UI"/>
                <a:cs typeface="Meiryo UI"/>
              </a:rPr>
              <a:t>の</a:t>
            </a:r>
            <a:r>
              <a:rPr sz="1043" u="sng" spc="32" dirty="0">
                <a:uFill>
                  <a:solidFill>
                    <a:srgbClr val="000000"/>
                  </a:solidFill>
                </a:uFill>
                <a:latin typeface="Meiryo UI"/>
                <a:cs typeface="Meiryo UI"/>
              </a:rPr>
              <a:t>生成</a:t>
            </a:r>
            <a:endParaRPr sz="1043">
              <a:latin typeface="Meiryo UI"/>
              <a:cs typeface="Meiryo UI"/>
            </a:endParaRPr>
          </a:p>
        </p:txBody>
      </p:sp>
      <p:sp>
        <p:nvSpPr>
          <p:cNvPr id="35" name="object 35"/>
          <p:cNvSpPr txBox="1"/>
          <p:nvPr/>
        </p:nvSpPr>
        <p:spPr>
          <a:xfrm>
            <a:off x="3119708" y="5052534"/>
            <a:ext cx="1300198" cy="336684"/>
          </a:xfrm>
          <a:prstGeom prst="rect">
            <a:avLst/>
          </a:prstGeom>
        </p:spPr>
        <p:txBody>
          <a:bodyPr vert="horz" wrap="square" lIns="0" tIns="15547" rIns="0" bIns="0" rtlCol="0">
            <a:spAutoFit/>
          </a:bodyPr>
          <a:lstStyle/>
          <a:p>
            <a:pPr marL="11516">
              <a:spcBef>
                <a:spcPts val="122"/>
              </a:spcBef>
            </a:pPr>
            <a:r>
              <a:rPr sz="1043" u="sng" spc="27" dirty="0">
                <a:uFill>
                  <a:solidFill>
                    <a:srgbClr val="000000"/>
                  </a:solidFill>
                </a:uFill>
                <a:latin typeface="Meiryo UI"/>
                <a:cs typeface="Meiryo UI"/>
              </a:rPr>
              <a:t>校務支援システムを</a:t>
            </a:r>
            <a:endParaRPr sz="1043">
              <a:latin typeface="Meiryo UI"/>
              <a:cs typeface="Meiryo UI"/>
            </a:endParaRPr>
          </a:p>
          <a:p>
            <a:pPr marL="11516">
              <a:spcBef>
                <a:spcPts val="45"/>
              </a:spcBef>
            </a:pPr>
            <a:r>
              <a:rPr sz="1043" u="sng" spc="32" dirty="0">
                <a:uFill>
                  <a:solidFill>
                    <a:srgbClr val="000000"/>
                  </a:solidFill>
                </a:uFill>
                <a:latin typeface="Meiryo UI"/>
                <a:cs typeface="Meiryo UI"/>
              </a:rPr>
              <a:t>活用</a:t>
            </a:r>
            <a:r>
              <a:rPr sz="1043" u="sng" spc="27" dirty="0">
                <a:uFill>
                  <a:solidFill>
                    <a:srgbClr val="000000"/>
                  </a:solidFill>
                </a:uFill>
                <a:latin typeface="Meiryo UI"/>
                <a:cs typeface="Meiryo UI"/>
              </a:rPr>
              <a:t>し</a:t>
            </a:r>
            <a:r>
              <a:rPr sz="1043" u="sng" spc="32" dirty="0">
                <a:uFill>
                  <a:solidFill>
                    <a:srgbClr val="000000"/>
                  </a:solidFill>
                </a:uFill>
                <a:latin typeface="Meiryo UI"/>
                <a:cs typeface="Meiryo UI"/>
              </a:rPr>
              <a:t>た校務の効率化</a:t>
            </a:r>
            <a:endParaRPr sz="1043">
              <a:latin typeface="Meiryo UI"/>
              <a:cs typeface="Meiryo UI"/>
            </a:endParaRPr>
          </a:p>
        </p:txBody>
      </p:sp>
      <p:sp>
        <p:nvSpPr>
          <p:cNvPr id="36" name="object 36"/>
          <p:cNvSpPr/>
          <p:nvPr/>
        </p:nvSpPr>
        <p:spPr>
          <a:xfrm>
            <a:off x="8064839" y="3056056"/>
            <a:ext cx="1601927" cy="421499"/>
          </a:xfrm>
          <a:custGeom>
            <a:avLst/>
            <a:gdLst/>
            <a:ahLst/>
            <a:cxnLst/>
            <a:rect l="l" t="t" r="r" b="b"/>
            <a:pathLst>
              <a:path w="1766570" h="464820">
                <a:moveTo>
                  <a:pt x="1766316" y="0"/>
                </a:moveTo>
                <a:lnTo>
                  <a:pt x="0" y="0"/>
                </a:lnTo>
                <a:lnTo>
                  <a:pt x="0" y="464820"/>
                </a:lnTo>
                <a:lnTo>
                  <a:pt x="1766316" y="464820"/>
                </a:lnTo>
                <a:lnTo>
                  <a:pt x="1766316" y="0"/>
                </a:lnTo>
                <a:close/>
              </a:path>
            </a:pathLst>
          </a:custGeom>
          <a:solidFill>
            <a:srgbClr val="FFFFFF"/>
          </a:solidFill>
        </p:spPr>
        <p:txBody>
          <a:bodyPr wrap="square" lIns="0" tIns="0" rIns="0" bIns="0" rtlCol="0"/>
          <a:lstStyle/>
          <a:p>
            <a:endParaRPr sz="1632"/>
          </a:p>
        </p:txBody>
      </p:sp>
      <p:sp>
        <p:nvSpPr>
          <p:cNvPr id="37" name="object 37"/>
          <p:cNvSpPr txBox="1"/>
          <p:nvPr/>
        </p:nvSpPr>
        <p:spPr>
          <a:xfrm>
            <a:off x="8143150" y="3090144"/>
            <a:ext cx="1430334" cy="336684"/>
          </a:xfrm>
          <a:prstGeom prst="rect">
            <a:avLst/>
          </a:prstGeom>
        </p:spPr>
        <p:txBody>
          <a:bodyPr vert="horz" wrap="square" lIns="0" tIns="15547" rIns="0" bIns="0" rtlCol="0">
            <a:spAutoFit/>
          </a:bodyPr>
          <a:lstStyle/>
          <a:p>
            <a:pPr marL="11516">
              <a:spcBef>
                <a:spcPts val="122"/>
              </a:spcBef>
            </a:pPr>
            <a:r>
              <a:rPr sz="1043" u="sng" spc="32" dirty="0">
                <a:uFill>
                  <a:solidFill>
                    <a:srgbClr val="000000"/>
                  </a:solidFill>
                </a:uFill>
                <a:latin typeface="Meiryo UI"/>
                <a:cs typeface="Meiryo UI"/>
              </a:rPr>
              <a:t>遠隔技術を活用</a:t>
            </a:r>
            <a:r>
              <a:rPr sz="1043" u="sng" spc="27" dirty="0">
                <a:uFill>
                  <a:solidFill>
                    <a:srgbClr val="000000"/>
                  </a:solidFill>
                </a:uFill>
                <a:latin typeface="Meiryo UI"/>
                <a:cs typeface="Meiryo UI"/>
              </a:rPr>
              <a:t>し</a:t>
            </a:r>
            <a:r>
              <a:rPr sz="1043" u="sng" spc="23" dirty="0">
                <a:uFill>
                  <a:solidFill>
                    <a:srgbClr val="000000"/>
                  </a:solidFill>
                </a:uFill>
                <a:latin typeface="Meiryo UI"/>
                <a:cs typeface="Meiryo UI"/>
              </a:rPr>
              <a:t>た</a:t>
            </a:r>
            <a:endParaRPr sz="1043">
              <a:latin typeface="Meiryo UI"/>
              <a:cs typeface="Meiryo UI"/>
            </a:endParaRPr>
          </a:p>
          <a:p>
            <a:pPr marL="11516">
              <a:spcBef>
                <a:spcPts val="45"/>
              </a:spcBef>
              <a:tabLst>
                <a:tab pos="1418240" algn="l"/>
              </a:tabLst>
            </a:pPr>
            <a:r>
              <a:rPr sz="1043" u="sng" spc="32" dirty="0">
                <a:uFill>
                  <a:solidFill>
                    <a:srgbClr val="000000"/>
                  </a:solidFill>
                </a:uFill>
                <a:latin typeface="Meiryo UI"/>
                <a:cs typeface="Meiryo UI"/>
              </a:rPr>
              <a:t>大学や海外</a:t>
            </a:r>
            <a:r>
              <a:rPr sz="1043" u="sng" spc="14" dirty="0">
                <a:uFill>
                  <a:solidFill>
                    <a:srgbClr val="000000"/>
                  </a:solidFill>
                </a:uFill>
                <a:latin typeface="Meiryo UI"/>
                <a:cs typeface="Meiryo UI"/>
              </a:rPr>
              <a:t>と</a:t>
            </a:r>
            <a:r>
              <a:rPr sz="1043" u="sng" spc="32" dirty="0">
                <a:uFill>
                  <a:solidFill>
                    <a:srgbClr val="000000"/>
                  </a:solidFill>
                </a:uFill>
                <a:latin typeface="Meiryo UI"/>
                <a:cs typeface="Meiryo UI"/>
              </a:rPr>
              <a:t>の連携授</a:t>
            </a:r>
            <a:r>
              <a:rPr sz="1043" u="sng" dirty="0">
                <a:uFill>
                  <a:solidFill>
                    <a:srgbClr val="000000"/>
                  </a:solidFill>
                </a:uFill>
                <a:latin typeface="Meiryo UI"/>
                <a:cs typeface="Meiryo UI"/>
              </a:rPr>
              <a:t>	</a:t>
            </a:r>
            <a:endParaRPr sz="1043">
              <a:latin typeface="Meiryo UI"/>
              <a:cs typeface="Meiryo UI"/>
            </a:endParaRPr>
          </a:p>
        </p:txBody>
      </p:sp>
      <p:sp>
        <p:nvSpPr>
          <p:cNvPr id="38" name="object 38"/>
          <p:cNvSpPr txBox="1"/>
          <p:nvPr/>
        </p:nvSpPr>
        <p:spPr>
          <a:xfrm>
            <a:off x="9426073" y="3257897"/>
            <a:ext cx="137045" cy="173285"/>
          </a:xfrm>
          <a:prstGeom prst="rect">
            <a:avLst/>
          </a:prstGeom>
        </p:spPr>
        <p:txBody>
          <a:bodyPr vert="horz" wrap="square" lIns="0" tIns="12668" rIns="0" bIns="0" rtlCol="0">
            <a:spAutoFit/>
          </a:bodyPr>
          <a:lstStyle/>
          <a:p>
            <a:pPr>
              <a:spcBef>
                <a:spcPts val="100"/>
              </a:spcBef>
            </a:pPr>
            <a:r>
              <a:rPr sz="1043" spc="32" dirty="0">
                <a:latin typeface="Meiryo UI"/>
                <a:cs typeface="Meiryo UI"/>
              </a:rPr>
              <a:t>業</a:t>
            </a:r>
            <a:endParaRPr sz="1043">
              <a:latin typeface="Meiryo UI"/>
              <a:cs typeface="Meiryo UI"/>
            </a:endParaRPr>
          </a:p>
        </p:txBody>
      </p:sp>
      <p:grpSp>
        <p:nvGrpSpPr>
          <p:cNvPr id="39" name="object 39"/>
          <p:cNvGrpSpPr/>
          <p:nvPr/>
        </p:nvGrpSpPr>
        <p:grpSpPr>
          <a:xfrm>
            <a:off x="4774164" y="464872"/>
            <a:ext cx="3628233" cy="4759717"/>
            <a:chOff x="3889008" y="685800"/>
            <a:chExt cx="4001135" cy="5248910"/>
          </a:xfrm>
        </p:grpSpPr>
        <p:sp>
          <p:nvSpPr>
            <p:cNvPr id="40" name="object 40"/>
            <p:cNvSpPr/>
            <p:nvPr/>
          </p:nvSpPr>
          <p:spPr>
            <a:xfrm>
              <a:off x="7257288" y="5588507"/>
              <a:ext cx="632460" cy="346075"/>
            </a:xfrm>
            <a:custGeom>
              <a:avLst/>
              <a:gdLst/>
              <a:ahLst/>
              <a:cxnLst/>
              <a:rect l="l" t="t" r="r" b="b"/>
              <a:pathLst>
                <a:path w="632459" h="346075">
                  <a:moveTo>
                    <a:pt x="632460" y="0"/>
                  </a:moveTo>
                  <a:lnTo>
                    <a:pt x="541020" y="3048"/>
                  </a:lnTo>
                  <a:lnTo>
                    <a:pt x="553758" y="27520"/>
                  </a:lnTo>
                  <a:lnTo>
                    <a:pt x="0" y="321564"/>
                  </a:lnTo>
                  <a:lnTo>
                    <a:pt x="12192" y="345948"/>
                  </a:lnTo>
                  <a:lnTo>
                    <a:pt x="566343" y="51701"/>
                  </a:lnTo>
                  <a:lnTo>
                    <a:pt x="579120" y="76200"/>
                  </a:lnTo>
                  <a:lnTo>
                    <a:pt x="617524" y="21336"/>
                  </a:lnTo>
                  <a:lnTo>
                    <a:pt x="632460" y="0"/>
                  </a:lnTo>
                  <a:close/>
                </a:path>
              </a:pathLst>
            </a:custGeom>
            <a:solidFill>
              <a:srgbClr val="EDEBE1"/>
            </a:solidFill>
          </p:spPr>
          <p:txBody>
            <a:bodyPr wrap="square" lIns="0" tIns="0" rIns="0" bIns="0" rtlCol="0"/>
            <a:lstStyle/>
            <a:p>
              <a:endParaRPr sz="1632"/>
            </a:p>
          </p:txBody>
        </p:sp>
        <p:pic>
          <p:nvPicPr>
            <p:cNvPr id="41" name="object 41"/>
            <p:cNvPicPr/>
            <p:nvPr/>
          </p:nvPicPr>
          <p:blipFill>
            <a:blip r:embed="rId7" cstate="print"/>
            <a:stretch>
              <a:fillRect/>
            </a:stretch>
          </p:blipFill>
          <p:spPr>
            <a:xfrm>
              <a:off x="3889008" y="685800"/>
              <a:ext cx="1556243" cy="1098803"/>
            </a:xfrm>
            <a:prstGeom prst="rect">
              <a:avLst/>
            </a:prstGeom>
          </p:spPr>
        </p:pic>
      </p:grpSp>
      <p:sp>
        <p:nvSpPr>
          <p:cNvPr id="42" name="object 42"/>
          <p:cNvSpPr txBox="1"/>
          <p:nvPr/>
        </p:nvSpPr>
        <p:spPr>
          <a:xfrm>
            <a:off x="8574323" y="4687695"/>
            <a:ext cx="1687149" cy="336684"/>
          </a:xfrm>
          <a:prstGeom prst="rect">
            <a:avLst/>
          </a:prstGeom>
        </p:spPr>
        <p:txBody>
          <a:bodyPr vert="horz" wrap="square" lIns="0" tIns="15547" rIns="0" bIns="0" rtlCol="0">
            <a:spAutoFit/>
          </a:bodyPr>
          <a:lstStyle/>
          <a:p>
            <a:pPr marL="11516">
              <a:spcBef>
                <a:spcPts val="122"/>
              </a:spcBef>
            </a:pPr>
            <a:r>
              <a:rPr sz="1043" u="sng" spc="27" dirty="0">
                <a:uFill>
                  <a:solidFill>
                    <a:srgbClr val="000000"/>
                  </a:solidFill>
                </a:uFill>
                <a:latin typeface="Meiryo UI"/>
                <a:cs typeface="Meiryo UI"/>
              </a:rPr>
              <a:t>ベテ</a:t>
            </a:r>
            <a:r>
              <a:rPr sz="1043" u="sng" spc="14" dirty="0">
                <a:uFill>
                  <a:solidFill>
                    <a:srgbClr val="000000"/>
                  </a:solidFill>
                </a:uFill>
                <a:latin typeface="Meiryo UI"/>
                <a:cs typeface="Meiryo UI"/>
              </a:rPr>
              <a:t>ラ</a:t>
            </a:r>
            <a:r>
              <a:rPr sz="1043" u="sng" spc="27" dirty="0">
                <a:uFill>
                  <a:solidFill>
                    <a:srgbClr val="000000"/>
                  </a:solidFill>
                </a:uFill>
                <a:latin typeface="Meiryo UI"/>
                <a:cs typeface="Meiryo UI"/>
              </a:rPr>
              <a:t>ン教師か</a:t>
            </a:r>
            <a:r>
              <a:rPr sz="1043" u="sng" spc="14" dirty="0">
                <a:uFill>
                  <a:solidFill>
                    <a:srgbClr val="000000"/>
                  </a:solidFill>
                </a:uFill>
                <a:latin typeface="Meiryo UI"/>
                <a:cs typeface="Meiryo UI"/>
              </a:rPr>
              <a:t>ら</a:t>
            </a:r>
            <a:r>
              <a:rPr sz="1043" u="sng" spc="32" dirty="0">
                <a:uFill>
                  <a:solidFill>
                    <a:srgbClr val="000000"/>
                  </a:solidFill>
                </a:uFill>
                <a:latin typeface="Meiryo UI"/>
                <a:cs typeface="Meiryo UI"/>
              </a:rPr>
              <a:t>若手教師への</a:t>
            </a:r>
            <a:endParaRPr sz="1043">
              <a:latin typeface="Meiryo UI"/>
              <a:cs typeface="Meiryo UI"/>
            </a:endParaRPr>
          </a:p>
          <a:p>
            <a:pPr marL="11516">
              <a:spcBef>
                <a:spcPts val="45"/>
              </a:spcBef>
            </a:pPr>
            <a:r>
              <a:rPr sz="1043" u="sng" spc="18" dirty="0">
                <a:uFill>
                  <a:solidFill>
                    <a:srgbClr val="000000"/>
                  </a:solidFill>
                </a:uFill>
                <a:latin typeface="Meiryo UI"/>
                <a:cs typeface="Meiryo UI"/>
              </a:rPr>
              <a:t>「</a:t>
            </a:r>
            <a:r>
              <a:rPr sz="1043" u="sng" spc="32" dirty="0">
                <a:uFill>
                  <a:solidFill>
                    <a:srgbClr val="000000"/>
                  </a:solidFill>
                </a:uFill>
                <a:latin typeface="Meiryo UI"/>
                <a:cs typeface="Meiryo UI"/>
              </a:rPr>
              <a:t>経験知</a:t>
            </a:r>
            <a:r>
              <a:rPr sz="1043" u="sng" spc="18" dirty="0">
                <a:uFill>
                  <a:solidFill>
                    <a:srgbClr val="000000"/>
                  </a:solidFill>
                </a:uFill>
                <a:latin typeface="Meiryo UI"/>
                <a:cs typeface="Meiryo UI"/>
              </a:rPr>
              <a:t>」</a:t>
            </a:r>
            <a:r>
              <a:rPr sz="1043" u="sng" spc="27" dirty="0">
                <a:uFill>
                  <a:solidFill>
                    <a:srgbClr val="000000"/>
                  </a:solidFill>
                </a:uFill>
                <a:latin typeface="Meiryo UI"/>
                <a:cs typeface="Meiryo UI"/>
              </a:rPr>
              <a:t>の</a:t>
            </a:r>
            <a:r>
              <a:rPr sz="1043" u="sng" spc="32" dirty="0">
                <a:uFill>
                  <a:solidFill>
                    <a:srgbClr val="000000"/>
                  </a:solidFill>
                </a:uFill>
                <a:latin typeface="Meiryo UI"/>
                <a:cs typeface="Meiryo UI"/>
              </a:rPr>
              <a:t>円滑</a:t>
            </a:r>
            <a:r>
              <a:rPr sz="1043" u="sng" spc="27" dirty="0">
                <a:uFill>
                  <a:solidFill>
                    <a:srgbClr val="000000"/>
                  </a:solidFill>
                </a:uFill>
                <a:latin typeface="Meiryo UI"/>
                <a:cs typeface="Meiryo UI"/>
              </a:rPr>
              <a:t>な</a:t>
            </a:r>
            <a:r>
              <a:rPr sz="1043" u="sng" spc="32" dirty="0">
                <a:uFill>
                  <a:solidFill>
                    <a:srgbClr val="000000"/>
                  </a:solidFill>
                </a:uFill>
                <a:latin typeface="Meiryo UI"/>
                <a:cs typeface="Meiryo UI"/>
              </a:rPr>
              <a:t>引継</a:t>
            </a:r>
            <a:r>
              <a:rPr sz="1043" u="sng" spc="27" dirty="0">
                <a:uFill>
                  <a:solidFill>
                    <a:srgbClr val="000000"/>
                  </a:solidFill>
                </a:uFill>
                <a:latin typeface="Meiryo UI"/>
                <a:cs typeface="Meiryo UI"/>
              </a:rPr>
              <a:t>ぎ</a:t>
            </a:r>
            <a:endParaRPr sz="1043">
              <a:latin typeface="Meiryo UI"/>
              <a:cs typeface="Meiryo UI"/>
            </a:endParaRPr>
          </a:p>
        </p:txBody>
      </p:sp>
      <p:sp>
        <p:nvSpPr>
          <p:cNvPr id="43" name="object 43"/>
          <p:cNvSpPr/>
          <p:nvPr/>
        </p:nvSpPr>
        <p:spPr>
          <a:xfrm>
            <a:off x="2036708" y="464872"/>
            <a:ext cx="1738972" cy="587335"/>
          </a:xfrm>
          <a:custGeom>
            <a:avLst/>
            <a:gdLst/>
            <a:ahLst/>
            <a:cxnLst/>
            <a:rect l="l" t="t" r="r" b="b"/>
            <a:pathLst>
              <a:path w="1917700" h="647700">
                <a:moveTo>
                  <a:pt x="1917192" y="0"/>
                </a:moveTo>
                <a:lnTo>
                  <a:pt x="0" y="0"/>
                </a:lnTo>
                <a:lnTo>
                  <a:pt x="0" y="647700"/>
                </a:lnTo>
                <a:lnTo>
                  <a:pt x="1917192" y="647700"/>
                </a:lnTo>
                <a:lnTo>
                  <a:pt x="1917192" y="0"/>
                </a:lnTo>
                <a:close/>
              </a:path>
            </a:pathLst>
          </a:custGeom>
          <a:solidFill>
            <a:srgbClr val="FFFFFF"/>
          </a:solidFill>
        </p:spPr>
        <p:txBody>
          <a:bodyPr wrap="square" lIns="0" tIns="0" rIns="0" bIns="0" rtlCol="0"/>
          <a:lstStyle/>
          <a:p>
            <a:endParaRPr sz="1632"/>
          </a:p>
        </p:txBody>
      </p:sp>
      <p:sp>
        <p:nvSpPr>
          <p:cNvPr id="44" name="object 44"/>
          <p:cNvSpPr txBox="1"/>
          <p:nvPr/>
        </p:nvSpPr>
        <p:spPr>
          <a:xfrm>
            <a:off x="2115019" y="498961"/>
            <a:ext cx="1569682" cy="336684"/>
          </a:xfrm>
          <a:prstGeom prst="rect">
            <a:avLst/>
          </a:prstGeom>
        </p:spPr>
        <p:txBody>
          <a:bodyPr vert="horz" wrap="square" lIns="0" tIns="15547" rIns="0" bIns="0" rtlCol="0">
            <a:spAutoFit/>
          </a:bodyPr>
          <a:lstStyle/>
          <a:p>
            <a:pPr marL="11516">
              <a:spcBef>
                <a:spcPts val="122"/>
              </a:spcBef>
            </a:pPr>
            <a:r>
              <a:rPr sz="1043" u="sng" spc="32" dirty="0">
                <a:uFill>
                  <a:solidFill>
                    <a:srgbClr val="000000"/>
                  </a:solidFill>
                </a:uFill>
                <a:latin typeface="Meiryo UI"/>
                <a:cs typeface="Meiryo UI"/>
              </a:rPr>
              <a:t>個々の子供に応</a:t>
            </a:r>
            <a:r>
              <a:rPr sz="1043" u="sng" spc="27" dirty="0">
                <a:uFill>
                  <a:solidFill>
                    <a:srgbClr val="000000"/>
                  </a:solidFill>
                </a:uFill>
                <a:latin typeface="Meiryo UI"/>
                <a:cs typeface="Meiryo UI"/>
              </a:rPr>
              <a:t>じ</a:t>
            </a:r>
            <a:r>
              <a:rPr sz="1043" u="sng" spc="23" dirty="0">
                <a:uFill>
                  <a:solidFill>
                    <a:srgbClr val="000000"/>
                  </a:solidFill>
                </a:uFill>
                <a:latin typeface="Meiryo UI"/>
                <a:cs typeface="Meiryo UI"/>
              </a:rPr>
              <a:t>た</a:t>
            </a:r>
            <a:endParaRPr sz="1043">
              <a:latin typeface="Meiryo UI"/>
              <a:cs typeface="Meiryo UI"/>
            </a:endParaRPr>
          </a:p>
          <a:p>
            <a:pPr marL="11516">
              <a:spcBef>
                <a:spcPts val="45"/>
              </a:spcBef>
            </a:pPr>
            <a:r>
              <a:rPr sz="1043" u="sng" spc="23" dirty="0">
                <a:uFill>
                  <a:solidFill>
                    <a:srgbClr val="000000"/>
                  </a:solidFill>
                </a:uFill>
                <a:latin typeface="Meiryo UI"/>
                <a:cs typeface="Meiryo UI"/>
              </a:rPr>
              <a:t>よ</a:t>
            </a:r>
            <a:r>
              <a:rPr sz="1043" u="sng" spc="14" dirty="0">
                <a:uFill>
                  <a:solidFill>
                    <a:srgbClr val="000000"/>
                  </a:solidFill>
                </a:uFill>
                <a:latin typeface="Meiryo UI"/>
                <a:cs typeface="Meiryo UI"/>
              </a:rPr>
              <a:t>り</a:t>
            </a:r>
            <a:r>
              <a:rPr sz="1043" u="sng" spc="23" dirty="0">
                <a:uFill>
                  <a:solidFill>
                    <a:srgbClr val="000000"/>
                  </a:solidFill>
                </a:uFill>
                <a:latin typeface="Meiryo UI"/>
                <a:cs typeface="Meiryo UI"/>
              </a:rPr>
              <a:t>き</a:t>
            </a:r>
            <a:r>
              <a:rPr sz="1043" u="sng" spc="27" dirty="0">
                <a:uFill>
                  <a:solidFill>
                    <a:srgbClr val="000000"/>
                  </a:solidFill>
                </a:uFill>
                <a:latin typeface="Meiryo UI"/>
                <a:cs typeface="Meiryo UI"/>
              </a:rPr>
              <a:t>め</a:t>
            </a:r>
            <a:r>
              <a:rPr sz="1043" u="sng" spc="32" dirty="0">
                <a:uFill>
                  <a:solidFill>
                    <a:srgbClr val="000000"/>
                  </a:solidFill>
                </a:uFill>
                <a:latin typeface="Meiryo UI"/>
                <a:cs typeface="Meiryo UI"/>
              </a:rPr>
              <a:t>細</a:t>
            </a:r>
            <a:r>
              <a:rPr sz="1043" u="sng" spc="27" dirty="0">
                <a:uFill>
                  <a:solidFill>
                    <a:srgbClr val="000000"/>
                  </a:solidFill>
                </a:uFill>
                <a:latin typeface="Meiryo UI"/>
                <a:cs typeface="Meiryo UI"/>
              </a:rPr>
              <a:t>やかな</a:t>
            </a:r>
            <a:r>
              <a:rPr sz="1043" u="sng" spc="32" dirty="0">
                <a:uFill>
                  <a:solidFill>
                    <a:srgbClr val="000000"/>
                  </a:solidFill>
                </a:uFill>
                <a:latin typeface="Meiryo UI"/>
                <a:cs typeface="Meiryo UI"/>
              </a:rPr>
              <a:t>指導方法</a:t>
            </a:r>
            <a:r>
              <a:rPr sz="1043" u="sng" spc="27" dirty="0">
                <a:uFill>
                  <a:solidFill>
                    <a:srgbClr val="000000"/>
                  </a:solidFill>
                </a:uFill>
                <a:latin typeface="Meiryo UI"/>
                <a:cs typeface="Meiryo UI"/>
              </a:rPr>
              <a:t>の</a:t>
            </a:r>
            <a:endParaRPr sz="1043">
              <a:latin typeface="Meiryo UI"/>
              <a:cs typeface="Meiryo UI"/>
            </a:endParaRPr>
          </a:p>
        </p:txBody>
      </p:sp>
      <p:sp>
        <p:nvSpPr>
          <p:cNvPr id="45" name="object 45"/>
          <p:cNvSpPr txBox="1"/>
          <p:nvPr/>
        </p:nvSpPr>
        <p:spPr>
          <a:xfrm>
            <a:off x="2126536" y="831167"/>
            <a:ext cx="342036" cy="173285"/>
          </a:xfrm>
          <a:prstGeom prst="rect">
            <a:avLst/>
          </a:prstGeom>
        </p:spPr>
        <p:txBody>
          <a:bodyPr vert="horz" wrap="square" lIns="0" tIns="12668" rIns="0" bIns="0" rtlCol="0">
            <a:spAutoFit/>
          </a:bodyPr>
          <a:lstStyle/>
          <a:p>
            <a:pPr>
              <a:spcBef>
                <a:spcPts val="100"/>
              </a:spcBef>
            </a:pPr>
            <a:r>
              <a:rPr sz="1043" spc="27" dirty="0">
                <a:latin typeface="Meiryo UI"/>
                <a:cs typeface="Meiryo UI"/>
              </a:rPr>
              <a:t>開発・</a:t>
            </a:r>
            <a:endParaRPr sz="1043">
              <a:latin typeface="Meiryo UI"/>
              <a:cs typeface="Meiryo UI"/>
            </a:endParaRPr>
          </a:p>
        </p:txBody>
      </p:sp>
      <p:sp>
        <p:nvSpPr>
          <p:cNvPr id="46" name="object 46"/>
          <p:cNvSpPr txBox="1"/>
          <p:nvPr/>
        </p:nvSpPr>
        <p:spPr>
          <a:xfrm>
            <a:off x="2115020" y="827867"/>
            <a:ext cx="639735" cy="176192"/>
          </a:xfrm>
          <a:prstGeom prst="rect">
            <a:avLst/>
          </a:prstGeom>
        </p:spPr>
        <p:txBody>
          <a:bodyPr vert="horz" wrap="square" lIns="0" tIns="15547" rIns="0" bIns="0" rtlCol="0">
            <a:spAutoFit/>
          </a:bodyPr>
          <a:lstStyle/>
          <a:p>
            <a:pPr marL="11516">
              <a:spcBef>
                <a:spcPts val="122"/>
              </a:spcBef>
              <a:tabLst>
                <a:tab pos="354128" algn="l"/>
              </a:tabLst>
            </a:pPr>
            <a:r>
              <a:rPr sz="1043" u="sng" spc="5" dirty="0">
                <a:uFill>
                  <a:solidFill>
                    <a:srgbClr val="000000"/>
                  </a:solidFill>
                </a:uFill>
                <a:latin typeface="Times New Roman"/>
                <a:cs typeface="Times New Roman"/>
              </a:rPr>
              <a:t> 	</a:t>
            </a:r>
            <a:r>
              <a:rPr sz="1043" u="sng" spc="32" dirty="0">
                <a:uFill>
                  <a:solidFill>
                    <a:srgbClr val="000000"/>
                  </a:solidFill>
                </a:uFill>
                <a:latin typeface="Meiryo UI"/>
                <a:cs typeface="Meiryo UI"/>
              </a:rPr>
              <a:t>実践</a:t>
            </a:r>
            <a:endParaRPr sz="1043">
              <a:latin typeface="Meiryo UI"/>
              <a:cs typeface="Meiryo UI"/>
            </a:endParaRPr>
          </a:p>
        </p:txBody>
      </p:sp>
      <p:grpSp>
        <p:nvGrpSpPr>
          <p:cNvPr id="47" name="object 47"/>
          <p:cNvGrpSpPr/>
          <p:nvPr/>
        </p:nvGrpSpPr>
        <p:grpSpPr>
          <a:xfrm>
            <a:off x="1547494" y="4990807"/>
            <a:ext cx="1121119" cy="1093480"/>
            <a:chOff x="330708" y="5676900"/>
            <a:chExt cx="1236345" cy="1205865"/>
          </a:xfrm>
        </p:grpSpPr>
        <p:sp>
          <p:nvSpPr>
            <p:cNvPr id="48" name="object 48"/>
            <p:cNvSpPr/>
            <p:nvPr/>
          </p:nvSpPr>
          <p:spPr>
            <a:xfrm>
              <a:off x="527304" y="5814060"/>
              <a:ext cx="715010" cy="867410"/>
            </a:xfrm>
            <a:custGeom>
              <a:avLst/>
              <a:gdLst/>
              <a:ahLst/>
              <a:cxnLst/>
              <a:rect l="l" t="t" r="r" b="b"/>
              <a:pathLst>
                <a:path w="715010" h="867409">
                  <a:moveTo>
                    <a:pt x="0" y="867161"/>
                  </a:moveTo>
                  <a:lnTo>
                    <a:pt x="358139" y="0"/>
                  </a:lnTo>
                  <a:lnTo>
                    <a:pt x="714755" y="867161"/>
                  </a:lnTo>
                  <a:lnTo>
                    <a:pt x="0" y="867161"/>
                  </a:lnTo>
                  <a:close/>
                </a:path>
                <a:path w="715010" h="867409">
                  <a:moveTo>
                    <a:pt x="0" y="867161"/>
                  </a:moveTo>
                  <a:lnTo>
                    <a:pt x="358139" y="0"/>
                  </a:lnTo>
                  <a:lnTo>
                    <a:pt x="714755" y="867161"/>
                  </a:lnTo>
                  <a:lnTo>
                    <a:pt x="0" y="867161"/>
                  </a:lnTo>
                  <a:close/>
                </a:path>
              </a:pathLst>
            </a:custGeom>
            <a:ln w="27432">
              <a:solidFill>
                <a:srgbClr val="C3BC97"/>
              </a:solidFill>
            </a:ln>
          </p:spPr>
          <p:txBody>
            <a:bodyPr wrap="square" lIns="0" tIns="0" rIns="0" bIns="0" rtlCol="0"/>
            <a:lstStyle/>
            <a:p>
              <a:endParaRPr sz="1632"/>
            </a:p>
          </p:txBody>
        </p:sp>
        <p:pic>
          <p:nvPicPr>
            <p:cNvPr id="49" name="object 49"/>
            <p:cNvPicPr/>
            <p:nvPr/>
          </p:nvPicPr>
          <p:blipFill>
            <a:blip r:embed="rId8" cstate="print"/>
            <a:stretch>
              <a:fillRect/>
            </a:stretch>
          </p:blipFill>
          <p:spPr>
            <a:xfrm>
              <a:off x="669036" y="5676900"/>
              <a:ext cx="441959" cy="446532"/>
            </a:xfrm>
            <a:prstGeom prst="rect">
              <a:avLst/>
            </a:prstGeom>
          </p:spPr>
        </p:pic>
        <p:pic>
          <p:nvPicPr>
            <p:cNvPr id="50" name="object 50"/>
            <p:cNvPicPr/>
            <p:nvPr/>
          </p:nvPicPr>
          <p:blipFill>
            <a:blip r:embed="rId9" cstate="print"/>
            <a:stretch>
              <a:fillRect/>
            </a:stretch>
          </p:blipFill>
          <p:spPr>
            <a:xfrm>
              <a:off x="1173480" y="6481577"/>
              <a:ext cx="393192" cy="400811"/>
            </a:xfrm>
            <a:prstGeom prst="rect">
              <a:avLst/>
            </a:prstGeom>
          </p:spPr>
        </p:pic>
        <p:pic>
          <p:nvPicPr>
            <p:cNvPr id="51" name="object 51"/>
            <p:cNvPicPr/>
            <p:nvPr/>
          </p:nvPicPr>
          <p:blipFill>
            <a:blip r:embed="rId10" cstate="print"/>
            <a:stretch>
              <a:fillRect/>
            </a:stretch>
          </p:blipFill>
          <p:spPr>
            <a:xfrm>
              <a:off x="330708" y="6431285"/>
              <a:ext cx="393192" cy="399288"/>
            </a:xfrm>
            <a:prstGeom prst="rect">
              <a:avLst/>
            </a:prstGeom>
          </p:spPr>
        </p:pic>
      </p:grpSp>
      <p:sp>
        <p:nvSpPr>
          <p:cNvPr id="52" name="object 52"/>
          <p:cNvSpPr/>
          <p:nvPr/>
        </p:nvSpPr>
        <p:spPr>
          <a:xfrm>
            <a:off x="1501888" y="6139224"/>
            <a:ext cx="1354325" cy="421499"/>
          </a:xfrm>
          <a:custGeom>
            <a:avLst/>
            <a:gdLst/>
            <a:ahLst/>
            <a:cxnLst/>
            <a:rect l="l" t="t" r="r" b="b"/>
            <a:pathLst>
              <a:path w="1493520" h="464820">
                <a:moveTo>
                  <a:pt x="1493520" y="0"/>
                </a:moveTo>
                <a:lnTo>
                  <a:pt x="0" y="0"/>
                </a:lnTo>
                <a:lnTo>
                  <a:pt x="0" y="464820"/>
                </a:lnTo>
                <a:lnTo>
                  <a:pt x="1493520" y="464820"/>
                </a:lnTo>
                <a:lnTo>
                  <a:pt x="1493520" y="0"/>
                </a:lnTo>
                <a:close/>
              </a:path>
            </a:pathLst>
          </a:custGeom>
          <a:solidFill>
            <a:srgbClr val="FFFFFF"/>
          </a:solidFill>
        </p:spPr>
        <p:txBody>
          <a:bodyPr wrap="square" lIns="0" tIns="0" rIns="0" bIns="0" rtlCol="0"/>
          <a:lstStyle/>
          <a:p>
            <a:endParaRPr sz="1632"/>
          </a:p>
        </p:txBody>
      </p:sp>
      <p:grpSp>
        <p:nvGrpSpPr>
          <p:cNvPr id="53" name="object 53"/>
          <p:cNvGrpSpPr/>
          <p:nvPr/>
        </p:nvGrpSpPr>
        <p:grpSpPr>
          <a:xfrm>
            <a:off x="1273864" y="886371"/>
            <a:ext cx="9585653" cy="5580834"/>
            <a:chOff x="28955" y="1150619"/>
            <a:chExt cx="10570845" cy="6154420"/>
          </a:xfrm>
        </p:grpSpPr>
        <p:pic>
          <p:nvPicPr>
            <p:cNvPr id="54" name="object 54"/>
            <p:cNvPicPr/>
            <p:nvPr/>
          </p:nvPicPr>
          <p:blipFill>
            <a:blip r:embed="rId11" cstate="print"/>
            <a:stretch>
              <a:fillRect/>
            </a:stretch>
          </p:blipFill>
          <p:spPr>
            <a:xfrm>
              <a:off x="7539227" y="5698241"/>
              <a:ext cx="620268" cy="728471"/>
            </a:xfrm>
            <a:prstGeom prst="rect">
              <a:avLst/>
            </a:prstGeom>
          </p:spPr>
        </p:pic>
        <p:pic>
          <p:nvPicPr>
            <p:cNvPr id="55" name="object 55"/>
            <p:cNvPicPr/>
            <p:nvPr/>
          </p:nvPicPr>
          <p:blipFill>
            <a:blip r:embed="rId12" cstate="print"/>
            <a:stretch>
              <a:fillRect/>
            </a:stretch>
          </p:blipFill>
          <p:spPr>
            <a:xfrm>
              <a:off x="8794593" y="5851348"/>
              <a:ext cx="578417" cy="682860"/>
            </a:xfrm>
            <a:prstGeom prst="rect">
              <a:avLst/>
            </a:prstGeom>
          </p:spPr>
        </p:pic>
        <p:sp>
          <p:nvSpPr>
            <p:cNvPr id="56" name="object 56"/>
            <p:cNvSpPr/>
            <p:nvPr/>
          </p:nvSpPr>
          <p:spPr>
            <a:xfrm>
              <a:off x="8244840" y="5916167"/>
              <a:ext cx="502920" cy="475615"/>
            </a:xfrm>
            <a:custGeom>
              <a:avLst/>
              <a:gdLst/>
              <a:ahLst/>
              <a:cxnLst/>
              <a:rect l="l" t="t" r="r" b="b"/>
              <a:pathLst>
                <a:path w="502920" h="475614">
                  <a:moveTo>
                    <a:pt x="70104" y="65532"/>
                  </a:moveTo>
                  <a:lnTo>
                    <a:pt x="54864" y="62484"/>
                  </a:lnTo>
                  <a:lnTo>
                    <a:pt x="0" y="303276"/>
                  </a:lnTo>
                  <a:lnTo>
                    <a:pt x="15240" y="306324"/>
                  </a:lnTo>
                  <a:lnTo>
                    <a:pt x="70104" y="65532"/>
                  </a:lnTo>
                  <a:close/>
                </a:path>
                <a:path w="502920" h="475614">
                  <a:moveTo>
                    <a:pt x="114300" y="76200"/>
                  </a:moveTo>
                  <a:lnTo>
                    <a:pt x="85344" y="68580"/>
                  </a:lnTo>
                  <a:lnTo>
                    <a:pt x="28956" y="309372"/>
                  </a:lnTo>
                  <a:lnTo>
                    <a:pt x="59436" y="316992"/>
                  </a:lnTo>
                  <a:lnTo>
                    <a:pt x="114300" y="76200"/>
                  </a:lnTo>
                  <a:close/>
                </a:path>
                <a:path w="502920" h="475614">
                  <a:moveTo>
                    <a:pt x="502920" y="292608"/>
                  </a:moveTo>
                  <a:lnTo>
                    <a:pt x="393382" y="117348"/>
                  </a:lnTo>
                  <a:lnTo>
                    <a:pt x="320040" y="0"/>
                  </a:lnTo>
                  <a:lnTo>
                    <a:pt x="292608" y="117348"/>
                  </a:lnTo>
                  <a:lnTo>
                    <a:pt x="129540" y="79248"/>
                  </a:lnTo>
                  <a:lnTo>
                    <a:pt x="74676" y="320040"/>
                  </a:lnTo>
                  <a:lnTo>
                    <a:pt x="237744" y="358140"/>
                  </a:lnTo>
                  <a:lnTo>
                    <a:pt x="210312" y="475500"/>
                  </a:lnTo>
                  <a:lnTo>
                    <a:pt x="502920" y="292608"/>
                  </a:lnTo>
                  <a:close/>
                </a:path>
              </a:pathLst>
            </a:custGeom>
            <a:solidFill>
              <a:srgbClr val="F2DBDB"/>
            </a:solidFill>
          </p:spPr>
          <p:txBody>
            <a:bodyPr wrap="square" lIns="0" tIns="0" rIns="0" bIns="0" rtlCol="0"/>
            <a:lstStyle/>
            <a:p>
              <a:endParaRPr sz="1632"/>
            </a:p>
          </p:txBody>
        </p:sp>
        <p:pic>
          <p:nvPicPr>
            <p:cNvPr id="57" name="object 57"/>
            <p:cNvPicPr/>
            <p:nvPr/>
          </p:nvPicPr>
          <p:blipFill>
            <a:blip r:embed="rId13" cstate="print"/>
            <a:stretch>
              <a:fillRect/>
            </a:stretch>
          </p:blipFill>
          <p:spPr>
            <a:xfrm>
              <a:off x="9113520" y="3270503"/>
              <a:ext cx="1406652" cy="1077467"/>
            </a:xfrm>
            <a:prstGeom prst="rect">
              <a:avLst/>
            </a:prstGeom>
          </p:spPr>
        </p:pic>
        <p:pic>
          <p:nvPicPr>
            <p:cNvPr id="58" name="object 58"/>
            <p:cNvPicPr/>
            <p:nvPr/>
          </p:nvPicPr>
          <p:blipFill>
            <a:blip r:embed="rId14" cstate="print"/>
            <a:stretch>
              <a:fillRect/>
            </a:stretch>
          </p:blipFill>
          <p:spPr>
            <a:xfrm>
              <a:off x="7301484" y="2144267"/>
              <a:ext cx="1435607" cy="1127760"/>
            </a:xfrm>
            <a:prstGeom prst="rect">
              <a:avLst/>
            </a:prstGeom>
          </p:spPr>
        </p:pic>
        <p:pic>
          <p:nvPicPr>
            <p:cNvPr id="59" name="object 59"/>
            <p:cNvPicPr/>
            <p:nvPr/>
          </p:nvPicPr>
          <p:blipFill>
            <a:blip r:embed="rId15" cstate="print"/>
            <a:stretch>
              <a:fillRect/>
            </a:stretch>
          </p:blipFill>
          <p:spPr>
            <a:xfrm>
              <a:off x="9276587" y="1400555"/>
              <a:ext cx="1322831" cy="969263"/>
            </a:xfrm>
            <a:prstGeom prst="rect">
              <a:avLst/>
            </a:prstGeom>
          </p:spPr>
        </p:pic>
        <p:pic>
          <p:nvPicPr>
            <p:cNvPr id="60" name="object 60"/>
            <p:cNvPicPr/>
            <p:nvPr/>
          </p:nvPicPr>
          <p:blipFill>
            <a:blip r:embed="rId16" cstate="print"/>
            <a:stretch>
              <a:fillRect/>
            </a:stretch>
          </p:blipFill>
          <p:spPr>
            <a:xfrm>
              <a:off x="2343911" y="6143248"/>
              <a:ext cx="1618488" cy="1161288"/>
            </a:xfrm>
            <a:prstGeom prst="rect">
              <a:avLst/>
            </a:prstGeom>
          </p:spPr>
        </p:pic>
        <p:pic>
          <p:nvPicPr>
            <p:cNvPr id="61" name="object 61"/>
            <p:cNvPicPr/>
            <p:nvPr/>
          </p:nvPicPr>
          <p:blipFill>
            <a:blip r:embed="rId17" cstate="print"/>
            <a:stretch>
              <a:fillRect/>
            </a:stretch>
          </p:blipFill>
          <p:spPr>
            <a:xfrm>
              <a:off x="28955" y="1150619"/>
              <a:ext cx="1376172" cy="978408"/>
            </a:xfrm>
            <a:prstGeom prst="rect">
              <a:avLst/>
            </a:prstGeom>
          </p:spPr>
        </p:pic>
        <p:pic>
          <p:nvPicPr>
            <p:cNvPr id="62" name="object 62"/>
            <p:cNvPicPr/>
            <p:nvPr/>
          </p:nvPicPr>
          <p:blipFill>
            <a:blip r:embed="rId18" cstate="print"/>
            <a:stretch>
              <a:fillRect/>
            </a:stretch>
          </p:blipFill>
          <p:spPr>
            <a:xfrm>
              <a:off x="797051" y="1990344"/>
              <a:ext cx="1170432" cy="899160"/>
            </a:xfrm>
            <a:prstGeom prst="rect">
              <a:avLst/>
            </a:prstGeom>
          </p:spPr>
        </p:pic>
        <p:pic>
          <p:nvPicPr>
            <p:cNvPr id="63" name="object 63"/>
            <p:cNvPicPr/>
            <p:nvPr/>
          </p:nvPicPr>
          <p:blipFill>
            <a:blip r:embed="rId19" cstate="print"/>
            <a:stretch>
              <a:fillRect/>
            </a:stretch>
          </p:blipFill>
          <p:spPr>
            <a:xfrm>
              <a:off x="108203" y="3561587"/>
              <a:ext cx="1263396" cy="742188"/>
            </a:xfrm>
            <a:prstGeom prst="rect">
              <a:avLst/>
            </a:prstGeom>
          </p:spPr>
        </p:pic>
        <p:sp>
          <p:nvSpPr>
            <p:cNvPr id="64" name="object 64"/>
            <p:cNvSpPr/>
            <p:nvPr/>
          </p:nvSpPr>
          <p:spPr>
            <a:xfrm>
              <a:off x="1367028" y="3572255"/>
              <a:ext cx="1490980" cy="464820"/>
            </a:xfrm>
            <a:custGeom>
              <a:avLst/>
              <a:gdLst/>
              <a:ahLst/>
              <a:cxnLst/>
              <a:rect l="l" t="t" r="r" b="b"/>
              <a:pathLst>
                <a:path w="1490980" h="464820">
                  <a:moveTo>
                    <a:pt x="1490472" y="0"/>
                  </a:moveTo>
                  <a:lnTo>
                    <a:pt x="0" y="0"/>
                  </a:lnTo>
                  <a:lnTo>
                    <a:pt x="0" y="464820"/>
                  </a:lnTo>
                  <a:lnTo>
                    <a:pt x="1490472" y="464820"/>
                  </a:lnTo>
                  <a:lnTo>
                    <a:pt x="1490472" y="0"/>
                  </a:lnTo>
                  <a:close/>
                </a:path>
              </a:pathLst>
            </a:custGeom>
            <a:solidFill>
              <a:srgbClr val="FFFFFF"/>
            </a:solidFill>
          </p:spPr>
          <p:txBody>
            <a:bodyPr wrap="square" lIns="0" tIns="0" rIns="0" bIns="0" rtlCol="0"/>
            <a:lstStyle/>
            <a:p>
              <a:endParaRPr sz="1632"/>
            </a:p>
          </p:txBody>
        </p:sp>
      </p:grpSp>
      <p:sp>
        <p:nvSpPr>
          <p:cNvPr id="65" name="object 65"/>
          <p:cNvSpPr txBox="1"/>
          <p:nvPr/>
        </p:nvSpPr>
        <p:spPr>
          <a:xfrm>
            <a:off x="1580200" y="6171931"/>
            <a:ext cx="1186762" cy="326322"/>
          </a:xfrm>
          <a:prstGeom prst="rect">
            <a:avLst/>
          </a:prstGeom>
        </p:spPr>
        <p:txBody>
          <a:bodyPr vert="horz" wrap="square" lIns="0" tIns="10365" rIns="0" bIns="0" rtlCol="0">
            <a:spAutoFit/>
          </a:bodyPr>
          <a:lstStyle/>
          <a:p>
            <a:pPr marL="11516" marR="4607">
              <a:lnSpc>
                <a:spcPct val="103499"/>
              </a:lnSpc>
              <a:spcBef>
                <a:spcPts val="82"/>
              </a:spcBef>
            </a:pPr>
            <a:r>
              <a:rPr sz="1043" u="sng" spc="32" dirty="0">
                <a:uFill>
                  <a:solidFill>
                    <a:srgbClr val="000000"/>
                  </a:solidFill>
                </a:uFill>
                <a:latin typeface="Meiryo UI"/>
                <a:cs typeface="Meiryo UI"/>
              </a:rPr>
              <a:t>校内</a:t>
            </a:r>
            <a:r>
              <a:rPr sz="1043" u="sng" spc="18" dirty="0">
                <a:uFill>
                  <a:solidFill>
                    <a:srgbClr val="000000"/>
                  </a:solidFill>
                </a:uFill>
                <a:latin typeface="Meiryo UI"/>
                <a:cs typeface="Meiryo UI"/>
              </a:rPr>
              <a:t>・</a:t>
            </a:r>
            <a:r>
              <a:rPr sz="1043" u="sng" spc="32" dirty="0">
                <a:uFill>
                  <a:solidFill>
                    <a:srgbClr val="000000"/>
                  </a:solidFill>
                </a:uFill>
                <a:latin typeface="Meiryo UI"/>
                <a:cs typeface="Meiryo UI"/>
              </a:rPr>
              <a:t>教育委員会等</a:t>
            </a:r>
            <a:r>
              <a:rPr sz="1043" u="sng" spc="-703" dirty="0">
                <a:uFill>
                  <a:solidFill>
                    <a:srgbClr val="000000"/>
                  </a:solidFill>
                </a:uFill>
                <a:latin typeface="Meiryo UI"/>
                <a:cs typeface="Meiryo UI"/>
              </a:rPr>
              <a:t>と </a:t>
            </a:r>
            <a:r>
              <a:rPr sz="1043" u="sng" spc="27" dirty="0">
                <a:uFill>
                  <a:solidFill>
                    <a:srgbClr val="000000"/>
                  </a:solidFill>
                </a:uFill>
                <a:latin typeface="Meiryo UI"/>
                <a:cs typeface="Meiryo UI"/>
              </a:rPr>
              <a:t>のデー</a:t>
            </a:r>
            <a:r>
              <a:rPr sz="1043" u="sng" spc="14" dirty="0">
                <a:uFill>
                  <a:solidFill>
                    <a:srgbClr val="000000"/>
                  </a:solidFill>
                </a:uFill>
                <a:latin typeface="Meiryo UI"/>
                <a:cs typeface="Meiryo UI"/>
              </a:rPr>
              <a:t>タ</a:t>
            </a:r>
            <a:r>
              <a:rPr sz="1043" u="sng" spc="32" dirty="0">
                <a:uFill>
                  <a:solidFill>
                    <a:srgbClr val="000000"/>
                  </a:solidFill>
                </a:uFill>
                <a:latin typeface="Meiryo UI"/>
                <a:cs typeface="Meiryo UI"/>
              </a:rPr>
              <a:t>即時共有</a:t>
            </a:r>
            <a:endParaRPr sz="1043">
              <a:latin typeface="Meiryo UI"/>
              <a:cs typeface="Meiryo UI"/>
            </a:endParaRPr>
          </a:p>
        </p:txBody>
      </p:sp>
      <p:sp>
        <p:nvSpPr>
          <p:cNvPr id="70" name="object 70"/>
          <p:cNvSpPr txBox="1">
            <a:spLocks noGrp="1"/>
          </p:cNvSpPr>
          <p:nvPr>
            <p:ph type="title"/>
          </p:nvPr>
        </p:nvSpPr>
        <p:spPr>
          <a:xfrm>
            <a:off x="392631" y="-26507"/>
            <a:ext cx="6338612" cy="373322"/>
          </a:xfrm>
          <a:prstGeom prst="rect">
            <a:avLst/>
          </a:prstGeom>
        </p:spPr>
        <p:txBody>
          <a:bodyPr vert="horz" wrap="square" lIns="0" tIns="10365" rIns="0" bIns="0" rtlCol="0">
            <a:spAutoFit/>
          </a:bodyPr>
          <a:lstStyle/>
          <a:p>
            <a:pPr marL="11516">
              <a:spcBef>
                <a:spcPts val="82"/>
              </a:spcBef>
            </a:pPr>
            <a:r>
              <a:rPr sz="2358" spc="-9" dirty="0">
                <a:solidFill>
                  <a:schemeClr val="bg1"/>
                </a:solidFill>
                <a:latin typeface="Meiryo UI"/>
                <a:cs typeface="Meiryo UI"/>
              </a:rPr>
              <a:t>GIGA</a:t>
            </a:r>
            <a:r>
              <a:rPr sz="2358" spc="-14" dirty="0">
                <a:solidFill>
                  <a:schemeClr val="bg1"/>
                </a:solidFill>
                <a:latin typeface="Meiryo UI"/>
                <a:cs typeface="Meiryo UI"/>
              </a:rPr>
              <a:t>ス</a:t>
            </a:r>
            <a:r>
              <a:rPr sz="2358" spc="-5" dirty="0">
                <a:solidFill>
                  <a:schemeClr val="bg1"/>
                </a:solidFill>
                <a:latin typeface="Meiryo UI"/>
                <a:cs typeface="Meiryo UI"/>
              </a:rPr>
              <a:t>ク</a:t>
            </a:r>
            <a:r>
              <a:rPr sz="2358" spc="-18" dirty="0">
                <a:solidFill>
                  <a:schemeClr val="bg1"/>
                </a:solidFill>
                <a:latin typeface="Meiryo UI"/>
                <a:cs typeface="Meiryo UI"/>
              </a:rPr>
              <a:t>ー</a:t>
            </a:r>
            <a:r>
              <a:rPr sz="2358" spc="-9" dirty="0">
                <a:solidFill>
                  <a:schemeClr val="bg1"/>
                </a:solidFill>
                <a:latin typeface="Meiryo UI"/>
                <a:cs typeface="Meiryo UI"/>
              </a:rPr>
              <a:t>ルを基盤</a:t>
            </a:r>
            <a:r>
              <a:rPr sz="2358" spc="-14" dirty="0">
                <a:solidFill>
                  <a:schemeClr val="bg1"/>
                </a:solidFill>
                <a:latin typeface="Meiryo UI"/>
                <a:cs typeface="Meiryo UI"/>
              </a:rPr>
              <a:t>と</a:t>
            </a:r>
            <a:r>
              <a:rPr sz="2358" spc="-9" dirty="0">
                <a:solidFill>
                  <a:schemeClr val="bg1"/>
                </a:solidFill>
                <a:latin typeface="Meiryo UI"/>
                <a:cs typeface="Meiryo UI"/>
              </a:rPr>
              <a:t>し</a:t>
            </a:r>
            <a:r>
              <a:rPr sz="2358" spc="-14" dirty="0">
                <a:solidFill>
                  <a:schemeClr val="bg1"/>
                </a:solidFill>
                <a:latin typeface="Meiryo UI"/>
                <a:cs typeface="Meiryo UI"/>
              </a:rPr>
              <a:t>た</a:t>
            </a:r>
            <a:r>
              <a:rPr sz="2358" spc="-9" dirty="0">
                <a:solidFill>
                  <a:schemeClr val="bg1"/>
                </a:solidFill>
                <a:latin typeface="Meiryo UI"/>
                <a:cs typeface="Meiryo UI"/>
              </a:rPr>
              <a:t>令和</a:t>
            </a:r>
            <a:r>
              <a:rPr sz="2358" spc="-14" dirty="0">
                <a:solidFill>
                  <a:schemeClr val="bg1"/>
                </a:solidFill>
                <a:latin typeface="Meiryo UI"/>
                <a:cs typeface="Meiryo UI"/>
              </a:rPr>
              <a:t>の</a:t>
            </a:r>
            <a:r>
              <a:rPr sz="2358" spc="-9" dirty="0">
                <a:solidFill>
                  <a:schemeClr val="bg1"/>
                </a:solidFill>
                <a:latin typeface="Meiryo UI"/>
                <a:cs typeface="Meiryo UI"/>
              </a:rPr>
              <a:t>日本型学校教育</a:t>
            </a:r>
            <a:endParaRPr sz="2358" dirty="0">
              <a:solidFill>
                <a:schemeClr val="bg1"/>
              </a:solidFill>
              <a:latin typeface="Meiryo UI"/>
              <a:cs typeface="Meiryo UI"/>
            </a:endParaRPr>
          </a:p>
        </p:txBody>
      </p:sp>
      <p:sp>
        <p:nvSpPr>
          <p:cNvPr id="71" name="object 71"/>
          <p:cNvSpPr txBox="1"/>
          <p:nvPr/>
        </p:nvSpPr>
        <p:spPr>
          <a:xfrm>
            <a:off x="2565541" y="3115019"/>
            <a:ext cx="1171791" cy="326322"/>
          </a:xfrm>
          <a:prstGeom prst="rect">
            <a:avLst/>
          </a:prstGeom>
        </p:spPr>
        <p:txBody>
          <a:bodyPr vert="horz" wrap="square" lIns="0" tIns="10365" rIns="0" bIns="0" rtlCol="0">
            <a:spAutoFit/>
          </a:bodyPr>
          <a:lstStyle/>
          <a:p>
            <a:pPr marL="11516" marR="4607">
              <a:lnSpc>
                <a:spcPct val="103499"/>
              </a:lnSpc>
              <a:spcBef>
                <a:spcPts val="82"/>
              </a:spcBef>
            </a:pPr>
            <a:r>
              <a:rPr sz="1043" u="sng" spc="27" dirty="0">
                <a:uFill>
                  <a:solidFill>
                    <a:srgbClr val="000000"/>
                  </a:solidFill>
                </a:uFill>
                <a:latin typeface="Meiryo UI"/>
                <a:cs typeface="Meiryo UI"/>
              </a:rPr>
              <a:t>障害のあ</a:t>
            </a:r>
            <a:r>
              <a:rPr sz="1043" u="sng" spc="18" dirty="0">
                <a:uFill>
                  <a:solidFill>
                    <a:srgbClr val="000000"/>
                  </a:solidFill>
                </a:uFill>
                <a:latin typeface="Meiryo UI"/>
                <a:cs typeface="Meiryo UI"/>
              </a:rPr>
              <a:t>る</a:t>
            </a:r>
            <a:r>
              <a:rPr sz="1043" u="sng" spc="27" dirty="0">
                <a:uFill>
                  <a:solidFill>
                    <a:srgbClr val="000000"/>
                  </a:solidFill>
                </a:uFill>
                <a:latin typeface="Meiryo UI"/>
                <a:cs typeface="Meiryo UI"/>
              </a:rPr>
              <a:t>児童生徒 への</a:t>
            </a:r>
            <a:r>
              <a:rPr sz="1043" u="sng" spc="32" dirty="0">
                <a:uFill>
                  <a:solidFill>
                    <a:srgbClr val="000000"/>
                  </a:solidFill>
                </a:uFill>
                <a:latin typeface="Meiryo UI"/>
                <a:cs typeface="Meiryo UI"/>
              </a:rPr>
              <a:t>支援</a:t>
            </a:r>
            <a:r>
              <a:rPr sz="1043" u="sng" spc="27" dirty="0">
                <a:uFill>
                  <a:solidFill>
                    <a:srgbClr val="000000"/>
                  </a:solidFill>
                </a:uFill>
                <a:latin typeface="Meiryo UI"/>
                <a:cs typeface="Meiryo UI"/>
              </a:rPr>
              <a:t>の</a:t>
            </a:r>
            <a:r>
              <a:rPr sz="1043" u="sng" spc="32" dirty="0">
                <a:uFill>
                  <a:solidFill>
                    <a:srgbClr val="000000"/>
                  </a:solidFill>
                </a:uFill>
                <a:latin typeface="Meiryo UI"/>
                <a:cs typeface="Meiryo UI"/>
              </a:rPr>
              <a:t>充実</a:t>
            </a:r>
            <a:endParaRPr sz="1043">
              <a:latin typeface="Meiryo UI"/>
              <a:cs typeface="Meiryo UI"/>
            </a:endParaRPr>
          </a:p>
        </p:txBody>
      </p:sp>
      <p:sp>
        <p:nvSpPr>
          <p:cNvPr id="72" name="object 72"/>
          <p:cNvSpPr txBox="1"/>
          <p:nvPr/>
        </p:nvSpPr>
        <p:spPr>
          <a:xfrm>
            <a:off x="2580742" y="2511101"/>
            <a:ext cx="981195" cy="326322"/>
          </a:xfrm>
          <a:prstGeom prst="rect">
            <a:avLst/>
          </a:prstGeom>
        </p:spPr>
        <p:txBody>
          <a:bodyPr vert="horz" wrap="square" lIns="0" tIns="10365" rIns="0" bIns="0" rtlCol="0">
            <a:spAutoFit/>
          </a:bodyPr>
          <a:lstStyle/>
          <a:p>
            <a:pPr marL="11516" marR="4607">
              <a:lnSpc>
                <a:spcPct val="103499"/>
              </a:lnSpc>
              <a:spcBef>
                <a:spcPts val="82"/>
              </a:spcBef>
            </a:pPr>
            <a:r>
              <a:rPr sz="1043" u="sng" spc="32" dirty="0">
                <a:uFill>
                  <a:solidFill>
                    <a:srgbClr val="000000"/>
                  </a:solidFill>
                </a:uFill>
                <a:latin typeface="Meiryo UI"/>
                <a:cs typeface="Meiryo UI"/>
              </a:rPr>
              <a:t>不登校児童生徒</a:t>
            </a:r>
            <a:r>
              <a:rPr sz="1043" u="sng" spc="-898" dirty="0">
                <a:uFill>
                  <a:solidFill>
                    <a:srgbClr val="000000"/>
                  </a:solidFill>
                </a:uFill>
                <a:latin typeface="Meiryo UI"/>
                <a:cs typeface="Meiryo UI"/>
              </a:rPr>
              <a:t>へ </a:t>
            </a:r>
            <a:r>
              <a:rPr sz="1043" u="sng" spc="27" dirty="0">
                <a:uFill>
                  <a:solidFill>
                    <a:srgbClr val="000000"/>
                  </a:solidFill>
                </a:uFill>
                <a:latin typeface="Meiryo UI"/>
                <a:cs typeface="Meiryo UI"/>
              </a:rPr>
              <a:t>の</a:t>
            </a:r>
            <a:r>
              <a:rPr sz="1043" u="sng" spc="32" dirty="0">
                <a:uFill>
                  <a:solidFill>
                    <a:srgbClr val="000000"/>
                  </a:solidFill>
                </a:uFill>
                <a:latin typeface="Meiryo UI"/>
                <a:cs typeface="Meiryo UI"/>
              </a:rPr>
              <a:t>支援</a:t>
            </a:r>
            <a:r>
              <a:rPr sz="1043" u="sng" spc="27" dirty="0">
                <a:uFill>
                  <a:solidFill>
                    <a:srgbClr val="000000"/>
                  </a:solidFill>
                </a:uFill>
                <a:latin typeface="Meiryo UI"/>
                <a:cs typeface="Meiryo UI"/>
              </a:rPr>
              <a:t>の</a:t>
            </a:r>
            <a:r>
              <a:rPr sz="1043" u="sng" spc="32" dirty="0">
                <a:uFill>
                  <a:solidFill>
                    <a:srgbClr val="000000"/>
                  </a:solidFill>
                </a:uFill>
                <a:latin typeface="Meiryo UI"/>
                <a:cs typeface="Meiryo UI"/>
              </a:rPr>
              <a:t>充実</a:t>
            </a:r>
            <a:endParaRPr sz="1043">
              <a:latin typeface="Meiryo UI"/>
              <a:cs typeface="Meiryo UI"/>
            </a:endParaRPr>
          </a:p>
        </p:txBody>
      </p:sp>
      <p:sp>
        <p:nvSpPr>
          <p:cNvPr id="73" name="object 73"/>
          <p:cNvSpPr/>
          <p:nvPr/>
        </p:nvSpPr>
        <p:spPr>
          <a:xfrm>
            <a:off x="3263894" y="865642"/>
            <a:ext cx="1476398" cy="421499"/>
          </a:xfrm>
          <a:custGeom>
            <a:avLst/>
            <a:gdLst/>
            <a:ahLst/>
            <a:cxnLst/>
            <a:rect l="l" t="t" r="r" b="b"/>
            <a:pathLst>
              <a:path w="1628139" h="464819">
                <a:moveTo>
                  <a:pt x="1627632" y="0"/>
                </a:moveTo>
                <a:lnTo>
                  <a:pt x="0" y="0"/>
                </a:lnTo>
                <a:lnTo>
                  <a:pt x="0" y="464820"/>
                </a:lnTo>
                <a:lnTo>
                  <a:pt x="1627632" y="464820"/>
                </a:lnTo>
                <a:lnTo>
                  <a:pt x="1627632" y="0"/>
                </a:lnTo>
                <a:close/>
              </a:path>
            </a:pathLst>
          </a:custGeom>
          <a:solidFill>
            <a:srgbClr val="FFFFFF"/>
          </a:solidFill>
        </p:spPr>
        <p:txBody>
          <a:bodyPr wrap="square" lIns="0" tIns="0" rIns="0" bIns="0" rtlCol="0"/>
          <a:lstStyle/>
          <a:p>
            <a:endParaRPr sz="1632"/>
          </a:p>
        </p:txBody>
      </p:sp>
      <p:sp>
        <p:nvSpPr>
          <p:cNvPr id="74" name="object 74"/>
          <p:cNvSpPr txBox="1"/>
          <p:nvPr/>
        </p:nvSpPr>
        <p:spPr>
          <a:xfrm>
            <a:off x="3342205" y="899730"/>
            <a:ext cx="1171215" cy="176192"/>
          </a:xfrm>
          <a:prstGeom prst="rect">
            <a:avLst/>
          </a:prstGeom>
        </p:spPr>
        <p:txBody>
          <a:bodyPr vert="horz" wrap="square" lIns="0" tIns="15547" rIns="0" bIns="0" rtlCol="0">
            <a:spAutoFit/>
          </a:bodyPr>
          <a:lstStyle/>
          <a:p>
            <a:pPr marL="11516">
              <a:spcBef>
                <a:spcPts val="122"/>
              </a:spcBef>
            </a:pPr>
            <a:r>
              <a:rPr sz="1043" u="sng" spc="32" dirty="0">
                <a:uFill>
                  <a:solidFill>
                    <a:srgbClr val="000000"/>
                  </a:solidFill>
                </a:uFill>
                <a:latin typeface="Meiryo UI"/>
                <a:cs typeface="Meiryo UI"/>
              </a:rPr>
              <a:t>個々の子供の状況を</a:t>
            </a:r>
            <a:endParaRPr sz="1043">
              <a:latin typeface="Meiryo UI"/>
              <a:cs typeface="Meiryo UI"/>
            </a:endParaRPr>
          </a:p>
        </p:txBody>
      </p:sp>
      <p:grpSp>
        <p:nvGrpSpPr>
          <p:cNvPr id="75" name="object 75"/>
          <p:cNvGrpSpPr/>
          <p:nvPr/>
        </p:nvGrpSpPr>
        <p:grpSpPr>
          <a:xfrm>
            <a:off x="3187885" y="1267794"/>
            <a:ext cx="1535708" cy="1760853"/>
            <a:chOff x="2139695" y="1571244"/>
            <a:chExt cx="1693545" cy="1941830"/>
          </a:xfrm>
        </p:grpSpPr>
        <p:pic>
          <p:nvPicPr>
            <p:cNvPr id="76" name="object 76"/>
            <p:cNvPicPr/>
            <p:nvPr/>
          </p:nvPicPr>
          <p:blipFill>
            <a:blip r:embed="rId20" cstate="print"/>
            <a:stretch>
              <a:fillRect/>
            </a:stretch>
          </p:blipFill>
          <p:spPr>
            <a:xfrm>
              <a:off x="2139695" y="1571244"/>
              <a:ext cx="1406652" cy="928115"/>
            </a:xfrm>
            <a:prstGeom prst="rect">
              <a:avLst/>
            </a:prstGeom>
          </p:spPr>
        </p:pic>
        <p:pic>
          <p:nvPicPr>
            <p:cNvPr id="77" name="object 77"/>
            <p:cNvPicPr/>
            <p:nvPr/>
          </p:nvPicPr>
          <p:blipFill>
            <a:blip r:embed="rId21" cstate="print"/>
            <a:stretch>
              <a:fillRect/>
            </a:stretch>
          </p:blipFill>
          <p:spPr>
            <a:xfrm>
              <a:off x="2580131" y="2668524"/>
              <a:ext cx="1252728" cy="844296"/>
            </a:xfrm>
            <a:prstGeom prst="rect">
              <a:avLst/>
            </a:prstGeom>
          </p:spPr>
        </p:pic>
      </p:grpSp>
      <p:sp>
        <p:nvSpPr>
          <p:cNvPr id="78" name="object 78"/>
          <p:cNvSpPr txBox="1"/>
          <p:nvPr/>
        </p:nvSpPr>
        <p:spPr>
          <a:xfrm>
            <a:off x="6592585" y="479613"/>
            <a:ext cx="966224" cy="326322"/>
          </a:xfrm>
          <a:prstGeom prst="rect">
            <a:avLst/>
          </a:prstGeom>
        </p:spPr>
        <p:txBody>
          <a:bodyPr vert="horz" wrap="square" lIns="0" tIns="10365" rIns="0" bIns="0" rtlCol="0">
            <a:spAutoFit/>
          </a:bodyPr>
          <a:lstStyle/>
          <a:p>
            <a:pPr marL="11516" marR="4607">
              <a:lnSpc>
                <a:spcPct val="103499"/>
              </a:lnSpc>
              <a:spcBef>
                <a:spcPts val="82"/>
              </a:spcBef>
              <a:tabLst>
                <a:tab pos="852786" algn="l"/>
              </a:tabLst>
            </a:pPr>
            <a:r>
              <a:rPr sz="1043" u="sng" spc="32" dirty="0">
                <a:uFill>
                  <a:solidFill>
                    <a:srgbClr val="000000"/>
                  </a:solidFill>
                </a:uFill>
                <a:latin typeface="Meiryo UI"/>
                <a:cs typeface="Meiryo UI"/>
              </a:rPr>
              <a:t>学</a:t>
            </a:r>
            <a:r>
              <a:rPr sz="1043" u="sng" spc="23" dirty="0">
                <a:uFill>
                  <a:solidFill>
                    <a:srgbClr val="000000"/>
                  </a:solidFill>
                </a:uFill>
                <a:latin typeface="Meiryo UI"/>
                <a:cs typeface="Meiryo UI"/>
              </a:rPr>
              <a:t>び</a:t>
            </a:r>
            <a:r>
              <a:rPr sz="1043" u="sng" spc="32" dirty="0">
                <a:uFill>
                  <a:solidFill>
                    <a:srgbClr val="000000"/>
                  </a:solidFill>
                </a:uFill>
                <a:latin typeface="Meiryo UI"/>
                <a:cs typeface="Meiryo UI"/>
              </a:rPr>
              <a:t>の基礎</a:t>
            </a:r>
            <a:r>
              <a:rPr sz="1043" u="sng" spc="14" dirty="0">
                <a:uFill>
                  <a:solidFill>
                    <a:srgbClr val="000000"/>
                  </a:solidFill>
                </a:uFill>
                <a:latin typeface="Meiryo UI"/>
                <a:cs typeface="Meiryo UI"/>
              </a:rPr>
              <a:t>と</a:t>
            </a:r>
            <a:r>
              <a:rPr sz="1043" u="sng" spc="27" dirty="0">
                <a:uFill>
                  <a:solidFill>
                    <a:srgbClr val="000000"/>
                  </a:solidFill>
                </a:uFill>
                <a:latin typeface="Meiryo UI"/>
                <a:cs typeface="Meiryo UI"/>
              </a:rPr>
              <a:t>なる</a:t>
            </a:r>
            <a:r>
              <a:rPr sz="1043" u="sng" spc="-893" dirty="0">
                <a:uFill>
                  <a:solidFill>
                    <a:srgbClr val="000000"/>
                  </a:solidFill>
                </a:uFill>
                <a:latin typeface="Meiryo UI"/>
                <a:cs typeface="Meiryo UI"/>
              </a:rPr>
              <a:t>デ </a:t>
            </a:r>
            <a:r>
              <a:rPr sz="1043" u="sng" spc="23" dirty="0">
                <a:uFill>
                  <a:solidFill>
                    <a:srgbClr val="000000"/>
                  </a:solidFill>
                </a:uFill>
                <a:latin typeface="Meiryo UI"/>
                <a:cs typeface="Meiryo UI"/>
              </a:rPr>
              <a:t>ジ</a:t>
            </a:r>
            <a:r>
              <a:rPr sz="1043" u="sng" spc="14" dirty="0">
                <a:uFill>
                  <a:solidFill>
                    <a:srgbClr val="000000"/>
                  </a:solidFill>
                </a:uFill>
                <a:latin typeface="Meiryo UI"/>
                <a:cs typeface="Meiryo UI"/>
              </a:rPr>
              <a:t>タ</a:t>
            </a:r>
            <a:r>
              <a:rPr sz="1043" u="sng" spc="32" dirty="0">
                <a:uFill>
                  <a:solidFill>
                    <a:srgbClr val="000000"/>
                  </a:solidFill>
                </a:uFill>
                <a:latin typeface="Meiryo UI"/>
                <a:cs typeface="Meiryo UI"/>
              </a:rPr>
              <a:t>ル教科</a:t>
            </a:r>
            <a:r>
              <a:rPr sz="1043" u="sng" dirty="0">
                <a:uFill>
                  <a:solidFill>
                    <a:srgbClr val="000000"/>
                  </a:solidFill>
                </a:uFill>
                <a:latin typeface="Meiryo UI"/>
                <a:cs typeface="Meiryo UI"/>
              </a:rPr>
              <a:t>	</a:t>
            </a:r>
            <a:endParaRPr sz="1043">
              <a:latin typeface="Meiryo UI"/>
              <a:cs typeface="Meiryo UI"/>
            </a:endParaRPr>
          </a:p>
        </p:txBody>
      </p:sp>
      <p:sp>
        <p:nvSpPr>
          <p:cNvPr id="79" name="object 79"/>
          <p:cNvSpPr txBox="1"/>
          <p:nvPr/>
        </p:nvSpPr>
        <p:spPr>
          <a:xfrm>
            <a:off x="7308904" y="647366"/>
            <a:ext cx="137045" cy="173285"/>
          </a:xfrm>
          <a:prstGeom prst="rect">
            <a:avLst/>
          </a:prstGeom>
        </p:spPr>
        <p:txBody>
          <a:bodyPr vert="horz" wrap="square" lIns="0" tIns="12668" rIns="0" bIns="0" rtlCol="0">
            <a:spAutoFit/>
          </a:bodyPr>
          <a:lstStyle/>
          <a:p>
            <a:pPr>
              <a:spcBef>
                <a:spcPts val="100"/>
              </a:spcBef>
            </a:pPr>
            <a:r>
              <a:rPr sz="1043" spc="32" dirty="0">
                <a:latin typeface="Meiryo UI"/>
                <a:cs typeface="Meiryo UI"/>
              </a:rPr>
              <a:t>書</a:t>
            </a:r>
            <a:endParaRPr sz="1043">
              <a:latin typeface="Meiryo UI"/>
              <a:cs typeface="Meiryo UI"/>
            </a:endParaRPr>
          </a:p>
        </p:txBody>
      </p:sp>
      <p:sp>
        <p:nvSpPr>
          <p:cNvPr id="80" name="object 80"/>
          <p:cNvSpPr/>
          <p:nvPr/>
        </p:nvSpPr>
        <p:spPr>
          <a:xfrm>
            <a:off x="3015139" y="4190648"/>
            <a:ext cx="1386571" cy="587335"/>
          </a:xfrm>
          <a:custGeom>
            <a:avLst/>
            <a:gdLst/>
            <a:ahLst/>
            <a:cxnLst/>
            <a:rect l="l" t="t" r="r" b="b"/>
            <a:pathLst>
              <a:path w="1529079" h="647700">
                <a:moveTo>
                  <a:pt x="1528571" y="0"/>
                </a:moveTo>
                <a:lnTo>
                  <a:pt x="0" y="0"/>
                </a:lnTo>
                <a:lnTo>
                  <a:pt x="0" y="647699"/>
                </a:lnTo>
                <a:lnTo>
                  <a:pt x="1528571" y="647699"/>
                </a:lnTo>
                <a:lnTo>
                  <a:pt x="1528571" y="0"/>
                </a:lnTo>
                <a:close/>
              </a:path>
            </a:pathLst>
          </a:custGeom>
          <a:solidFill>
            <a:srgbClr val="FFFFFF"/>
          </a:solidFill>
        </p:spPr>
        <p:txBody>
          <a:bodyPr wrap="square" lIns="0" tIns="0" rIns="0" bIns="0" rtlCol="0"/>
          <a:lstStyle/>
          <a:p>
            <a:endParaRPr sz="1632"/>
          </a:p>
        </p:txBody>
      </p:sp>
      <p:sp>
        <p:nvSpPr>
          <p:cNvPr id="81" name="object 81"/>
          <p:cNvSpPr txBox="1"/>
          <p:nvPr/>
        </p:nvSpPr>
        <p:spPr>
          <a:xfrm>
            <a:off x="3075486" y="4224738"/>
            <a:ext cx="1259891" cy="491624"/>
          </a:xfrm>
          <a:prstGeom prst="rect">
            <a:avLst/>
          </a:prstGeom>
        </p:spPr>
        <p:txBody>
          <a:bodyPr vert="horz" wrap="square" lIns="0" tIns="10365" rIns="0" bIns="0" rtlCol="0">
            <a:spAutoFit/>
          </a:bodyPr>
          <a:lstStyle/>
          <a:p>
            <a:pPr marL="11516" marR="4607">
              <a:lnSpc>
                <a:spcPct val="103499"/>
              </a:lnSpc>
              <a:spcBef>
                <a:spcPts val="82"/>
              </a:spcBef>
            </a:pPr>
            <a:r>
              <a:rPr sz="1043" u="sng" spc="32" dirty="0">
                <a:uFill>
                  <a:solidFill>
                    <a:srgbClr val="000000"/>
                  </a:solidFill>
                </a:uFill>
                <a:latin typeface="Meiryo UI"/>
                <a:cs typeface="Meiryo UI"/>
              </a:rPr>
              <a:t>遠隔技術を活用</a:t>
            </a:r>
            <a:r>
              <a:rPr sz="1043" u="sng" spc="27" dirty="0">
                <a:uFill>
                  <a:solidFill>
                    <a:srgbClr val="000000"/>
                  </a:solidFill>
                </a:uFill>
                <a:latin typeface="Meiryo UI"/>
                <a:cs typeface="Meiryo UI"/>
              </a:rPr>
              <a:t>し</a:t>
            </a:r>
            <a:r>
              <a:rPr sz="1043" u="sng" spc="23" dirty="0">
                <a:uFill>
                  <a:solidFill>
                    <a:srgbClr val="000000"/>
                  </a:solidFill>
                </a:uFill>
                <a:latin typeface="Meiryo UI"/>
                <a:cs typeface="Meiryo UI"/>
              </a:rPr>
              <a:t>た</a:t>
            </a:r>
            <a:r>
              <a:rPr sz="1043" u="sng" spc="-258" dirty="0">
                <a:uFill>
                  <a:solidFill>
                    <a:srgbClr val="000000"/>
                  </a:solidFill>
                </a:uFill>
                <a:latin typeface="Meiryo UI"/>
                <a:cs typeface="Meiryo UI"/>
              </a:rPr>
              <a:t>場 </a:t>
            </a:r>
            <a:r>
              <a:rPr sz="1043" u="sng" spc="27" dirty="0">
                <a:uFill>
                  <a:solidFill>
                    <a:srgbClr val="000000"/>
                  </a:solidFill>
                </a:uFill>
                <a:latin typeface="Meiryo UI"/>
                <a:cs typeface="Meiryo UI"/>
              </a:rPr>
              <a:t>所に制約を受けない教 </a:t>
            </a:r>
            <a:r>
              <a:rPr sz="1043" u="sng" spc="32" dirty="0">
                <a:uFill>
                  <a:solidFill>
                    <a:srgbClr val="000000"/>
                  </a:solidFill>
                </a:uFill>
                <a:latin typeface="Meiryo UI"/>
                <a:cs typeface="Meiryo UI"/>
              </a:rPr>
              <a:t>員研修</a:t>
            </a:r>
            <a:r>
              <a:rPr sz="1043" u="sng" spc="27" dirty="0">
                <a:uFill>
                  <a:solidFill>
                    <a:srgbClr val="000000"/>
                  </a:solidFill>
                </a:uFill>
                <a:latin typeface="Meiryo UI"/>
                <a:cs typeface="Meiryo UI"/>
              </a:rPr>
              <a:t>や</a:t>
            </a:r>
            <a:r>
              <a:rPr sz="1043" u="sng" spc="32" dirty="0">
                <a:uFill>
                  <a:solidFill>
                    <a:srgbClr val="000000"/>
                  </a:solidFill>
                </a:uFill>
                <a:latin typeface="Meiryo UI"/>
                <a:cs typeface="Meiryo UI"/>
              </a:rPr>
              <a:t>採点業務</a:t>
            </a:r>
            <a:endParaRPr sz="1043">
              <a:latin typeface="Meiryo UI"/>
              <a:cs typeface="Meiryo UI"/>
            </a:endParaRPr>
          </a:p>
        </p:txBody>
      </p:sp>
      <p:grpSp>
        <p:nvGrpSpPr>
          <p:cNvPr id="82" name="object 82"/>
          <p:cNvGrpSpPr/>
          <p:nvPr/>
        </p:nvGrpSpPr>
        <p:grpSpPr>
          <a:xfrm>
            <a:off x="1555785" y="1227716"/>
            <a:ext cx="5304441" cy="3696756"/>
            <a:chOff x="339852" y="1527047"/>
            <a:chExt cx="5849620" cy="4076700"/>
          </a:xfrm>
        </p:grpSpPr>
        <p:pic>
          <p:nvPicPr>
            <p:cNvPr id="83" name="object 83"/>
            <p:cNvPicPr/>
            <p:nvPr/>
          </p:nvPicPr>
          <p:blipFill>
            <a:blip r:embed="rId22" cstate="print"/>
            <a:stretch>
              <a:fillRect/>
            </a:stretch>
          </p:blipFill>
          <p:spPr>
            <a:xfrm>
              <a:off x="339852" y="4591812"/>
              <a:ext cx="1382267" cy="1011936"/>
            </a:xfrm>
            <a:prstGeom prst="rect">
              <a:avLst/>
            </a:prstGeom>
          </p:spPr>
        </p:pic>
        <p:sp>
          <p:nvSpPr>
            <p:cNvPr id="84" name="object 84"/>
            <p:cNvSpPr/>
            <p:nvPr/>
          </p:nvSpPr>
          <p:spPr>
            <a:xfrm>
              <a:off x="3712463" y="1527047"/>
              <a:ext cx="2476500" cy="464820"/>
            </a:xfrm>
            <a:custGeom>
              <a:avLst/>
              <a:gdLst/>
              <a:ahLst/>
              <a:cxnLst/>
              <a:rect l="l" t="t" r="r" b="b"/>
              <a:pathLst>
                <a:path w="2476500" h="464819">
                  <a:moveTo>
                    <a:pt x="2476500" y="0"/>
                  </a:moveTo>
                  <a:lnTo>
                    <a:pt x="0" y="0"/>
                  </a:lnTo>
                  <a:lnTo>
                    <a:pt x="0" y="464820"/>
                  </a:lnTo>
                  <a:lnTo>
                    <a:pt x="2476500" y="464820"/>
                  </a:lnTo>
                  <a:lnTo>
                    <a:pt x="2476500" y="0"/>
                  </a:lnTo>
                  <a:close/>
                </a:path>
              </a:pathLst>
            </a:custGeom>
            <a:solidFill>
              <a:srgbClr val="FFFFFF"/>
            </a:solidFill>
          </p:spPr>
          <p:txBody>
            <a:bodyPr wrap="square" lIns="0" tIns="0" rIns="0" bIns="0" rtlCol="0"/>
            <a:lstStyle/>
            <a:p>
              <a:endParaRPr sz="1632"/>
            </a:p>
          </p:txBody>
        </p:sp>
      </p:grpSp>
      <p:sp>
        <p:nvSpPr>
          <p:cNvPr id="85" name="object 85"/>
          <p:cNvSpPr txBox="1"/>
          <p:nvPr/>
        </p:nvSpPr>
        <p:spPr>
          <a:xfrm>
            <a:off x="3342205" y="1030741"/>
            <a:ext cx="3429576" cy="569374"/>
          </a:xfrm>
          <a:prstGeom prst="rect">
            <a:avLst/>
          </a:prstGeom>
        </p:spPr>
        <p:txBody>
          <a:bodyPr vert="horz" wrap="square" lIns="0" tIns="48945" rIns="0" bIns="0" rtlCol="0">
            <a:spAutoFit/>
          </a:bodyPr>
          <a:lstStyle/>
          <a:p>
            <a:pPr marL="11516">
              <a:spcBef>
                <a:spcPts val="385"/>
              </a:spcBef>
            </a:pPr>
            <a:r>
              <a:rPr sz="1043" u="sng" spc="32" dirty="0">
                <a:uFill>
                  <a:solidFill>
                    <a:srgbClr val="000000"/>
                  </a:solidFill>
                </a:uFill>
                <a:latin typeface="Meiryo UI"/>
                <a:cs typeface="Meiryo UI"/>
              </a:rPr>
              <a:t>客観的</a:t>
            </a:r>
            <a:r>
              <a:rPr sz="1043" u="sng" spc="18" dirty="0">
                <a:uFill>
                  <a:solidFill>
                    <a:srgbClr val="000000"/>
                  </a:solidFill>
                </a:uFill>
                <a:latin typeface="Meiryo UI"/>
                <a:cs typeface="Meiryo UI"/>
              </a:rPr>
              <a:t>・</a:t>
            </a:r>
            <a:r>
              <a:rPr sz="1043" u="sng" spc="32" dirty="0">
                <a:uFill>
                  <a:solidFill>
                    <a:srgbClr val="000000"/>
                  </a:solidFill>
                </a:uFill>
                <a:latin typeface="Meiryo UI"/>
                <a:cs typeface="Meiryo UI"/>
              </a:rPr>
              <a:t>継続的に把握</a:t>
            </a:r>
            <a:endParaRPr sz="1043">
              <a:latin typeface="Meiryo UI"/>
              <a:cs typeface="Meiryo UI"/>
            </a:endParaRPr>
          </a:p>
          <a:p>
            <a:pPr marL="1376781">
              <a:spcBef>
                <a:spcPts val="308"/>
              </a:spcBef>
            </a:pPr>
            <a:r>
              <a:rPr sz="1043" u="sng" spc="27" dirty="0">
                <a:uFill>
                  <a:solidFill>
                    <a:srgbClr val="000000"/>
                  </a:solidFill>
                </a:uFill>
                <a:latin typeface="Meiryo UI"/>
                <a:cs typeface="Meiryo UI"/>
              </a:rPr>
              <a:t>デー</a:t>
            </a:r>
            <a:r>
              <a:rPr sz="1043" u="sng" spc="14" dirty="0">
                <a:uFill>
                  <a:solidFill>
                    <a:srgbClr val="000000"/>
                  </a:solidFill>
                </a:uFill>
                <a:latin typeface="Meiryo UI"/>
                <a:cs typeface="Meiryo UI"/>
              </a:rPr>
              <a:t>タ</a:t>
            </a:r>
            <a:r>
              <a:rPr sz="1043" u="sng" spc="27" dirty="0">
                <a:uFill>
                  <a:solidFill>
                    <a:srgbClr val="000000"/>
                  </a:solidFill>
                </a:uFill>
                <a:latin typeface="Meiryo UI"/>
                <a:cs typeface="Meiryo UI"/>
              </a:rPr>
              <a:t>に基づいた最適な教材</a:t>
            </a:r>
            <a:r>
              <a:rPr sz="1043" u="sng" spc="18" dirty="0">
                <a:uFill>
                  <a:solidFill>
                    <a:srgbClr val="000000"/>
                  </a:solidFill>
                </a:uFill>
                <a:latin typeface="Meiryo UI"/>
                <a:cs typeface="Meiryo UI"/>
              </a:rPr>
              <a:t>・</a:t>
            </a:r>
            <a:r>
              <a:rPr sz="1043" u="sng" spc="32" dirty="0">
                <a:uFill>
                  <a:solidFill>
                    <a:srgbClr val="000000"/>
                  </a:solidFill>
                </a:uFill>
                <a:latin typeface="Meiryo UI"/>
                <a:cs typeface="Meiryo UI"/>
              </a:rPr>
              <a:t>指導案</a:t>
            </a:r>
            <a:endParaRPr sz="1043">
              <a:latin typeface="Meiryo UI"/>
              <a:cs typeface="Meiryo UI"/>
            </a:endParaRPr>
          </a:p>
          <a:p>
            <a:pPr marL="1373902">
              <a:spcBef>
                <a:spcPts val="41"/>
              </a:spcBef>
            </a:pPr>
            <a:r>
              <a:rPr sz="1043" u="sng" spc="32" dirty="0">
                <a:uFill>
                  <a:solidFill>
                    <a:srgbClr val="000000"/>
                  </a:solidFill>
                </a:uFill>
                <a:latin typeface="Meiryo UI"/>
                <a:cs typeface="Meiryo UI"/>
              </a:rPr>
              <a:t>（教育</a:t>
            </a:r>
            <a:r>
              <a:rPr sz="1043" u="sng" spc="14" dirty="0">
                <a:uFill>
                  <a:solidFill>
                    <a:srgbClr val="000000"/>
                  </a:solidFill>
                </a:uFill>
                <a:latin typeface="Meiryo UI"/>
                <a:cs typeface="Meiryo UI"/>
              </a:rPr>
              <a:t>コ</a:t>
            </a:r>
            <a:r>
              <a:rPr sz="1043" u="sng" spc="27" dirty="0">
                <a:uFill>
                  <a:solidFill>
                    <a:srgbClr val="000000"/>
                  </a:solidFill>
                </a:uFill>
                <a:latin typeface="Meiryo UI"/>
                <a:cs typeface="Meiryo UI"/>
              </a:rPr>
              <a:t>ンテンツ）の検索やレ</a:t>
            </a:r>
            <a:r>
              <a:rPr sz="1043" u="sng" spc="14" dirty="0">
                <a:uFill>
                  <a:solidFill>
                    <a:srgbClr val="000000"/>
                  </a:solidFill>
                </a:uFill>
                <a:latin typeface="Meiryo UI"/>
                <a:cs typeface="Meiryo UI"/>
              </a:rPr>
              <a:t>コメ</a:t>
            </a:r>
            <a:r>
              <a:rPr sz="1043" u="sng" spc="23" dirty="0">
                <a:uFill>
                  <a:solidFill>
                    <a:srgbClr val="000000"/>
                  </a:solidFill>
                </a:uFill>
                <a:latin typeface="Meiryo UI"/>
                <a:cs typeface="Meiryo UI"/>
              </a:rPr>
              <a:t>ンド</a:t>
            </a:r>
            <a:endParaRPr sz="1043">
              <a:latin typeface="Meiryo UI"/>
              <a:cs typeface="Meiryo UI"/>
            </a:endParaRPr>
          </a:p>
        </p:txBody>
      </p:sp>
      <p:pic>
        <p:nvPicPr>
          <p:cNvPr id="86" name="object 86"/>
          <p:cNvPicPr/>
          <p:nvPr/>
        </p:nvPicPr>
        <p:blipFill>
          <a:blip r:embed="rId23" cstate="print"/>
          <a:stretch>
            <a:fillRect/>
          </a:stretch>
        </p:blipFill>
        <p:spPr>
          <a:xfrm>
            <a:off x="7355891" y="702569"/>
            <a:ext cx="1351562" cy="96184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25650" y="400427"/>
            <a:ext cx="9323655" cy="6064522"/>
            <a:chOff x="196342" y="696213"/>
            <a:chExt cx="10281920" cy="6687820"/>
          </a:xfrm>
        </p:grpSpPr>
        <p:pic>
          <p:nvPicPr>
            <p:cNvPr id="3" name="object 3"/>
            <p:cNvPicPr/>
            <p:nvPr/>
          </p:nvPicPr>
          <p:blipFill>
            <a:blip r:embed="rId2" cstate="print"/>
            <a:stretch>
              <a:fillRect/>
            </a:stretch>
          </p:blipFill>
          <p:spPr>
            <a:xfrm>
              <a:off x="1030224" y="1440180"/>
              <a:ext cx="8685276" cy="4543044"/>
            </a:xfrm>
            <a:prstGeom prst="rect">
              <a:avLst/>
            </a:prstGeom>
          </p:spPr>
        </p:pic>
        <p:sp>
          <p:nvSpPr>
            <p:cNvPr id="4" name="object 4"/>
            <p:cNvSpPr/>
            <p:nvPr/>
          </p:nvSpPr>
          <p:spPr>
            <a:xfrm>
              <a:off x="812089" y="4588763"/>
              <a:ext cx="3702050" cy="12700"/>
            </a:xfrm>
            <a:custGeom>
              <a:avLst/>
              <a:gdLst/>
              <a:ahLst/>
              <a:cxnLst/>
              <a:rect l="l" t="t" r="r" b="b"/>
              <a:pathLst>
                <a:path w="3702050" h="12700">
                  <a:moveTo>
                    <a:pt x="-13715" y="6096"/>
                  </a:moveTo>
                  <a:lnTo>
                    <a:pt x="3715460" y="6096"/>
                  </a:lnTo>
                </a:path>
              </a:pathLst>
            </a:custGeom>
            <a:ln w="39624">
              <a:solidFill>
                <a:srgbClr val="FFFFFF"/>
              </a:solidFill>
            </a:ln>
          </p:spPr>
          <p:txBody>
            <a:bodyPr wrap="square" lIns="0" tIns="0" rIns="0" bIns="0" rtlCol="0"/>
            <a:lstStyle/>
            <a:p>
              <a:endParaRPr sz="1632"/>
            </a:p>
          </p:txBody>
        </p:sp>
        <p:sp>
          <p:nvSpPr>
            <p:cNvPr id="5" name="object 5"/>
            <p:cNvSpPr/>
            <p:nvPr/>
          </p:nvSpPr>
          <p:spPr>
            <a:xfrm>
              <a:off x="4520183" y="4601991"/>
              <a:ext cx="594360" cy="2033905"/>
            </a:xfrm>
            <a:custGeom>
              <a:avLst/>
              <a:gdLst/>
              <a:ahLst/>
              <a:cxnLst/>
              <a:rect l="l" t="t" r="r" b="b"/>
              <a:pathLst>
                <a:path w="594360" h="2033904">
                  <a:moveTo>
                    <a:pt x="0" y="0"/>
                  </a:moveTo>
                  <a:lnTo>
                    <a:pt x="3039" y="495"/>
                  </a:lnTo>
                  <a:lnTo>
                    <a:pt x="48391" y="10913"/>
                  </a:lnTo>
                  <a:lnTo>
                    <a:pt x="50913" y="11664"/>
                  </a:lnTo>
                </a:path>
                <a:path w="594360" h="2033904">
                  <a:moveTo>
                    <a:pt x="53339" y="12387"/>
                  </a:moveTo>
                  <a:lnTo>
                    <a:pt x="92634" y="24092"/>
                  </a:lnTo>
                  <a:lnTo>
                    <a:pt x="127870" y="37064"/>
                  </a:lnTo>
                </a:path>
                <a:path w="594360" h="2033904">
                  <a:moveTo>
                    <a:pt x="131063" y="38240"/>
                  </a:moveTo>
                  <a:lnTo>
                    <a:pt x="135672" y="39937"/>
                  </a:lnTo>
                  <a:lnTo>
                    <a:pt x="157945" y="49764"/>
                  </a:lnTo>
                </a:path>
                <a:path w="594360" h="2033904">
                  <a:moveTo>
                    <a:pt x="160019" y="50679"/>
                  </a:moveTo>
                  <a:lnTo>
                    <a:pt x="177407" y="58351"/>
                  </a:lnTo>
                  <a:lnTo>
                    <a:pt x="185349" y="62464"/>
                  </a:lnTo>
                </a:path>
                <a:path w="594360" h="2033904">
                  <a:moveTo>
                    <a:pt x="185927" y="62764"/>
                  </a:moveTo>
                  <a:lnTo>
                    <a:pt x="209872" y="75164"/>
                  </a:lnTo>
                </a:path>
                <a:path w="594360" h="2033904">
                  <a:moveTo>
                    <a:pt x="211836" y="76181"/>
                  </a:moveTo>
                  <a:lnTo>
                    <a:pt x="217741" y="79239"/>
                  </a:lnTo>
                  <a:lnTo>
                    <a:pt x="232137" y="87864"/>
                  </a:lnTo>
                </a:path>
                <a:path w="594360" h="2033904">
                  <a:moveTo>
                    <a:pt x="233171" y="88484"/>
                  </a:moveTo>
                  <a:lnTo>
                    <a:pt x="256576" y="102505"/>
                  </a:lnTo>
                  <a:lnTo>
                    <a:pt x="272258" y="113264"/>
                  </a:lnTo>
                </a:path>
                <a:path w="594360" h="2033904">
                  <a:moveTo>
                    <a:pt x="274319" y="114678"/>
                  </a:moveTo>
                  <a:lnTo>
                    <a:pt x="290770" y="125964"/>
                  </a:lnTo>
                </a:path>
                <a:path w="594360" h="2033904">
                  <a:moveTo>
                    <a:pt x="291083" y="126179"/>
                  </a:moveTo>
                  <a:lnTo>
                    <a:pt x="293815" y="128053"/>
                  </a:lnTo>
                  <a:lnTo>
                    <a:pt x="307414" y="138664"/>
                  </a:lnTo>
                </a:path>
                <a:path w="594360" h="2033904">
                  <a:moveTo>
                    <a:pt x="307848" y="139002"/>
                  </a:moveTo>
                  <a:lnTo>
                    <a:pt x="323691" y="151364"/>
                  </a:lnTo>
                </a:path>
                <a:path w="594360" h="2033904">
                  <a:moveTo>
                    <a:pt x="324612" y="152082"/>
                  </a:moveTo>
                  <a:lnTo>
                    <a:pt x="329359" y="155787"/>
                  </a:lnTo>
                  <a:lnTo>
                    <a:pt x="338727" y="164064"/>
                  </a:lnTo>
                </a:path>
                <a:path w="594360" h="2033904">
                  <a:moveTo>
                    <a:pt x="339851" y="165058"/>
                  </a:moveTo>
                  <a:lnTo>
                    <a:pt x="353100" y="176764"/>
                  </a:lnTo>
                </a:path>
                <a:path w="594360" h="2033904">
                  <a:moveTo>
                    <a:pt x="353567" y="177177"/>
                  </a:moveTo>
                  <a:lnTo>
                    <a:pt x="363111" y="185610"/>
                  </a:lnTo>
                  <a:lnTo>
                    <a:pt x="366971" y="189464"/>
                  </a:lnTo>
                </a:path>
                <a:path w="594360" h="2033904">
                  <a:moveTo>
                    <a:pt x="367283" y="189776"/>
                  </a:moveTo>
                  <a:lnTo>
                    <a:pt x="379689" y="202164"/>
                  </a:lnTo>
                </a:path>
                <a:path w="594360" h="2033904">
                  <a:moveTo>
                    <a:pt x="381000" y="203472"/>
                  </a:moveTo>
                  <a:lnTo>
                    <a:pt x="394974" y="217427"/>
                  </a:lnTo>
                  <a:lnTo>
                    <a:pt x="403957" y="227564"/>
                  </a:lnTo>
                </a:path>
                <a:path w="594360" h="2033904">
                  <a:moveTo>
                    <a:pt x="405383" y="229174"/>
                  </a:moveTo>
                  <a:lnTo>
                    <a:pt x="415210" y="240264"/>
                  </a:lnTo>
                </a:path>
                <a:path w="594360" h="2033904">
                  <a:moveTo>
                    <a:pt x="416051" y="241213"/>
                  </a:moveTo>
                  <a:lnTo>
                    <a:pt x="424849" y="251142"/>
                  </a:lnTo>
                  <a:lnTo>
                    <a:pt x="426275" y="252964"/>
                  </a:lnTo>
                </a:path>
                <a:path w="594360" h="2033904">
                  <a:moveTo>
                    <a:pt x="426719" y="253532"/>
                  </a:moveTo>
                  <a:lnTo>
                    <a:pt x="436212" y="265664"/>
                  </a:lnTo>
                </a:path>
                <a:path w="594360" h="2033904">
                  <a:moveTo>
                    <a:pt x="437388" y="267166"/>
                  </a:moveTo>
                  <a:lnTo>
                    <a:pt x="446150" y="278364"/>
                  </a:lnTo>
                </a:path>
                <a:path w="594360" h="2033904">
                  <a:moveTo>
                    <a:pt x="446531" y="278852"/>
                  </a:moveTo>
                  <a:lnTo>
                    <a:pt x="452640" y="286659"/>
                  </a:lnTo>
                  <a:lnTo>
                    <a:pt x="455670" y="291064"/>
                  </a:lnTo>
                </a:path>
                <a:path w="594360" h="2033904">
                  <a:moveTo>
                    <a:pt x="455675" y="291072"/>
                  </a:moveTo>
                  <a:lnTo>
                    <a:pt x="464407" y="303764"/>
                  </a:lnTo>
                </a:path>
                <a:path w="594360" h="2033904">
                  <a:moveTo>
                    <a:pt x="464819" y="304363"/>
                  </a:moveTo>
                  <a:lnTo>
                    <a:pt x="473144" y="316464"/>
                  </a:lnTo>
                </a:path>
                <a:path w="594360" h="2033904">
                  <a:moveTo>
                    <a:pt x="473963" y="317655"/>
                  </a:moveTo>
                  <a:lnTo>
                    <a:pt x="478247" y="323882"/>
                  </a:lnTo>
                  <a:lnTo>
                    <a:pt x="481420" y="329164"/>
                  </a:lnTo>
                </a:path>
                <a:path w="594360" h="2033904">
                  <a:moveTo>
                    <a:pt x="481583" y="329436"/>
                  </a:moveTo>
                  <a:lnTo>
                    <a:pt x="489049" y="341864"/>
                  </a:lnTo>
                </a:path>
                <a:path w="594360" h="2033904">
                  <a:moveTo>
                    <a:pt x="489203" y="342121"/>
                  </a:moveTo>
                  <a:lnTo>
                    <a:pt x="496678" y="354564"/>
                  </a:lnTo>
                </a:path>
                <a:path w="594360" h="2033904">
                  <a:moveTo>
                    <a:pt x="496824" y="354806"/>
                  </a:moveTo>
                  <a:lnTo>
                    <a:pt x="501574" y="362714"/>
                  </a:lnTo>
                  <a:lnTo>
                    <a:pt x="503936" y="367264"/>
                  </a:lnTo>
                </a:path>
                <a:path w="594360" h="2033904">
                  <a:moveTo>
                    <a:pt x="504443" y="368241"/>
                  </a:moveTo>
                  <a:lnTo>
                    <a:pt x="510530" y="379964"/>
                  </a:lnTo>
                </a:path>
                <a:path w="594360" h="2033904">
                  <a:moveTo>
                    <a:pt x="510539" y="379982"/>
                  </a:moveTo>
                  <a:lnTo>
                    <a:pt x="517124" y="392664"/>
                  </a:lnTo>
                </a:path>
                <a:path w="594360" h="2033904">
                  <a:moveTo>
                    <a:pt x="518160" y="394658"/>
                  </a:moveTo>
                  <a:lnTo>
                    <a:pt x="522522" y="403061"/>
                  </a:lnTo>
                  <a:lnTo>
                    <a:pt x="523541" y="405364"/>
                  </a:lnTo>
                </a:path>
                <a:path w="594360" h="2033904">
                  <a:moveTo>
                    <a:pt x="524255" y="406979"/>
                  </a:moveTo>
                  <a:lnTo>
                    <a:pt x="529158" y="418064"/>
                  </a:lnTo>
                </a:path>
                <a:path w="594360" h="2033904">
                  <a:moveTo>
                    <a:pt x="530351" y="420762"/>
                  </a:moveTo>
                  <a:lnTo>
                    <a:pt x="534776" y="430764"/>
                  </a:lnTo>
                </a:path>
                <a:path w="594360" h="2033904">
                  <a:moveTo>
                    <a:pt x="534924" y="431099"/>
                  </a:moveTo>
                  <a:lnTo>
                    <a:pt x="540393" y="443464"/>
                  </a:lnTo>
                </a:path>
                <a:path w="594360" h="2033904">
                  <a:moveTo>
                    <a:pt x="541019" y="444892"/>
                  </a:moveTo>
                  <a:lnTo>
                    <a:pt x="545179" y="456164"/>
                  </a:lnTo>
                </a:path>
                <a:path w="594360" h="2033904">
                  <a:moveTo>
                    <a:pt x="545591" y="457283"/>
                  </a:moveTo>
                  <a:lnTo>
                    <a:pt x="549865" y="468864"/>
                  </a:lnTo>
                </a:path>
                <a:path w="594360" h="2033904">
                  <a:moveTo>
                    <a:pt x="550163" y="469673"/>
                  </a:moveTo>
                  <a:lnTo>
                    <a:pt x="554551" y="481564"/>
                  </a:lnTo>
                </a:path>
                <a:path w="594360" h="2033904">
                  <a:moveTo>
                    <a:pt x="554736" y="482064"/>
                  </a:moveTo>
                  <a:lnTo>
                    <a:pt x="556893" y="487912"/>
                  </a:lnTo>
                  <a:lnTo>
                    <a:pt x="558790" y="494264"/>
                  </a:lnTo>
                </a:path>
                <a:path w="594360" h="2033904">
                  <a:moveTo>
                    <a:pt x="559307" y="495999"/>
                  </a:moveTo>
                  <a:lnTo>
                    <a:pt x="566371" y="519664"/>
                  </a:lnTo>
                </a:path>
                <a:path w="594360" h="2033904">
                  <a:moveTo>
                    <a:pt x="566927" y="521527"/>
                  </a:moveTo>
                  <a:lnTo>
                    <a:pt x="570121" y="532225"/>
                  </a:lnTo>
                  <a:lnTo>
                    <a:pt x="575998" y="557764"/>
                  </a:lnTo>
                </a:path>
                <a:path w="594360" h="2033904">
                  <a:moveTo>
                    <a:pt x="576071" y="558083"/>
                  </a:moveTo>
                  <a:lnTo>
                    <a:pt x="578921" y="570464"/>
                  </a:lnTo>
                </a:path>
                <a:path w="594360" h="2033904">
                  <a:moveTo>
                    <a:pt x="579119" y="571328"/>
                  </a:moveTo>
                  <a:lnTo>
                    <a:pt x="580579" y="577667"/>
                  </a:lnTo>
                  <a:lnTo>
                    <a:pt x="581476" y="583164"/>
                  </a:lnTo>
                </a:path>
                <a:path w="594360" h="2033904">
                  <a:moveTo>
                    <a:pt x="582167" y="587396"/>
                  </a:moveTo>
                  <a:lnTo>
                    <a:pt x="583551" y="595864"/>
                  </a:lnTo>
                </a:path>
                <a:path w="594360" h="2033904">
                  <a:moveTo>
                    <a:pt x="583691" y="596727"/>
                  </a:moveTo>
                  <a:lnTo>
                    <a:pt x="585625" y="608564"/>
                  </a:lnTo>
                </a:path>
                <a:path w="594360" h="2033904">
                  <a:moveTo>
                    <a:pt x="586739" y="615389"/>
                  </a:moveTo>
                  <a:lnTo>
                    <a:pt x="587616" y="620756"/>
                  </a:lnTo>
                </a:path>
                <a:path w="594360" h="2033904">
                  <a:moveTo>
                    <a:pt x="588263" y="625108"/>
                  </a:moveTo>
                  <a:lnTo>
                    <a:pt x="589028" y="632948"/>
                  </a:lnTo>
                </a:path>
                <a:path w="594360" h="2033904">
                  <a:moveTo>
                    <a:pt x="589788" y="640728"/>
                  </a:moveTo>
                  <a:lnTo>
                    <a:pt x="590218" y="645140"/>
                  </a:lnTo>
                </a:path>
                <a:path w="594360" h="2033904">
                  <a:moveTo>
                    <a:pt x="591312" y="656347"/>
                  </a:moveTo>
                  <a:lnTo>
                    <a:pt x="592151" y="664952"/>
                  </a:lnTo>
                </a:path>
                <a:path w="594360" h="2033904">
                  <a:moveTo>
                    <a:pt x="592836" y="672787"/>
                  </a:moveTo>
                  <a:lnTo>
                    <a:pt x="593372" y="689336"/>
                  </a:lnTo>
                </a:path>
                <a:path w="594360" h="2033904">
                  <a:moveTo>
                    <a:pt x="594360" y="719816"/>
                  </a:moveTo>
                  <a:lnTo>
                    <a:pt x="594360" y="2033509"/>
                  </a:lnTo>
                </a:path>
              </a:pathLst>
            </a:custGeom>
            <a:ln w="27432">
              <a:solidFill>
                <a:srgbClr val="FFFFFF"/>
              </a:solidFill>
            </a:ln>
          </p:spPr>
          <p:txBody>
            <a:bodyPr wrap="square" lIns="0" tIns="0" rIns="0" bIns="0" rtlCol="0"/>
            <a:lstStyle/>
            <a:p>
              <a:endParaRPr sz="1632"/>
            </a:p>
          </p:txBody>
        </p:sp>
        <p:sp>
          <p:nvSpPr>
            <p:cNvPr id="6" name="object 6"/>
            <p:cNvSpPr/>
            <p:nvPr/>
          </p:nvSpPr>
          <p:spPr>
            <a:xfrm>
              <a:off x="210312" y="4588763"/>
              <a:ext cx="4904740" cy="2780030"/>
            </a:xfrm>
            <a:custGeom>
              <a:avLst/>
              <a:gdLst/>
              <a:ahLst/>
              <a:cxnLst/>
              <a:rect l="l" t="t" r="r" b="b"/>
              <a:pathLst>
                <a:path w="4904740" h="2780029">
                  <a:moveTo>
                    <a:pt x="4171188" y="0"/>
                  </a:moveTo>
                  <a:lnTo>
                    <a:pt x="734568" y="0"/>
                  </a:lnTo>
                  <a:lnTo>
                    <a:pt x="686303" y="1556"/>
                  </a:lnTo>
                  <a:lnTo>
                    <a:pt x="638868" y="6163"/>
                  </a:lnTo>
                  <a:lnTo>
                    <a:pt x="592358" y="13723"/>
                  </a:lnTo>
                  <a:lnTo>
                    <a:pt x="546872" y="24140"/>
                  </a:lnTo>
                  <a:lnTo>
                    <a:pt x="502505" y="37319"/>
                  </a:lnTo>
                  <a:lnTo>
                    <a:pt x="459356" y="53164"/>
                  </a:lnTo>
                  <a:lnTo>
                    <a:pt x="417521" y="71579"/>
                  </a:lnTo>
                  <a:lnTo>
                    <a:pt x="377097" y="92467"/>
                  </a:lnTo>
                  <a:lnTo>
                    <a:pt x="338183" y="115733"/>
                  </a:lnTo>
                  <a:lnTo>
                    <a:pt x="300874" y="141280"/>
                  </a:lnTo>
                  <a:lnTo>
                    <a:pt x="265268" y="169014"/>
                  </a:lnTo>
                  <a:lnTo>
                    <a:pt x="231462" y="198837"/>
                  </a:lnTo>
                  <a:lnTo>
                    <a:pt x="199553" y="230654"/>
                  </a:lnTo>
                  <a:lnTo>
                    <a:pt x="169639" y="264369"/>
                  </a:lnTo>
                  <a:lnTo>
                    <a:pt x="141817" y="299886"/>
                  </a:lnTo>
                  <a:lnTo>
                    <a:pt x="116183" y="337109"/>
                  </a:lnTo>
                  <a:lnTo>
                    <a:pt x="92835" y="375942"/>
                  </a:lnTo>
                  <a:lnTo>
                    <a:pt x="71870" y="416288"/>
                  </a:lnTo>
                  <a:lnTo>
                    <a:pt x="53385" y="458053"/>
                  </a:lnTo>
                  <a:lnTo>
                    <a:pt x="37478" y="501139"/>
                  </a:lnTo>
                  <a:lnTo>
                    <a:pt x="24245" y="545452"/>
                  </a:lnTo>
                  <a:lnTo>
                    <a:pt x="13783" y="590895"/>
                  </a:lnTo>
                  <a:lnTo>
                    <a:pt x="6190" y="637372"/>
                  </a:lnTo>
                  <a:lnTo>
                    <a:pt x="1563" y="684786"/>
                  </a:lnTo>
                  <a:lnTo>
                    <a:pt x="0" y="733044"/>
                  </a:lnTo>
                  <a:lnTo>
                    <a:pt x="0" y="2046737"/>
                  </a:lnTo>
                  <a:lnTo>
                    <a:pt x="1563" y="2094994"/>
                  </a:lnTo>
                  <a:lnTo>
                    <a:pt x="6190" y="2142408"/>
                  </a:lnTo>
                  <a:lnTo>
                    <a:pt x="13783" y="2188885"/>
                  </a:lnTo>
                  <a:lnTo>
                    <a:pt x="24245" y="2234328"/>
                  </a:lnTo>
                  <a:lnTo>
                    <a:pt x="37478" y="2278641"/>
                  </a:lnTo>
                  <a:lnTo>
                    <a:pt x="53385" y="2321727"/>
                  </a:lnTo>
                  <a:lnTo>
                    <a:pt x="71870" y="2363492"/>
                  </a:lnTo>
                  <a:lnTo>
                    <a:pt x="92835" y="2403839"/>
                  </a:lnTo>
                  <a:lnTo>
                    <a:pt x="116183" y="2442671"/>
                  </a:lnTo>
                  <a:lnTo>
                    <a:pt x="141817" y="2479894"/>
                  </a:lnTo>
                  <a:lnTo>
                    <a:pt x="169639" y="2515411"/>
                  </a:lnTo>
                  <a:lnTo>
                    <a:pt x="199553" y="2549126"/>
                  </a:lnTo>
                  <a:lnTo>
                    <a:pt x="231462" y="2580943"/>
                  </a:lnTo>
                  <a:lnTo>
                    <a:pt x="265268" y="2610766"/>
                  </a:lnTo>
                  <a:lnTo>
                    <a:pt x="300874" y="2638500"/>
                  </a:lnTo>
                  <a:lnTo>
                    <a:pt x="338183" y="2664047"/>
                  </a:lnTo>
                  <a:lnTo>
                    <a:pt x="377097" y="2687313"/>
                  </a:lnTo>
                  <a:lnTo>
                    <a:pt x="417521" y="2708202"/>
                  </a:lnTo>
                  <a:lnTo>
                    <a:pt x="459356" y="2726616"/>
                  </a:lnTo>
                  <a:lnTo>
                    <a:pt x="502505" y="2742461"/>
                  </a:lnTo>
                  <a:lnTo>
                    <a:pt x="546872" y="2755640"/>
                  </a:lnTo>
                  <a:lnTo>
                    <a:pt x="592358" y="2766058"/>
                  </a:lnTo>
                  <a:lnTo>
                    <a:pt x="638868" y="2773617"/>
                  </a:lnTo>
                  <a:lnTo>
                    <a:pt x="686303" y="2778224"/>
                  </a:lnTo>
                  <a:lnTo>
                    <a:pt x="734568" y="2779781"/>
                  </a:lnTo>
                  <a:lnTo>
                    <a:pt x="4171188" y="2779781"/>
                  </a:lnTo>
                  <a:lnTo>
                    <a:pt x="4219276" y="2778224"/>
                  </a:lnTo>
                  <a:lnTo>
                    <a:pt x="4266550" y="2773617"/>
                  </a:lnTo>
                  <a:lnTo>
                    <a:pt x="4312911" y="2766058"/>
                  </a:lnTo>
                  <a:lnTo>
                    <a:pt x="4358263" y="2755640"/>
                  </a:lnTo>
                  <a:lnTo>
                    <a:pt x="4402506" y="2742461"/>
                  </a:lnTo>
                  <a:lnTo>
                    <a:pt x="4445544" y="2726616"/>
                  </a:lnTo>
                  <a:lnTo>
                    <a:pt x="4487279" y="2708202"/>
                  </a:lnTo>
                  <a:lnTo>
                    <a:pt x="4527613" y="2687313"/>
                  </a:lnTo>
                  <a:lnTo>
                    <a:pt x="4566448" y="2664047"/>
                  </a:lnTo>
                  <a:lnTo>
                    <a:pt x="4603687" y="2638500"/>
                  </a:lnTo>
                  <a:lnTo>
                    <a:pt x="4639231" y="2610766"/>
                  </a:lnTo>
                  <a:lnTo>
                    <a:pt x="4672983" y="2580943"/>
                  </a:lnTo>
                  <a:lnTo>
                    <a:pt x="4704846" y="2549126"/>
                  </a:lnTo>
                  <a:lnTo>
                    <a:pt x="4734721" y="2515411"/>
                  </a:lnTo>
                  <a:lnTo>
                    <a:pt x="4762512" y="2479894"/>
                  </a:lnTo>
                  <a:lnTo>
                    <a:pt x="4788119" y="2442671"/>
                  </a:lnTo>
                  <a:lnTo>
                    <a:pt x="4811446" y="2403839"/>
                  </a:lnTo>
                  <a:lnTo>
                    <a:pt x="4832394" y="2363492"/>
                  </a:lnTo>
                  <a:lnTo>
                    <a:pt x="4850867" y="2321727"/>
                  </a:lnTo>
                  <a:lnTo>
                    <a:pt x="4866765" y="2278641"/>
                  </a:lnTo>
                  <a:lnTo>
                    <a:pt x="4879993" y="2234328"/>
                  </a:lnTo>
                  <a:lnTo>
                    <a:pt x="4890451" y="2188885"/>
                  </a:lnTo>
                  <a:lnTo>
                    <a:pt x="4898041" y="2142408"/>
                  </a:lnTo>
                  <a:lnTo>
                    <a:pt x="4902668" y="2094994"/>
                  </a:lnTo>
                  <a:lnTo>
                    <a:pt x="4904232" y="2046737"/>
                  </a:lnTo>
                  <a:lnTo>
                    <a:pt x="4904232" y="733044"/>
                  </a:lnTo>
                  <a:lnTo>
                    <a:pt x="4902668" y="684786"/>
                  </a:lnTo>
                  <a:lnTo>
                    <a:pt x="4898041" y="637372"/>
                  </a:lnTo>
                  <a:lnTo>
                    <a:pt x="4890451" y="590895"/>
                  </a:lnTo>
                  <a:lnTo>
                    <a:pt x="4879993" y="545452"/>
                  </a:lnTo>
                  <a:lnTo>
                    <a:pt x="4866765" y="501139"/>
                  </a:lnTo>
                  <a:lnTo>
                    <a:pt x="4850867" y="458053"/>
                  </a:lnTo>
                  <a:lnTo>
                    <a:pt x="4832394" y="416288"/>
                  </a:lnTo>
                  <a:lnTo>
                    <a:pt x="4811446" y="375942"/>
                  </a:lnTo>
                  <a:lnTo>
                    <a:pt x="4788119" y="337109"/>
                  </a:lnTo>
                  <a:lnTo>
                    <a:pt x="4762512" y="299886"/>
                  </a:lnTo>
                  <a:lnTo>
                    <a:pt x="4734721" y="264369"/>
                  </a:lnTo>
                  <a:lnTo>
                    <a:pt x="4704846" y="230654"/>
                  </a:lnTo>
                  <a:lnTo>
                    <a:pt x="4672983" y="198837"/>
                  </a:lnTo>
                  <a:lnTo>
                    <a:pt x="4639231" y="169014"/>
                  </a:lnTo>
                  <a:lnTo>
                    <a:pt x="4603687" y="141280"/>
                  </a:lnTo>
                  <a:lnTo>
                    <a:pt x="4566448" y="115733"/>
                  </a:lnTo>
                  <a:lnTo>
                    <a:pt x="4527613" y="92467"/>
                  </a:lnTo>
                  <a:lnTo>
                    <a:pt x="4487279" y="71579"/>
                  </a:lnTo>
                  <a:lnTo>
                    <a:pt x="4445544" y="53164"/>
                  </a:lnTo>
                  <a:lnTo>
                    <a:pt x="4402506" y="37319"/>
                  </a:lnTo>
                  <a:lnTo>
                    <a:pt x="4358263" y="24140"/>
                  </a:lnTo>
                  <a:lnTo>
                    <a:pt x="4312911" y="13723"/>
                  </a:lnTo>
                  <a:lnTo>
                    <a:pt x="4266550" y="6163"/>
                  </a:lnTo>
                  <a:lnTo>
                    <a:pt x="4219276" y="1556"/>
                  </a:lnTo>
                  <a:lnTo>
                    <a:pt x="4171188" y="0"/>
                  </a:lnTo>
                  <a:close/>
                </a:path>
              </a:pathLst>
            </a:custGeom>
            <a:solidFill>
              <a:srgbClr val="49ABC6"/>
            </a:solidFill>
          </p:spPr>
          <p:txBody>
            <a:bodyPr wrap="square" lIns="0" tIns="0" rIns="0" bIns="0" rtlCol="0"/>
            <a:lstStyle/>
            <a:p>
              <a:endParaRPr sz="1632"/>
            </a:p>
          </p:txBody>
        </p:sp>
        <p:sp>
          <p:nvSpPr>
            <p:cNvPr id="7" name="object 7"/>
            <p:cNvSpPr/>
            <p:nvPr/>
          </p:nvSpPr>
          <p:spPr>
            <a:xfrm>
              <a:off x="210312" y="4588763"/>
              <a:ext cx="4904740" cy="2780030"/>
            </a:xfrm>
            <a:custGeom>
              <a:avLst/>
              <a:gdLst/>
              <a:ahLst/>
              <a:cxnLst/>
              <a:rect l="l" t="t" r="r" b="b"/>
              <a:pathLst>
                <a:path w="4904740" h="2780029">
                  <a:moveTo>
                    <a:pt x="0" y="733044"/>
                  </a:moveTo>
                  <a:lnTo>
                    <a:pt x="1563" y="684786"/>
                  </a:lnTo>
                  <a:lnTo>
                    <a:pt x="6190" y="637372"/>
                  </a:lnTo>
                  <a:lnTo>
                    <a:pt x="13783" y="590895"/>
                  </a:lnTo>
                  <a:lnTo>
                    <a:pt x="24245" y="545452"/>
                  </a:lnTo>
                  <a:lnTo>
                    <a:pt x="37478" y="501139"/>
                  </a:lnTo>
                  <a:lnTo>
                    <a:pt x="53385" y="458053"/>
                  </a:lnTo>
                  <a:lnTo>
                    <a:pt x="71870" y="416288"/>
                  </a:lnTo>
                  <a:lnTo>
                    <a:pt x="92835" y="375942"/>
                  </a:lnTo>
                  <a:lnTo>
                    <a:pt x="116183" y="337109"/>
                  </a:lnTo>
                  <a:lnTo>
                    <a:pt x="141817" y="299886"/>
                  </a:lnTo>
                  <a:lnTo>
                    <a:pt x="169639" y="264369"/>
                  </a:lnTo>
                  <a:lnTo>
                    <a:pt x="199553" y="230654"/>
                  </a:lnTo>
                  <a:lnTo>
                    <a:pt x="231462" y="198837"/>
                  </a:lnTo>
                  <a:lnTo>
                    <a:pt x="265268" y="169014"/>
                  </a:lnTo>
                  <a:lnTo>
                    <a:pt x="300874" y="141280"/>
                  </a:lnTo>
                  <a:lnTo>
                    <a:pt x="338183" y="115733"/>
                  </a:lnTo>
                  <a:lnTo>
                    <a:pt x="377097" y="92467"/>
                  </a:lnTo>
                  <a:lnTo>
                    <a:pt x="417521" y="71579"/>
                  </a:lnTo>
                  <a:lnTo>
                    <a:pt x="459356" y="53164"/>
                  </a:lnTo>
                  <a:lnTo>
                    <a:pt x="502505" y="37319"/>
                  </a:lnTo>
                  <a:lnTo>
                    <a:pt x="546872" y="24140"/>
                  </a:lnTo>
                  <a:lnTo>
                    <a:pt x="592358" y="13723"/>
                  </a:lnTo>
                  <a:lnTo>
                    <a:pt x="638868" y="6163"/>
                  </a:lnTo>
                  <a:lnTo>
                    <a:pt x="686303" y="1556"/>
                  </a:lnTo>
                  <a:lnTo>
                    <a:pt x="734568" y="0"/>
                  </a:lnTo>
                  <a:lnTo>
                    <a:pt x="4171188" y="0"/>
                  </a:lnTo>
                  <a:lnTo>
                    <a:pt x="4219276" y="1556"/>
                  </a:lnTo>
                  <a:lnTo>
                    <a:pt x="4266550" y="6163"/>
                  </a:lnTo>
                  <a:lnTo>
                    <a:pt x="4312911" y="13723"/>
                  </a:lnTo>
                  <a:lnTo>
                    <a:pt x="4358263" y="24140"/>
                  </a:lnTo>
                  <a:lnTo>
                    <a:pt x="4402506" y="37319"/>
                  </a:lnTo>
                  <a:lnTo>
                    <a:pt x="4445544" y="53164"/>
                  </a:lnTo>
                  <a:lnTo>
                    <a:pt x="4487279" y="71579"/>
                  </a:lnTo>
                  <a:lnTo>
                    <a:pt x="4527613" y="92467"/>
                  </a:lnTo>
                  <a:lnTo>
                    <a:pt x="4566448" y="115733"/>
                  </a:lnTo>
                  <a:lnTo>
                    <a:pt x="4603687" y="141280"/>
                  </a:lnTo>
                  <a:lnTo>
                    <a:pt x="4639231" y="169014"/>
                  </a:lnTo>
                  <a:lnTo>
                    <a:pt x="4672983" y="198837"/>
                  </a:lnTo>
                  <a:lnTo>
                    <a:pt x="4704846" y="230654"/>
                  </a:lnTo>
                  <a:lnTo>
                    <a:pt x="4734721" y="264369"/>
                  </a:lnTo>
                  <a:lnTo>
                    <a:pt x="4762512" y="299886"/>
                  </a:lnTo>
                  <a:lnTo>
                    <a:pt x="4788119" y="337109"/>
                  </a:lnTo>
                  <a:lnTo>
                    <a:pt x="4811446" y="375942"/>
                  </a:lnTo>
                  <a:lnTo>
                    <a:pt x="4832394" y="416288"/>
                  </a:lnTo>
                  <a:lnTo>
                    <a:pt x="4850867" y="458053"/>
                  </a:lnTo>
                  <a:lnTo>
                    <a:pt x="4866765" y="501139"/>
                  </a:lnTo>
                  <a:lnTo>
                    <a:pt x="4879993" y="545452"/>
                  </a:lnTo>
                  <a:lnTo>
                    <a:pt x="4890451" y="590895"/>
                  </a:lnTo>
                  <a:lnTo>
                    <a:pt x="4898041" y="637372"/>
                  </a:lnTo>
                  <a:lnTo>
                    <a:pt x="4902668" y="684786"/>
                  </a:lnTo>
                  <a:lnTo>
                    <a:pt x="4904232" y="733044"/>
                  </a:lnTo>
                  <a:lnTo>
                    <a:pt x="4904232" y="2046737"/>
                  </a:lnTo>
                  <a:lnTo>
                    <a:pt x="4902668" y="2094994"/>
                  </a:lnTo>
                  <a:lnTo>
                    <a:pt x="4898041" y="2142408"/>
                  </a:lnTo>
                  <a:lnTo>
                    <a:pt x="4890451" y="2188885"/>
                  </a:lnTo>
                  <a:lnTo>
                    <a:pt x="4879993" y="2234328"/>
                  </a:lnTo>
                  <a:lnTo>
                    <a:pt x="4866765" y="2278641"/>
                  </a:lnTo>
                  <a:lnTo>
                    <a:pt x="4850867" y="2321727"/>
                  </a:lnTo>
                  <a:lnTo>
                    <a:pt x="4832394" y="2363492"/>
                  </a:lnTo>
                  <a:lnTo>
                    <a:pt x="4811446" y="2403839"/>
                  </a:lnTo>
                  <a:lnTo>
                    <a:pt x="4788119" y="2442671"/>
                  </a:lnTo>
                  <a:lnTo>
                    <a:pt x="4762512" y="2479894"/>
                  </a:lnTo>
                  <a:lnTo>
                    <a:pt x="4734721" y="2515411"/>
                  </a:lnTo>
                  <a:lnTo>
                    <a:pt x="4704846" y="2549126"/>
                  </a:lnTo>
                  <a:lnTo>
                    <a:pt x="4672983" y="2580943"/>
                  </a:lnTo>
                  <a:lnTo>
                    <a:pt x="4639231" y="2610766"/>
                  </a:lnTo>
                  <a:lnTo>
                    <a:pt x="4603687" y="2638500"/>
                  </a:lnTo>
                  <a:lnTo>
                    <a:pt x="4566448" y="2664047"/>
                  </a:lnTo>
                  <a:lnTo>
                    <a:pt x="4527613" y="2687313"/>
                  </a:lnTo>
                  <a:lnTo>
                    <a:pt x="4487279" y="2708202"/>
                  </a:lnTo>
                  <a:lnTo>
                    <a:pt x="4445544" y="2726616"/>
                  </a:lnTo>
                  <a:lnTo>
                    <a:pt x="4402506" y="2742461"/>
                  </a:lnTo>
                  <a:lnTo>
                    <a:pt x="4358263" y="2755640"/>
                  </a:lnTo>
                  <a:lnTo>
                    <a:pt x="4312911" y="2766058"/>
                  </a:lnTo>
                  <a:lnTo>
                    <a:pt x="4266550" y="2773617"/>
                  </a:lnTo>
                  <a:lnTo>
                    <a:pt x="4219276" y="2778224"/>
                  </a:lnTo>
                  <a:lnTo>
                    <a:pt x="4171188" y="2779781"/>
                  </a:lnTo>
                  <a:lnTo>
                    <a:pt x="734568" y="2779781"/>
                  </a:lnTo>
                  <a:lnTo>
                    <a:pt x="686303" y="2778224"/>
                  </a:lnTo>
                  <a:lnTo>
                    <a:pt x="638868" y="2773617"/>
                  </a:lnTo>
                  <a:lnTo>
                    <a:pt x="592358" y="2766058"/>
                  </a:lnTo>
                  <a:lnTo>
                    <a:pt x="546872" y="2755640"/>
                  </a:lnTo>
                  <a:lnTo>
                    <a:pt x="502505" y="2742461"/>
                  </a:lnTo>
                  <a:lnTo>
                    <a:pt x="459356" y="2726616"/>
                  </a:lnTo>
                  <a:lnTo>
                    <a:pt x="417521" y="2708202"/>
                  </a:lnTo>
                  <a:lnTo>
                    <a:pt x="377097" y="2687313"/>
                  </a:lnTo>
                  <a:lnTo>
                    <a:pt x="338183" y="2664047"/>
                  </a:lnTo>
                  <a:lnTo>
                    <a:pt x="300874" y="2638500"/>
                  </a:lnTo>
                  <a:lnTo>
                    <a:pt x="265268" y="2610766"/>
                  </a:lnTo>
                  <a:lnTo>
                    <a:pt x="231462" y="2580943"/>
                  </a:lnTo>
                  <a:lnTo>
                    <a:pt x="199553" y="2549126"/>
                  </a:lnTo>
                  <a:lnTo>
                    <a:pt x="169639" y="2515411"/>
                  </a:lnTo>
                  <a:lnTo>
                    <a:pt x="141817" y="2479894"/>
                  </a:lnTo>
                  <a:lnTo>
                    <a:pt x="116183" y="2442671"/>
                  </a:lnTo>
                  <a:lnTo>
                    <a:pt x="92835" y="2403839"/>
                  </a:lnTo>
                  <a:lnTo>
                    <a:pt x="71870" y="2363492"/>
                  </a:lnTo>
                  <a:lnTo>
                    <a:pt x="53385" y="2321727"/>
                  </a:lnTo>
                  <a:lnTo>
                    <a:pt x="37478" y="2278641"/>
                  </a:lnTo>
                  <a:lnTo>
                    <a:pt x="24245" y="2234328"/>
                  </a:lnTo>
                  <a:lnTo>
                    <a:pt x="13783" y="2188885"/>
                  </a:lnTo>
                  <a:lnTo>
                    <a:pt x="6190" y="2142408"/>
                  </a:lnTo>
                  <a:lnTo>
                    <a:pt x="1563" y="2094994"/>
                  </a:lnTo>
                  <a:lnTo>
                    <a:pt x="0" y="2046737"/>
                  </a:lnTo>
                  <a:lnTo>
                    <a:pt x="0" y="733044"/>
                  </a:lnTo>
                  <a:close/>
                </a:path>
              </a:pathLst>
            </a:custGeom>
            <a:ln w="27432">
              <a:solidFill>
                <a:srgbClr val="FFFFFF"/>
              </a:solidFill>
            </a:ln>
          </p:spPr>
          <p:txBody>
            <a:bodyPr wrap="square" lIns="0" tIns="0" rIns="0" bIns="0" rtlCol="0"/>
            <a:lstStyle/>
            <a:p>
              <a:endParaRPr sz="1632"/>
            </a:p>
          </p:txBody>
        </p:sp>
        <p:sp>
          <p:nvSpPr>
            <p:cNvPr id="8" name="object 8"/>
            <p:cNvSpPr/>
            <p:nvPr/>
          </p:nvSpPr>
          <p:spPr>
            <a:xfrm>
              <a:off x="5574034" y="4597766"/>
              <a:ext cx="598170" cy="546100"/>
            </a:xfrm>
            <a:custGeom>
              <a:avLst/>
              <a:gdLst/>
              <a:ahLst/>
              <a:cxnLst/>
              <a:rect l="l" t="t" r="r" b="b"/>
              <a:pathLst>
                <a:path w="598170" h="546100">
                  <a:moveTo>
                    <a:pt x="0" y="545733"/>
                  </a:moveTo>
                  <a:lnTo>
                    <a:pt x="2136" y="536449"/>
                  </a:lnTo>
                  <a:lnTo>
                    <a:pt x="6853" y="520646"/>
                  </a:lnTo>
                </a:path>
                <a:path w="598170" h="546100">
                  <a:moveTo>
                    <a:pt x="6947" y="520333"/>
                  </a:moveTo>
                  <a:lnTo>
                    <a:pt x="9901" y="510435"/>
                  </a:lnTo>
                </a:path>
                <a:path w="598170" h="546100">
                  <a:moveTo>
                    <a:pt x="10738" y="507633"/>
                  </a:moveTo>
                  <a:lnTo>
                    <a:pt x="14473" y="495118"/>
                  </a:lnTo>
                </a:path>
                <a:path w="598170" h="546100">
                  <a:moveTo>
                    <a:pt x="14528" y="494933"/>
                  </a:moveTo>
                  <a:lnTo>
                    <a:pt x="15363" y="492137"/>
                  </a:lnTo>
                  <a:lnTo>
                    <a:pt x="23617" y="469768"/>
                  </a:lnTo>
                </a:path>
                <a:path w="598170" h="546100">
                  <a:moveTo>
                    <a:pt x="23704" y="469533"/>
                  </a:moveTo>
                  <a:lnTo>
                    <a:pt x="28189" y="457377"/>
                  </a:lnTo>
                </a:path>
                <a:path w="598170" h="546100">
                  <a:moveTo>
                    <a:pt x="28390" y="456833"/>
                  </a:moveTo>
                  <a:lnTo>
                    <a:pt x="31262" y="449050"/>
                  </a:lnTo>
                  <a:lnTo>
                    <a:pt x="32761" y="445660"/>
                  </a:lnTo>
                </a:path>
                <a:path w="598170" h="546100">
                  <a:moveTo>
                    <a:pt x="33437" y="444133"/>
                  </a:moveTo>
                  <a:lnTo>
                    <a:pt x="38857" y="431878"/>
                  </a:lnTo>
                </a:path>
                <a:path w="598170" h="546100">
                  <a:moveTo>
                    <a:pt x="39054" y="431433"/>
                  </a:moveTo>
                  <a:lnTo>
                    <a:pt x="49525" y="407758"/>
                  </a:lnTo>
                </a:path>
                <a:path w="598170" h="546100">
                  <a:moveTo>
                    <a:pt x="50385" y="406033"/>
                  </a:moveTo>
                  <a:lnTo>
                    <a:pt x="63241" y="381271"/>
                  </a:lnTo>
                </a:path>
                <a:path w="598170" h="546100">
                  <a:moveTo>
                    <a:pt x="63573" y="380633"/>
                  </a:moveTo>
                  <a:lnTo>
                    <a:pt x="70683" y="366939"/>
                  </a:lnTo>
                  <a:lnTo>
                    <a:pt x="76957" y="356494"/>
                  </a:lnTo>
                </a:path>
                <a:path w="598170" h="546100">
                  <a:moveTo>
                    <a:pt x="77715" y="355233"/>
                  </a:moveTo>
                  <a:lnTo>
                    <a:pt x="84577" y="343809"/>
                  </a:lnTo>
                </a:path>
                <a:path w="598170" h="546100">
                  <a:moveTo>
                    <a:pt x="85343" y="342533"/>
                  </a:moveTo>
                  <a:lnTo>
                    <a:pt x="94009" y="328106"/>
                  </a:lnTo>
                  <a:lnTo>
                    <a:pt x="101341" y="317449"/>
                  </a:lnTo>
                </a:path>
                <a:path w="598170" h="546100">
                  <a:moveTo>
                    <a:pt x="101559" y="317133"/>
                  </a:moveTo>
                  <a:lnTo>
                    <a:pt x="119617" y="290883"/>
                  </a:lnTo>
                  <a:lnTo>
                    <a:pt x="128773" y="279182"/>
                  </a:lnTo>
                </a:path>
                <a:path w="598170" h="546100">
                  <a:moveTo>
                    <a:pt x="128889" y="279033"/>
                  </a:moveTo>
                  <a:lnTo>
                    <a:pt x="147407" y="255367"/>
                  </a:lnTo>
                  <a:lnTo>
                    <a:pt x="148585" y="254037"/>
                  </a:lnTo>
                </a:path>
                <a:path w="598170" h="546100">
                  <a:moveTo>
                    <a:pt x="148943" y="253633"/>
                  </a:moveTo>
                  <a:lnTo>
                    <a:pt x="159253" y="241998"/>
                  </a:lnTo>
                </a:path>
                <a:path w="598170" h="546100">
                  <a:moveTo>
                    <a:pt x="160197" y="240933"/>
                  </a:moveTo>
                  <a:lnTo>
                    <a:pt x="171445" y="228239"/>
                  </a:lnTo>
                </a:path>
                <a:path w="598170" h="546100">
                  <a:moveTo>
                    <a:pt x="171451" y="228233"/>
                  </a:moveTo>
                  <a:lnTo>
                    <a:pt x="177282" y="221652"/>
                  </a:lnTo>
                  <a:lnTo>
                    <a:pt x="194305" y="204653"/>
                  </a:lnTo>
                </a:path>
                <a:path w="598170" h="546100">
                  <a:moveTo>
                    <a:pt x="196128" y="202833"/>
                  </a:moveTo>
                  <a:lnTo>
                    <a:pt x="209145" y="189835"/>
                  </a:lnTo>
                  <a:lnTo>
                    <a:pt x="221737" y="178709"/>
                  </a:lnTo>
                </a:path>
                <a:path w="598170" h="546100">
                  <a:moveTo>
                    <a:pt x="223181" y="177433"/>
                  </a:moveTo>
                  <a:lnTo>
                    <a:pt x="236977" y="165243"/>
                  </a:lnTo>
                </a:path>
                <a:path w="598170" h="546100">
                  <a:moveTo>
                    <a:pt x="237554" y="164733"/>
                  </a:moveTo>
                  <a:lnTo>
                    <a:pt x="242898" y="160011"/>
                  </a:lnTo>
                  <a:lnTo>
                    <a:pt x="268981" y="139660"/>
                  </a:lnTo>
                </a:path>
                <a:path w="598170" h="546100">
                  <a:moveTo>
                    <a:pt x="269400" y="139333"/>
                  </a:moveTo>
                  <a:lnTo>
                    <a:pt x="278442" y="132278"/>
                  </a:lnTo>
                  <a:lnTo>
                    <a:pt x="285745" y="127267"/>
                  </a:lnTo>
                </a:path>
                <a:path w="598170" h="546100">
                  <a:moveTo>
                    <a:pt x="286670" y="126633"/>
                  </a:moveTo>
                  <a:lnTo>
                    <a:pt x="315681" y="106730"/>
                  </a:lnTo>
                  <a:lnTo>
                    <a:pt x="323845" y="101839"/>
                  </a:lnTo>
                </a:path>
                <a:path w="598170" h="546100">
                  <a:moveTo>
                    <a:pt x="324856" y="101233"/>
                  </a:moveTo>
                  <a:lnTo>
                    <a:pt x="343657" y="89969"/>
                  </a:lnTo>
                </a:path>
                <a:path w="598170" h="546100">
                  <a:moveTo>
                    <a:pt x="346055" y="88533"/>
                  </a:moveTo>
                  <a:lnTo>
                    <a:pt x="354516" y="83464"/>
                  </a:lnTo>
                  <a:lnTo>
                    <a:pt x="392425" y="63831"/>
                  </a:lnTo>
                </a:path>
                <a:path w="598170" h="546100">
                  <a:moveTo>
                    <a:pt x="393774" y="63133"/>
                  </a:moveTo>
                  <a:lnTo>
                    <a:pt x="394849" y="62576"/>
                  </a:lnTo>
                  <a:lnTo>
                    <a:pt x="419857" y="51542"/>
                  </a:lnTo>
                </a:path>
                <a:path w="598170" h="546100">
                  <a:moveTo>
                    <a:pt x="422370" y="50433"/>
                  </a:moveTo>
                  <a:lnTo>
                    <a:pt x="436584" y="44161"/>
                  </a:lnTo>
                  <a:lnTo>
                    <a:pt x="453385" y="37976"/>
                  </a:lnTo>
                </a:path>
                <a:path w="598170" h="546100">
                  <a:moveTo>
                    <a:pt x="454046" y="37733"/>
                  </a:moveTo>
                  <a:lnTo>
                    <a:pt x="479622" y="28317"/>
                  </a:lnTo>
                  <a:lnTo>
                    <a:pt x="488437" y="25691"/>
                  </a:lnTo>
                </a:path>
                <a:path w="598170" h="546100">
                  <a:moveTo>
                    <a:pt x="490646" y="25033"/>
                  </a:moveTo>
                  <a:lnTo>
                    <a:pt x="523866" y="15137"/>
                  </a:lnTo>
                  <a:lnTo>
                    <a:pt x="531109" y="13474"/>
                  </a:lnTo>
                </a:path>
                <a:path w="598170" h="546100">
                  <a:moveTo>
                    <a:pt x="536075" y="12333"/>
                  </a:moveTo>
                  <a:lnTo>
                    <a:pt x="569217" y="4720"/>
                  </a:lnTo>
                  <a:lnTo>
                    <a:pt x="598165" y="0"/>
                  </a:lnTo>
                </a:path>
              </a:pathLst>
            </a:custGeom>
            <a:ln w="27432">
              <a:solidFill>
                <a:srgbClr val="FFFFFF"/>
              </a:solidFill>
            </a:ln>
          </p:spPr>
          <p:txBody>
            <a:bodyPr wrap="square" lIns="0" tIns="0" rIns="0" bIns="0" rtlCol="0"/>
            <a:lstStyle/>
            <a:p>
              <a:endParaRPr sz="1632"/>
            </a:p>
          </p:txBody>
        </p:sp>
        <p:sp>
          <p:nvSpPr>
            <p:cNvPr id="9" name="object 9"/>
            <p:cNvSpPr/>
            <p:nvPr/>
          </p:nvSpPr>
          <p:spPr>
            <a:xfrm>
              <a:off x="6174448" y="4588763"/>
              <a:ext cx="3665854" cy="8890"/>
            </a:xfrm>
            <a:custGeom>
              <a:avLst/>
              <a:gdLst/>
              <a:ahLst/>
              <a:cxnLst/>
              <a:rect l="l" t="t" r="r" b="b"/>
              <a:pathLst>
                <a:path w="3665854" h="8889">
                  <a:moveTo>
                    <a:pt x="-13716" y="4318"/>
                  </a:moveTo>
                  <a:lnTo>
                    <a:pt x="3679396" y="4318"/>
                  </a:lnTo>
                </a:path>
              </a:pathLst>
            </a:custGeom>
            <a:ln w="36068">
              <a:solidFill>
                <a:srgbClr val="FFFFFF"/>
              </a:solidFill>
            </a:ln>
          </p:spPr>
          <p:txBody>
            <a:bodyPr wrap="square" lIns="0" tIns="0" rIns="0" bIns="0" rtlCol="0"/>
            <a:lstStyle/>
            <a:p>
              <a:endParaRPr sz="1632"/>
            </a:p>
          </p:txBody>
        </p:sp>
        <p:sp>
          <p:nvSpPr>
            <p:cNvPr id="10" name="object 10"/>
            <p:cNvSpPr/>
            <p:nvPr/>
          </p:nvSpPr>
          <p:spPr>
            <a:xfrm>
              <a:off x="5551932" y="4597950"/>
              <a:ext cx="4911090" cy="2039620"/>
            </a:xfrm>
            <a:custGeom>
              <a:avLst/>
              <a:gdLst/>
              <a:ahLst/>
              <a:cxnLst/>
              <a:rect l="l" t="t" r="r" b="b"/>
              <a:pathLst>
                <a:path w="4911090" h="2039620">
                  <a:moveTo>
                    <a:pt x="4291584" y="0"/>
                  </a:moveTo>
                  <a:lnTo>
                    <a:pt x="4319493" y="4536"/>
                  </a:lnTo>
                  <a:lnTo>
                    <a:pt x="4352734" y="12149"/>
                  </a:lnTo>
                </a:path>
                <a:path w="4911090" h="2039620">
                  <a:moveTo>
                    <a:pt x="4360164" y="13851"/>
                  </a:moveTo>
                  <a:lnTo>
                    <a:pt x="4364979" y="14954"/>
                  </a:lnTo>
                  <a:lnTo>
                    <a:pt x="4398292" y="24849"/>
                  </a:lnTo>
                </a:path>
                <a:path w="4911090" h="2039620">
                  <a:moveTo>
                    <a:pt x="4401312" y="25746"/>
                  </a:moveTo>
                  <a:lnTo>
                    <a:pt x="4409346" y="28133"/>
                  </a:lnTo>
                  <a:lnTo>
                    <a:pt x="4434989" y="37549"/>
                  </a:lnTo>
                </a:path>
                <a:path w="4911090" h="2039620">
                  <a:moveTo>
                    <a:pt x="4436364" y="38054"/>
                  </a:moveTo>
                  <a:lnTo>
                    <a:pt x="4452495" y="43978"/>
                  </a:lnTo>
                  <a:lnTo>
                    <a:pt x="4466743" y="50249"/>
                  </a:lnTo>
                </a:path>
                <a:path w="4911090" h="2039620">
                  <a:moveTo>
                    <a:pt x="4469892" y="51635"/>
                  </a:moveTo>
                  <a:lnTo>
                    <a:pt x="4494330" y="62392"/>
                  </a:lnTo>
                  <a:lnTo>
                    <a:pt x="4495408" y="62949"/>
                  </a:lnTo>
                </a:path>
                <a:path w="4911090" h="2039620">
                  <a:moveTo>
                    <a:pt x="4497323" y="63939"/>
                  </a:moveTo>
                  <a:lnTo>
                    <a:pt x="4519986" y="75649"/>
                  </a:lnTo>
                </a:path>
                <a:path w="4911090" h="2039620">
                  <a:moveTo>
                    <a:pt x="4521708" y="76539"/>
                  </a:moveTo>
                  <a:lnTo>
                    <a:pt x="4534754" y="83280"/>
                  </a:lnTo>
                  <a:lnTo>
                    <a:pt x="4543232" y="88349"/>
                  </a:lnTo>
                </a:path>
                <a:path w="4911090" h="2039620">
                  <a:moveTo>
                    <a:pt x="4546092" y="90059"/>
                  </a:moveTo>
                  <a:lnTo>
                    <a:pt x="4564474" y="101049"/>
                  </a:lnTo>
                </a:path>
                <a:path w="4911090" h="2039620">
                  <a:moveTo>
                    <a:pt x="4565903" y="101904"/>
                  </a:moveTo>
                  <a:lnTo>
                    <a:pt x="4573668" y="106546"/>
                  </a:lnTo>
                  <a:lnTo>
                    <a:pt x="4584187" y="113749"/>
                  </a:lnTo>
                </a:path>
                <a:path w="4911090" h="2039620">
                  <a:moveTo>
                    <a:pt x="4585716" y="114796"/>
                  </a:moveTo>
                  <a:lnTo>
                    <a:pt x="4602734" y="126449"/>
                  </a:lnTo>
                </a:path>
                <a:path w="4911090" h="2039620">
                  <a:moveTo>
                    <a:pt x="4604003" y="127318"/>
                  </a:moveTo>
                  <a:lnTo>
                    <a:pt x="4610977" y="132094"/>
                  </a:lnTo>
                  <a:lnTo>
                    <a:pt x="4620035" y="139149"/>
                  </a:lnTo>
                </a:path>
                <a:path w="4911090" h="2039620">
                  <a:moveTo>
                    <a:pt x="4620768" y="139719"/>
                  </a:moveTo>
                  <a:lnTo>
                    <a:pt x="4646583" y="159827"/>
                  </a:lnTo>
                  <a:lnTo>
                    <a:pt x="4651935" y="164549"/>
                  </a:lnTo>
                </a:path>
                <a:path w="4911090" h="2039620">
                  <a:moveTo>
                    <a:pt x="4652771" y="165287"/>
                  </a:moveTo>
                  <a:lnTo>
                    <a:pt x="4666331" y="177249"/>
                  </a:lnTo>
                </a:path>
                <a:path w="4911090" h="2039620">
                  <a:moveTo>
                    <a:pt x="4668012" y="178731"/>
                  </a:moveTo>
                  <a:lnTo>
                    <a:pt x="4680389" y="189651"/>
                  </a:lnTo>
                  <a:lnTo>
                    <a:pt x="4693425" y="202649"/>
                  </a:lnTo>
                </a:path>
                <a:path w="4911090" h="2039620">
                  <a:moveTo>
                    <a:pt x="4695444" y="204662"/>
                  </a:moveTo>
                  <a:lnTo>
                    <a:pt x="4712298" y="221468"/>
                  </a:lnTo>
                  <a:lnTo>
                    <a:pt x="4718137" y="228049"/>
                  </a:lnTo>
                </a:path>
                <a:path w="4911090" h="2039620">
                  <a:moveTo>
                    <a:pt x="4718303" y="228237"/>
                  </a:moveTo>
                  <a:lnTo>
                    <a:pt x="4729405" y="240749"/>
                  </a:lnTo>
                </a:path>
                <a:path w="4911090" h="2039620">
                  <a:moveTo>
                    <a:pt x="4730495" y="241978"/>
                  </a:moveTo>
                  <a:lnTo>
                    <a:pt x="4740673" y="253449"/>
                  </a:lnTo>
                </a:path>
                <a:path w="4911090" h="2039620">
                  <a:moveTo>
                    <a:pt x="4741164" y="254001"/>
                  </a:moveTo>
                  <a:lnTo>
                    <a:pt x="4742212" y="255183"/>
                  </a:lnTo>
                  <a:lnTo>
                    <a:pt x="4760751" y="278849"/>
                  </a:lnTo>
                </a:path>
                <a:path w="4911090" h="2039620">
                  <a:moveTo>
                    <a:pt x="4762499" y="281081"/>
                  </a:moveTo>
                  <a:lnTo>
                    <a:pt x="4770034" y="290700"/>
                  </a:lnTo>
                  <a:lnTo>
                    <a:pt x="4788111" y="316949"/>
                  </a:lnTo>
                </a:path>
                <a:path w="4911090" h="2039620">
                  <a:moveTo>
                    <a:pt x="4788408" y="317379"/>
                  </a:moveTo>
                  <a:lnTo>
                    <a:pt x="4795668" y="327922"/>
                  </a:lnTo>
                  <a:lnTo>
                    <a:pt x="4796706" y="329649"/>
                  </a:lnTo>
                </a:path>
                <a:path w="4911090" h="2039620">
                  <a:moveTo>
                    <a:pt x="4797551" y="331055"/>
                  </a:moveTo>
                  <a:lnTo>
                    <a:pt x="4804342" y="342349"/>
                  </a:lnTo>
                </a:path>
                <a:path w="4911090" h="2039620">
                  <a:moveTo>
                    <a:pt x="4805171" y="343729"/>
                  </a:moveTo>
                  <a:lnTo>
                    <a:pt x="4811978" y="355049"/>
                  </a:lnTo>
                </a:path>
                <a:path w="4911090" h="2039620">
                  <a:moveTo>
                    <a:pt x="4812792" y="356402"/>
                  </a:moveTo>
                  <a:lnTo>
                    <a:pt x="4819016" y="366755"/>
                  </a:lnTo>
                  <a:lnTo>
                    <a:pt x="4819532" y="367749"/>
                  </a:lnTo>
                </a:path>
                <a:path w="4911090" h="2039620">
                  <a:moveTo>
                    <a:pt x="4820412" y="369441"/>
                  </a:moveTo>
                  <a:lnTo>
                    <a:pt x="4826132" y="380449"/>
                  </a:lnTo>
                </a:path>
                <a:path w="4911090" h="2039620">
                  <a:moveTo>
                    <a:pt x="4826508" y="381172"/>
                  </a:moveTo>
                  <a:lnTo>
                    <a:pt x="4839330" y="405849"/>
                  </a:lnTo>
                </a:path>
                <a:path w="4911090" h="2039620">
                  <a:moveTo>
                    <a:pt x="4840223" y="407650"/>
                  </a:moveTo>
                  <a:lnTo>
                    <a:pt x="4850668" y="431249"/>
                  </a:lnTo>
                </a:path>
                <a:path w="4911090" h="2039620">
                  <a:moveTo>
                    <a:pt x="4850892" y="431753"/>
                  </a:moveTo>
                  <a:lnTo>
                    <a:pt x="4856289" y="443949"/>
                  </a:lnTo>
                </a:path>
                <a:path w="4911090" h="2039620">
                  <a:moveTo>
                    <a:pt x="4856988" y="445526"/>
                  </a:moveTo>
                  <a:lnTo>
                    <a:pt x="4858466" y="448866"/>
                  </a:lnTo>
                  <a:lnTo>
                    <a:pt x="4861339" y="456649"/>
                  </a:lnTo>
                </a:path>
                <a:path w="4911090" h="2039620">
                  <a:moveTo>
                    <a:pt x="4861560" y="457246"/>
                  </a:moveTo>
                  <a:lnTo>
                    <a:pt x="4866028" y="469349"/>
                  </a:lnTo>
                </a:path>
                <a:path w="4911090" h="2039620">
                  <a:moveTo>
                    <a:pt x="4866132" y="469630"/>
                  </a:moveTo>
                  <a:lnTo>
                    <a:pt x="4874373" y="491953"/>
                  </a:lnTo>
                  <a:lnTo>
                    <a:pt x="4875208" y="494749"/>
                  </a:lnTo>
                </a:path>
                <a:path w="4911090" h="2039620">
                  <a:moveTo>
                    <a:pt x="4875275" y="494974"/>
                  </a:moveTo>
                  <a:lnTo>
                    <a:pt x="4879001" y="507449"/>
                  </a:lnTo>
                </a:path>
                <a:path w="4911090" h="2039620">
                  <a:moveTo>
                    <a:pt x="4879847" y="510284"/>
                  </a:moveTo>
                  <a:lnTo>
                    <a:pt x="4882793" y="520149"/>
                  </a:lnTo>
                </a:path>
                <a:path w="4911090" h="2039620">
                  <a:moveTo>
                    <a:pt x="4882895" y="520491"/>
                  </a:moveTo>
                  <a:lnTo>
                    <a:pt x="4887606" y="536266"/>
                  </a:lnTo>
                  <a:lnTo>
                    <a:pt x="4889744" y="545549"/>
                  </a:lnTo>
                </a:path>
                <a:path w="4911090" h="2039620">
                  <a:moveTo>
                    <a:pt x="17543" y="565361"/>
                  </a:moveTo>
                  <a:lnTo>
                    <a:pt x="18287" y="562124"/>
                  </a:lnTo>
                </a:path>
                <a:path w="4911090" h="2039620">
                  <a:moveTo>
                    <a:pt x="19296" y="557741"/>
                  </a:moveTo>
                  <a:lnTo>
                    <a:pt x="19812" y="555502"/>
                  </a:lnTo>
                </a:path>
                <a:path w="4911090" h="2039620">
                  <a:moveTo>
                    <a:pt x="20699" y="551645"/>
                  </a:moveTo>
                  <a:lnTo>
                    <a:pt x="21335" y="548879"/>
                  </a:lnTo>
                </a:path>
                <a:path w="4911090" h="2039620">
                  <a:moveTo>
                    <a:pt x="4890516" y="548902"/>
                  </a:moveTo>
                  <a:lnTo>
                    <a:pt x="4891147" y="551645"/>
                  </a:lnTo>
                </a:path>
                <a:path w="4911090" h="2039620">
                  <a:moveTo>
                    <a:pt x="4892040" y="555522"/>
                  </a:moveTo>
                  <a:lnTo>
                    <a:pt x="4892550" y="557741"/>
                  </a:lnTo>
                </a:path>
                <a:path w="4911090" h="2039620">
                  <a:moveTo>
                    <a:pt x="4893564" y="562142"/>
                  </a:moveTo>
                  <a:lnTo>
                    <a:pt x="4894305" y="565361"/>
                  </a:lnTo>
                </a:path>
                <a:path w="4911090" h="2039620">
                  <a:moveTo>
                    <a:pt x="4141" y="649181"/>
                  </a:moveTo>
                  <a:lnTo>
                    <a:pt x="4571" y="644768"/>
                  </a:lnTo>
                </a:path>
                <a:path w="4911090" h="2039620">
                  <a:moveTo>
                    <a:pt x="5331" y="636989"/>
                  </a:moveTo>
                  <a:lnTo>
                    <a:pt x="6095" y="629149"/>
                  </a:lnTo>
                </a:path>
                <a:path w="4911090" h="2039620">
                  <a:moveTo>
                    <a:pt x="6743" y="624797"/>
                  </a:moveTo>
                  <a:lnTo>
                    <a:pt x="7619" y="619430"/>
                  </a:lnTo>
                </a:path>
                <a:path w="4911090" h="2039620">
                  <a:moveTo>
                    <a:pt x="8734" y="612605"/>
                  </a:moveTo>
                  <a:lnTo>
                    <a:pt x="9143" y="610099"/>
                  </a:lnTo>
                </a:path>
                <a:path w="4911090" h="2039620">
                  <a:moveTo>
                    <a:pt x="9979" y="604985"/>
                  </a:moveTo>
                  <a:lnTo>
                    <a:pt x="10667" y="600768"/>
                  </a:lnTo>
                </a:path>
                <a:path w="4911090" h="2039620">
                  <a:moveTo>
                    <a:pt x="11472" y="595841"/>
                  </a:moveTo>
                  <a:lnTo>
                    <a:pt x="12191" y="591437"/>
                  </a:lnTo>
                </a:path>
                <a:path w="4911090" h="2039620">
                  <a:moveTo>
                    <a:pt x="12966" y="586697"/>
                  </a:moveTo>
                  <a:lnTo>
                    <a:pt x="13715" y="582106"/>
                  </a:lnTo>
                </a:path>
                <a:path w="4911090" h="2039620">
                  <a:moveTo>
                    <a:pt x="14386" y="579077"/>
                  </a:moveTo>
                  <a:lnTo>
                    <a:pt x="15239" y="575368"/>
                  </a:lnTo>
                </a:path>
                <a:path w="4911090" h="2039620">
                  <a:moveTo>
                    <a:pt x="16140" y="571457"/>
                  </a:moveTo>
                  <a:lnTo>
                    <a:pt x="16763" y="568746"/>
                  </a:lnTo>
                </a:path>
                <a:path w="4911090" h="2039620">
                  <a:moveTo>
                    <a:pt x="4895088" y="568762"/>
                  </a:moveTo>
                  <a:lnTo>
                    <a:pt x="4895708" y="571457"/>
                  </a:lnTo>
                </a:path>
                <a:path w="4911090" h="2039620">
                  <a:moveTo>
                    <a:pt x="4896612" y="575382"/>
                  </a:moveTo>
                  <a:lnTo>
                    <a:pt x="4897462" y="579077"/>
                  </a:lnTo>
                </a:path>
                <a:path w="4911090" h="2039620">
                  <a:moveTo>
                    <a:pt x="4898136" y="582122"/>
                  </a:moveTo>
                  <a:lnTo>
                    <a:pt x="4898883" y="586697"/>
                  </a:lnTo>
                </a:path>
                <a:path w="4911090" h="2039620">
                  <a:moveTo>
                    <a:pt x="4899660" y="591451"/>
                  </a:moveTo>
                  <a:lnTo>
                    <a:pt x="4900377" y="595841"/>
                  </a:lnTo>
                </a:path>
                <a:path w="4911090" h="2039620">
                  <a:moveTo>
                    <a:pt x="4901184" y="600779"/>
                  </a:moveTo>
                  <a:lnTo>
                    <a:pt x="4901622" y="603461"/>
                  </a:lnTo>
                </a:path>
                <a:path w="4911090" h="2039620">
                  <a:moveTo>
                    <a:pt x="4902708" y="610108"/>
                  </a:moveTo>
                  <a:lnTo>
                    <a:pt x="4903115" y="612605"/>
                  </a:lnTo>
                </a:path>
                <a:path w="4911090" h="2039620">
                  <a:moveTo>
                    <a:pt x="4904232" y="619437"/>
                  </a:moveTo>
                  <a:lnTo>
                    <a:pt x="4905107" y="624797"/>
                  </a:lnTo>
                </a:path>
                <a:path w="4911090" h="2039620">
                  <a:moveTo>
                    <a:pt x="4905756" y="629157"/>
                  </a:moveTo>
                  <a:lnTo>
                    <a:pt x="4906520" y="636989"/>
                  </a:lnTo>
                </a:path>
                <a:path w="4911090" h="2039620">
                  <a:moveTo>
                    <a:pt x="4907279" y="644774"/>
                  </a:moveTo>
                  <a:lnTo>
                    <a:pt x="4907710" y="649181"/>
                  </a:lnTo>
                </a:path>
                <a:path w="4911090" h="2039620">
                  <a:moveTo>
                    <a:pt x="987" y="693377"/>
                  </a:moveTo>
                  <a:lnTo>
                    <a:pt x="1523" y="676828"/>
                  </a:lnTo>
                </a:path>
                <a:path w="4911090" h="2039620">
                  <a:moveTo>
                    <a:pt x="2208" y="668993"/>
                  </a:moveTo>
                  <a:lnTo>
                    <a:pt x="3047" y="660388"/>
                  </a:lnTo>
                </a:path>
                <a:path w="4911090" h="2039620">
                  <a:moveTo>
                    <a:pt x="4908803" y="660391"/>
                  </a:moveTo>
                  <a:lnTo>
                    <a:pt x="4909494" y="667469"/>
                  </a:lnTo>
                </a:path>
                <a:path w="4911090" h="2039620">
                  <a:moveTo>
                    <a:pt x="4910327" y="676831"/>
                  </a:moveTo>
                  <a:lnTo>
                    <a:pt x="4910765" y="690329"/>
                  </a:lnTo>
                </a:path>
                <a:path w="4911090" h="2039620">
                  <a:moveTo>
                    <a:pt x="0" y="2039074"/>
                  </a:moveTo>
                  <a:lnTo>
                    <a:pt x="0" y="723857"/>
                  </a:lnTo>
                </a:path>
              </a:pathLst>
            </a:custGeom>
            <a:ln w="27432">
              <a:solidFill>
                <a:srgbClr val="FFFFFF"/>
              </a:solidFill>
            </a:ln>
          </p:spPr>
          <p:txBody>
            <a:bodyPr wrap="square" lIns="0" tIns="0" rIns="0" bIns="0" rtlCol="0"/>
            <a:lstStyle/>
            <a:p>
              <a:endParaRPr sz="1632"/>
            </a:p>
          </p:txBody>
        </p:sp>
        <p:sp>
          <p:nvSpPr>
            <p:cNvPr id="11" name="object 11"/>
            <p:cNvSpPr/>
            <p:nvPr/>
          </p:nvSpPr>
          <p:spPr>
            <a:xfrm>
              <a:off x="5551932" y="4588763"/>
              <a:ext cx="4912360" cy="2781300"/>
            </a:xfrm>
            <a:custGeom>
              <a:avLst/>
              <a:gdLst/>
              <a:ahLst/>
              <a:cxnLst/>
              <a:rect l="l" t="t" r="r" b="b"/>
              <a:pathLst>
                <a:path w="4912359" h="2781300">
                  <a:moveTo>
                    <a:pt x="4177284" y="0"/>
                  </a:moveTo>
                  <a:lnTo>
                    <a:pt x="733043" y="0"/>
                  </a:lnTo>
                  <a:lnTo>
                    <a:pt x="684955" y="1556"/>
                  </a:lnTo>
                  <a:lnTo>
                    <a:pt x="637681" y="6163"/>
                  </a:lnTo>
                  <a:lnTo>
                    <a:pt x="591320" y="13723"/>
                  </a:lnTo>
                  <a:lnTo>
                    <a:pt x="545968" y="24140"/>
                  </a:lnTo>
                  <a:lnTo>
                    <a:pt x="501725" y="37319"/>
                  </a:lnTo>
                  <a:lnTo>
                    <a:pt x="458687" y="53164"/>
                  </a:lnTo>
                  <a:lnTo>
                    <a:pt x="416952" y="71579"/>
                  </a:lnTo>
                  <a:lnTo>
                    <a:pt x="376618" y="92467"/>
                  </a:lnTo>
                  <a:lnTo>
                    <a:pt x="337783" y="115733"/>
                  </a:lnTo>
                  <a:lnTo>
                    <a:pt x="300544" y="141280"/>
                  </a:lnTo>
                  <a:lnTo>
                    <a:pt x="265000" y="169014"/>
                  </a:lnTo>
                  <a:lnTo>
                    <a:pt x="231248" y="198837"/>
                  </a:lnTo>
                  <a:lnTo>
                    <a:pt x="199385" y="230654"/>
                  </a:lnTo>
                  <a:lnTo>
                    <a:pt x="169510" y="264369"/>
                  </a:lnTo>
                  <a:lnTo>
                    <a:pt x="141719" y="299886"/>
                  </a:lnTo>
                  <a:lnTo>
                    <a:pt x="116112" y="337109"/>
                  </a:lnTo>
                  <a:lnTo>
                    <a:pt x="92785" y="375942"/>
                  </a:lnTo>
                  <a:lnTo>
                    <a:pt x="71837" y="416288"/>
                  </a:lnTo>
                  <a:lnTo>
                    <a:pt x="53364" y="458053"/>
                  </a:lnTo>
                  <a:lnTo>
                    <a:pt x="37466" y="501139"/>
                  </a:lnTo>
                  <a:lnTo>
                    <a:pt x="24238" y="545452"/>
                  </a:lnTo>
                  <a:lnTo>
                    <a:pt x="13780" y="590895"/>
                  </a:lnTo>
                  <a:lnTo>
                    <a:pt x="6190" y="637372"/>
                  </a:lnTo>
                  <a:lnTo>
                    <a:pt x="1563" y="684786"/>
                  </a:lnTo>
                  <a:lnTo>
                    <a:pt x="0" y="733044"/>
                  </a:lnTo>
                  <a:lnTo>
                    <a:pt x="0" y="2048261"/>
                  </a:lnTo>
                  <a:lnTo>
                    <a:pt x="1563" y="2096518"/>
                  </a:lnTo>
                  <a:lnTo>
                    <a:pt x="6190" y="2143932"/>
                  </a:lnTo>
                  <a:lnTo>
                    <a:pt x="13780" y="2190409"/>
                  </a:lnTo>
                  <a:lnTo>
                    <a:pt x="24238" y="2235852"/>
                  </a:lnTo>
                  <a:lnTo>
                    <a:pt x="37466" y="2280165"/>
                  </a:lnTo>
                  <a:lnTo>
                    <a:pt x="53364" y="2323251"/>
                  </a:lnTo>
                  <a:lnTo>
                    <a:pt x="71837" y="2365016"/>
                  </a:lnTo>
                  <a:lnTo>
                    <a:pt x="92785" y="2405363"/>
                  </a:lnTo>
                  <a:lnTo>
                    <a:pt x="116112" y="2444195"/>
                  </a:lnTo>
                  <a:lnTo>
                    <a:pt x="141719" y="2481418"/>
                  </a:lnTo>
                  <a:lnTo>
                    <a:pt x="169510" y="2516935"/>
                  </a:lnTo>
                  <a:lnTo>
                    <a:pt x="199385" y="2550650"/>
                  </a:lnTo>
                  <a:lnTo>
                    <a:pt x="231248" y="2582467"/>
                  </a:lnTo>
                  <a:lnTo>
                    <a:pt x="265000" y="2612290"/>
                  </a:lnTo>
                  <a:lnTo>
                    <a:pt x="300544" y="2640024"/>
                  </a:lnTo>
                  <a:lnTo>
                    <a:pt x="337783" y="2665571"/>
                  </a:lnTo>
                  <a:lnTo>
                    <a:pt x="376618" y="2688837"/>
                  </a:lnTo>
                  <a:lnTo>
                    <a:pt x="416952" y="2709726"/>
                  </a:lnTo>
                  <a:lnTo>
                    <a:pt x="458687" y="2728140"/>
                  </a:lnTo>
                  <a:lnTo>
                    <a:pt x="501725" y="2743985"/>
                  </a:lnTo>
                  <a:lnTo>
                    <a:pt x="545968" y="2757164"/>
                  </a:lnTo>
                  <a:lnTo>
                    <a:pt x="591320" y="2767582"/>
                  </a:lnTo>
                  <a:lnTo>
                    <a:pt x="637681" y="2775141"/>
                  </a:lnTo>
                  <a:lnTo>
                    <a:pt x="684955" y="2779748"/>
                  </a:lnTo>
                  <a:lnTo>
                    <a:pt x="733043" y="2781305"/>
                  </a:lnTo>
                  <a:lnTo>
                    <a:pt x="4177284" y="2781305"/>
                  </a:lnTo>
                  <a:lnTo>
                    <a:pt x="4225548" y="2779748"/>
                  </a:lnTo>
                  <a:lnTo>
                    <a:pt x="4272983" y="2775141"/>
                  </a:lnTo>
                  <a:lnTo>
                    <a:pt x="4319493" y="2767582"/>
                  </a:lnTo>
                  <a:lnTo>
                    <a:pt x="4364979" y="2757164"/>
                  </a:lnTo>
                  <a:lnTo>
                    <a:pt x="4409346" y="2743985"/>
                  </a:lnTo>
                  <a:lnTo>
                    <a:pt x="4452495" y="2728140"/>
                  </a:lnTo>
                  <a:lnTo>
                    <a:pt x="4494330" y="2709726"/>
                  </a:lnTo>
                  <a:lnTo>
                    <a:pt x="4534754" y="2688837"/>
                  </a:lnTo>
                  <a:lnTo>
                    <a:pt x="4573668" y="2665571"/>
                  </a:lnTo>
                  <a:lnTo>
                    <a:pt x="4610977" y="2640024"/>
                  </a:lnTo>
                  <a:lnTo>
                    <a:pt x="4646583" y="2612290"/>
                  </a:lnTo>
                  <a:lnTo>
                    <a:pt x="4680389" y="2582467"/>
                  </a:lnTo>
                  <a:lnTo>
                    <a:pt x="4712298" y="2550650"/>
                  </a:lnTo>
                  <a:lnTo>
                    <a:pt x="4742212" y="2516935"/>
                  </a:lnTo>
                  <a:lnTo>
                    <a:pt x="4770034" y="2481418"/>
                  </a:lnTo>
                  <a:lnTo>
                    <a:pt x="4795668" y="2444195"/>
                  </a:lnTo>
                  <a:lnTo>
                    <a:pt x="4819016" y="2405363"/>
                  </a:lnTo>
                  <a:lnTo>
                    <a:pt x="4839981" y="2365016"/>
                  </a:lnTo>
                  <a:lnTo>
                    <a:pt x="4858466" y="2323251"/>
                  </a:lnTo>
                  <a:lnTo>
                    <a:pt x="4874373" y="2280165"/>
                  </a:lnTo>
                  <a:lnTo>
                    <a:pt x="4887606" y="2235852"/>
                  </a:lnTo>
                  <a:lnTo>
                    <a:pt x="4898068" y="2190409"/>
                  </a:lnTo>
                  <a:lnTo>
                    <a:pt x="4905661" y="2143932"/>
                  </a:lnTo>
                  <a:lnTo>
                    <a:pt x="4910288" y="2096518"/>
                  </a:lnTo>
                  <a:lnTo>
                    <a:pt x="4911851" y="2048261"/>
                  </a:lnTo>
                  <a:lnTo>
                    <a:pt x="4911851" y="733044"/>
                  </a:lnTo>
                  <a:lnTo>
                    <a:pt x="4910288" y="684786"/>
                  </a:lnTo>
                  <a:lnTo>
                    <a:pt x="4905661" y="637372"/>
                  </a:lnTo>
                  <a:lnTo>
                    <a:pt x="4898068" y="590895"/>
                  </a:lnTo>
                  <a:lnTo>
                    <a:pt x="4887606" y="545452"/>
                  </a:lnTo>
                  <a:lnTo>
                    <a:pt x="4874373" y="501139"/>
                  </a:lnTo>
                  <a:lnTo>
                    <a:pt x="4858466" y="458053"/>
                  </a:lnTo>
                  <a:lnTo>
                    <a:pt x="4839981" y="416288"/>
                  </a:lnTo>
                  <a:lnTo>
                    <a:pt x="4819016" y="375942"/>
                  </a:lnTo>
                  <a:lnTo>
                    <a:pt x="4795668" y="337109"/>
                  </a:lnTo>
                  <a:lnTo>
                    <a:pt x="4770034" y="299886"/>
                  </a:lnTo>
                  <a:lnTo>
                    <a:pt x="4742212" y="264369"/>
                  </a:lnTo>
                  <a:lnTo>
                    <a:pt x="4712298" y="230654"/>
                  </a:lnTo>
                  <a:lnTo>
                    <a:pt x="4680389" y="198837"/>
                  </a:lnTo>
                  <a:lnTo>
                    <a:pt x="4646583" y="169014"/>
                  </a:lnTo>
                  <a:lnTo>
                    <a:pt x="4610977" y="141280"/>
                  </a:lnTo>
                  <a:lnTo>
                    <a:pt x="4573668" y="115733"/>
                  </a:lnTo>
                  <a:lnTo>
                    <a:pt x="4534754" y="92467"/>
                  </a:lnTo>
                  <a:lnTo>
                    <a:pt x="4494330" y="71579"/>
                  </a:lnTo>
                  <a:lnTo>
                    <a:pt x="4452495" y="53164"/>
                  </a:lnTo>
                  <a:lnTo>
                    <a:pt x="4409346" y="37319"/>
                  </a:lnTo>
                  <a:lnTo>
                    <a:pt x="4364979" y="24140"/>
                  </a:lnTo>
                  <a:lnTo>
                    <a:pt x="4319493" y="13723"/>
                  </a:lnTo>
                  <a:lnTo>
                    <a:pt x="4272983" y="6163"/>
                  </a:lnTo>
                  <a:lnTo>
                    <a:pt x="4225548" y="1556"/>
                  </a:lnTo>
                  <a:lnTo>
                    <a:pt x="4177284" y="0"/>
                  </a:lnTo>
                  <a:close/>
                </a:path>
              </a:pathLst>
            </a:custGeom>
            <a:solidFill>
              <a:srgbClr val="49ABC6"/>
            </a:solidFill>
          </p:spPr>
          <p:txBody>
            <a:bodyPr wrap="square" lIns="0" tIns="0" rIns="0" bIns="0" rtlCol="0"/>
            <a:lstStyle/>
            <a:p>
              <a:endParaRPr sz="1632"/>
            </a:p>
          </p:txBody>
        </p:sp>
        <p:sp>
          <p:nvSpPr>
            <p:cNvPr id="12" name="object 12"/>
            <p:cNvSpPr/>
            <p:nvPr/>
          </p:nvSpPr>
          <p:spPr>
            <a:xfrm>
              <a:off x="5551932" y="4588763"/>
              <a:ext cx="4912360" cy="2781300"/>
            </a:xfrm>
            <a:custGeom>
              <a:avLst/>
              <a:gdLst/>
              <a:ahLst/>
              <a:cxnLst/>
              <a:rect l="l" t="t" r="r" b="b"/>
              <a:pathLst>
                <a:path w="4912359" h="2781300">
                  <a:moveTo>
                    <a:pt x="0" y="733044"/>
                  </a:moveTo>
                  <a:lnTo>
                    <a:pt x="1563" y="684786"/>
                  </a:lnTo>
                  <a:lnTo>
                    <a:pt x="6190" y="637372"/>
                  </a:lnTo>
                  <a:lnTo>
                    <a:pt x="13780" y="590895"/>
                  </a:lnTo>
                  <a:lnTo>
                    <a:pt x="24238" y="545452"/>
                  </a:lnTo>
                  <a:lnTo>
                    <a:pt x="37466" y="501139"/>
                  </a:lnTo>
                  <a:lnTo>
                    <a:pt x="53364" y="458053"/>
                  </a:lnTo>
                  <a:lnTo>
                    <a:pt x="71837" y="416288"/>
                  </a:lnTo>
                  <a:lnTo>
                    <a:pt x="92785" y="375942"/>
                  </a:lnTo>
                  <a:lnTo>
                    <a:pt x="116112" y="337109"/>
                  </a:lnTo>
                  <a:lnTo>
                    <a:pt x="141719" y="299886"/>
                  </a:lnTo>
                  <a:lnTo>
                    <a:pt x="169510" y="264369"/>
                  </a:lnTo>
                  <a:lnTo>
                    <a:pt x="199385" y="230654"/>
                  </a:lnTo>
                  <a:lnTo>
                    <a:pt x="231248" y="198837"/>
                  </a:lnTo>
                  <a:lnTo>
                    <a:pt x="265000" y="169014"/>
                  </a:lnTo>
                  <a:lnTo>
                    <a:pt x="300544" y="141280"/>
                  </a:lnTo>
                  <a:lnTo>
                    <a:pt x="337783" y="115733"/>
                  </a:lnTo>
                  <a:lnTo>
                    <a:pt x="376618" y="92467"/>
                  </a:lnTo>
                  <a:lnTo>
                    <a:pt x="416952" y="71579"/>
                  </a:lnTo>
                  <a:lnTo>
                    <a:pt x="458687" y="53164"/>
                  </a:lnTo>
                  <a:lnTo>
                    <a:pt x="501725" y="37319"/>
                  </a:lnTo>
                  <a:lnTo>
                    <a:pt x="545968" y="24140"/>
                  </a:lnTo>
                  <a:lnTo>
                    <a:pt x="591320" y="13723"/>
                  </a:lnTo>
                  <a:lnTo>
                    <a:pt x="637681" y="6163"/>
                  </a:lnTo>
                  <a:lnTo>
                    <a:pt x="684955" y="1556"/>
                  </a:lnTo>
                  <a:lnTo>
                    <a:pt x="733043" y="0"/>
                  </a:lnTo>
                  <a:lnTo>
                    <a:pt x="4177284" y="0"/>
                  </a:lnTo>
                  <a:lnTo>
                    <a:pt x="4225548" y="1556"/>
                  </a:lnTo>
                  <a:lnTo>
                    <a:pt x="4272983" y="6163"/>
                  </a:lnTo>
                  <a:lnTo>
                    <a:pt x="4319493" y="13723"/>
                  </a:lnTo>
                  <a:lnTo>
                    <a:pt x="4364979" y="24140"/>
                  </a:lnTo>
                  <a:lnTo>
                    <a:pt x="4409346" y="37319"/>
                  </a:lnTo>
                  <a:lnTo>
                    <a:pt x="4452495" y="53164"/>
                  </a:lnTo>
                  <a:lnTo>
                    <a:pt x="4494330" y="71579"/>
                  </a:lnTo>
                  <a:lnTo>
                    <a:pt x="4534754" y="92467"/>
                  </a:lnTo>
                  <a:lnTo>
                    <a:pt x="4573668" y="115733"/>
                  </a:lnTo>
                  <a:lnTo>
                    <a:pt x="4610977" y="141280"/>
                  </a:lnTo>
                  <a:lnTo>
                    <a:pt x="4646583" y="169014"/>
                  </a:lnTo>
                  <a:lnTo>
                    <a:pt x="4680389" y="198837"/>
                  </a:lnTo>
                  <a:lnTo>
                    <a:pt x="4712298" y="230654"/>
                  </a:lnTo>
                  <a:lnTo>
                    <a:pt x="4742212" y="264369"/>
                  </a:lnTo>
                  <a:lnTo>
                    <a:pt x="4770034" y="299886"/>
                  </a:lnTo>
                  <a:lnTo>
                    <a:pt x="4795668" y="337109"/>
                  </a:lnTo>
                  <a:lnTo>
                    <a:pt x="4819016" y="375942"/>
                  </a:lnTo>
                  <a:lnTo>
                    <a:pt x="4839981" y="416288"/>
                  </a:lnTo>
                  <a:lnTo>
                    <a:pt x="4858466" y="458053"/>
                  </a:lnTo>
                  <a:lnTo>
                    <a:pt x="4874373" y="501139"/>
                  </a:lnTo>
                  <a:lnTo>
                    <a:pt x="4887606" y="545452"/>
                  </a:lnTo>
                  <a:lnTo>
                    <a:pt x="4898068" y="590895"/>
                  </a:lnTo>
                  <a:lnTo>
                    <a:pt x="4905661" y="637372"/>
                  </a:lnTo>
                  <a:lnTo>
                    <a:pt x="4910288" y="684786"/>
                  </a:lnTo>
                  <a:lnTo>
                    <a:pt x="4911851" y="733044"/>
                  </a:lnTo>
                  <a:lnTo>
                    <a:pt x="4911851" y="2048261"/>
                  </a:lnTo>
                  <a:lnTo>
                    <a:pt x="4910288" y="2096518"/>
                  </a:lnTo>
                  <a:lnTo>
                    <a:pt x="4905661" y="2143932"/>
                  </a:lnTo>
                  <a:lnTo>
                    <a:pt x="4898068" y="2190409"/>
                  </a:lnTo>
                  <a:lnTo>
                    <a:pt x="4887606" y="2235852"/>
                  </a:lnTo>
                  <a:lnTo>
                    <a:pt x="4874373" y="2280165"/>
                  </a:lnTo>
                  <a:lnTo>
                    <a:pt x="4858466" y="2323251"/>
                  </a:lnTo>
                  <a:lnTo>
                    <a:pt x="4839981" y="2365016"/>
                  </a:lnTo>
                  <a:lnTo>
                    <a:pt x="4819016" y="2405363"/>
                  </a:lnTo>
                  <a:lnTo>
                    <a:pt x="4795668" y="2444195"/>
                  </a:lnTo>
                  <a:lnTo>
                    <a:pt x="4770034" y="2481418"/>
                  </a:lnTo>
                  <a:lnTo>
                    <a:pt x="4742212" y="2516935"/>
                  </a:lnTo>
                  <a:lnTo>
                    <a:pt x="4712298" y="2550650"/>
                  </a:lnTo>
                  <a:lnTo>
                    <a:pt x="4680389" y="2582467"/>
                  </a:lnTo>
                  <a:lnTo>
                    <a:pt x="4646583" y="2612290"/>
                  </a:lnTo>
                  <a:lnTo>
                    <a:pt x="4610977" y="2640024"/>
                  </a:lnTo>
                  <a:lnTo>
                    <a:pt x="4573668" y="2665571"/>
                  </a:lnTo>
                  <a:lnTo>
                    <a:pt x="4534754" y="2688837"/>
                  </a:lnTo>
                  <a:lnTo>
                    <a:pt x="4494330" y="2709726"/>
                  </a:lnTo>
                  <a:lnTo>
                    <a:pt x="4452495" y="2728140"/>
                  </a:lnTo>
                  <a:lnTo>
                    <a:pt x="4409346" y="2743985"/>
                  </a:lnTo>
                  <a:lnTo>
                    <a:pt x="4364979" y="2757164"/>
                  </a:lnTo>
                  <a:lnTo>
                    <a:pt x="4319493" y="2767582"/>
                  </a:lnTo>
                  <a:lnTo>
                    <a:pt x="4272983" y="2775141"/>
                  </a:lnTo>
                  <a:lnTo>
                    <a:pt x="4225548" y="2779748"/>
                  </a:lnTo>
                  <a:lnTo>
                    <a:pt x="4177284" y="2781305"/>
                  </a:lnTo>
                  <a:lnTo>
                    <a:pt x="733043" y="2781305"/>
                  </a:lnTo>
                  <a:lnTo>
                    <a:pt x="684955" y="2779748"/>
                  </a:lnTo>
                  <a:lnTo>
                    <a:pt x="637681" y="2775141"/>
                  </a:lnTo>
                  <a:lnTo>
                    <a:pt x="591320" y="2767582"/>
                  </a:lnTo>
                  <a:lnTo>
                    <a:pt x="545968" y="2757164"/>
                  </a:lnTo>
                  <a:lnTo>
                    <a:pt x="501725" y="2743985"/>
                  </a:lnTo>
                  <a:lnTo>
                    <a:pt x="458687" y="2728140"/>
                  </a:lnTo>
                  <a:lnTo>
                    <a:pt x="416952" y="2709726"/>
                  </a:lnTo>
                  <a:lnTo>
                    <a:pt x="376618" y="2688837"/>
                  </a:lnTo>
                  <a:lnTo>
                    <a:pt x="337783" y="2665571"/>
                  </a:lnTo>
                  <a:lnTo>
                    <a:pt x="300544" y="2640024"/>
                  </a:lnTo>
                  <a:lnTo>
                    <a:pt x="265000" y="2612290"/>
                  </a:lnTo>
                  <a:lnTo>
                    <a:pt x="231248" y="2582467"/>
                  </a:lnTo>
                  <a:lnTo>
                    <a:pt x="199385" y="2550650"/>
                  </a:lnTo>
                  <a:lnTo>
                    <a:pt x="169510" y="2516935"/>
                  </a:lnTo>
                  <a:lnTo>
                    <a:pt x="141719" y="2481418"/>
                  </a:lnTo>
                  <a:lnTo>
                    <a:pt x="116112" y="2444195"/>
                  </a:lnTo>
                  <a:lnTo>
                    <a:pt x="92785" y="2405363"/>
                  </a:lnTo>
                  <a:lnTo>
                    <a:pt x="71837" y="2365016"/>
                  </a:lnTo>
                  <a:lnTo>
                    <a:pt x="53364" y="2323251"/>
                  </a:lnTo>
                  <a:lnTo>
                    <a:pt x="37466" y="2280165"/>
                  </a:lnTo>
                  <a:lnTo>
                    <a:pt x="24238" y="2235852"/>
                  </a:lnTo>
                  <a:lnTo>
                    <a:pt x="13780" y="2190409"/>
                  </a:lnTo>
                  <a:lnTo>
                    <a:pt x="6190" y="2143932"/>
                  </a:lnTo>
                  <a:lnTo>
                    <a:pt x="1563" y="2096518"/>
                  </a:lnTo>
                  <a:lnTo>
                    <a:pt x="0" y="2048261"/>
                  </a:lnTo>
                  <a:lnTo>
                    <a:pt x="0" y="733044"/>
                  </a:lnTo>
                  <a:close/>
                </a:path>
              </a:pathLst>
            </a:custGeom>
            <a:ln w="27432">
              <a:solidFill>
                <a:srgbClr val="FFFFFF"/>
              </a:solidFill>
            </a:ln>
          </p:spPr>
          <p:txBody>
            <a:bodyPr wrap="square" lIns="0" tIns="0" rIns="0" bIns="0" rtlCol="0"/>
            <a:lstStyle/>
            <a:p>
              <a:endParaRPr sz="1632"/>
            </a:p>
          </p:txBody>
        </p:sp>
        <p:sp>
          <p:nvSpPr>
            <p:cNvPr id="13" name="object 13"/>
            <p:cNvSpPr/>
            <p:nvPr/>
          </p:nvSpPr>
          <p:spPr>
            <a:xfrm>
              <a:off x="1284371" y="2703575"/>
              <a:ext cx="1905" cy="635"/>
            </a:xfrm>
            <a:custGeom>
              <a:avLst/>
              <a:gdLst/>
              <a:ahLst/>
              <a:cxnLst/>
              <a:rect l="l" t="t" r="r" b="b"/>
              <a:pathLst>
                <a:path w="1905" h="635">
                  <a:moveTo>
                    <a:pt x="-13715" y="141"/>
                  </a:moveTo>
                  <a:lnTo>
                    <a:pt x="15600" y="141"/>
                  </a:lnTo>
                </a:path>
              </a:pathLst>
            </a:custGeom>
            <a:ln w="27715">
              <a:solidFill>
                <a:srgbClr val="FFFFFF"/>
              </a:solidFill>
            </a:ln>
          </p:spPr>
          <p:txBody>
            <a:bodyPr wrap="square" lIns="0" tIns="0" rIns="0" bIns="0" rtlCol="0"/>
            <a:lstStyle/>
            <a:p>
              <a:endParaRPr sz="1632"/>
            </a:p>
          </p:txBody>
        </p:sp>
        <p:sp>
          <p:nvSpPr>
            <p:cNvPr id="14" name="object 14"/>
            <p:cNvSpPr/>
            <p:nvPr/>
          </p:nvSpPr>
          <p:spPr>
            <a:xfrm>
              <a:off x="1145988" y="2671825"/>
              <a:ext cx="59690" cy="17145"/>
            </a:xfrm>
            <a:custGeom>
              <a:avLst/>
              <a:gdLst/>
              <a:ahLst/>
              <a:cxnLst/>
              <a:rect l="l" t="t" r="r" b="b"/>
              <a:pathLst>
                <a:path w="59690" h="17144">
                  <a:moveTo>
                    <a:pt x="59495" y="17129"/>
                  </a:moveTo>
                  <a:lnTo>
                    <a:pt x="58276" y="16871"/>
                  </a:lnTo>
                  <a:lnTo>
                    <a:pt x="56960" y="16510"/>
                  </a:lnTo>
                </a:path>
                <a:path w="59690" h="17144">
                  <a:moveTo>
                    <a:pt x="53399" y="15531"/>
                  </a:moveTo>
                  <a:lnTo>
                    <a:pt x="52336" y="15240"/>
                  </a:lnTo>
                </a:path>
                <a:path w="59690" h="17144">
                  <a:moveTo>
                    <a:pt x="30539" y="9253"/>
                  </a:moveTo>
                  <a:lnTo>
                    <a:pt x="29216" y="8890"/>
                  </a:lnTo>
                </a:path>
                <a:path w="59690" h="17144">
                  <a:moveTo>
                    <a:pt x="25967" y="7997"/>
                  </a:moveTo>
                  <a:lnTo>
                    <a:pt x="24592" y="7620"/>
                  </a:lnTo>
                </a:path>
                <a:path w="59690" h="17144">
                  <a:moveTo>
                    <a:pt x="4631" y="1570"/>
                  </a:moveTo>
                  <a:lnTo>
                    <a:pt x="3746" y="1270"/>
                  </a:lnTo>
                </a:path>
                <a:path w="59690" h="17144">
                  <a:moveTo>
                    <a:pt x="59" y="20"/>
                  </a:moveTo>
                  <a:lnTo>
                    <a:pt x="0" y="0"/>
                  </a:lnTo>
                </a:path>
              </a:pathLst>
            </a:custGeom>
            <a:ln w="27432">
              <a:solidFill>
                <a:srgbClr val="FFFFFF"/>
              </a:solidFill>
            </a:ln>
          </p:spPr>
          <p:txBody>
            <a:bodyPr wrap="square" lIns="0" tIns="0" rIns="0" bIns="0" rtlCol="0"/>
            <a:lstStyle/>
            <a:p>
              <a:endParaRPr sz="1632"/>
            </a:p>
          </p:txBody>
        </p:sp>
        <p:sp>
          <p:nvSpPr>
            <p:cNvPr id="15" name="object 15"/>
            <p:cNvSpPr/>
            <p:nvPr/>
          </p:nvSpPr>
          <p:spPr>
            <a:xfrm>
              <a:off x="1106043" y="2649219"/>
              <a:ext cx="35560" cy="30480"/>
            </a:xfrm>
            <a:custGeom>
              <a:avLst/>
              <a:gdLst/>
              <a:ahLst/>
              <a:cxnLst/>
              <a:rect l="l" t="t" r="r" b="b"/>
              <a:pathLst>
                <a:path w="35559" h="30480">
                  <a:moveTo>
                    <a:pt x="35433" y="2540"/>
                  </a:moveTo>
                  <a:lnTo>
                    <a:pt x="27813" y="2540"/>
                  </a:lnTo>
                  <a:lnTo>
                    <a:pt x="27813" y="0"/>
                  </a:lnTo>
                  <a:lnTo>
                    <a:pt x="0" y="0"/>
                  </a:lnTo>
                  <a:lnTo>
                    <a:pt x="0" y="27571"/>
                  </a:lnTo>
                  <a:lnTo>
                    <a:pt x="7493" y="27571"/>
                  </a:lnTo>
                  <a:lnTo>
                    <a:pt x="7493" y="30149"/>
                  </a:lnTo>
                  <a:lnTo>
                    <a:pt x="35433" y="30149"/>
                  </a:lnTo>
                  <a:lnTo>
                    <a:pt x="35433" y="2540"/>
                  </a:lnTo>
                  <a:close/>
                </a:path>
              </a:pathLst>
            </a:custGeom>
            <a:solidFill>
              <a:srgbClr val="FFFFFF"/>
            </a:solidFill>
          </p:spPr>
          <p:txBody>
            <a:bodyPr wrap="square" lIns="0" tIns="0" rIns="0" bIns="0" rtlCol="0"/>
            <a:lstStyle/>
            <a:p>
              <a:endParaRPr sz="1632"/>
            </a:p>
          </p:txBody>
        </p:sp>
        <p:sp>
          <p:nvSpPr>
            <p:cNvPr id="16" name="object 16"/>
            <p:cNvSpPr/>
            <p:nvPr/>
          </p:nvSpPr>
          <p:spPr>
            <a:xfrm>
              <a:off x="1100307" y="2655315"/>
              <a:ext cx="635" cy="635"/>
            </a:xfrm>
            <a:custGeom>
              <a:avLst/>
              <a:gdLst/>
              <a:ahLst/>
              <a:cxnLst/>
              <a:rect l="l" t="t" r="r" b="b"/>
              <a:pathLst>
                <a:path w="634" h="635">
                  <a:moveTo>
                    <a:pt x="20" y="8"/>
                  </a:moveTo>
                  <a:lnTo>
                    <a:pt x="0" y="0"/>
                  </a:lnTo>
                </a:path>
              </a:pathLst>
            </a:custGeom>
            <a:ln w="27432">
              <a:solidFill>
                <a:srgbClr val="FFFFFF"/>
              </a:solidFill>
            </a:ln>
          </p:spPr>
          <p:txBody>
            <a:bodyPr wrap="square" lIns="0" tIns="0" rIns="0" bIns="0" rtlCol="0"/>
            <a:lstStyle/>
            <a:p>
              <a:endParaRPr sz="1632"/>
            </a:p>
          </p:txBody>
        </p:sp>
        <p:sp>
          <p:nvSpPr>
            <p:cNvPr id="17" name="object 17"/>
            <p:cNvSpPr/>
            <p:nvPr/>
          </p:nvSpPr>
          <p:spPr>
            <a:xfrm>
              <a:off x="1067790" y="2633979"/>
              <a:ext cx="34290" cy="30480"/>
            </a:xfrm>
            <a:custGeom>
              <a:avLst/>
              <a:gdLst/>
              <a:ahLst/>
              <a:cxnLst/>
              <a:rect l="l" t="t" r="r" b="b"/>
              <a:pathLst>
                <a:path w="34290" h="30480">
                  <a:moveTo>
                    <a:pt x="34048" y="2540"/>
                  </a:moveTo>
                  <a:lnTo>
                    <a:pt x="31013" y="2540"/>
                  </a:lnTo>
                  <a:lnTo>
                    <a:pt x="31013" y="1282"/>
                  </a:lnTo>
                  <a:lnTo>
                    <a:pt x="27965" y="1282"/>
                  </a:lnTo>
                  <a:lnTo>
                    <a:pt x="27965" y="0"/>
                  </a:lnTo>
                  <a:lnTo>
                    <a:pt x="0" y="0"/>
                  </a:lnTo>
                  <a:lnTo>
                    <a:pt x="0" y="27647"/>
                  </a:lnTo>
                  <a:lnTo>
                    <a:pt x="3136" y="27647"/>
                  </a:lnTo>
                  <a:lnTo>
                    <a:pt x="3136" y="28892"/>
                  </a:lnTo>
                  <a:lnTo>
                    <a:pt x="6261" y="28892"/>
                  </a:lnTo>
                  <a:lnTo>
                    <a:pt x="6261" y="30124"/>
                  </a:lnTo>
                  <a:lnTo>
                    <a:pt x="34048" y="30124"/>
                  </a:lnTo>
                  <a:lnTo>
                    <a:pt x="34048" y="2540"/>
                  </a:lnTo>
                  <a:close/>
                </a:path>
              </a:pathLst>
            </a:custGeom>
            <a:solidFill>
              <a:srgbClr val="FFFFFF"/>
            </a:solidFill>
          </p:spPr>
          <p:txBody>
            <a:bodyPr wrap="square" lIns="0" tIns="0" rIns="0" bIns="0" rtlCol="0"/>
            <a:lstStyle/>
            <a:p>
              <a:endParaRPr sz="1632"/>
            </a:p>
          </p:txBody>
        </p:sp>
        <p:sp>
          <p:nvSpPr>
            <p:cNvPr id="18" name="object 18"/>
            <p:cNvSpPr/>
            <p:nvPr/>
          </p:nvSpPr>
          <p:spPr>
            <a:xfrm>
              <a:off x="1050873" y="2633725"/>
              <a:ext cx="20955" cy="10160"/>
            </a:xfrm>
            <a:custGeom>
              <a:avLst/>
              <a:gdLst/>
              <a:ahLst/>
              <a:cxnLst/>
              <a:rect l="l" t="t" r="r" b="b"/>
              <a:pathLst>
                <a:path w="20955" h="10160">
                  <a:moveTo>
                    <a:pt x="20498" y="9731"/>
                  </a:moveTo>
                  <a:lnTo>
                    <a:pt x="18725" y="8890"/>
                  </a:lnTo>
                </a:path>
                <a:path w="20955" h="10160">
                  <a:moveTo>
                    <a:pt x="17450" y="8284"/>
                  </a:moveTo>
                  <a:lnTo>
                    <a:pt x="16050" y="7620"/>
                  </a:lnTo>
                </a:path>
                <a:path w="20955" h="10160">
                  <a:moveTo>
                    <a:pt x="14402" y="6837"/>
                  </a:moveTo>
                  <a:lnTo>
                    <a:pt x="13375" y="6350"/>
                  </a:lnTo>
                </a:path>
                <a:path w="20955" h="10160">
                  <a:moveTo>
                    <a:pt x="3734" y="1773"/>
                  </a:moveTo>
                  <a:lnTo>
                    <a:pt x="2675" y="1270"/>
                  </a:lnTo>
                </a:path>
                <a:path w="20955" h="10160">
                  <a:moveTo>
                    <a:pt x="686" y="326"/>
                  </a:moveTo>
                  <a:lnTo>
                    <a:pt x="0" y="0"/>
                  </a:lnTo>
                </a:path>
              </a:pathLst>
            </a:custGeom>
            <a:ln w="27432">
              <a:solidFill>
                <a:srgbClr val="FFFFFF"/>
              </a:solidFill>
            </a:ln>
          </p:spPr>
          <p:txBody>
            <a:bodyPr wrap="square" lIns="0" tIns="0" rIns="0" bIns="0" rtlCol="0"/>
            <a:lstStyle/>
            <a:p>
              <a:endParaRPr sz="1632"/>
            </a:p>
          </p:txBody>
        </p:sp>
        <p:sp>
          <p:nvSpPr>
            <p:cNvPr id="19" name="object 19"/>
            <p:cNvSpPr/>
            <p:nvPr/>
          </p:nvSpPr>
          <p:spPr>
            <a:xfrm>
              <a:off x="1048198" y="2632456"/>
              <a:ext cx="635" cy="635"/>
            </a:xfrm>
            <a:custGeom>
              <a:avLst/>
              <a:gdLst/>
              <a:ahLst/>
              <a:cxnLst/>
              <a:rect l="l" t="t" r="r" b="b"/>
              <a:pathLst>
                <a:path w="634" h="635">
                  <a:moveTo>
                    <a:pt x="-13715" y="74"/>
                  </a:moveTo>
                  <a:lnTo>
                    <a:pt x="14029" y="74"/>
                  </a:lnTo>
                </a:path>
              </a:pathLst>
            </a:custGeom>
            <a:ln w="27581">
              <a:solidFill>
                <a:srgbClr val="FFFFFF"/>
              </a:solidFill>
            </a:ln>
          </p:spPr>
          <p:txBody>
            <a:bodyPr wrap="square" lIns="0" tIns="0" rIns="0" bIns="0" rtlCol="0"/>
            <a:lstStyle/>
            <a:p>
              <a:endParaRPr sz="1632"/>
            </a:p>
          </p:txBody>
        </p:sp>
        <p:sp>
          <p:nvSpPr>
            <p:cNvPr id="20" name="object 20"/>
            <p:cNvSpPr/>
            <p:nvPr/>
          </p:nvSpPr>
          <p:spPr>
            <a:xfrm>
              <a:off x="1032147" y="2624836"/>
              <a:ext cx="7620" cy="3810"/>
            </a:xfrm>
            <a:custGeom>
              <a:avLst/>
              <a:gdLst/>
              <a:ahLst/>
              <a:cxnLst/>
              <a:rect l="l" t="t" r="r" b="b"/>
              <a:pathLst>
                <a:path w="7619" h="3810">
                  <a:moveTo>
                    <a:pt x="7220" y="3427"/>
                  </a:moveTo>
                  <a:lnTo>
                    <a:pt x="5350" y="2539"/>
                  </a:lnTo>
                </a:path>
                <a:path w="7619" h="3810">
                  <a:moveTo>
                    <a:pt x="4172" y="1980"/>
                  </a:moveTo>
                  <a:lnTo>
                    <a:pt x="2675" y="1270"/>
                  </a:lnTo>
                </a:path>
                <a:path w="7619" h="3810">
                  <a:moveTo>
                    <a:pt x="1124" y="533"/>
                  </a:moveTo>
                  <a:lnTo>
                    <a:pt x="0" y="0"/>
                  </a:lnTo>
                </a:path>
              </a:pathLst>
            </a:custGeom>
            <a:ln w="27432">
              <a:solidFill>
                <a:srgbClr val="FFFFFF"/>
              </a:solidFill>
            </a:ln>
          </p:spPr>
          <p:txBody>
            <a:bodyPr wrap="square" lIns="0" tIns="0" rIns="0" bIns="0" rtlCol="0"/>
            <a:lstStyle/>
            <a:p>
              <a:endParaRPr sz="1632"/>
            </a:p>
          </p:txBody>
        </p:sp>
        <p:sp>
          <p:nvSpPr>
            <p:cNvPr id="21" name="object 21"/>
            <p:cNvSpPr/>
            <p:nvPr/>
          </p:nvSpPr>
          <p:spPr>
            <a:xfrm>
              <a:off x="1029797" y="2623565"/>
              <a:ext cx="635" cy="635"/>
            </a:xfrm>
            <a:custGeom>
              <a:avLst/>
              <a:gdLst/>
              <a:ahLst/>
              <a:cxnLst/>
              <a:rect l="l" t="t" r="r" b="b"/>
              <a:pathLst>
                <a:path w="634" h="635">
                  <a:moveTo>
                    <a:pt x="-13715" y="116"/>
                  </a:moveTo>
                  <a:lnTo>
                    <a:pt x="14142" y="116"/>
                  </a:lnTo>
                </a:path>
              </a:pathLst>
            </a:custGeom>
            <a:ln w="27665">
              <a:solidFill>
                <a:srgbClr val="FFFFFF"/>
              </a:solidFill>
            </a:ln>
          </p:spPr>
          <p:txBody>
            <a:bodyPr wrap="square" lIns="0" tIns="0" rIns="0" bIns="0" rtlCol="0"/>
            <a:lstStyle/>
            <a:p>
              <a:endParaRPr sz="1632"/>
            </a:p>
          </p:txBody>
        </p:sp>
        <p:sp>
          <p:nvSpPr>
            <p:cNvPr id="22" name="object 22"/>
            <p:cNvSpPr/>
            <p:nvPr/>
          </p:nvSpPr>
          <p:spPr>
            <a:xfrm>
              <a:off x="953958" y="2579115"/>
              <a:ext cx="67310" cy="40005"/>
            </a:xfrm>
            <a:custGeom>
              <a:avLst/>
              <a:gdLst/>
              <a:ahLst/>
              <a:cxnLst/>
              <a:rect l="l" t="t" r="r" b="b"/>
              <a:pathLst>
                <a:path w="67309" h="40005">
                  <a:moveTo>
                    <a:pt x="67121" y="39677"/>
                  </a:moveTo>
                  <a:lnTo>
                    <a:pt x="66560" y="39369"/>
                  </a:lnTo>
                </a:path>
                <a:path w="67309" h="40005">
                  <a:moveTo>
                    <a:pt x="56453" y="33836"/>
                  </a:moveTo>
                  <a:lnTo>
                    <a:pt x="54961" y="33019"/>
                  </a:lnTo>
                </a:path>
                <a:path w="67309" h="40005">
                  <a:moveTo>
                    <a:pt x="53405" y="32168"/>
                  </a:moveTo>
                  <a:lnTo>
                    <a:pt x="52641" y="31750"/>
                  </a:lnTo>
                </a:path>
                <a:path w="67309" h="40005">
                  <a:moveTo>
                    <a:pt x="50357" y="30499"/>
                  </a:moveTo>
                  <a:lnTo>
                    <a:pt x="50321" y="30479"/>
                  </a:lnTo>
                </a:path>
                <a:path w="67309" h="40005">
                  <a:moveTo>
                    <a:pt x="45785" y="27996"/>
                  </a:moveTo>
                  <a:lnTo>
                    <a:pt x="45682" y="27939"/>
                  </a:lnTo>
                </a:path>
                <a:path w="67309" h="40005">
                  <a:moveTo>
                    <a:pt x="42737" y="26327"/>
                  </a:moveTo>
                  <a:lnTo>
                    <a:pt x="41042" y="25400"/>
                  </a:lnTo>
                </a:path>
                <a:path w="67309" h="40005">
                  <a:moveTo>
                    <a:pt x="39689" y="24659"/>
                  </a:moveTo>
                  <a:lnTo>
                    <a:pt x="38722" y="24129"/>
                  </a:lnTo>
                </a:path>
                <a:path w="67309" h="40005">
                  <a:moveTo>
                    <a:pt x="36641" y="22881"/>
                  </a:moveTo>
                  <a:lnTo>
                    <a:pt x="36606" y="22859"/>
                  </a:lnTo>
                </a:path>
                <a:path w="67309" h="40005">
                  <a:moveTo>
                    <a:pt x="35117" y="21930"/>
                  </a:moveTo>
                  <a:lnTo>
                    <a:pt x="34572" y="21589"/>
                  </a:lnTo>
                </a:path>
                <a:path w="67309" h="40005">
                  <a:moveTo>
                    <a:pt x="29021" y="18123"/>
                  </a:moveTo>
                  <a:lnTo>
                    <a:pt x="28471" y="17779"/>
                  </a:lnTo>
                </a:path>
                <a:path w="67309" h="40005">
                  <a:moveTo>
                    <a:pt x="24449" y="15268"/>
                  </a:moveTo>
                  <a:lnTo>
                    <a:pt x="24404" y="15239"/>
                  </a:lnTo>
                </a:path>
                <a:path w="67309" h="40005">
                  <a:moveTo>
                    <a:pt x="16829" y="10509"/>
                  </a:moveTo>
                  <a:lnTo>
                    <a:pt x="16269" y="10159"/>
                  </a:lnTo>
                </a:path>
                <a:path w="67309" h="40005">
                  <a:moveTo>
                    <a:pt x="15305" y="9558"/>
                  </a:moveTo>
                  <a:lnTo>
                    <a:pt x="14235" y="8889"/>
                  </a:lnTo>
                </a:path>
                <a:path w="67309" h="40005">
                  <a:moveTo>
                    <a:pt x="12257" y="7654"/>
                  </a:moveTo>
                  <a:lnTo>
                    <a:pt x="12202" y="7619"/>
                  </a:lnTo>
                </a:path>
                <a:path w="67309" h="40005">
                  <a:moveTo>
                    <a:pt x="10733" y="6702"/>
                  </a:moveTo>
                  <a:lnTo>
                    <a:pt x="10168" y="6350"/>
                  </a:lnTo>
                </a:path>
                <a:path w="67309" h="40005">
                  <a:moveTo>
                    <a:pt x="3113" y="1944"/>
                  </a:moveTo>
                  <a:lnTo>
                    <a:pt x="2033" y="1269"/>
                  </a:lnTo>
                </a:path>
                <a:path w="67309" h="40005">
                  <a:moveTo>
                    <a:pt x="65" y="40"/>
                  </a:moveTo>
                  <a:lnTo>
                    <a:pt x="0" y="0"/>
                  </a:lnTo>
                </a:path>
              </a:pathLst>
            </a:custGeom>
            <a:ln w="27432">
              <a:solidFill>
                <a:srgbClr val="FFFFFF"/>
              </a:solidFill>
            </a:ln>
          </p:spPr>
          <p:txBody>
            <a:bodyPr wrap="square" lIns="0" tIns="0" rIns="0" bIns="0" rtlCol="0"/>
            <a:lstStyle/>
            <a:p>
              <a:endParaRPr sz="1632"/>
            </a:p>
          </p:txBody>
        </p:sp>
        <p:sp>
          <p:nvSpPr>
            <p:cNvPr id="23" name="object 23"/>
            <p:cNvSpPr/>
            <p:nvPr/>
          </p:nvSpPr>
          <p:spPr>
            <a:xfrm>
              <a:off x="938395" y="2564130"/>
              <a:ext cx="27940" cy="27940"/>
            </a:xfrm>
            <a:custGeom>
              <a:avLst/>
              <a:gdLst/>
              <a:ahLst/>
              <a:cxnLst/>
              <a:rect l="l" t="t" r="r" b="b"/>
              <a:pathLst>
                <a:path w="27940" h="27939">
                  <a:moveTo>
                    <a:pt x="0" y="27706"/>
                  </a:moveTo>
                  <a:lnTo>
                    <a:pt x="27820" y="27706"/>
                  </a:lnTo>
                  <a:lnTo>
                    <a:pt x="27820" y="0"/>
                  </a:lnTo>
                  <a:lnTo>
                    <a:pt x="0" y="0"/>
                  </a:lnTo>
                  <a:lnTo>
                    <a:pt x="0" y="27706"/>
                  </a:lnTo>
                  <a:close/>
                </a:path>
              </a:pathLst>
            </a:custGeom>
            <a:solidFill>
              <a:srgbClr val="FFFFFF"/>
            </a:solidFill>
          </p:spPr>
          <p:txBody>
            <a:bodyPr wrap="square" lIns="0" tIns="0" rIns="0" bIns="0" rtlCol="0"/>
            <a:lstStyle/>
            <a:p>
              <a:endParaRPr sz="1632"/>
            </a:p>
          </p:txBody>
        </p:sp>
        <p:sp>
          <p:nvSpPr>
            <p:cNvPr id="24" name="object 24"/>
            <p:cNvSpPr/>
            <p:nvPr/>
          </p:nvSpPr>
          <p:spPr>
            <a:xfrm>
              <a:off x="946721" y="2574036"/>
              <a:ext cx="1270" cy="1270"/>
            </a:xfrm>
            <a:custGeom>
              <a:avLst/>
              <a:gdLst/>
              <a:ahLst/>
              <a:cxnLst/>
              <a:rect l="l" t="t" r="r" b="b"/>
              <a:pathLst>
                <a:path w="1269" h="1269">
                  <a:moveTo>
                    <a:pt x="1206" y="852"/>
                  </a:moveTo>
                  <a:lnTo>
                    <a:pt x="0" y="0"/>
                  </a:lnTo>
                </a:path>
              </a:pathLst>
            </a:custGeom>
            <a:ln w="27432">
              <a:solidFill>
                <a:srgbClr val="FFFFFF"/>
              </a:solidFill>
            </a:ln>
          </p:spPr>
          <p:txBody>
            <a:bodyPr wrap="square" lIns="0" tIns="0" rIns="0" bIns="0" rtlCol="0"/>
            <a:lstStyle/>
            <a:p>
              <a:endParaRPr sz="1632"/>
            </a:p>
          </p:txBody>
        </p:sp>
        <p:sp>
          <p:nvSpPr>
            <p:cNvPr id="25" name="object 25"/>
            <p:cNvSpPr/>
            <p:nvPr/>
          </p:nvSpPr>
          <p:spPr>
            <a:xfrm>
              <a:off x="929411" y="2557780"/>
              <a:ext cx="27940" cy="27940"/>
            </a:xfrm>
            <a:custGeom>
              <a:avLst/>
              <a:gdLst/>
              <a:ahLst/>
              <a:cxnLst/>
              <a:rect l="l" t="t" r="r" b="b"/>
              <a:pathLst>
                <a:path w="27940" h="27939">
                  <a:moveTo>
                    <a:pt x="0" y="27593"/>
                  </a:moveTo>
                  <a:lnTo>
                    <a:pt x="27660" y="27593"/>
                  </a:lnTo>
                  <a:lnTo>
                    <a:pt x="27660" y="0"/>
                  </a:lnTo>
                  <a:lnTo>
                    <a:pt x="0" y="0"/>
                  </a:lnTo>
                  <a:lnTo>
                    <a:pt x="0" y="27593"/>
                  </a:lnTo>
                  <a:close/>
                </a:path>
              </a:pathLst>
            </a:custGeom>
            <a:solidFill>
              <a:srgbClr val="FFFFFF"/>
            </a:solidFill>
          </p:spPr>
          <p:txBody>
            <a:bodyPr wrap="square" lIns="0" tIns="0" rIns="0" bIns="0" rtlCol="0"/>
            <a:lstStyle/>
            <a:p>
              <a:endParaRPr sz="1632"/>
            </a:p>
          </p:txBody>
        </p:sp>
        <p:sp>
          <p:nvSpPr>
            <p:cNvPr id="26" name="object 26"/>
            <p:cNvSpPr/>
            <p:nvPr/>
          </p:nvSpPr>
          <p:spPr>
            <a:xfrm>
              <a:off x="934143" y="2565146"/>
              <a:ext cx="8255" cy="5715"/>
            </a:xfrm>
            <a:custGeom>
              <a:avLst/>
              <a:gdLst/>
              <a:ahLst/>
              <a:cxnLst/>
              <a:rect l="l" t="t" r="r" b="b"/>
              <a:pathLst>
                <a:path w="8255" h="5714">
                  <a:moveTo>
                    <a:pt x="7688" y="5434"/>
                  </a:moveTo>
                  <a:lnTo>
                    <a:pt x="7187" y="5079"/>
                  </a:lnTo>
                </a:path>
                <a:path w="8255" h="5714">
                  <a:moveTo>
                    <a:pt x="3116" y="2202"/>
                  </a:moveTo>
                  <a:lnTo>
                    <a:pt x="1796" y="1270"/>
                  </a:lnTo>
                </a:path>
                <a:path w="8255" h="5714">
                  <a:moveTo>
                    <a:pt x="68" y="48"/>
                  </a:moveTo>
                  <a:lnTo>
                    <a:pt x="0" y="0"/>
                  </a:lnTo>
                </a:path>
              </a:pathLst>
            </a:custGeom>
            <a:ln w="27432">
              <a:solidFill>
                <a:srgbClr val="FFFFFF"/>
              </a:solidFill>
            </a:ln>
          </p:spPr>
          <p:txBody>
            <a:bodyPr wrap="square" lIns="0" tIns="0" rIns="0" bIns="0" rtlCol="0"/>
            <a:lstStyle/>
            <a:p>
              <a:endParaRPr sz="1632"/>
            </a:p>
          </p:txBody>
        </p:sp>
        <p:sp>
          <p:nvSpPr>
            <p:cNvPr id="27" name="object 27"/>
            <p:cNvSpPr/>
            <p:nvPr/>
          </p:nvSpPr>
          <p:spPr>
            <a:xfrm>
              <a:off x="918630" y="2550159"/>
              <a:ext cx="27940" cy="27940"/>
            </a:xfrm>
            <a:custGeom>
              <a:avLst/>
              <a:gdLst/>
              <a:ahLst/>
              <a:cxnLst/>
              <a:rect l="l" t="t" r="r" b="b"/>
              <a:pathLst>
                <a:path w="27940" h="27939">
                  <a:moveTo>
                    <a:pt x="0" y="27673"/>
                  </a:moveTo>
                  <a:lnTo>
                    <a:pt x="27773" y="27673"/>
                  </a:lnTo>
                  <a:lnTo>
                    <a:pt x="27773" y="0"/>
                  </a:lnTo>
                  <a:lnTo>
                    <a:pt x="0" y="0"/>
                  </a:lnTo>
                  <a:lnTo>
                    <a:pt x="0" y="27673"/>
                  </a:lnTo>
                  <a:close/>
                </a:path>
              </a:pathLst>
            </a:custGeom>
            <a:solidFill>
              <a:srgbClr val="FFFFFF"/>
            </a:solidFill>
          </p:spPr>
          <p:txBody>
            <a:bodyPr wrap="square" lIns="0" tIns="0" rIns="0" bIns="0" rtlCol="0"/>
            <a:lstStyle/>
            <a:p>
              <a:endParaRPr sz="1632"/>
            </a:p>
          </p:txBody>
        </p:sp>
        <p:sp>
          <p:nvSpPr>
            <p:cNvPr id="28" name="object 28"/>
            <p:cNvSpPr/>
            <p:nvPr/>
          </p:nvSpPr>
          <p:spPr>
            <a:xfrm>
              <a:off x="925159" y="2558796"/>
              <a:ext cx="6350" cy="4445"/>
            </a:xfrm>
            <a:custGeom>
              <a:avLst/>
              <a:gdLst/>
              <a:ahLst/>
              <a:cxnLst/>
              <a:rect l="l" t="t" r="r" b="b"/>
              <a:pathLst>
                <a:path w="6350" h="4444">
                  <a:moveTo>
                    <a:pt x="6004" y="4244"/>
                  </a:moveTo>
                  <a:lnTo>
                    <a:pt x="5390" y="3810"/>
                  </a:lnTo>
                </a:path>
                <a:path w="6350" h="4444">
                  <a:moveTo>
                    <a:pt x="1432" y="1012"/>
                  </a:moveTo>
                  <a:lnTo>
                    <a:pt x="0" y="0"/>
                  </a:lnTo>
                </a:path>
              </a:pathLst>
            </a:custGeom>
            <a:ln w="27432">
              <a:solidFill>
                <a:srgbClr val="FFFFFF"/>
              </a:solidFill>
            </a:ln>
          </p:spPr>
          <p:txBody>
            <a:bodyPr wrap="square" lIns="0" tIns="0" rIns="0" bIns="0" rtlCol="0"/>
            <a:lstStyle/>
            <a:p>
              <a:endParaRPr sz="1632"/>
            </a:p>
          </p:txBody>
        </p:sp>
        <p:sp>
          <p:nvSpPr>
            <p:cNvPr id="29" name="object 29"/>
            <p:cNvSpPr/>
            <p:nvPr/>
          </p:nvSpPr>
          <p:spPr>
            <a:xfrm>
              <a:off x="909646" y="2543809"/>
              <a:ext cx="27940" cy="27940"/>
            </a:xfrm>
            <a:custGeom>
              <a:avLst/>
              <a:gdLst/>
              <a:ahLst/>
              <a:cxnLst/>
              <a:rect l="l" t="t" r="r" b="b"/>
              <a:pathLst>
                <a:path w="27940" h="27939">
                  <a:moveTo>
                    <a:pt x="0" y="27560"/>
                  </a:moveTo>
                  <a:lnTo>
                    <a:pt x="27613" y="27560"/>
                  </a:lnTo>
                  <a:lnTo>
                    <a:pt x="27613" y="0"/>
                  </a:lnTo>
                  <a:lnTo>
                    <a:pt x="0" y="0"/>
                  </a:lnTo>
                  <a:lnTo>
                    <a:pt x="0" y="27560"/>
                  </a:lnTo>
                  <a:close/>
                </a:path>
              </a:pathLst>
            </a:custGeom>
            <a:solidFill>
              <a:srgbClr val="FFFFFF"/>
            </a:solidFill>
          </p:spPr>
          <p:txBody>
            <a:bodyPr wrap="square" lIns="0" tIns="0" rIns="0" bIns="0" rtlCol="0"/>
            <a:lstStyle/>
            <a:p>
              <a:endParaRPr sz="1632"/>
            </a:p>
          </p:txBody>
        </p:sp>
        <p:sp>
          <p:nvSpPr>
            <p:cNvPr id="30" name="object 30"/>
            <p:cNvSpPr/>
            <p:nvPr/>
          </p:nvSpPr>
          <p:spPr>
            <a:xfrm>
              <a:off x="908238" y="2546096"/>
              <a:ext cx="13970" cy="10795"/>
            </a:xfrm>
            <a:custGeom>
              <a:avLst/>
              <a:gdLst/>
              <a:ahLst/>
              <a:cxnLst/>
              <a:rect l="l" t="t" r="r" b="b"/>
              <a:pathLst>
                <a:path w="13969" h="10794">
                  <a:moveTo>
                    <a:pt x="13781" y="10481"/>
                  </a:moveTo>
                  <a:lnTo>
                    <a:pt x="13326" y="10160"/>
                  </a:lnTo>
                </a:path>
                <a:path w="13969" h="10794">
                  <a:moveTo>
                    <a:pt x="12257" y="9403"/>
                  </a:moveTo>
                  <a:lnTo>
                    <a:pt x="11530" y="8889"/>
                  </a:lnTo>
                </a:path>
                <a:path w="13969" h="10794">
                  <a:moveTo>
                    <a:pt x="7685" y="6114"/>
                  </a:moveTo>
                  <a:lnTo>
                    <a:pt x="6384" y="5079"/>
                  </a:lnTo>
                </a:path>
                <a:path w="13969" h="10794">
                  <a:moveTo>
                    <a:pt x="6161" y="4902"/>
                  </a:moveTo>
                  <a:lnTo>
                    <a:pt x="4788" y="3810"/>
                  </a:lnTo>
                </a:path>
                <a:path w="13969" h="10794">
                  <a:moveTo>
                    <a:pt x="65" y="51"/>
                  </a:moveTo>
                  <a:lnTo>
                    <a:pt x="0" y="0"/>
                  </a:lnTo>
                </a:path>
              </a:pathLst>
            </a:custGeom>
            <a:ln w="27432">
              <a:solidFill>
                <a:srgbClr val="FFFFFF"/>
              </a:solidFill>
            </a:ln>
          </p:spPr>
          <p:txBody>
            <a:bodyPr wrap="square" lIns="0" tIns="0" rIns="0" bIns="0" rtlCol="0"/>
            <a:lstStyle/>
            <a:p>
              <a:endParaRPr sz="1632"/>
            </a:p>
          </p:txBody>
        </p:sp>
        <p:sp>
          <p:nvSpPr>
            <p:cNvPr id="31" name="object 31"/>
            <p:cNvSpPr/>
            <p:nvPr/>
          </p:nvSpPr>
          <p:spPr>
            <a:xfrm>
              <a:off x="903450" y="2542286"/>
              <a:ext cx="635" cy="635"/>
            </a:xfrm>
            <a:custGeom>
              <a:avLst/>
              <a:gdLst/>
              <a:ahLst/>
              <a:cxnLst/>
              <a:rect l="l" t="t" r="r" b="b"/>
              <a:pathLst>
                <a:path w="634" h="635">
                  <a:moveTo>
                    <a:pt x="-13715" y="111"/>
                  </a:moveTo>
                  <a:lnTo>
                    <a:pt x="13997" y="111"/>
                  </a:lnTo>
                </a:path>
              </a:pathLst>
            </a:custGeom>
            <a:ln w="27655">
              <a:solidFill>
                <a:srgbClr val="FFFFFF"/>
              </a:solidFill>
            </a:ln>
          </p:spPr>
          <p:txBody>
            <a:bodyPr wrap="square" lIns="0" tIns="0" rIns="0" bIns="0" rtlCol="0"/>
            <a:lstStyle/>
            <a:p>
              <a:endParaRPr sz="1632"/>
            </a:p>
          </p:txBody>
        </p:sp>
        <p:sp>
          <p:nvSpPr>
            <p:cNvPr id="32" name="object 32"/>
            <p:cNvSpPr/>
            <p:nvPr/>
          </p:nvSpPr>
          <p:spPr>
            <a:xfrm>
              <a:off x="868313" y="2513075"/>
              <a:ext cx="34290" cy="28575"/>
            </a:xfrm>
            <a:custGeom>
              <a:avLst/>
              <a:gdLst/>
              <a:ahLst/>
              <a:cxnLst/>
              <a:rect l="l" t="t" r="r" b="b"/>
              <a:pathLst>
                <a:path w="34290" h="28575">
                  <a:moveTo>
                    <a:pt x="33894" y="28221"/>
                  </a:moveTo>
                  <a:lnTo>
                    <a:pt x="33541" y="27940"/>
                  </a:lnTo>
                </a:path>
                <a:path w="34290" h="28575">
                  <a:moveTo>
                    <a:pt x="32370" y="27008"/>
                  </a:moveTo>
                  <a:lnTo>
                    <a:pt x="31945" y="26670"/>
                  </a:lnTo>
                </a:path>
                <a:path w="34290" h="28575">
                  <a:moveTo>
                    <a:pt x="27798" y="23370"/>
                  </a:moveTo>
                  <a:lnTo>
                    <a:pt x="27157" y="22860"/>
                  </a:lnTo>
                </a:path>
                <a:path w="34290" h="28575">
                  <a:moveTo>
                    <a:pt x="26274" y="22158"/>
                  </a:moveTo>
                  <a:lnTo>
                    <a:pt x="25560" y="21590"/>
                  </a:lnTo>
                </a:path>
                <a:path w="34290" h="28575">
                  <a:moveTo>
                    <a:pt x="24750" y="20945"/>
                  </a:moveTo>
                  <a:lnTo>
                    <a:pt x="23964" y="20320"/>
                  </a:lnTo>
                </a:path>
                <a:path w="34290" h="28575">
                  <a:moveTo>
                    <a:pt x="18654" y="16094"/>
                  </a:moveTo>
                  <a:lnTo>
                    <a:pt x="17580" y="15240"/>
                  </a:lnTo>
                </a:path>
                <a:path w="34290" h="28575">
                  <a:moveTo>
                    <a:pt x="17130" y="14882"/>
                  </a:moveTo>
                  <a:lnTo>
                    <a:pt x="15984" y="13970"/>
                  </a:lnTo>
                </a:path>
                <a:path w="34290" h="28575">
                  <a:moveTo>
                    <a:pt x="15606" y="13669"/>
                  </a:moveTo>
                  <a:lnTo>
                    <a:pt x="14388" y="12700"/>
                  </a:lnTo>
                </a:path>
                <a:path w="34290" h="28575">
                  <a:moveTo>
                    <a:pt x="9510" y="8490"/>
                  </a:moveTo>
                  <a:lnTo>
                    <a:pt x="8535" y="7620"/>
                  </a:lnTo>
                </a:path>
                <a:path w="34290" h="28575">
                  <a:moveTo>
                    <a:pt x="7986" y="7130"/>
                  </a:moveTo>
                  <a:lnTo>
                    <a:pt x="7112" y="6350"/>
                  </a:lnTo>
                </a:path>
                <a:path w="34290" h="28575">
                  <a:moveTo>
                    <a:pt x="6462" y="5769"/>
                  </a:moveTo>
                  <a:lnTo>
                    <a:pt x="5690" y="5080"/>
                  </a:lnTo>
                </a:path>
                <a:path w="34290" h="28575">
                  <a:moveTo>
                    <a:pt x="4938" y="4409"/>
                  </a:moveTo>
                  <a:lnTo>
                    <a:pt x="4267" y="3810"/>
                  </a:lnTo>
                </a:path>
                <a:path w="34290" h="28575">
                  <a:moveTo>
                    <a:pt x="366" y="327"/>
                  </a:moveTo>
                  <a:lnTo>
                    <a:pt x="0" y="0"/>
                  </a:lnTo>
                </a:path>
              </a:pathLst>
            </a:custGeom>
            <a:ln w="27432">
              <a:solidFill>
                <a:srgbClr val="FFFFFF"/>
              </a:solidFill>
            </a:ln>
          </p:spPr>
          <p:txBody>
            <a:bodyPr wrap="square" lIns="0" tIns="0" rIns="0" bIns="0" rtlCol="0"/>
            <a:lstStyle/>
            <a:p>
              <a:endParaRPr sz="1632"/>
            </a:p>
          </p:txBody>
        </p:sp>
        <p:sp>
          <p:nvSpPr>
            <p:cNvPr id="33" name="object 33"/>
            <p:cNvSpPr/>
            <p:nvPr/>
          </p:nvSpPr>
          <p:spPr>
            <a:xfrm>
              <a:off x="851750" y="2496832"/>
              <a:ext cx="29209" cy="29209"/>
            </a:xfrm>
            <a:custGeom>
              <a:avLst/>
              <a:gdLst/>
              <a:ahLst/>
              <a:cxnLst/>
              <a:rect l="l" t="t" r="r" b="b"/>
              <a:pathLst>
                <a:path w="29209" h="29210">
                  <a:moveTo>
                    <a:pt x="29121" y="1270"/>
                  </a:moveTo>
                  <a:lnTo>
                    <a:pt x="27597" y="1270"/>
                  </a:lnTo>
                  <a:lnTo>
                    <a:pt x="27597" y="0"/>
                  </a:lnTo>
                  <a:lnTo>
                    <a:pt x="0" y="0"/>
                  </a:lnTo>
                  <a:lnTo>
                    <a:pt x="0" y="27571"/>
                  </a:lnTo>
                  <a:lnTo>
                    <a:pt x="1422" y="27571"/>
                  </a:lnTo>
                  <a:lnTo>
                    <a:pt x="1422" y="28930"/>
                  </a:lnTo>
                  <a:lnTo>
                    <a:pt x="29121" y="28930"/>
                  </a:lnTo>
                  <a:lnTo>
                    <a:pt x="29121" y="1270"/>
                  </a:lnTo>
                  <a:close/>
                </a:path>
              </a:pathLst>
            </a:custGeom>
            <a:solidFill>
              <a:srgbClr val="FFFFFF"/>
            </a:solidFill>
          </p:spPr>
          <p:txBody>
            <a:bodyPr wrap="square" lIns="0" tIns="0" rIns="0" bIns="0" rtlCol="0"/>
            <a:lstStyle/>
            <a:p>
              <a:endParaRPr sz="1632"/>
            </a:p>
          </p:txBody>
        </p:sp>
        <p:sp>
          <p:nvSpPr>
            <p:cNvPr id="34" name="object 34"/>
            <p:cNvSpPr/>
            <p:nvPr/>
          </p:nvSpPr>
          <p:spPr>
            <a:xfrm>
              <a:off x="799445" y="2444496"/>
              <a:ext cx="64769" cy="65405"/>
            </a:xfrm>
            <a:custGeom>
              <a:avLst/>
              <a:gdLst/>
              <a:ahLst/>
              <a:cxnLst/>
              <a:rect l="l" t="t" r="r" b="b"/>
              <a:pathLst>
                <a:path w="64769" h="65405">
                  <a:moveTo>
                    <a:pt x="64662" y="64825"/>
                  </a:moveTo>
                  <a:lnTo>
                    <a:pt x="64599" y="64770"/>
                  </a:lnTo>
                </a:path>
                <a:path w="64769" h="65405">
                  <a:moveTo>
                    <a:pt x="52470" y="53941"/>
                  </a:moveTo>
                  <a:lnTo>
                    <a:pt x="51796" y="53339"/>
                  </a:lnTo>
                </a:path>
                <a:path w="64769" h="65405">
                  <a:moveTo>
                    <a:pt x="50946" y="52581"/>
                  </a:moveTo>
                  <a:lnTo>
                    <a:pt x="50374" y="52070"/>
                  </a:lnTo>
                </a:path>
                <a:path w="64769" h="65405">
                  <a:moveTo>
                    <a:pt x="49422" y="51220"/>
                  </a:moveTo>
                  <a:lnTo>
                    <a:pt x="48951" y="50800"/>
                  </a:lnTo>
                </a:path>
                <a:path w="64769" h="65405">
                  <a:moveTo>
                    <a:pt x="47898" y="49840"/>
                  </a:moveTo>
                  <a:lnTo>
                    <a:pt x="47588" y="49529"/>
                  </a:lnTo>
                </a:path>
                <a:path w="64769" h="65405">
                  <a:moveTo>
                    <a:pt x="46374" y="48316"/>
                  </a:moveTo>
                  <a:lnTo>
                    <a:pt x="46318" y="48260"/>
                  </a:lnTo>
                </a:path>
                <a:path w="64769" h="65405">
                  <a:moveTo>
                    <a:pt x="44850" y="46792"/>
                  </a:moveTo>
                  <a:lnTo>
                    <a:pt x="43778" y="45720"/>
                  </a:lnTo>
                </a:path>
                <a:path w="64769" h="65405">
                  <a:moveTo>
                    <a:pt x="43326" y="45268"/>
                  </a:moveTo>
                  <a:lnTo>
                    <a:pt x="42508" y="44450"/>
                  </a:lnTo>
                </a:path>
                <a:path w="64769" h="65405">
                  <a:moveTo>
                    <a:pt x="41802" y="43744"/>
                  </a:moveTo>
                  <a:lnTo>
                    <a:pt x="41238" y="43179"/>
                  </a:lnTo>
                </a:path>
                <a:path w="64769" h="65405">
                  <a:moveTo>
                    <a:pt x="40278" y="42220"/>
                  </a:moveTo>
                  <a:lnTo>
                    <a:pt x="39968" y="41910"/>
                  </a:lnTo>
                </a:path>
                <a:path w="64769" h="65405">
                  <a:moveTo>
                    <a:pt x="38754" y="40696"/>
                  </a:moveTo>
                  <a:lnTo>
                    <a:pt x="38698" y="40639"/>
                  </a:lnTo>
                </a:path>
                <a:path w="64769" h="65405">
                  <a:moveTo>
                    <a:pt x="37230" y="39172"/>
                  </a:moveTo>
                  <a:lnTo>
                    <a:pt x="36158" y="38100"/>
                  </a:lnTo>
                </a:path>
                <a:path w="64769" h="65405">
                  <a:moveTo>
                    <a:pt x="35706" y="37648"/>
                  </a:moveTo>
                  <a:lnTo>
                    <a:pt x="34888" y="36829"/>
                  </a:lnTo>
                </a:path>
                <a:path w="64769" h="65405">
                  <a:moveTo>
                    <a:pt x="34182" y="36124"/>
                  </a:moveTo>
                  <a:lnTo>
                    <a:pt x="33618" y="35560"/>
                  </a:lnTo>
                </a:path>
                <a:path w="64769" h="65405">
                  <a:moveTo>
                    <a:pt x="32658" y="34600"/>
                  </a:moveTo>
                  <a:lnTo>
                    <a:pt x="32348" y="34289"/>
                  </a:lnTo>
                </a:path>
                <a:path w="64769" h="65405">
                  <a:moveTo>
                    <a:pt x="31134" y="33076"/>
                  </a:moveTo>
                  <a:lnTo>
                    <a:pt x="31078" y="33020"/>
                  </a:lnTo>
                </a:path>
                <a:path w="64769" h="65405">
                  <a:moveTo>
                    <a:pt x="29610" y="31552"/>
                  </a:moveTo>
                  <a:lnTo>
                    <a:pt x="28538" y="30479"/>
                  </a:lnTo>
                </a:path>
                <a:path w="64769" h="65405">
                  <a:moveTo>
                    <a:pt x="28086" y="30028"/>
                  </a:moveTo>
                  <a:lnTo>
                    <a:pt x="27268" y="29210"/>
                  </a:lnTo>
                </a:path>
                <a:path w="64769" h="65405">
                  <a:moveTo>
                    <a:pt x="26562" y="28504"/>
                  </a:moveTo>
                  <a:lnTo>
                    <a:pt x="25998" y="27939"/>
                  </a:lnTo>
                </a:path>
                <a:path w="64769" h="65405">
                  <a:moveTo>
                    <a:pt x="25038" y="26980"/>
                  </a:moveTo>
                  <a:lnTo>
                    <a:pt x="24728" y="26670"/>
                  </a:lnTo>
                </a:path>
                <a:path w="64769" h="65405">
                  <a:moveTo>
                    <a:pt x="23514" y="25456"/>
                  </a:moveTo>
                  <a:lnTo>
                    <a:pt x="23458" y="25400"/>
                  </a:lnTo>
                </a:path>
                <a:path w="64769" h="65405">
                  <a:moveTo>
                    <a:pt x="20466" y="22408"/>
                  </a:moveTo>
                  <a:lnTo>
                    <a:pt x="19648" y="21589"/>
                  </a:lnTo>
                </a:path>
                <a:path w="64769" h="65405">
                  <a:moveTo>
                    <a:pt x="18942" y="20884"/>
                  </a:moveTo>
                  <a:lnTo>
                    <a:pt x="18378" y="20320"/>
                  </a:lnTo>
                </a:path>
                <a:path w="64769" h="65405">
                  <a:moveTo>
                    <a:pt x="17418" y="19360"/>
                  </a:moveTo>
                  <a:lnTo>
                    <a:pt x="17108" y="19050"/>
                  </a:lnTo>
                </a:path>
                <a:path w="64769" h="65405">
                  <a:moveTo>
                    <a:pt x="15894" y="17804"/>
                  </a:moveTo>
                  <a:lnTo>
                    <a:pt x="15872" y="17779"/>
                  </a:lnTo>
                </a:path>
                <a:path w="64769" h="65405">
                  <a:moveTo>
                    <a:pt x="14370" y="16096"/>
                  </a:moveTo>
                  <a:lnTo>
                    <a:pt x="13605" y="15239"/>
                  </a:lnTo>
                </a:path>
                <a:path w="64769" h="65405">
                  <a:moveTo>
                    <a:pt x="12846" y="14389"/>
                  </a:moveTo>
                  <a:lnTo>
                    <a:pt x="12471" y="13970"/>
                  </a:lnTo>
                </a:path>
                <a:path w="64769" h="65405">
                  <a:moveTo>
                    <a:pt x="5226" y="5854"/>
                  </a:moveTo>
                  <a:lnTo>
                    <a:pt x="4535" y="5079"/>
                  </a:lnTo>
                </a:path>
                <a:path w="64769" h="65405">
                  <a:moveTo>
                    <a:pt x="3702" y="4147"/>
                  </a:moveTo>
                  <a:lnTo>
                    <a:pt x="3401" y="3810"/>
                  </a:lnTo>
                </a:path>
                <a:path w="64769" h="65405">
                  <a:moveTo>
                    <a:pt x="654" y="733"/>
                  </a:moveTo>
                  <a:lnTo>
                    <a:pt x="0" y="0"/>
                  </a:lnTo>
                </a:path>
              </a:pathLst>
            </a:custGeom>
            <a:ln w="27432">
              <a:solidFill>
                <a:srgbClr val="FFFFFF"/>
              </a:solidFill>
            </a:ln>
          </p:spPr>
          <p:txBody>
            <a:bodyPr wrap="square" lIns="0" tIns="0" rIns="0" bIns="0" rtlCol="0"/>
            <a:lstStyle/>
            <a:p>
              <a:endParaRPr sz="1632"/>
            </a:p>
          </p:txBody>
        </p:sp>
        <p:sp>
          <p:nvSpPr>
            <p:cNvPr id="35" name="object 35"/>
            <p:cNvSpPr/>
            <p:nvPr/>
          </p:nvSpPr>
          <p:spPr>
            <a:xfrm>
              <a:off x="784595" y="2429509"/>
              <a:ext cx="27940" cy="27940"/>
            </a:xfrm>
            <a:custGeom>
              <a:avLst/>
              <a:gdLst/>
              <a:ahLst/>
              <a:cxnLst/>
              <a:rect l="l" t="t" r="r" b="b"/>
              <a:pathLst>
                <a:path w="27940" h="27939">
                  <a:moveTo>
                    <a:pt x="0" y="27727"/>
                  </a:moveTo>
                  <a:lnTo>
                    <a:pt x="27696" y="27727"/>
                  </a:lnTo>
                  <a:lnTo>
                    <a:pt x="27696" y="0"/>
                  </a:lnTo>
                  <a:lnTo>
                    <a:pt x="0" y="0"/>
                  </a:lnTo>
                  <a:lnTo>
                    <a:pt x="0" y="27727"/>
                  </a:lnTo>
                  <a:close/>
                </a:path>
              </a:pathLst>
            </a:custGeom>
            <a:solidFill>
              <a:srgbClr val="FFFFFF"/>
            </a:solidFill>
          </p:spPr>
          <p:txBody>
            <a:bodyPr wrap="square" lIns="0" tIns="0" rIns="0" bIns="0" rtlCol="0"/>
            <a:lstStyle/>
            <a:p>
              <a:endParaRPr sz="1632"/>
            </a:p>
          </p:txBody>
        </p:sp>
        <p:sp>
          <p:nvSpPr>
            <p:cNvPr id="36" name="object 36"/>
            <p:cNvSpPr/>
            <p:nvPr/>
          </p:nvSpPr>
          <p:spPr>
            <a:xfrm>
              <a:off x="790375" y="2434336"/>
              <a:ext cx="3810" cy="4445"/>
            </a:xfrm>
            <a:custGeom>
              <a:avLst/>
              <a:gdLst/>
              <a:ahLst/>
              <a:cxnLst/>
              <a:rect l="l" t="t" r="r" b="b"/>
              <a:pathLst>
                <a:path w="3809" h="4444">
                  <a:moveTo>
                    <a:pt x="3628" y="4064"/>
                  </a:moveTo>
                  <a:lnTo>
                    <a:pt x="2267" y="2539"/>
                  </a:lnTo>
                </a:path>
                <a:path w="3809" h="4444">
                  <a:moveTo>
                    <a:pt x="2104" y="2357"/>
                  </a:moveTo>
                  <a:lnTo>
                    <a:pt x="1133" y="1270"/>
                  </a:lnTo>
                </a:path>
                <a:path w="3809" h="4444">
                  <a:moveTo>
                    <a:pt x="580" y="650"/>
                  </a:moveTo>
                  <a:lnTo>
                    <a:pt x="0" y="0"/>
                  </a:lnTo>
                </a:path>
              </a:pathLst>
            </a:custGeom>
            <a:ln w="27432">
              <a:solidFill>
                <a:srgbClr val="FFFFFF"/>
              </a:solidFill>
            </a:ln>
          </p:spPr>
          <p:txBody>
            <a:bodyPr wrap="square" lIns="0" tIns="0" rIns="0" bIns="0" rtlCol="0"/>
            <a:lstStyle/>
            <a:p>
              <a:endParaRPr sz="1632"/>
            </a:p>
          </p:txBody>
        </p:sp>
        <p:sp>
          <p:nvSpPr>
            <p:cNvPr id="37" name="object 37"/>
            <p:cNvSpPr/>
            <p:nvPr/>
          </p:nvSpPr>
          <p:spPr>
            <a:xfrm>
              <a:off x="775525" y="2419349"/>
              <a:ext cx="27940" cy="27940"/>
            </a:xfrm>
            <a:custGeom>
              <a:avLst/>
              <a:gdLst/>
              <a:ahLst/>
              <a:cxnLst/>
              <a:rect l="l" t="t" r="r" b="b"/>
              <a:pathLst>
                <a:path w="27940" h="27939">
                  <a:moveTo>
                    <a:pt x="0" y="27645"/>
                  </a:moveTo>
                  <a:lnTo>
                    <a:pt x="27622" y="27645"/>
                  </a:lnTo>
                  <a:lnTo>
                    <a:pt x="27622" y="0"/>
                  </a:lnTo>
                  <a:lnTo>
                    <a:pt x="0" y="0"/>
                  </a:lnTo>
                  <a:lnTo>
                    <a:pt x="0" y="27645"/>
                  </a:lnTo>
                  <a:close/>
                </a:path>
              </a:pathLst>
            </a:custGeom>
            <a:solidFill>
              <a:srgbClr val="FFFFFF"/>
            </a:solidFill>
          </p:spPr>
          <p:txBody>
            <a:bodyPr wrap="square" lIns="0" tIns="0" rIns="0" bIns="0" rtlCol="0"/>
            <a:lstStyle/>
            <a:p>
              <a:endParaRPr sz="1632"/>
            </a:p>
          </p:txBody>
        </p:sp>
        <p:sp>
          <p:nvSpPr>
            <p:cNvPr id="38" name="object 38"/>
            <p:cNvSpPr/>
            <p:nvPr/>
          </p:nvSpPr>
          <p:spPr>
            <a:xfrm>
              <a:off x="738650" y="2367025"/>
              <a:ext cx="46355" cy="61594"/>
            </a:xfrm>
            <a:custGeom>
              <a:avLst/>
              <a:gdLst/>
              <a:ahLst/>
              <a:cxnLst/>
              <a:rect l="l" t="t" r="r" b="b"/>
              <a:pathLst>
                <a:path w="46354" h="61594">
                  <a:moveTo>
                    <a:pt x="46209" y="61039"/>
                  </a:moveTo>
                  <a:lnTo>
                    <a:pt x="45136" y="59690"/>
                  </a:lnTo>
                </a:path>
                <a:path w="46354" h="61594">
                  <a:moveTo>
                    <a:pt x="44685" y="59123"/>
                  </a:moveTo>
                  <a:lnTo>
                    <a:pt x="44125" y="58420"/>
                  </a:lnTo>
                </a:path>
                <a:path w="46354" h="61594">
                  <a:moveTo>
                    <a:pt x="43161" y="57208"/>
                  </a:moveTo>
                  <a:lnTo>
                    <a:pt x="43115" y="57150"/>
                  </a:lnTo>
                </a:path>
                <a:path w="46354" h="61594">
                  <a:moveTo>
                    <a:pt x="41637" y="55293"/>
                  </a:moveTo>
                  <a:lnTo>
                    <a:pt x="41094" y="54610"/>
                  </a:lnTo>
                </a:path>
                <a:path w="46354" h="61594">
                  <a:moveTo>
                    <a:pt x="40113" y="53377"/>
                  </a:moveTo>
                  <a:lnTo>
                    <a:pt x="40083" y="53340"/>
                  </a:lnTo>
                </a:path>
                <a:path w="46354" h="61594">
                  <a:moveTo>
                    <a:pt x="38589" y="51462"/>
                  </a:moveTo>
                  <a:lnTo>
                    <a:pt x="38062" y="50800"/>
                  </a:lnTo>
                </a:path>
                <a:path w="46354" h="61594">
                  <a:moveTo>
                    <a:pt x="37065" y="49547"/>
                  </a:moveTo>
                  <a:lnTo>
                    <a:pt x="37052" y="49530"/>
                  </a:lnTo>
                </a:path>
                <a:path w="46354" h="61594">
                  <a:moveTo>
                    <a:pt x="35541" y="47631"/>
                  </a:moveTo>
                  <a:lnTo>
                    <a:pt x="35031" y="46990"/>
                  </a:lnTo>
                </a:path>
                <a:path w="46354" h="61594">
                  <a:moveTo>
                    <a:pt x="32493" y="43801"/>
                  </a:moveTo>
                  <a:lnTo>
                    <a:pt x="31999" y="43180"/>
                  </a:lnTo>
                </a:path>
                <a:path w="46354" h="61594">
                  <a:moveTo>
                    <a:pt x="29445" y="39970"/>
                  </a:moveTo>
                  <a:lnTo>
                    <a:pt x="28967" y="39370"/>
                  </a:lnTo>
                </a:path>
                <a:path w="46354" h="61594">
                  <a:moveTo>
                    <a:pt x="27921" y="38055"/>
                  </a:moveTo>
                  <a:lnTo>
                    <a:pt x="26946" y="36830"/>
                  </a:lnTo>
                </a:path>
                <a:path w="46354" h="61594">
                  <a:moveTo>
                    <a:pt x="26397" y="36139"/>
                  </a:moveTo>
                  <a:lnTo>
                    <a:pt x="25936" y="35560"/>
                  </a:lnTo>
                </a:path>
                <a:path w="46354" h="61594">
                  <a:moveTo>
                    <a:pt x="23349" y="32309"/>
                  </a:moveTo>
                  <a:lnTo>
                    <a:pt x="22904" y="31750"/>
                  </a:lnTo>
                </a:path>
                <a:path w="46354" h="61594">
                  <a:moveTo>
                    <a:pt x="21825" y="30394"/>
                  </a:moveTo>
                  <a:lnTo>
                    <a:pt x="20883" y="29210"/>
                  </a:lnTo>
                </a:path>
                <a:path w="46354" h="61594">
                  <a:moveTo>
                    <a:pt x="20301" y="28478"/>
                  </a:moveTo>
                  <a:lnTo>
                    <a:pt x="19873" y="27940"/>
                  </a:lnTo>
                </a:path>
                <a:path w="46354" h="61594">
                  <a:moveTo>
                    <a:pt x="17253" y="24411"/>
                  </a:moveTo>
                  <a:lnTo>
                    <a:pt x="16157" y="22860"/>
                  </a:lnTo>
                </a:path>
                <a:path w="46354" h="61594">
                  <a:moveTo>
                    <a:pt x="15729" y="22254"/>
                  </a:moveTo>
                  <a:lnTo>
                    <a:pt x="15259" y="21590"/>
                  </a:lnTo>
                </a:path>
                <a:path w="46354" h="61594">
                  <a:moveTo>
                    <a:pt x="12681" y="17942"/>
                  </a:moveTo>
                  <a:lnTo>
                    <a:pt x="11669" y="16510"/>
                  </a:lnTo>
                </a:path>
                <a:path w="46354" h="61594">
                  <a:moveTo>
                    <a:pt x="11157" y="15786"/>
                  </a:moveTo>
                  <a:lnTo>
                    <a:pt x="10771" y="15240"/>
                  </a:lnTo>
                </a:path>
                <a:path w="46354" h="61594">
                  <a:moveTo>
                    <a:pt x="9633" y="13630"/>
                  </a:moveTo>
                  <a:lnTo>
                    <a:pt x="8976" y="12700"/>
                  </a:lnTo>
                </a:path>
                <a:path w="46354" h="61594">
                  <a:moveTo>
                    <a:pt x="8109" y="11473"/>
                  </a:moveTo>
                  <a:lnTo>
                    <a:pt x="8078" y="11430"/>
                  </a:lnTo>
                </a:path>
                <a:path w="46354" h="61594">
                  <a:moveTo>
                    <a:pt x="6585" y="9317"/>
                  </a:moveTo>
                  <a:lnTo>
                    <a:pt x="6283" y="8890"/>
                  </a:lnTo>
                </a:path>
                <a:path w="46354" h="61594">
                  <a:moveTo>
                    <a:pt x="5061" y="7161"/>
                  </a:moveTo>
                  <a:lnTo>
                    <a:pt x="4488" y="6350"/>
                  </a:lnTo>
                </a:path>
                <a:path w="46354" h="61594">
                  <a:moveTo>
                    <a:pt x="2013" y="2849"/>
                  </a:moveTo>
                  <a:lnTo>
                    <a:pt x="897" y="1270"/>
                  </a:lnTo>
                </a:path>
                <a:path w="46354" h="61594">
                  <a:moveTo>
                    <a:pt x="489" y="692"/>
                  </a:moveTo>
                  <a:lnTo>
                    <a:pt x="0" y="0"/>
                  </a:lnTo>
                </a:path>
              </a:pathLst>
            </a:custGeom>
            <a:ln w="27432">
              <a:solidFill>
                <a:srgbClr val="FFFFFF"/>
              </a:solidFill>
            </a:ln>
          </p:spPr>
          <p:txBody>
            <a:bodyPr wrap="square" lIns="0" tIns="0" rIns="0" bIns="0" rtlCol="0"/>
            <a:lstStyle/>
            <a:p>
              <a:endParaRPr sz="1632"/>
            </a:p>
          </p:txBody>
        </p:sp>
        <p:sp>
          <p:nvSpPr>
            <p:cNvPr id="39" name="object 39"/>
            <p:cNvSpPr/>
            <p:nvPr/>
          </p:nvSpPr>
          <p:spPr>
            <a:xfrm>
              <a:off x="722241" y="2349499"/>
              <a:ext cx="27940" cy="27940"/>
            </a:xfrm>
            <a:custGeom>
              <a:avLst/>
              <a:gdLst/>
              <a:ahLst/>
              <a:cxnLst/>
              <a:rect l="l" t="t" r="r" b="b"/>
              <a:pathLst>
                <a:path w="27940" h="27939">
                  <a:moveTo>
                    <a:pt x="0" y="27622"/>
                  </a:moveTo>
                  <a:lnTo>
                    <a:pt x="27566" y="27622"/>
                  </a:lnTo>
                  <a:lnTo>
                    <a:pt x="27566" y="0"/>
                  </a:lnTo>
                  <a:lnTo>
                    <a:pt x="0" y="0"/>
                  </a:lnTo>
                  <a:lnTo>
                    <a:pt x="0" y="27622"/>
                  </a:lnTo>
                  <a:close/>
                </a:path>
              </a:pathLst>
            </a:custGeom>
            <a:solidFill>
              <a:srgbClr val="FFFFFF"/>
            </a:solidFill>
          </p:spPr>
          <p:txBody>
            <a:bodyPr wrap="square" lIns="0" tIns="0" rIns="0" bIns="0" rtlCol="0"/>
            <a:lstStyle/>
            <a:p>
              <a:endParaRPr sz="1632"/>
            </a:p>
          </p:txBody>
        </p:sp>
        <p:sp>
          <p:nvSpPr>
            <p:cNvPr id="40" name="object 40"/>
            <p:cNvSpPr/>
            <p:nvPr/>
          </p:nvSpPr>
          <p:spPr>
            <a:xfrm>
              <a:off x="731469" y="2356865"/>
              <a:ext cx="3175" cy="4445"/>
            </a:xfrm>
            <a:custGeom>
              <a:avLst/>
              <a:gdLst/>
              <a:ahLst/>
              <a:cxnLst/>
              <a:rect l="l" t="t" r="r" b="b"/>
              <a:pathLst>
                <a:path w="3175" h="4444">
                  <a:moveTo>
                    <a:pt x="3098" y="4384"/>
                  </a:moveTo>
                  <a:lnTo>
                    <a:pt x="2692" y="3809"/>
                  </a:lnTo>
                </a:path>
                <a:path w="3175" h="4444">
                  <a:moveTo>
                    <a:pt x="1574" y="2228"/>
                  </a:moveTo>
                  <a:lnTo>
                    <a:pt x="897" y="1269"/>
                  </a:lnTo>
                </a:path>
                <a:path w="3175" h="4444">
                  <a:moveTo>
                    <a:pt x="50" y="72"/>
                  </a:moveTo>
                  <a:lnTo>
                    <a:pt x="0" y="0"/>
                  </a:lnTo>
                </a:path>
              </a:pathLst>
            </a:custGeom>
            <a:ln w="27432">
              <a:solidFill>
                <a:srgbClr val="FFFFFF"/>
              </a:solidFill>
            </a:ln>
          </p:spPr>
          <p:txBody>
            <a:bodyPr wrap="square" lIns="0" tIns="0" rIns="0" bIns="0" rtlCol="0"/>
            <a:lstStyle/>
            <a:p>
              <a:endParaRPr sz="1632"/>
            </a:p>
          </p:txBody>
        </p:sp>
        <p:sp>
          <p:nvSpPr>
            <p:cNvPr id="41" name="object 41"/>
            <p:cNvSpPr/>
            <p:nvPr/>
          </p:nvSpPr>
          <p:spPr>
            <a:xfrm>
              <a:off x="716144" y="2340609"/>
              <a:ext cx="27940" cy="27940"/>
            </a:xfrm>
            <a:custGeom>
              <a:avLst/>
              <a:gdLst/>
              <a:ahLst/>
              <a:cxnLst/>
              <a:rect l="l" t="t" r="r" b="b"/>
              <a:pathLst>
                <a:path w="27940" h="27939">
                  <a:moveTo>
                    <a:pt x="0" y="27648"/>
                  </a:moveTo>
                  <a:lnTo>
                    <a:pt x="27567" y="27648"/>
                  </a:lnTo>
                  <a:lnTo>
                    <a:pt x="27567" y="0"/>
                  </a:lnTo>
                  <a:lnTo>
                    <a:pt x="0" y="0"/>
                  </a:lnTo>
                  <a:lnTo>
                    <a:pt x="0" y="27648"/>
                  </a:lnTo>
                  <a:close/>
                </a:path>
              </a:pathLst>
            </a:custGeom>
            <a:solidFill>
              <a:srgbClr val="FFFFFF"/>
            </a:solidFill>
          </p:spPr>
          <p:txBody>
            <a:bodyPr wrap="square" lIns="0" tIns="0" rIns="0" bIns="0" rtlCol="0"/>
            <a:lstStyle/>
            <a:p>
              <a:endParaRPr sz="1632"/>
            </a:p>
          </p:txBody>
        </p:sp>
        <p:sp>
          <p:nvSpPr>
            <p:cNvPr id="42" name="object 42"/>
            <p:cNvSpPr/>
            <p:nvPr/>
          </p:nvSpPr>
          <p:spPr>
            <a:xfrm>
              <a:off x="727481" y="2350515"/>
              <a:ext cx="1270" cy="1905"/>
            </a:xfrm>
            <a:custGeom>
              <a:avLst/>
              <a:gdLst/>
              <a:ahLst/>
              <a:cxnLst/>
              <a:rect l="l" t="t" r="r" b="b"/>
              <a:pathLst>
                <a:path w="1270" h="1905">
                  <a:moveTo>
                    <a:pt x="990" y="1586"/>
                  </a:moveTo>
                  <a:lnTo>
                    <a:pt x="0" y="0"/>
                  </a:lnTo>
                </a:path>
              </a:pathLst>
            </a:custGeom>
            <a:ln w="27431">
              <a:solidFill>
                <a:srgbClr val="FFFFFF"/>
              </a:solidFill>
            </a:ln>
          </p:spPr>
          <p:txBody>
            <a:bodyPr wrap="square" lIns="0" tIns="0" rIns="0" bIns="0" rtlCol="0"/>
            <a:lstStyle/>
            <a:p>
              <a:endParaRPr sz="1632"/>
            </a:p>
          </p:txBody>
        </p:sp>
        <p:sp>
          <p:nvSpPr>
            <p:cNvPr id="43" name="object 43"/>
            <p:cNvSpPr/>
            <p:nvPr/>
          </p:nvSpPr>
          <p:spPr>
            <a:xfrm>
              <a:off x="712972" y="2335530"/>
              <a:ext cx="27940" cy="27940"/>
            </a:xfrm>
            <a:custGeom>
              <a:avLst/>
              <a:gdLst/>
              <a:ahLst/>
              <a:cxnLst/>
              <a:rect l="l" t="t" r="r" b="b"/>
              <a:pathLst>
                <a:path w="27940" h="27939">
                  <a:moveTo>
                    <a:pt x="0" y="27847"/>
                  </a:moveTo>
                  <a:lnTo>
                    <a:pt x="27691" y="27847"/>
                  </a:lnTo>
                  <a:lnTo>
                    <a:pt x="27691" y="0"/>
                  </a:lnTo>
                  <a:lnTo>
                    <a:pt x="0" y="0"/>
                  </a:lnTo>
                  <a:lnTo>
                    <a:pt x="0" y="27847"/>
                  </a:lnTo>
                  <a:close/>
                </a:path>
              </a:pathLst>
            </a:custGeom>
            <a:solidFill>
              <a:srgbClr val="FFFFFF"/>
            </a:solidFill>
          </p:spPr>
          <p:txBody>
            <a:bodyPr wrap="square" lIns="0" tIns="0" rIns="0" bIns="0" rtlCol="0"/>
            <a:lstStyle/>
            <a:p>
              <a:endParaRPr sz="1632"/>
            </a:p>
          </p:txBody>
        </p:sp>
        <p:sp>
          <p:nvSpPr>
            <p:cNvPr id="44" name="object 44"/>
            <p:cNvSpPr/>
            <p:nvPr/>
          </p:nvSpPr>
          <p:spPr>
            <a:xfrm>
              <a:off x="709240" y="2321305"/>
              <a:ext cx="16510" cy="26034"/>
            </a:xfrm>
            <a:custGeom>
              <a:avLst/>
              <a:gdLst/>
              <a:ahLst/>
              <a:cxnLst/>
              <a:rect l="l" t="t" r="r" b="b"/>
              <a:pathLst>
                <a:path w="16509" h="26035">
                  <a:moveTo>
                    <a:pt x="16183" y="25915"/>
                  </a:moveTo>
                  <a:lnTo>
                    <a:pt x="15068" y="24129"/>
                  </a:lnTo>
                </a:path>
                <a:path w="16509" h="26035">
                  <a:moveTo>
                    <a:pt x="14659" y="23474"/>
                  </a:moveTo>
                  <a:lnTo>
                    <a:pt x="14275" y="22860"/>
                  </a:lnTo>
                </a:path>
                <a:path w="16509" h="26035">
                  <a:moveTo>
                    <a:pt x="13135" y="21034"/>
                  </a:moveTo>
                  <a:lnTo>
                    <a:pt x="12689" y="20319"/>
                  </a:lnTo>
                </a:path>
                <a:path w="16509" h="26035">
                  <a:moveTo>
                    <a:pt x="10087" y="16153"/>
                  </a:moveTo>
                  <a:lnTo>
                    <a:pt x="9517" y="15239"/>
                  </a:lnTo>
                </a:path>
                <a:path w="16509" h="26035">
                  <a:moveTo>
                    <a:pt x="5515" y="8832"/>
                  </a:moveTo>
                  <a:lnTo>
                    <a:pt x="4758" y="7619"/>
                  </a:lnTo>
                </a:path>
                <a:path w="16509" h="26035">
                  <a:moveTo>
                    <a:pt x="3991" y="6391"/>
                  </a:moveTo>
                  <a:lnTo>
                    <a:pt x="3965" y="6350"/>
                  </a:lnTo>
                </a:path>
                <a:path w="16509" h="26035">
                  <a:moveTo>
                    <a:pt x="2467" y="3951"/>
                  </a:moveTo>
                  <a:lnTo>
                    <a:pt x="2379" y="3810"/>
                  </a:lnTo>
                </a:path>
                <a:path w="16509" h="26035">
                  <a:moveTo>
                    <a:pt x="943" y="1510"/>
                  </a:moveTo>
                  <a:lnTo>
                    <a:pt x="0" y="0"/>
                  </a:lnTo>
                </a:path>
              </a:pathLst>
            </a:custGeom>
            <a:ln w="27432">
              <a:solidFill>
                <a:srgbClr val="FFFFFF"/>
              </a:solidFill>
            </a:ln>
          </p:spPr>
          <p:txBody>
            <a:bodyPr wrap="square" lIns="0" tIns="0" rIns="0" bIns="0" rtlCol="0"/>
            <a:lstStyle/>
            <a:p>
              <a:endParaRPr sz="1632"/>
            </a:p>
          </p:txBody>
        </p:sp>
        <p:sp>
          <p:nvSpPr>
            <p:cNvPr id="45" name="object 45"/>
            <p:cNvSpPr/>
            <p:nvPr/>
          </p:nvSpPr>
          <p:spPr>
            <a:xfrm>
              <a:off x="693191" y="2303779"/>
              <a:ext cx="29209" cy="30480"/>
            </a:xfrm>
            <a:custGeom>
              <a:avLst/>
              <a:gdLst/>
              <a:ahLst/>
              <a:cxnLst/>
              <a:rect l="l" t="t" r="r" b="b"/>
              <a:pathLst>
                <a:path w="29209" h="30480">
                  <a:moveTo>
                    <a:pt x="29171" y="2540"/>
                  </a:moveTo>
                  <a:lnTo>
                    <a:pt x="27660" y="2540"/>
                  </a:lnTo>
                  <a:lnTo>
                    <a:pt x="27660" y="0"/>
                  </a:lnTo>
                  <a:lnTo>
                    <a:pt x="0" y="0"/>
                  </a:lnTo>
                  <a:lnTo>
                    <a:pt x="0" y="27851"/>
                  </a:lnTo>
                  <a:lnTo>
                    <a:pt x="1536" y="27851"/>
                  </a:lnTo>
                  <a:lnTo>
                    <a:pt x="1536" y="30314"/>
                  </a:lnTo>
                  <a:lnTo>
                    <a:pt x="29171" y="30314"/>
                  </a:lnTo>
                  <a:lnTo>
                    <a:pt x="29171" y="2540"/>
                  </a:lnTo>
                  <a:close/>
                </a:path>
              </a:pathLst>
            </a:custGeom>
            <a:solidFill>
              <a:srgbClr val="FFFFFF"/>
            </a:solidFill>
          </p:spPr>
          <p:txBody>
            <a:bodyPr wrap="square" lIns="0" tIns="0" rIns="0" bIns="0" rtlCol="0"/>
            <a:lstStyle/>
            <a:p>
              <a:endParaRPr sz="1632"/>
            </a:p>
          </p:txBody>
        </p:sp>
        <p:sp>
          <p:nvSpPr>
            <p:cNvPr id="46" name="object 46"/>
            <p:cNvSpPr/>
            <p:nvPr/>
          </p:nvSpPr>
          <p:spPr>
            <a:xfrm>
              <a:off x="700651" y="2306066"/>
              <a:ext cx="5080" cy="9525"/>
            </a:xfrm>
            <a:custGeom>
              <a:avLst/>
              <a:gdLst/>
              <a:ahLst/>
              <a:cxnLst/>
              <a:rect l="l" t="t" r="r" b="b"/>
              <a:pathLst>
                <a:path w="5079" h="9525">
                  <a:moveTo>
                    <a:pt x="4960" y="9060"/>
                  </a:moveTo>
                  <a:lnTo>
                    <a:pt x="4171" y="7619"/>
                  </a:lnTo>
                </a:path>
                <a:path w="5079" h="9525">
                  <a:moveTo>
                    <a:pt x="3436" y="6277"/>
                  </a:moveTo>
                  <a:lnTo>
                    <a:pt x="2781" y="5079"/>
                  </a:lnTo>
                </a:path>
                <a:path w="5079" h="9525">
                  <a:moveTo>
                    <a:pt x="388" y="709"/>
                  </a:moveTo>
                  <a:lnTo>
                    <a:pt x="0" y="0"/>
                  </a:lnTo>
                </a:path>
              </a:pathLst>
            </a:custGeom>
            <a:ln w="27432">
              <a:solidFill>
                <a:srgbClr val="FFFFFF"/>
              </a:solidFill>
            </a:ln>
          </p:spPr>
          <p:txBody>
            <a:bodyPr wrap="square" lIns="0" tIns="0" rIns="0" bIns="0" rtlCol="0"/>
            <a:lstStyle/>
            <a:p>
              <a:endParaRPr sz="1632"/>
            </a:p>
          </p:txBody>
        </p:sp>
        <p:sp>
          <p:nvSpPr>
            <p:cNvPr id="47" name="object 47"/>
            <p:cNvSpPr/>
            <p:nvPr/>
          </p:nvSpPr>
          <p:spPr>
            <a:xfrm>
              <a:off x="685544" y="2289810"/>
              <a:ext cx="27940" cy="27940"/>
            </a:xfrm>
            <a:custGeom>
              <a:avLst/>
              <a:gdLst/>
              <a:ahLst/>
              <a:cxnLst/>
              <a:rect l="l" t="t" r="r" b="b"/>
              <a:pathLst>
                <a:path w="27940" h="27939">
                  <a:moveTo>
                    <a:pt x="0" y="27897"/>
                  </a:moveTo>
                  <a:lnTo>
                    <a:pt x="27687" y="27897"/>
                  </a:lnTo>
                  <a:lnTo>
                    <a:pt x="27687" y="0"/>
                  </a:lnTo>
                  <a:lnTo>
                    <a:pt x="0" y="0"/>
                  </a:lnTo>
                  <a:lnTo>
                    <a:pt x="0" y="27897"/>
                  </a:lnTo>
                  <a:close/>
                </a:path>
              </a:pathLst>
            </a:custGeom>
            <a:solidFill>
              <a:srgbClr val="FFFFFF"/>
            </a:solidFill>
          </p:spPr>
          <p:txBody>
            <a:bodyPr wrap="square" lIns="0" tIns="0" rIns="0" bIns="0" rtlCol="0"/>
            <a:lstStyle/>
            <a:p>
              <a:endParaRPr sz="1632"/>
            </a:p>
          </p:txBody>
        </p:sp>
        <p:sp>
          <p:nvSpPr>
            <p:cNvPr id="48" name="object 48"/>
            <p:cNvSpPr/>
            <p:nvPr/>
          </p:nvSpPr>
          <p:spPr>
            <a:xfrm>
              <a:off x="691612" y="2289555"/>
              <a:ext cx="6985" cy="12065"/>
            </a:xfrm>
            <a:custGeom>
              <a:avLst/>
              <a:gdLst/>
              <a:ahLst/>
              <a:cxnLst/>
              <a:rect l="l" t="t" r="r" b="b"/>
              <a:pathLst>
                <a:path w="6984" h="12064">
                  <a:moveTo>
                    <a:pt x="6379" y="11652"/>
                  </a:moveTo>
                  <a:lnTo>
                    <a:pt x="5562" y="10160"/>
                  </a:lnTo>
                </a:path>
                <a:path w="6984" h="12064">
                  <a:moveTo>
                    <a:pt x="1807" y="3300"/>
                  </a:moveTo>
                  <a:lnTo>
                    <a:pt x="1390" y="2539"/>
                  </a:lnTo>
                </a:path>
                <a:path w="6984" h="12064">
                  <a:moveTo>
                    <a:pt x="283" y="517"/>
                  </a:moveTo>
                  <a:lnTo>
                    <a:pt x="0" y="0"/>
                  </a:lnTo>
                </a:path>
              </a:pathLst>
            </a:custGeom>
            <a:ln w="27432">
              <a:solidFill>
                <a:srgbClr val="FFFFFF"/>
              </a:solidFill>
            </a:ln>
          </p:spPr>
          <p:txBody>
            <a:bodyPr wrap="square" lIns="0" tIns="0" rIns="0" bIns="0" rtlCol="0"/>
            <a:lstStyle/>
            <a:p>
              <a:endParaRPr sz="1632"/>
            </a:p>
          </p:txBody>
        </p:sp>
        <p:sp>
          <p:nvSpPr>
            <p:cNvPr id="49" name="object 49"/>
            <p:cNvSpPr/>
            <p:nvPr/>
          </p:nvSpPr>
          <p:spPr>
            <a:xfrm>
              <a:off x="676506" y="2273300"/>
              <a:ext cx="27940" cy="27940"/>
            </a:xfrm>
            <a:custGeom>
              <a:avLst/>
              <a:gdLst/>
              <a:ahLst/>
              <a:cxnLst/>
              <a:rect l="l" t="t" r="r" b="b"/>
              <a:pathLst>
                <a:path w="27940" h="27939">
                  <a:moveTo>
                    <a:pt x="0" y="27705"/>
                  </a:moveTo>
                  <a:lnTo>
                    <a:pt x="27581" y="27705"/>
                  </a:lnTo>
                  <a:lnTo>
                    <a:pt x="27581" y="0"/>
                  </a:lnTo>
                  <a:lnTo>
                    <a:pt x="0" y="0"/>
                  </a:lnTo>
                  <a:lnTo>
                    <a:pt x="0" y="27705"/>
                  </a:lnTo>
                  <a:close/>
                </a:path>
              </a:pathLst>
            </a:custGeom>
            <a:solidFill>
              <a:srgbClr val="FFFFFF"/>
            </a:solidFill>
          </p:spPr>
          <p:txBody>
            <a:bodyPr wrap="square" lIns="0" tIns="0" rIns="0" bIns="0" rtlCol="0"/>
            <a:lstStyle/>
            <a:p>
              <a:endParaRPr sz="1632"/>
            </a:p>
          </p:txBody>
        </p:sp>
        <p:sp>
          <p:nvSpPr>
            <p:cNvPr id="50" name="object 50"/>
            <p:cNvSpPr/>
            <p:nvPr/>
          </p:nvSpPr>
          <p:spPr>
            <a:xfrm>
              <a:off x="668479" y="2242566"/>
              <a:ext cx="20955" cy="42545"/>
            </a:xfrm>
            <a:custGeom>
              <a:avLst/>
              <a:gdLst/>
              <a:ahLst/>
              <a:cxnLst/>
              <a:rect l="l" t="t" r="r" b="b"/>
              <a:pathLst>
                <a:path w="20954" h="42544">
                  <a:moveTo>
                    <a:pt x="20368" y="41939"/>
                  </a:moveTo>
                  <a:lnTo>
                    <a:pt x="19657" y="40639"/>
                  </a:lnTo>
                </a:path>
                <a:path w="20954" h="42544">
                  <a:moveTo>
                    <a:pt x="18844" y="39156"/>
                  </a:moveTo>
                  <a:lnTo>
                    <a:pt x="18266" y="38100"/>
                  </a:lnTo>
                </a:path>
                <a:path w="20954" h="42544">
                  <a:moveTo>
                    <a:pt x="17320" y="36372"/>
                  </a:moveTo>
                  <a:lnTo>
                    <a:pt x="16918" y="35637"/>
                  </a:lnTo>
                  <a:lnTo>
                    <a:pt x="16881" y="35559"/>
                  </a:lnTo>
                </a:path>
                <a:path w="20954" h="42544">
                  <a:moveTo>
                    <a:pt x="15796" y="33274"/>
                  </a:moveTo>
                  <a:lnTo>
                    <a:pt x="15073" y="31750"/>
                  </a:lnTo>
                </a:path>
                <a:path w="20954" h="42544">
                  <a:moveTo>
                    <a:pt x="14272" y="30064"/>
                  </a:moveTo>
                  <a:lnTo>
                    <a:pt x="13867" y="29209"/>
                  </a:lnTo>
                </a:path>
                <a:path w="20954" h="42544">
                  <a:moveTo>
                    <a:pt x="12748" y="26854"/>
                  </a:moveTo>
                  <a:lnTo>
                    <a:pt x="12058" y="25400"/>
                  </a:lnTo>
                </a:path>
                <a:path w="20954" h="42544">
                  <a:moveTo>
                    <a:pt x="11224" y="23644"/>
                  </a:moveTo>
                  <a:lnTo>
                    <a:pt x="10852" y="22859"/>
                  </a:lnTo>
                </a:path>
                <a:path w="20954" h="42544">
                  <a:moveTo>
                    <a:pt x="9700" y="20433"/>
                  </a:moveTo>
                  <a:lnTo>
                    <a:pt x="9043" y="19050"/>
                  </a:lnTo>
                </a:path>
                <a:path w="20954" h="42544">
                  <a:moveTo>
                    <a:pt x="8176" y="17223"/>
                  </a:moveTo>
                  <a:lnTo>
                    <a:pt x="7837" y="16509"/>
                  </a:lnTo>
                </a:path>
                <a:path w="20954" h="42544">
                  <a:moveTo>
                    <a:pt x="6652" y="14013"/>
                  </a:moveTo>
                  <a:lnTo>
                    <a:pt x="6632" y="13969"/>
                  </a:lnTo>
                </a:path>
                <a:path w="20954" h="42544">
                  <a:moveTo>
                    <a:pt x="5128" y="10803"/>
                  </a:moveTo>
                  <a:lnTo>
                    <a:pt x="4823" y="10159"/>
                  </a:lnTo>
                </a:path>
                <a:path w="20954" h="42544">
                  <a:moveTo>
                    <a:pt x="3604" y="7593"/>
                  </a:moveTo>
                  <a:lnTo>
                    <a:pt x="3014" y="6350"/>
                  </a:lnTo>
                </a:path>
                <a:path w="20954" h="42544">
                  <a:moveTo>
                    <a:pt x="2080" y="4383"/>
                  </a:moveTo>
                  <a:lnTo>
                    <a:pt x="1205" y="2539"/>
                  </a:lnTo>
                </a:path>
                <a:path w="20954" h="42544">
                  <a:moveTo>
                    <a:pt x="556" y="1172"/>
                  </a:moveTo>
                  <a:lnTo>
                    <a:pt x="0" y="0"/>
                  </a:lnTo>
                </a:path>
              </a:pathLst>
            </a:custGeom>
            <a:ln w="27432">
              <a:solidFill>
                <a:srgbClr val="FFFFFF"/>
              </a:solidFill>
            </a:ln>
          </p:spPr>
          <p:txBody>
            <a:bodyPr wrap="square" lIns="0" tIns="0" rIns="0" bIns="0" rtlCol="0"/>
            <a:lstStyle/>
            <a:p>
              <a:endParaRPr sz="1632"/>
            </a:p>
          </p:txBody>
        </p:sp>
        <p:sp>
          <p:nvSpPr>
            <p:cNvPr id="51" name="object 51"/>
            <p:cNvSpPr/>
            <p:nvPr/>
          </p:nvSpPr>
          <p:spPr>
            <a:xfrm>
              <a:off x="667273" y="2240025"/>
              <a:ext cx="635" cy="635"/>
            </a:xfrm>
            <a:custGeom>
              <a:avLst/>
              <a:gdLst/>
              <a:ahLst/>
              <a:cxnLst/>
              <a:rect l="l" t="t" r="r" b="b"/>
              <a:pathLst>
                <a:path w="634" h="635">
                  <a:moveTo>
                    <a:pt x="-13716" y="251"/>
                  </a:moveTo>
                  <a:lnTo>
                    <a:pt x="13954" y="251"/>
                  </a:lnTo>
                </a:path>
              </a:pathLst>
            </a:custGeom>
            <a:ln w="27934">
              <a:solidFill>
                <a:srgbClr val="FFFFFF"/>
              </a:solidFill>
            </a:ln>
          </p:spPr>
          <p:txBody>
            <a:bodyPr wrap="square" lIns="0" tIns="0" rIns="0" bIns="0" rtlCol="0"/>
            <a:lstStyle/>
            <a:p>
              <a:endParaRPr sz="1632"/>
            </a:p>
          </p:txBody>
        </p:sp>
        <p:sp>
          <p:nvSpPr>
            <p:cNvPr id="52" name="object 52"/>
            <p:cNvSpPr/>
            <p:nvPr/>
          </p:nvSpPr>
          <p:spPr>
            <a:xfrm>
              <a:off x="653155" y="2205736"/>
              <a:ext cx="13335" cy="31750"/>
            </a:xfrm>
            <a:custGeom>
              <a:avLst/>
              <a:gdLst/>
              <a:ahLst/>
              <a:cxnLst/>
              <a:rect l="l" t="t" r="r" b="b"/>
              <a:pathLst>
                <a:path w="13334" h="31750">
                  <a:moveTo>
                    <a:pt x="12832" y="31582"/>
                  </a:moveTo>
                  <a:lnTo>
                    <a:pt x="12652" y="31202"/>
                  </a:lnTo>
                  <a:lnTo>
                    <a:pt x="12358" y="30480"/>
                  </a:lnTo>
                </a:path>
                <a:path w="13334" h="31750">
                  <a:moveTo>
                    <a:pt x="11308" y="27888"/>
                  </a:moveTo>
                  <a:lnTo>
                    <a:pt x="10299" y="25400"/>
                  </a:lnTo>
                </a:path>
                <a:path w="13334" h="31750">
                  <a:moveTo>
                    <a:pt x="9784" y="24130"/>
                  </a:moveTo>
                  <a:lnTo>
                    <a:pt x="9269" y="22860"/>
                  </a:lnTo>
                </a:path>
                <a:path w="13334" h="31750">
                  <a:moveTo>
                    <a:pt x="8260" y="20371"/>
                  </a:moveTo>
                  <a:lnTo>
                    <a:pt x="8239" y="20320"/>
                  </a:lnTo>
                </a:path>
                <a:path w="13334" h="31750">
                  <a:moveTo>
                    <a:pt x="6736" y="16613"/>
                  </a:moveTo>
                  <a:lnTo>
                    <a:pt x="6179" y="15239"/>
                  </a:lnTo>
                </a:path>
                <a:path w="13334" h="31750">
                  <a:moveTo>
                    <a:pt x="5212" y="12854"/>
                  </a:moveTo>
                  <a:lnTo>
                    <a:pt x="5149" y="12700"/>
                  </a:lnTo>
                </a:path>
                <a:path w="13334" h="31750">
                  <a:moveTo>
                    <a:pt x="3688" y="9096"/>
                  </a:moveTo>
                  <a:lnTo>
                    <a:pt x="3089" y="7620"/>
                  </a:lnTo>
                </a:path>
                <a:path w="13334" h="31750">
                  <a:moveTo>
                    <a:pt x="2164" y="5337"/>
                  </a:moveTo>
                  <a:lnTo>
                    <a:pt x="2059" y="5080"/>
                  </a:lnTo>
                </a:path>
                <a:path w="13334" h="31750">
                  <a:moveTo>
                    <a:pt x="640" y="1579"/>
                  </a:moveTo>
                  <a:lnTo>
                    <a:pt x="0" y="0"/>
                  </a:lnTo>
                </a:path>
              </a:pathLst>
            </a:custGeom>
            <a:ln w="27432">
              <a:solidFill>
                <a:srgbClr val="FFFFFF"/>
              </a:solidFill>
            </a:ln>
          </p:spPr>
          <p:txBody>
            <a:bodyPr wrap="square" lIns="0" tIns="0" rIns="0" bIns="0" rtlCol="0"/>
            <a:lstStyle/>
            <a:p>
              <a:endParaRPr sz="1632"/>
            </a:p>
          </p:txBody>
        </p:sp>
        <p:sp>
          <p:nvSpPr>
            <p:cNvPr id="53" name="object 53"/>
            <p:cNvSpPr/>
            <p:nvPr/>
          </p:nvSpPr>
          <p:spPr>
            <a:xfrm>
              <a:off x="638409" y="2189480"/>
              <a:ext cx="27940" cy="27940"/>
            </a:xfrm>
            <a:custGeom>
              <a:avLst/>
              <a:gdLst/>
              <a:ahLst/>
              <a:cxnLst/>
              <a:rect l="l" t="t" r="r" b="b"/>
              <a:pathLst>
                <a:path w="27940" h="27939">
                  <a:moveTo>
                    <a:pt x="0" y="27792"/>
                  </a:moveTo>
                  <a:lnTo>
                    <a:pt x="27578" y="27792"/>
                  </a:lnTo>
                  <a:lnTo>
                    <a:pt x="27578" y="0"/>
                  </a:lnTo>
                  <a:lnTo>
                    <a:pt x="0" y="0"/>
                  </a:lnTo>
                  <a:lnTo>
                    <a:pt x="0" y="27792"/>
                  </a:lnTo>
                  <a:close/>
                </a:path>
              </a:pathLst>
            </a:custGeom>
            <a:solidFill>
              <a:srgbClr val="FFFFFF"/>
            </a:solidFill>
          </p:spPr>
          <p:txBody>
            <a:bodyPr wrap="square" lIns="0" tIns="0" rIns="0" bIns="0" rtlCol="0"/>
            <a:lstStyle/>
            <a:p>
              <a:endParaRPr sz="1632"/>
            </a:p>
          </p:txBody>
        </p:sp>
        <p:sp>
          <p:nvSpPr>
            <p:cNvPr id="54" name="object 54"/>
            <p:cNvSpPr/>
            <p:nvPr/>
          </p:nvSpPr>
          <p:spPr>
            <a:xfrm>
              <a:off x="650065" y="2198116"/>
              <a:ext cx="1270" cy="1905"/>
            </a:xfrm>
            <a:custGeom>
              <a:avLst/>
              <a:gdLst/>
              <a:ahLst/>
              <a:cxnLst/>
              <a:rect l="l" t="t" r="r" b="b"/>
              <a:pathLst>
                <a:path w="1270" h="1905">
                  <a:moveTo>
                    <a:pt x="682" y="1682"/>
                  </a:moveTo>
                  <a:lnTo>
                    <a:pt x="0" y="0"/>
                  </a:lnTo>
                </a:path>
              </a:pathLst>
            </a:custGeom>
            <a:ln w="27432">
              <a:solidFill>
                <a:srgbClr val="FFFFFF"/>
              </a:solidFill>
            </a:ln>
          </p:spPr>
          <p:txBody>
            <a:bodyPr wrap="square" lIns="0" tIns="0" rIns="0" bIns="0" rtlCol="0"/>
            <a:lstStyle/>
            <a:p>
              <a:endParaRPr sz="1632"/>
            </a:p>
          </p:txBody>
        </p:sp>
        <p:sp>
          <p:nvSpPr>
            <p:cNvPr id="55" name="object 55"/>
            <p:cNvSpPr/>
            <p:nvPr/>
          </p:nvSpPr>
          <p:spPr>
            <a:xfrm>
              <a:off x="635320" y="2181860"/>
              <a:ext cx="27940" cy="27940"/>
            </a:xfrm>
            <a:custGeom>
              <a:avLst/>
              <a:gdLst/>
              <a:ahLst/>
              <a:cxnLst/>
              <a:rect l="l" t="t" r="r" b="b"/>
              <a:pathLst>
                <a:path w="27940" h="27939">
                  <a:moveTo>
                    <a:pt x="0" y="27895"/>
                  </a:moveTo>
                  <a:lnTo>
                    <a:pt x="27620" y="27895"/>
                  </a:lnTo>
                  <a:lnTo>
                    <a:pt x="27620" y="0"/>
                  </a:lnTo>
                  <a:lnTo>
                    <a:pt x="0" y="0"/>
                  </a:lnTo>
                  <a:lnTo>
                    <a:pt x="0" y="27895"/>
                  </a:lnTo>
                  <a:close/>
                </a:path>
              </a:pathLst>
            </a:custGeom>
            <a:solidFill>
              <a:srgbClr val="FFFFFF"/>
            </a:solidFill>
          </p:spPr>
          <p:txBody>
            <a:bodyPr wrap="square" lIns="0" tIns="0" rIns="0" bIns="0" rtlCol="0"/>
            <a:lstStyle/>
            <a:p>
              <a:endParaRPr sz="1632"/>
            </a:p>
          </p:txBody>
        </p:sp>
        <p:sp>
          <p:nvSpPr>
            <p:cNvPr id="56" name="object 56"/>
            <p:cNvSpPr/>
            <p:nvPr/>
          </p:nvSpPr>
          <p:spPr>
            <a:xfrm>
              <a:off x="624444" y="2116836"/>
              <a:ext cx="23495" cy="75565"/>
            </a:xfrm>
            <a:custGeom>
              <a:avLst/>
              <a:gdLst/>
              <a:ahLst/>
              <a:cxnLst/>
              <a:rect l="l" t="t" r="r" b="b"/>
              <a:pathLst>
                <a:path w="23495" h="75564">
                  <a:moveTo>
                    <a:pt x="23255" y="75028"/>
                  </a:moveTo>
                  <a:lnTo>
                    <a:pt x="22791" y="73660"/>
                  </a:lnTo>
                </a:path>
                <a:path w="23495" h="75564">
                  <a:moveTo>
                    <a:pt x="21731" y="70532"/>
                  </a:moveTo>
                  <a:lnTo>
                    <a:pt x="21069" y="68580"/>
                  </a:lnTo>
                </a:path>
                <a:path w="23495" h="75564">
                  <a:moveTo>
                    <a:pt x="20207" y="66036"/>
                  </a:moveTo>
                  <a:lnTo>
                    <a:pt x="19778" y="64770"/>
                  </a:lnTo>
                </a:path>
                <a:path w="23495" h="75564">
                  <a:moveTo>
                    <a:pt x="18683" y="61540"/>
                  </a:moveTo>
                  <a:lnTo>
                    <a:pt x="18056" y="59689"/>
                  </a:lnTo>
                </a:path>
                <a:path w="23495" h="75564">
                  <a:moveTo>
                    <a:pt x="17159" y="57044"/>
                  </a:moveTo>
                  <a:lnTo>
                    <a:pt x="16764" y="55880"/>
                  </a:lnTo>
                </a:path>
                <a:path w="23495" h="75564">
                  <a:moveTo>
                    <a:pt x="15635" y="52549"/>
                  </a:moveTo>
                  <a:lnTo>
                    <a:pt x="15042" y="50800"/>
                  </a:lnTo>
                </a:path>
                <a:path w="23495" h="75564">
                  <a:moveTo>
                    <a:pt x="14111" y="48053"/>
                  </a:moveTo>
                  <a:lnTo>
                    <a:pt x="13751" y="46989"/>
                  </a:lnTo>
                </a:path>
                <a:path w="23495" h="75564">
                  <a:moveTo>
                    <a:pt x="12587" y="43557"/>
                  </a:moveTo>
                  <a:lnTo>
                    <a:pt x="12029" y="41910"/>
                  </a:lnTo>
                </a:path>
                <a:path w="23495" h="75564">
                  <a:moveTo>
                    <a:pt x="11063" y="39061"/>
                  </a:moveTo>
                  <a:lnTo>
                    <a:pt x="10307" y="36830"/>
                  </a:lnTo>
                </a:path>
                <a:path w="23495" h="75564">
                  <a:moveTo>
                    <a:pt x="9539" y="34565"/>
                  </a:moveTo>
                  <a:lnTo>
                    <a:pt x="9297" y="33849"/>
                  </a:lnTo>
                  <a:lnTo>
                    <a:pt x="9069" y="33020"/>
                  </a:lnTo>
                </a:path>
                <a:path w="23495" h="75564">
                  <a:moveTo>
                    <a:pt x="8015" y="29184"/>
                  </a:moveTo>
                  <a:lnTo>
                    <a:pt x="7325" y="26670"/>
                  </a:lnTo>
                </a:path>
                <a:path w="23495" h="75564">
                  <a:moveTo>
                    <a:pt x="6491" y="23635"/>
                  </a:moveTo>
                  <a:lnTo>
                    <a:pt x="5929" y="21589"/>
                  </a:lnTo>
                </a:path>
                <a:path w="23495" h="75564">
                  <a:moveTo>
                    <a:pt x="4967" y="18086"/>
                  </a:moveTo>
                  <a:lnTo>
                    <a:pt x="4185" y="15239"/>
                  </a:lnTo>
                </a:path>
                <a:path w="23495" h="75564">
                  <a:moveTo>
                    <a:pt x="3443" y="12538"/>
                  </a:moveTo>
                  <a:lnTo>
                    <a:pt x="3139" y="11430"/>
                  </a:lnTo>
                </a:path>
                <a:path w="23495" h="75564">
                  <a:moveTo>
                    <a:pt x="1919" y="6989"/>
                  </a:moveTo>
                  <a:lnTo>
                    <a:pt x="1395" y="5080"/>
                  </a:lnTo>
                </a:path>
                <a:path w="23495" h="75564">
                  <a:moveTo>
                    <a:pt x="395" y="1440"/>
                  </a:moveTo>
                  <a:lnTo>
                    <a:pt x="0" y="0"/>
                  </a:lnTo>
                </a:path>
              </a:pathLst>
            </a:custGeom>
            <a:ln w="27432">
              <a:solidFill>
                <a:srgbClr val="FFFFFF"/>
              </a:solidFill>
            </a:ln>
          </p:spPr>
          <p:txBody>
            <a:bodyPr wrap="square" lIns="0" tIns="0" rIns="0" bIns="0" rtlCol="0"/>
            <a:lstStyle/>
            <a:p>
              <a:endParaRPr sz="1632"/>
            </a:p>
          </p:txBody>
        </p:sp>
        <p:sp>
          <p:nvSpPr>
            <p:cNvPr id="57" name="object 57"/>
            <p:cNvSpPr/>
            <p:nvPr/>
          </p:nvSpPr>
          <p:spPr>
            <a:xfrm>
              <a:off x="609333" y="2098039"/>
              <a:ext cx="27940" cy="28575"/>
            </a:xfrm>
            <a:custGeom>
              <a:avLst/>
              <a:gdLst/>
              <a:ahLst/>
              <a:cxnLst/>
              <a:rect l="l" t="t" r="r" b="b"/>
              <a:pathLst>
                <a:path w="27940" h="28575">
                  <a:moveTo>
                    <a:pt x="0" y="28403"/>
                  </a:moveTo>
                  <a:lnTo>
                    <a:pt x="27698" y="28403"/>
                  </a:lnTo>
                  <a:lnTo>
                    <a:pt x="27698" y="0"/>
                  </a:lnTo>
                  <a:lnTo>
                    <a:pt x="0" y="0"/>
                  </a:lnTo>
                  <a:lnTo>
                    <a:pt x="0" y="28403"/>
                  </a:lnTo>
                  <a:close/>
                </a:path>
              </a:pathLst>
            </a:custGeom>
            <a:solidFill>
              <a:srgbClr val="FFFFFF"/>
            </a:solidFill>
          </p:spPr>
          <p:txBody>
            <a:bodyPr wrap="square" lIns="0" tIns="0" rIns="0" bIns="0" rtlCol="0"/>
            <a:lstStyle/>
            <a:p>
              <a:endParaRPr sz="1632"/>
            </a:p>
          </p:txBody>
        </p:sp>
        <p:sp>
          <p:nvSpPr>
            <p:cNvPr id="58" name="object 58"/>
            <p:cNvSpPr/>
            <p:nvPr/>
          </p:nvSpPr>
          <p:spPr>
            <a:xfrm>
              <a:off x="616756" y="2083816"/>
              <a:ext cx="5080" cy="23495"/>
            </a:xfrm>
            <a:custGeom>
              <a:avLst/>
              <a:gdLst/>
              <a:ahLst/>
              <a:cxnLst/>
              <a:rect l="l" t="t" r="r" b="b"/>
              <a:pathLst>
                <a:path w="5079" h="23494">
                  <a:moveTo>
                    <a:pt x="5035" y="23363"/>
                  </a:moveTo>
                  <a:lnTo>
                    <a:pt x="4674" y="22046"/>
                  </a:lnTo>
                  <a:lnTo>
                    <a:pt x="4307" y="20319"/>
                  </a:lnTo>
                </a:path>
                <a:path w="5079" h="23494">
                  <a:moveTo>
                    <a:pt x="3511" y="16563"/>
                  </a:moveTo>
                  <a:lnTo>
                    <a:pt x="2961" y="13969"/>
                  </a:lnTo>
                </a:path>
                <a:path w="5079" h="23494">
                  <a:moveTo>
                    <a:pt x="1987" y="9375"/>
                  </a:moveTo>
                  <a:lnTo>
                    <a:pt x="1615" y="7619"/>
                  </a:lnTo>
                </a:path>
                <a:path w="5079" h="23494">
                  <a:moveTo>
                    <a:pt x="463" y="2186"/>
                  </a:moveTo>
                  <a:lnTo>
                    <a:pt x="0" y="0"/>
                  </a:lnTo>
                </a:path>
              </a:pathLst>
            </a:custGeom>
            <a:ln w="27432">
              <a:solidFill>
                <a:srgbClr val="FFFFFF"/>
              </a:solidFill>
            </a:ln>
          </p:spPr>
          <p:txBody>
            <a:bodyPr wrap="square" lIns="0" tIns="0" rIns="0" bIns="0" rtlCol="0"/>
            <a:lstStyle/>
            <a:p>
              <a:endParaRPr sz="1632"/>
            </a:p>
          </p:txBody>
        </p:sp>
        <p:sp>
          <p:nvSpPr>
            <p:cNvPr id="59" name="object 59"/>
            <p:cNvSpPr/>
            <p:nvPr/>
          </p:nvSpPr>
          <p:spPr>
            <a:xfrm>
              <a:off x="601694" y="2063750"/>
              <a:ext cx="27940" cy="29209"/>
            </a:xfrm>
            <a:custGeom>
              <a:avLst/>
              <a:gdLst/>
              <a:ahLst/>
              <a:cxnLst/>
              <a:rect l="l" t="t" r="r" b="b"/>
              <a:pathLst>
                <a:path w="27940" h="29210">
                  <a:moveTo>
                    <a:pt x="0" y="28780"/>
                  </a:moveTo>
                  <a:lnTo>
                    <a:pt x="27717" y="28780"/>
                  </a:lnTo>
                  <a:lnTo>
                    <a:pt x="27717" y="0"/>
                  </a:lnTo>
                  <a:lnTo>
                    <a:pt x="0" y="0"/>
                  </a:lnTo>
                  <a:lnTo>
                    <a:pt x="0" y="28780"/>
                  </a:lnTo>
                  <a:close/>
                </a:path>
              </a:pathLst>
            </a:custGeom>
            <a:solidFill>
              <a:srgbClr val="FFFFFF"/>
            </a:solidFill>
          </p:spPr>
          <p:txBody>
            <a:bodyPr wrap="square" lIns="0" tIns="0" rIns="0" bIns="0" rtlCol="0"/>
            <a:lstStyle/>
            <a:p>
              <a:endParaRPr sz="1632"/>
            </a:p>
          </p:txBody>
        </p:sp>
        <p:sp>
          <p:nvSpPr>
            <p:cNvPr id="60" name="object 60"/>
            <p:cNvSpPr/>
            <p:nvPr/>
          </p:nvSpPr>
          <p:spPr>
            <a:xfrm>
              <a:off x="610513" y="2052066"/>
              <a:ext cx="3810" cy="19685"/>
            </a:xfrm>
            <a:custGeom>
              <a:avLst/>
              <a:gdLst/>
              <a:ahLst/>
              <a:cxnLst/>
              <a:rect l="l" t="t" r="r" b="b"/>
              <a:pathLst>
                <a:path w="3809" h="19685">
                  <a:moveTo>
                    <a:pt x="3658" y="19559"/>
                  </a:moveTo>
                  <a:lnTo>
                    <a:pt x="3011" y="16509"/>
                  </a:lnTo>
                </a:path>
                <a:path w="3809" h="19685">
                  <a:moveTo>
                    <a:pt x="2134" y="12371"/>
                  </a:moveTo>
                  <a:lnTo>
                    <a:pt x="1396" y="8889"/>
                  </a:lnTo>
                </a:path>
                <a:path w="3809" h="19685">
                  <a:moveTo>
                    <a:pt x="610" y="4052"/>
                  </a:moveTo>
                  <a:lnTo>
                    <a:pt x="0" y="0"/>
                  </a:lnTo>
                </a:path>
              </a:pathLst>
            </a:custGeom>
            <a:ln w="27432">
              <a:solidFill>
                <a:srgbClr val="FFFFFF"/>
              </a:solidFill>
            </a:ln>
          </p:spPr>
          <p:txBody>
            <a:bodyPr wrap="square" lIns="0" tIns="0" rIns="0" bIns="0" rtlCol="0"/>
            <a:lstStyle/>
            <a:p>
              <a:endParaRPr sz="1632"/>
            </a:p>
          </p:txBody>
        </p:sp>
        <p:sp>
          <p:nvSpPr>
            <p:cNvPr id="61" name="object 61"/>
            <p:cNvSpPr/>
            <p:nvPr/>
          </p:nvSpPr>
          <p:spPr>
            <a:xfrm>
              <a:off x="595650" y="2030730"/>
              <a:ext cx="27940" cy="29209"/>
            </a:xfrm>
            <a:custGeom>
              <a:avLst/>
              <a:gdLst/>
              <a:ahLst/>
              <a:cxnLst/>
              <a:rect l="l" t="t" r="r" b="b"/>
              <a:pathLst>
                <a:path w="27940" h="29210">
                  <a:moveTo>
                    <a:pt x="0" y="28983"/>
                  </a:moveTo>
                  <a:lnTo>
                    <a:pt x="27665" y="28983"/>
                  </a:lnTo>
                  <a:lnTo>
                    <a:pt x="27665" y="0"/>
                  </a:lnTo>
                  <a:lnTo>
                    <a:pt x="0" y="0"/>
                  </a:lnTo>
                  <a:lnTo>
                    <a:pt x="0" y="28983"/>
                  </a:lnTo>
                  <a:close/>
                </a:path>
              </a:pathLst>
            </a:custGeom>
            <a:solidFill>
              <a:srgbClr val="FFFFFF"/>
            </a:solidFill>
          </p:spPr>
          <p:txBody>
            <a:bodyPr wrap="square" lIns="0" tIns="0" rIns="0" bIns="0" rtlCol="0"/>
            <a:lstStyle/>
            <a:p>
              <a:endParaRPr sz="1632"/>
            </a:p>
          </p:txBody>
        </p:sp>
        <p:sp>
          <p:nvSpPr>
            <p:cNvPr id="62" name="object 62"/>
            <p:cNvSpPr/>
            <p:nvPr/>
          </p:nvSpPr>
          <p:spPr>
            <a:xfrm>
              <a:off x="604503" y="2011425"/>
              <a:ext cx="3810" cy="24765"/>
            </a:xfrm>
            <a:custGeom>
              <a:avLst/>
              <a:gdLst/>
              <a:ahLst/>
              <a:cxnLst/>
              <a:rect l="l" t="t" r="r" b="b"/>
              <a:pathLst>
                <a:path w="3809" h="24764">
                  <a:moveTo>
                    <a:pt x="3572" y="24451"/>
                  </a:moveTo>
                  <a:lnTo>
                    <a:pt x="3141" y="21590"/>
                  </a:lnTo>
                </a:path>
                <a:path w="3809" h="24764">
                  <a:moveTo>
                    <a:pt x="2048" y="14330"/>
                  </a:moveTo>
                  <a:lnTo>
                    <a:pt x="1420" y="10160"/>
                  </a:lnTo>
                </a:path>
                <a:path w="3809" h="24764">
                  <a:moveTo>
                    <a:pt x="524" y="4210"/>
                  </a:moveTo>
                  <a:lnTo>
                    <a:pt x="163" y="1811"/>
                  </a:lnTo>
                  <a:lnTo>
                    <a:pt x="0" y="0"/>
                  </a:lnTo>
                </a:path>
              </a:pathLst>
            </a:custGeom>
            <a:ln w="27432">
              <a:solidFill>
                <a:srgbClr val="FFFFFF"/>
              </a:solidFill>
            </a:ln>
          </p:spPr>
          <p:txBody>
            <a:bodyPr wrap="square" lIns="0" tIns="0" rIns="0" bIns="0" rtlCol="0"/>
            <a:lstStyle/>
            <a:p>
              <a:endParaRPr sz="1632"/>
            </a:p>
          </p:txBody>
        </p:sp>
        <p:sp>
          <p:nvSpPr>
            <p:cNvPr id="63" name="object 63"/>
            <p:cNvSpPr/>
            <p:nvPr/>
          </p:nvSpPr>
          <p:spPr>
            <a:xfrm>
              <a:off x="603246" y="1997455"/>
              <a:ext cx="635" cy="3175"/>
            </a:xfrm>
            <a:custGeom>
              <a:avLst/>
              <a:gdLst/>
              <a:ahLst/>
              <a:cxnLst/>
              <a:rect l="l" t="t" r="r" b="b"/>
              <a:pathLst>
                <a:path w="634" h="3175">
                  <a:moveTo>
                    <a:pt x="-13715" y="1430"/>
                  </a:moveTo>
                  <a:lnTo>
                    <a:pt x="13973" y="1430"/>
                  </a:lnTo>
                </a:path>
              </a:pathLst>
            </a:custGeom>
            <a:ln w="30293">
              <a:solidFill>
                <a:srgbClr val="FFFFFF"/>
              </a:solidFill>
            </a:ln>
          </p:spPr>
          <p:txBody>
            <a:bodyPr wrap="square" lIns="0" tIns="0" rIns="0" bIns="0" rtlCol="0"/>
            <a:lstStyle/>
            <a:p>
              <a:endParaRPr sz="1632"/>
            </a:p>
          </p:txBody>
        </p:sp>
        <p:sp>
          <p:nvSpPr>
            <p:cNvPr id="64" name="object 64"/>
            <p:cNvSpPr/>
            <p:nvPr/>
          </p:nvSpPr>
          <p:spPr>
            <a:xfrm>
              <a:off x="637765" y="2162555"/>
              <a:ext cx="9075420" cy="442595"/>
            </a:xfrm>
            <a:custGeom>
              <a:avLst/>
              <a:gdLst/>
              <a:ahLst/>
              <a:cxnLst/>
              <a:rect l="l" t="t" r="r" b="b"/>
              <a:pathLst>
                <a:path w="9075420" h="442594">
                  <a:moveTo>
                    <a:pt x="430" y="1269"/>
                  </a:moveTo>
                  <a:lnTo>
                    <a:pt x="0" y="0"/>
                  </a:lnTo>
                </a:path>
                <a:path w="9075420" h="442594">
                  <a:moveTo>
                    <a:pt x="9075247" y="441960"/>
                  </a:moveTo>
                  <a:lnTo>
                    <a:pt x="9074686" y="442266"/>
                  </a:lnTo>
                </a:path>
              </a:pathLst>
            </a:custGeom>
            <a:ln w="27432">
              <a:solidFill>
                <a:srgbClr val="FFFFFF"/>
              </a:solidFill>
            </a:ln>
          </p:spPr>
          <p:txBody>
            <a:bodyPr wrap="square" lIns="0" tIns="0" rIns="0" bIns="0" rtlCol="0"/>
            <a:lstStyle/>
            <a:p>
              <a:endParaRPr sz="1632"/>
            </a:p>
          </p:txBody>
        </p:sp>
        <p:sp>
          <p:nvSpPr>
            <p:cNvPr id="65" name="object 65"/>
            <p:cNvSpPr/>
            <p:nvPr/>
          </p:nvSpPr>
          <p:spPr>
            <a:xfrm>
              <a:off x="9698735" y="2612136"/>
              <a:ext cx="635" cy="635"/>
            </a:xfrm>
            <a:custGeom>
              <a:avLst/>
              <a:gdLst/>
              <a:ahLst/>
              <a:cxnLst/>
              <a:rect l="l" t="t" r="r" b="b"/>
              <a:pathLst>
                <a:path w="634" h="635">
                  <a:moveTo>
                    <a:pt x="-13716" y="90"/>
                  </a:moveTo>
                  <a:lnTo>
                    <a:pt x="14048" y="90"/>
                  </a:lnTo>
                </a:path>
              </a:pathLst>
            </a:custGeom>
            <a:ln w="27613">
              <a:solidFill>
                <a:srgbClr val="FFFFFF"/>
              </a:solidFill>
            </a:ln>
          </p:spPr>
          <p:txBody>
            <a:bodyPr wrap="square" lIns="0" tIns="0" rIns="0" bIns="0" rtlCol="0"/>
            <a:lstStyle/>
            <a:p>
              <a:endParaRPr sz="1632"/>
            </a:p>
          </p:txBody>
        </p:sp>
        <p:sp>
          <p:nvSpPr>
            <p:cNvPr id="66" name="object 66"/>
            <p:cNvSpPr/>
            <p:nvPr/>
          </p:nvSpPr>
          <p:spPr>
            <a:xfrm>
              <a:off x="9672827" y="2626106"/>
              <a:ext cx="635" cy="635"/>
            </a:xfrm>
            <a:custGeom>
              <a:avLst/>
              <a:gdLst/>
              <a:ahLst/>
              <a:cxnLst/>
              <a:rect l="l" t="t" r="r" b="b"/>
              <a:pathLst>
                <a:path w="634" h="635">
                  <a:moveTo>
                    <a:pt x="-13716" y="68"/>
                  </a:moveTo>
                  <a:lnTo>
                    <a:pt x="14006" y="68"/>
                  </a:lnTo>
                </a:path>
              </a:pathLst>
            </a:custGeom>
            <a:ln w="27569">
              <a:solidFill>
                <a:srgbClr val="FFFFFF"/>
              </a:solidFill>
            </a:ln>
          </p:spPr>
          <p:txBody>
            <a:bodyPr wrap="square" lIns="0" tIns="0" rIns="0" bIns="0" rtlCol="0"/>
            <a:lstStyle/>
            <a:p>
              <a:endParaRPr sz="1632"/>
            </a:p>
          </p:txBody>
        </p:sp>
        <p:sp>
          <p:nvSpPr>
            <p:cNvPr id="67" name="object 67"/>
            <p:cNvSpPr/>
            <p:nvPr/>
          </p:nvSpPr>
          <p:spPr>
            <a:xfrm>
              <a:off x="9640823" y="2627375"/>
              <a:ext cx="29845" cy="14604"/>
            </a:xfrm>
            <a:custGeom>
              <a:avLst/>
              <a:gdLst/>
              <a:ahLst/>
              <a:cxnLst/>
              <a:rect l="l" t="t" r="r" b="b"/>
              <a:pathLst>
                <a:path w="29845" h="14605">
                  <a:moveTo>
                    <a:pt x="29615" y="0"/>
                  </a:moveTo>
                  <a:lnTo>
                    <a:pt x="28955" y="312"/>
                  </a:lnTo>
                </a:path>
                <a:path w="29845" h="14605">
                  <a:moveTo>
                    <a:pt x="140" y="13970"/>
                  </a:moveTo>
                  <a:lnTo>
                    <a:pt x="0" y="14036"/>
                  </a:lnTo>
                </a:path>
              </a:pathLst>
            </a:custGeom>
            <a:ln w="27432">
              <a:solidFill>
                <a:srgbClr val="FFFFFF"/>
              </a:solidFill>
            </a:ln>
          </p:spPr>
          <p:txBody>
            <a:bodyPr wrap="square" lIns="0" tIns="0" rIns="0" bIns="0" rtlCol="0"/>
            <a:lstStyle/>
            <a:p>
              <a:endParaRPr sz="1632"/>
            </a:p>
          </p:txBody>
        </p:sp>
        <p:sp>
          <p:nvSpPr>
            <p:cNvPr id="68" name="object 68"/>
            <p:cNvSpPr/>
            <p:nvPr/>
          </p:nvSpPr>
          <p:spPr>
            <a:xfrm>
              <a:off x="9637775" y="2642615"/>
              <a:ext cx="635" cy="635"/>
            </a:xfrm>
            <a:custGeom>
              <a:avLst/>
              <a:gdLst/>
              <a:ahLst/>
              <a:cxnLst/>
              <a:rect l="l" t="t" r="r" b="b"/>
              <a:pathLst>
                <a:path w="634" h="635">
                  <a:moveTo>
                    <a:pt x="-13716" y="120"/>
                  </a:moveTo>
                  <a:lnTo>
                    <a:pt x="14224" y="120"/>
                  </a:lnTo>
                </a:path>
              </a:pathLst>
            </a:custGeom>
            <a:ln w="27673">
              <a:solidFill>
                <a:srgbClr val="FFFFFF"/>
              </a:solidFill>
            </a:ln>
          </p:spPr>
          <p:txBody>
            <a:bodyPr wrap="square" lIns="0" tIns="0" rIns="0" bIns="0" rtlCol="0"/>
            <a:lstStyle/>
            <a:p>
              <a:endParaRPr sz="1632"/>
            </a:p>
          </p:txBody>
        </p:sp>
        <p:sp>
          <p:nvSpPr>
            <p:cNvPr id="69" name="object 69"/>
            <p:cNvSpPr/>
            <p:nvPr/>
          </p:nvSpPr>
          <p:spPr>
            <a:xfrm>
              <a:off x="9619487" y="2650236"/>
              <a:ext cx="635" cy="635"/>
            </a:xfrm>
            <a:custGeom>
              <a:avLst/>
              <a:gdLst/>
              <a:ahLst/>
              <a:cxnLst/>
              <a:rect l="l" t="t" r="r" b="b"/>
              <a:pathLst>
                <a:path w="634" h="635">
                  <a:moveTo>
                    <a:pt x="-13716" y="119"/>
                  </a:moveTo>
                  <a:lnTo>
                    <a:pt x="14306" y="119"/>
                  </a:lnTo>
                </a:path>
              </a:pathLst>
            </a:custGeom>
            <a:ln w="27671">
              <a:solidFill>
                <a:srgbClr val="FFFFFF"/>
              </a:solidFill>
            </a:ln>
          </p:spPr>
          <p:txBody>
            <a:bodyPr wrap="square" lIns="0" tIns="0" rIns="0" bIns="0" rtlCol="0"/>
            <a:lstStyle/>
            <a:p>
              <a:endParaRPr sz="1632"/>
            </a:p>
          </p:txBody>
        </p:sp>
        <p:sp>
          <p:nvSpPr>
            <p:cNvPr id="70" name="object 70"/>
            <p:cNvSpPr/>
            <p:nvPr/>
          </p:nvSpPr>
          <p:spPr>
            <a:xfrm>
              <a:off x="9604248" y="2656586"/>
              <a:ext cx="635" cy="635"/>
            </a:xfrm>
            <a:custGeom>
              <a:avLst/>
              <a:gdLst/>
              <a:ahLst/>
              <a:cxnLst/>
              <a:rect l="l" t="t" r="r" b="b"/>
              <a:pathLst>
                <a:path w="634" h="635">
                  <a:moveTo>
                    <a:pt x="147" y="0"/>
                  </a:moveTo>
                  <a:lnTo>
                    <a:pt x="0" y="59"/>
                  </a:lnTo>
                </a:path>
              </a:pathLst>
            </a:custGeom>
            <a:ln w="27432">
              <a:solidFill>
                <a:srgbClr val="FFFFFF"/>
              </a:solidFill>
            </a:ln>
          </p:spPr>
          <p:txBody>
            <a:bodyPr wrap="square" lIns="0" tIns="0" rIns="0" bIns="0" rtlCol="0"/>
            <a:lstStyle/>
            <a:p>
              <a:endParaRPr sz="1632"/>
            </a:p>
          </p:txBody>
        </p:sp>
        <p:sp>
          <p:nvSpPr>
            <p:cNvPr id="71" name="object 71"/>
            <p:cNvSpPr/>
            <p:nvPr/>
          </p:nvSpPr>
          <p:spPr>
            <a:xfrm>
              <a:off x="9579863" y="2665475"/>
              <a:ext cx="1270" cy="635"/>
            </a:xfrm>
            <a:custGeom>
              <a:avLst/>
              <a:gdLst/>
              <a:ahLst/>
              <a:cxnLst/>
              <a:rect l="l" t="t" r="r" b="b"/>
              <a:pathLst>
                <a:path w="1270" h="635">
                  <a:moveTo>
                    <a:pt x="-13716" y="115"/>
                  </a:moveTo>
                  <a:lnTo>
                    <a:pt x="14398" y="115"/>
                  </a:lnTo>
                </a:path>
              </a:pathLst>
            </a:custGeom>
            <a:ln w="27663">
              <a:solidFill>
                <a:srgbClr val="FFFFFF"/>
              </a:solidFill>
            </a:ln>
          </p:spPr>
          <p:txBody>
            <a:bodyPr wrap="square" lIns="0" tIns="0" rIns="0" bIns="0" rtlCol="0"/>
            <a:lstStyle/>
            <a:p>
              <a:endParaRPr sz="1632"/>
            </a:p>
          </p:txBody>
        </p:sp>
        <p:sp>
          <p:nvSpPr>
            <p:cNvPr id="72" name="object 72"/>
            <p:cNvSpPr/>
            <p:nvPr/>
          </p:nvSpPr>
          <p:spPr>
            <a:xfrm>
              <a:off x="9422892" y="2688336"/>
              <a:ext cx="81915" cy="15875"/>
            </a:xfrm>
            <a:custGeom>
              <a:avLst/>
              <a:gdLst/>
              <a:ahLst/>
              <a:cxnLst/>
              <a:rect l="l" t="t" r="r" b="b"/>
              <a:pathLst>
                <a:path w="81915" h="15875">
                  <a:moveTo>
                    <a:pt x="81874" y="0"/>
                  </a:moveTo>
                  <a:lnTo>
                    <a:pt x="80772" y="302"/>
                  </a:lnTo>
                </a:path>
                <a:path w="81915" h="15875">
                  <a:moveTo>
                    <a:pt x="392" y="15239"/>
                  </a:moveTo>
                  <a:lnTo>
                    <a:pt x="0" y="15299"/>
                  </a:lnTo>
                </a:path>
              </a:pathLst>
            </a:custGeom>
            <a:ln w="27432">
              <a:solidFill>
                <a:srgbClr val="FFFFFF"/>
              </a:solidFill>
            </a:ln>
          </p:spPr>
          <p:txBody>
            <a:bodyPr wrap="square" lIns="0" tIns="0" rIns="0" bIns="0" rtlCol="0"/>
            <a:lstStyle/>
            <a:p>
              <a:endParaRPr sz="1632"/>
            </a:p>
          </p:txBody>
        </p:sp>
        <p:sp>
          <p:nvSpPr>
            <p:cNvPr id="73" name="object 73"/>
            <p:cNvSpPr/>
            <p:nvPr/>
          </p:nvSpPr>
          <p:spPr>
            <a:xfrm>
              <a:off x="598932" y="710183"/>
              <a:ext cx="9511665" cy="2001520"/>
            </a:xfrm>
            <a:custGeom>
              <a:avLst/>
              <a:gdLst/>
              <a:ahLst/>
              <a:cxnLst/>
              <a:rect l="l" t="t" r="r" b="b"/>
              <a:pathLst>
                <a:path w="9511665" h="2001520">
                  <a:moveTo>
                    <a:pt x="8715756" y="0"/>
                  </a:moveTo>
                  <a:lnTo>
                    <a:pt x="794004" y="0"/>
                  </a:lnTo>
                  <a:lnTo>
                    <a:pt x="745594" y="1453"/>
                  </a:lnTo>
                  <a:lnTo>
                    <a:pt x="697958" y="5758"/>
                  </a:lnTo>
                  <a:lnTo>
                    <a:pt x="651176" y="12831"/>
                  </a:lnTo>
                  <a:lnTo>
                    <a:pt x="605333" y="22588"/>
                  </a:lnTo>
                  <a:lnTo>
                    <a:pt x="560510" y="34946"/>
                  </a:lnTo>
                  <a:lnTo>
                    <a:pt x="516790" y="49821"/>
                  </a:lnTo>
                  <a:lnTo>
                    <a:pt x="474257" y="67129"/>
                  </a:lnTo>
                  <a:lnTo>
                    <a:pt x="432992" y="86787"/>
                  </a:lnTo>
                  <a:lnTo>
                    <a:pt x="393079" y="108711"/>
                  </a:lnTo>
                  <a:lnTo>
                    <a:pt x="354599" y="132818"/>
                  </a:lnTo>
                  <a:lnTo>
                    <a:pt x="317637" y="159024"/>
                  </a:lnTo>
                  <a:lnTo>
                    <a:pt x="282274" y="187245"/>
                  </a:lnTo>
                  <a:lnTo>
                    <a:pt x="248593" y="217397"/>
                  </a:lnTo>
                  <a:lnTo>
                    <a:pt x="216677" y="249398"/>
                  </a:lnTo>
                  <a:lnTo>
                    <a:pt x="186609" y="283162"/>
                  </a:lnTo>
                  <a:lnTo>
                    <a:pt x="158471" y="318608"/>
                  </a:lnTo>
                  <a:lnTo>
                    <a:pt x="132346" y="355651"/>
                  </a:lnTo>
                  <a:lnTo>
                    <a:pt x="108316" y="394207"/>
                  </a:lnTo>
                  <a:lnTo>
                    <a:pt x="86465" y="434194"/>
                  </a:lnTo>
                  <a:lnTo>
                    <a:pt x="66875" y="475527"/>
                  </a:lnTo>
                  <a:lnTo>
                    <a:pt x="49629" y="518122"/>
                  </a:lnTo>
                  <a:lnTo>
                    <a:pt x="34809" y="561896"/>
                  </a:lnTo>
                  <a:lnTo>
                    <a:pt x="22498" y="606766"/>
                  </a:lnTo>
                  <a:lnTo>
                    <a:pt x="12779" y="652648"/>
                  </a:lnTo>
                  <a:lnTo>
                    <a:pt x="5734" y="699458"/>
                  </a:lnTo>
                  <a:lnTo>
                    <a:pt x="1447" y="747112"/>
                  </a:lnTo>
                  <a:lnTo>
                    <a:pt x="0" y="795527"/>
                  </a:lnTo>
                  <a:lnTo>
                    <a:pt x="0" y="1207008"/>
                  </a:lnTo>
                  <a:lnTo>
                    <a:pt x="1447" y="1255417"/>
                  </a:lnTo>
                  <a:lnTo>
                    <a:pt x="5734" y="1303053"/>
                  </a:lnTo>
                  <a:lnTo>
                    <a:pt x="12779" y="1349835"/>
                  </a:lnTo>
                  <a:lnTo>
                    <a:pt x="22498" y="1395678"/>
                  </a:lnTo>
                  <a:lnTo>
                    <a:pt x="34809" y="1440501"/>
                  </a:lnTo>
                  <a:lnTo>
                    <a:pt x="49629" y="1484221"/>
                  </a:lnTo>
                  <a:lnTo>
                    <a:pt x="66875" y="1526754"/>
                  </a:lnTo>
                  <a:lnTo>
                    <a:pt x="86465" y="1568019"/>
                  </a:lnTo>
                  <a:lnTo>
                    <a:pt x="108316" y="1607932"/>
                  </a:lnTo>
                  <a:lnTo>
                    <a:pt x="132346" y="1646412"/>
                  </a:lnTo>
                  <a:lnTo>
                    <a:pt x="158471" y="1683374"/>
                  </a:lnTo>
                  <a:lnTo>
                    <a:pt x="186609" y="1718737"/>
                  </a:lnTo>
                  <a:lnTo>
                    <a:pt x="216677" y="1752418"/>
                  </a:lnTo>
                  <a:lnTo>
                    <a:pt x="248593" y="1784334"/>
                  </a:lnTo>
                  <a:lnTo>
                    <a:pt x="282274" y="1814402"/>
                  </a:lnTo>
                  <a:lnTo>
                    <a:pt x="317637" y="1842540"/>
                  </a:lnTo>
                  <a:lnTo>
                    <a:pt x="354599" y="1868665"/>
                  </a:lnTo>
                  <a:lnTo>
                    <a:pt x="393079" y="1892695"/>
                  </a:lnTo>
                  <a:lnTo>
                    <a:pt x="432992" y="1914546"/>
                  </a:lnTo>
                  <a:lnTo>
                    <a:pt x="474257" y="1934136"/>
                  </a:lnTo>
                  <a:lnTo>
                    <a:pt x="516790" y="1951382"/>
                  </a:lnTo>
                  <a:lnTo>
                    <a:pt x="560510" y="1966202"/>
                  </a:lnTo>
                  <a:lnTo>
                    <a:pt x="605333" y="1978513"/>
                  </a:lnTo>
                  <a:lnTo>
                    <a:pt x="651176" y="1988232"/>
                  </a:lnTo>
                  <a:lnTo>
                    <a:pt x="697958" y="1995277"/>
                  </a:lnTo>
                  <a:lnTo>
                    <a:pt x="745594" y="1999564"/>
                  </a:lnTo>
                  <a:lnTo>
                    <a:pt x="794004" y="2001012"/>
                  </a:lnTo>
                  <a:lnTo>
                    <a:pt x="8715756" y="2001012"/>
                  </a:lnTo>
                  <a:lnTo>
                    <a:pt x="8764171" y="1999564"/>
                  </a:lnTo>
                  <a:lnTo>
                    <a:pt x="8811825" y="1995277"/>
                  </a:lnTo>
                  <a:lnTo>
                    <a:pt x="8858635" y="1988232"/>
                  </a:lnTo>
                  <a:lnTo>
                    <a:pt x="8904517" y="1978513"/>
                  </a:lnTo>
                  <a:lnTo>
                    <a:pt x="8949387" y="1966202"/>
                  </a:lnTo>
                  <a:lnTo>
                    <a:pt x="8993161" y="1951382"/>
                  </a:lnTo>
                  <a:lnTo>
                    <a:pt x="9035756" y="1934136"/>
                  </a:lnTo>
                  <a:lnTo>
                    <a:pt x="9077089" y="1914546"/>
                  </a:lnTo>
                  <a:lnTo>
                    <a:pt x="9117076" y="1892695"/>
                  </a:lnTo>
                  <a:lnTo>
                    <a:pt x="9155632" y="1868665"/>
                  </a:lnTo>
                  <a:lnTo>
                    <a:pt x="9192675" y="1842540"/>
                  </a:lnTo>
                  <a:lnTo>
                    <a:pt x="9228121" y="1814402"/>
                  </a:lnTo>
                  <a:lnTo>
                    <a:pt x="9261885" y="1784334"/>
                  </a:lnTo>
                  <a:lnTo>
                    <a:pt x="9293886" y="1752418"/>
                  </a:lnTo>
                  <a:lnTo>
                    <a:pt x="9324038" y="1718737"/>
                  </a:lnTo>
                  <a:lnTo>
                    <a:pt x="9352259" y="1683374"/>
                  </a:lnTo>
                  <a:lnTo>
                    <a:pt x="9378465" y="1646412"/>
                  </a:lnTo>
                  <a:lnTo>
                    <a:pt x="9402572" y="1607932"/>
                  </a:lnTo>
                  <a:lnTo>
                    <a:pt x="9424496" y="1568019"/>
                  </a:lnTo>
                  <a:lnTo>
                    <a:pt x="9444154" y="1526754"/>
                  </a:lnTo>
                  <a:lnTo>
                    <a:pt x="9461462" y="1484221"/>
                  </a:lnTo>
                  <a:lnTo>
                    <a:pt x="9476337" y="1440501"/>
                  </a:lnTo>
                  <a:lnTo>
                    <a:pt x="9488695" y="1395678"/>
                  </a:lnTo>
                  <a:lnTo>
                    <a:pt x="9498452" y="1349835"/>
                  </a:lnTo>
                  <a:lnTo>
                    <a:pt x="9505525" y="1303053"/>
                  </a:lnTo>
                  <a:lnTo>
                    <a:pt x="9509830" y="1255417"/>
                  </a:lnTo>
                  <a:lnTo>
                    <a:pt x="9511284" y="1207008"/>
                  </a:lnTo>
                  <a:lnTo>
                    <a:pt x="9511284" y="795527"/>
                  </a:lnTo>
                  <a:lnTo>
                    <a:pt x="9509830" y="747112"/>
                  </a:lnTo>
                  <a:lnTo>
                    <a:pt x="9505525" y="699458"/>
                  </a:lnTo>
                  <a:lnTo>
                    <a:pt x="9498452" y="652648"/>
                  </a:lnTo>
                  <a:lnTo>
                    <a:pt x="9488695" y="606766"/>
                  </a:lnTo>
                  <a:lnTo>
                    <a:pt x="9476337" y="561896"/>
                  </a:lnTo>
                  <a:lnTo>
                    <a:pt x="9461462" y="518122"/>
                  </a:lnTo>
                  <a:lnTo>
                    <a:pt x="9444154" y="475527"/>
                  </a:lnTo>
                  <a:lnTo>
                    <a:pt x="9424496" y="434194"/>
                  </a:lnTo>
                  <a:lnTo>
                    <a:pt x="9402572" y="394207"/>
                  </a:lnTo>
                  <a:lnTo>
                    <a:pt x="9378465" y="355651"/>
                  </a:lnTo>
                  <a:lnTo>
                    <a:pt x="9352259" y="318608"/>
                  </a:lnTo>
                  <a:lnTo>
                    <a:pt x="9324038" y="283162"/>
                  </a:lnTo>
                  <a:lnTo>
                    <a:pt x="9293886" y="249398"/>
                  </a:lnTo>
                  <a:lnTo>
                    <a:pt x="9261885" y="217397"/>
                  </a:lnTo>
                  <a:lnTo>
                    <a:pt x="9228121" y="187245"/>
                  </a:lnTo>
                  <a:lnTo>
                    <a:pt x="9192675" y="159024"/>
                  </a:lnTo>
                  <a:lnTo>
                    <a:pt x="9155632" y="132818"/>
                  </a:lnTo>
                  <a:lnTo>
                    <a:pt x="9117076" y="108711"/>
                  </a:lnTo>
                  <a:lnTo>
                    <a:pt x="9077089" y="86787"/>
                  </a:lnTo>
                  <a:lnTo>
                    <a:pt x="9035756" y="67129"/>
                  </a:lnTo>
                  <a:lnTo>
                    <a:pt x="8993161" y="49821"/>
                  </a:lnTo>
                  <a:lnTo>
                    <a:pt x="8949387" y="34946"/>
                  </a:lnTo>
                  <a:lnTo>
                    <a:pt x="8904517" y="22588"/>
                  </a:lnTo>
                  <a:lnTo>
                    <a:pt x="8858635" y="12831"/>
                  </a:lnTo>
                  <a:lnTo>
                    <a:pt x="8811825" y="5758"/>
                  </a:lnTo>
                  <a:lnTo>
                    <a:pt x="8764171" y="1453"/>
                  </a:lnTo>
                  <a:lnTo>
                    <a:pt x="8715756" y="0"/>
                  </a:lnTo>
                  <a:close/>
                </a:path>
              </a:pathLst>
            </a:custGeom>
            <a:solidFill>
              <a:srgbClr val="49ABC6"/>
            </a:solidFill>
          </p:spPr>
          <p:txBody>
            <a:bodyPr wrap="square" lIns="0" tIns="0" rIns="0" bIns="0" rtlCol="0"/>
            <a:lstStyle/>
            <a:p>
              <a:endParaRPr sz="1632"/>
            </a:p>
          </p:txBody>
        </p:sp>
        <p:sp>
          <p:nvSpPr>
            <p:cNvPr id="74" name="object 74"/>
            <p:cNvSpPr/>
            <p:nvPr/>
          </p:nvSpPr>
          <p:spPr>
            <a:xfrm>
              <a:off x="598932" y="710183"/>
              <a:ext cx="9511665" cy="2001520"/>
            </a:xfrm>
            <a:custGeom>
              <a:avLst/>
              <a:gdLst/>
              <a:ahLst/>
              <a:cxnLst/>
              <a:rect l="l" t="t" r="r" b="b"/>
              <a:pathLst>
                <a:path w="9511665" h="2001520">
                  <a:moveTo>
                    <a:pt x="0" y="795527"/>
                  </a:moveTo>
                  <a:lnTo>
                    <a:pt x="1447" y="747112"/>
                  </a:lnTo>
                  <a:lnTo>
                    <a:pt x="5734" y="699458"/>
                  </a:lnTo>
                  <a:lnTo>
                    <a:pt x="12779" y="652648"/>
                  </a:lnTo>
                  <a:lnTo>
                    <a:pt x="22498" y="606766"/>
                  </a:lnTo>
                  <a:lnTo>
                    <a:pt x="34809" y="561896"/>
                  </a:lnTo>
                  <a:lnTo>
                    <a:pt x="49629" y="518122"/>
                  </a:lnTo>
                  <a:lnTo>
                    <a:pt x="66875" y="475527"/>
                  </a:lnTo>
                  <a:lnTo>
                    <a:pt x="86465" y="434194"/>
                  </a:lnTo>
                  <a:lnTo>
                    <a:pt x="108316" y="394207"/>
                  </a:lnTo>
                  <a:lnTo>
                    <a:pt x="132346" y="355651"/>
                  </a:lnTo>
                  <a:lnTo>
                    <a:pt x="158471" y="318608"/>
                  </a:lnTo>
                  <a:lnTo>
                    <a:pt x="186609" y="283162"/>
                  </a:lnTo>
                  <a:lnTo>
                    <a:pt x="216677" y="249398"/>
                  </a:lnTo>
                  <a:lnTo>
                    <a:pt x="248593" y="217397"/>
                  </a:lnTo>
                  <a:lnTo>
                    <a:pt x="282274" y="187245"/>
                  </a:lnTo>
                  <a:lnTo>
                    <a:pt x="317637" y="159024"/>
                  </a:lnTo>
                  <a:lnTo>
                    <a:pt x="354599" y="132818"/>
                  </a:lnTo>
                  <a:lnTo>
                    <a:pt x="393079" y="108711"/>
                  </a:lnTo>
                  <a:lnTo>
                    <a:pt x="432992" y="86787"/>
                  </a:lnTo>
                  <a:lnTo>
                    <a:pt x="474257" y="67129"/>
                  </a:lnTo>
                  <a:lnTo>
                    <a:pt x="516790" y="49821"/>
                  </a:lnTo>
                  <a:lnTo>
                    <a:pt x="560510" y="34946"/>
                  </a:lnTo>
                  <a:lnTo>
                    <a:pt x="605333" y="22588"/>
                  </a:lnTo>
                  <a:lnTo>
                    <a:pt x="651176" y="12831"/>
                  </a:lnTo>
                  <a:lnTo>
                    <a:pt x="697958" y="5758"/>
                  </a:lnTo>
                  <a:lnTo>
                    <a:pt x="745594" y="1453"/>
                  </a:lnTo>
                  <a:lnTo>
                    <a:pt x="794004" y="0"/>
                  </a:lnTo>
                  <a:lnTo>
                    <a:pt x="8715756" y="0"/>
                  </a:lnTo>
                  <a:lnTo>
                    <a:pt x="8764171" y="1453"/>
                  </a:lnTo>
                  <a:lnTo>
                    <a:pt x="8811825" y="5758"/>
                  </a:lnTo>
                  <a:lnTo>
                    <a:pt x="8858635" y="12831"/>
                  </a:lnTo>
                  <a:lnTo>
                    <a:pt x="8904517" y="22588"/>
                  </a:lnTo>
                  <a:lnTo>
                    <a:pt x="8949387" y="34946"/>
                  </a:lnTo>
                  <a:lnTo>
                    <a:pt x="8993161" y="49821"/>
                  </a:lnTo>
                  <a:lnTo>
                    <a:pt x="9035756" y="67129"/>
                  </a:lnTo>
                  <a:lnTo>
                    <a:pt x="9077089" y="86787"/>
                  </a:lnTo>
                  <a:lnTo>
                    <a:pt x="9117076" y="108711"/>
                  </a:lnTo>
                  <a:lnTo>
                    <a:pt x="9155632" y="132818"/>
                  </a:lnTo>
                  <a:lnTo>
                    <a:pt x="9192675" y="159024"/>
                  </a:lnTo>
                  <a:lnTo>
                    <a:pt x="9228121" y="187245"/>
                  </a:lnTo>
                  <a:lnTo>
                    <a:pt x="9261885" y="217397"/>
                  </a:lnTo>
                  <a:lnTo>
                    <a:pt x="9293886" y="249398"/>
                  </a:lnTo>
                  <a:lnTo>
                    <a:pt x="9324038" y="283162"/>
                  </a:lnTo>
                  <a:lnTo>
                    <a:pt x="9352259" y="318608"/>
                  </a:lnTo>
                  <a:lnTo>
                    <a:pt x="9378465" y="355651"/>
                  </a:lnTo>
                  <a:lnTo>
                    <a:pt x="9402572" y="394207"/>
                  </a:lnTo>
                  <a:lnTo>
                    <a:pt x="9424496" y="434194"/>
                  </a:lnTo>
                  <a:lnTo>
                    <a:pt x="9444154" y="475527"/>
                  </a:lnTo>
                  <a:lnTo>
                    <a:pt x="9461462" y="518122"/>
                  </a:lnTo>
                  <a:lnTo>
                    <a:pt x="9476337" y="561896"/>
                  </a:lnTo>
                  <a:lnTo>
                    <a:pt x="9488695" y="606766"/>
                  </a:lnTo>
                  <a:lnTo>
                    <a:pt x="9498452" y="652648"/>
                  </a:lnTo>
                  <a:lnTo>
                    <a:pt x="9505525" y="699458"/>
                  </a:lnTo>
                  <a:lnTo>
                    <a:pt x="9509830" y="747112"/>
                  </a:lnTo>
                  <a:lnTo>
                    <a:pt x="9511284" y="795527"/>
                  </a:lnTo>
                  <a:lnTo>
                    <a:pt x="9511284" y="1207008"/>
                  </a:lnTo>
                  <a:lnTo>
                    <a:pt x="9509830" y="1255417"/>
                  </a:lnTo>
                  <a:lnTo>
                    <a:pt x="9505525" y="1303053"/>
                  </a:lnTo>
                  <a:lnTo>
                    <a:pt x="9498452" y="1349835"/>
                  </a:lnTo>
                  <a:lnTo>
                    <a:pt x="9488695" y="1395678"/>
                  </a:lnTo>
                  <a:lnTo>
                    <a:pt x="9476337" y="1440501"/>
                  </a:lnTo>
                  <a:lnTo>
                    <a:pt x="9461462" y="1484221"/>
                  </a:lnTo>
                  <a:lnTo>
                    <a:pt x="9444154" y="1526754"/>
                  </a:lnTo>
                  <a:lnTo>
                    <a:pt x="9424496" y="1568019"/>
                  </a:lnTo>
                  <a:lnTo>
                    <a:pt x="9402572" y="1607932"/>
                  </a:lnTo>
                  <a:lnTo>
                    <a:pt x="9378465" y="1646412"/>
                  </a:lnTo>
                  <a:lnTo>
                    <a:pt x="9352259" y="1683374"/>
                  </a:lnTo>
                  <a:lnTo>
                    <a:pt x="9324038" y="1718737"/>
                  </a:lnTo>
                  <a:lnTo>
                    <a:pt x="9293886" y="1752418"/>
                  </a:lnTo>
                  <a:lnTo>
                    <a:pt x="9261885" y="1784334"/>
                  </a:lnTo>
                  <a:lnTo>
                    <a:pt x="9228121" y="1814402"/>
                  </a:lnTo>
                  <a:lnTo>
                    <a:pt x="9192675" y="1842540"/>
                  </a:lnTo>
                  <a:lnTo>
                    <a:pt x="9155632" y="1868665"/>
                  </a:lnTo>
                  <a:lnTo>
                    <a:pt x="9117076" y="1892695"/>
                  </a:lnTo>
                  <a:lnTo>
                    <a:pt x="9077089" y="1914546"/>
                  </a:lnTo>
                  <a:lnTo>
                    <a:pt x="9035756" y="1934136"/>
                  </a:lnTo>
                  <a:lnTo>
                    <a:pt x="8993161" y="1951382"/>
                  </a:lnTo>
                  <a:lnTo>
                    <a:pt x="8949387" y="1966202"/>
                  </a:lnTo>
                  <a:lnTo>
                    <a:pt x="8904517" y="1978513"/>
                  </a:lnTo>
                  <a:lnTo>
                    <a:pt x="8858635" y="1988232"/>
                  </a:lnTo>
                  <a:lnTo>
                    <a:pt x="8811825" y="1995277"/>
                  </a:lnTo>
                  <a:lnTo>
                    <a:pt x="8764171" y="1999564"/>
                  </a:lnTo>
                  <a:lnTo>
                    <a:pt x="8715756" y="2001012"/>
                  </a:lnTo>
                  <a:lnTo>
                    <a:pt x="794004" y="2001012"/>
                  </a:lnTo>
                  <a:lnTo>
                    <a:pt x="745594" y="1999564"/>
                  </a:lnTo>
                  <a:lnTo>
                    <a:pt x="697958" y="1995277"/>
                  </a:lnTo>
                  <a:lnTo>
                    <a:pt x="651176" y="1988232"/>
                  </a:lnTo>
                  <a:lnTo>
                    <a:pt x="605333" y="1978513"/>
                  </a:lnTo>
                  <a:lnTo>
                    <a:pt x="560510" y="1966202"/>
                  </a:lnTo>
                  <a:lnTo>
                    <a:pt x="516790" y="1951382"/>
                  </a:lnTo>
                  <a:lnTo>
                    <a:pt x="474257" y="1934136"/>
                  </a:lnTo>
                  <a:lnTo>
                    <a:pt x="432992" y="1914546"/>
                  </a:lnTo>
                  <a:lnTo>
                    <a:pt x="393079" y="1892695"/>
                  </a:lnTo>
                  <a:lnTo>
                    <a:pt x="354599" y="1868665"/>
                  </a:lnTo>
                  <a:lnTo>
                    <a:pt x="317637" y="1842540"/>
                  </a:lnTo>
                  <a:lnTo>
                    <a:pt x="282274" y="1814402"/>
                  </a:lnTo>
                  <a:lnTo>
                    <a:pt x="248593" y="1784334"/>
                  </a:lnTo>
                  <a:lnTo>
                    <a:pt x="216677" y="1752418"/>
                  </a:lnTo>
                  <a:lnTo>
                    <a:pt x="186609" y="1718737"/>
                  </a:lnTo>
                  <a:lnTo>
                    <a:pt x="158471" y="1683374"/>
                  </a:lnTo>
                  <a:lnTo>
                    <a:pt x="132346" y="1646412"/>
                  </a:lnTo>
                  <a:lnTo>
                    <a:pt x="108316" y="1607932"/>
                  </a:lnTo>
                  <a:lnTo>
                    <a:pt x="86465" y="1568019"/>
                  </a:lnTo>
                  <a:lnTo>
                    <a:pt x="66875" y="1526754"/>
                  </a:lnTo>
                  <a:lnTo>
                    <a:pt x="49629" y="1484221"/>
                  </a:lnTo>
                  <a:lnTo>
                    <a:pt x="34809" y="1440501"/>
                  </a:lnTo>
                  <a:lnTo>
                    <a:pt x="22498" y="1395678"/>
                  </a:lnTo>
                  <a:lnTo>
                    <a:pt x="12779" y="1349835"/>
                  </a:lnTo>
                  <a:lnTo>
                    <a:pt x="5734" y="1303053"/>
                  </a:lnTo>
                  <a:lnTo>
                    <a:pt x="1447" y="1255417"/>
                  </a:lnTo>
                  <a:lnTo>
                    <a:pt x="0" y="1207008"/>
                  </a:lnTo>
                  <a:lnTo>
                    <a:pt x="0" y="795527"/>
                  </a:lnTo>
                  <a:close/>
                </a:path>
              </a:pathLst>
            </a:custGeom>
            <a:ln w="27432">
              <a:solidFill>
                <a:srgbClr val="FFFFFF"/>
              </a:solidFill>
            </a:ln>
          </p:spPr>
          <p:txBody>
            <a:bodyPr wrap="square" lIns="0" tIns="0" rIns="0" bIns="0" rtlCol="0"/>
            <a:lstStyle/>
            <a:p>
              <a:endParaRPr sz="1632"/>
            </a:p>
          </p:txBody>
        </p:sp>
        <p:sp>
          <p:nvSpPr>
            <p:cNvPr id="75" name="object 75"/>
            <p:cNvSpPr/>
            <p:nvPr/>
          </p:nvSpPr>
          <p:spPr>
            <a:xfrm>
              <a:off x="387096" y="1303019"/>
              <a:ext cx="1324610" cy="5466715"/>
            </a:xfrm>
            <a:custGeom>
              <a:avLst/>
              <a:gdLst/>
              <a:ahLst/>
              <a:cxnLst/>
              <a:rect l="l" t="t" r="r" b="b"/>
              <a:pathLst>
                <a:path w="1324610" h="5466715">
                  <a:moveTo>
                    <a:pt x="108204" y="5358396"/>
                  </a:moveTo>
                  <a:lnTo>
                    <a:pt x="0" y="5358396"/>
                  </a:lnTo>
                  <a:lnTo>
                    <a:pt x="0" y="5466600"/>
                  </a:lnTo>
                  <a:lnTo>
                    <a:pt x="108204" y="5466600"/>
                  </a:lnTo>
                  <a:lnTo>
                    <a:pt x="108204" y="5358396"/>
                  </a:lnTo>
                  <a:close/>
                </a:path>
                <a:path w="1324610" h="5466715">
                  <a:moveTo>
                    <a:pt x="108204" y="4520184"/>
                  </a:moveTo>
                  <a:lnTo>
                    <a:pt x="0" y="4520184"/>
                  </a:lnTo>
                  <a:lnTo>
                    <a:pt x="0" y="4628400"/>
                  </a:lnTo>
                  <a:lnTo>
                    <a:pt x="108204" y="4628400"/>
                  </a:lnTo>
                  <a:lnTo>
                    <a:pt x="108204" y="4520184"/>
                  </a:lnTo>
                  <a:close/>
                </a:path>
                <a:path w="1324610" h="5466715">
                  <a:moveTo>
                    <a:pt x="108204" y="4294632"/>
                  </a:moveTo>
                  <a:lnTo>
                    <a:pt x="0" y="4294632"/>
                  </a:lnTo>
                  <a:lnTo>
                    <a:pt x="0" y="4402836"/>
                  </a:lnTo>
                  <a:lnTo>
                    <a:pt x="108204" y="4402836"/>
                  </a:lnTo>
                  <a:lnTo>
                    <a:pt x="108204" y="4294632"/>
                  </a:lnTo>
                  <a:close/>
                </a:path>
                <a:path w="1324610" h="5466715">
                  <a:moveTo>
                    <a:pt x="108204" y="3877056"/>
                  </a:moveTo>
                  <a:lnTo>
                    <a:pt x="0" y="3877056"/>
                  </a:lnTo>
                  <a:lnTo>
                    <a:pt x="0" y="3985260"/>
                  </a:lnTo>
                  <a:lnTo>
                    <a:pt x="108204" y="3985260"/>
                  </a:lnTo>
                  <a:lnTo>
                    <a:pt x="108204" y="3877056"/>
                  </a:lnTo>
                  <a:close/>
                </a:path>
                <a:path w="1324610" h="5466715">
                  <a:moveTo>
                    <a:pt x="1324356" y="1065276"/>
                  </a:moveTo>
                  <a:lnTo>
                    <a:pt x="1216152" y="1065276"/>
                  </a:lnTo>
                  <a:lnTo>
                    <a:pt x="1216152" y="1173480"/>
                  </a:lnTo>
                  <a:lnTo>
                    <a:pt x="1324356" y="1173480"/>
                  </a:lnTo>
                  <a:lnTo>
                    <a:pt x="1324356" y="1065276"/>
                  </a:lnTo>
                  <a:close/>
                </a:path>
                <a:path w="1324610" h="5466715">
                  <a:moveTo>
                    <a:pt x="1324356" y="798576"/>
                  </a:moveTo>
                  <a:lnTo>
                    <a:pt x="1216152" y="798576"/>
                  </a:lnTo>
                  <a:lnTo>
                    <a:pt x="1216152" y="906780"/>
                  </a:lnTo>
                  <a:lnTo>
                    <a:pt x="1324356" y="906780"/>
                  </a:lnTo>
                  <a:lnTo>
                    <a:pt x="1324356" y="798576"/>
                  </a:lnTo>
                  <a:close/>
                </a:path>
                <a:path w="1324610" h="5466715">
                  <a:moveTo>
                    <a:pt x="1324356" y="531876"/>
                  </a:moveTo>
                  <a:lnTo>
                    <a:pt x="1216152" y="531876"/>
                  </a:lnTo>
                  <a:lnTo>
                    <a:pt x="1216152" y="640080"/>
                  </a:lnTo>
                  <a:lnTo>
                    <a:pt x="1324356" y="640080"/>
                  </a:lnTo>
                  <a:lnTo>
                    <a:pt x="1324356" y="531876"/>
                  </a:lnTo>
                  <a:close/>
                </a:path>
                <a:path w="1324610" h="5466715">
                  <a:moveTo>
                    <a:pt x="1324356" y="0"/>
                  </a:moveTo>
                  <a:lnTo>
                    <a:pt x="1216152" y="0"/>
                  </a:lnTo>
                  <a:lnTo>
                    <a:pt x="1216152" y="108204"/>
                  </a:lnTo>
                  <a:lnTo>
                    <a:pt x="1324356" y="108204"/>
                  </a:lnTo>
                  <a:lnTo>
                    <a:pt x="1324356" y="0"/>
                  </a:lnTo>
                  <a:close/>
                </a:path>
              </a:pathLst>
            </a:custGeom>
            <a:solidFill>
              <a:srgbClr val="000000"/>
            </a:solidFill>
          </p:spPr>
          <p:txBody>
            <a:bodyPr wrap="square" lIns="0" tIns="0" rIns="0" bIns="0" rtlCol="0"/>
            <a:lstStyle/>
            <a:p>
              <a:endParaRPr sz="1632"/>
            </a:p>
          </p:txBody>
        </p:sp>
      </p:grpSp>
      <p:sp>
        <p:nvSpPr>
          <p:cNvPr id="76" name="object 76"/>
          <p:cNvSpPr txBox="1">
            <a:spLocks noGrp="1"/>
          </p:cNvSpPr>
          <p:nvPr>
            <p:ph type="title"/>
          </p:nvPr>
        </p:nvSpPr>
        <p:spPr>
          <a:xfrm>
            <a:off x="402002" y="43100"/>
            <a:ext cx="8627491" cy="305821"/>
          </a:xfrm>
          <a:prstGeom prst="rect">
            <a:avLst/>
          </a:prstGeom>
        </p:spPr>
        <p:txBody>
          <a:bodyPr vert="horz" wrap="square" lIns="0" tIns="12668" rIns="0" bIns="0" rtlCol="0">
            <a:spAutoFit/>
          </a:bodyPr>
          <a:lstStyle/>
          <a:p>
            <a:pPr marL="11516">
              <a:spcBef>
                <a:spcPts val="100"/>
              </a:spcBef>
            </a:pPr>
            <a:r>
              <a:rPr sz="1904" spc="5" dirty="0">
                <a:solidFill>
                  <a:schemeClr val="bg1"/>
                </a:solidFill>
                <a:latin typeface="Meiryo UI"/>
                <a:cs typeface="Meiryo UI"/>
              </a:rPr>
              <a:t>「</a:t>
            </a:r>
            <a:r>
              <a:rPr sz="1904" spc="-5" dirty="0">
                <a:solidFill>
                  <a:schemeClr val="bg1"/>
                </a:solidFill>
                <a:latin typeface="Meiryo UI"/>
                <a:cs typeface="Meiryo UI"/>
              </a:rPr>
              <a:t>GIGA</a:t>
            </a:r>
            <a:r>
              <a:rPr sz="1904" spc="5" dirty="0">
                <a:solidFill>
                  <a:schemeClr val="bg1"/>
                </a:solidFill>
                <a:latin typeface="Meiryo UI"/>
                <a:cs typeface="Meiryo UI"/>
              </a:rPr>
              <a:t>ス</a:t>
            </a:r>
            <a:r>
              <a:rPr sz="1904" dirty="0">
                <a:solidFill>
                  <a:schemeClr val="bg1"/>
                </a:solidFill>
                <a:latin typeface="Meiryo UI"/>
                <a:cs typeface="Meiryo UI"/>
              </a:rPr>
              <a:t>ク</a:t>
            </a:r>
            <a:r>
              <a:rPr sz="1904" spc="5" dirty="0">
                <a:solidFill>
                  <a:schemeClr val="bg1"/>
                </a:solidFill>
                <a:latin typeface="Meiryo UI"/>
                <a:cs typeface="Meiryo UI"/>
              </a:rPr>
              <a:t>ー</a:t>
            </a:r>
            <a:r>
              <a:rPr sz="1904" dirty="0">
                <a:solidFill>
                  <a:schemeClr val="bg1"/>
                </a:solidFill>
                <a:latin typeface="Meiryo UI"/>
                <a:cs typeface="Meiryo UI"/>
              </a:rPr>
              <a:t>ル</a:t>
            </a:r>
            <a:r>
              <a:rPr sz="1904" spc="9" dirty="0">
                <a:solidFill>
                  <a:schemeClr val="bg1"/>
                </a:solidFill>
                <a:latin typeface="Meiryo UI"/>
                <a:cs typeface="Meiryo UI"/>
              </a:rPr>
              <a:t>構想</a:t>
            </a:r>
            <a:r>
              <a:rPr sz="1904" spc="5" dirty="0">
                <a:solidFill>
                  <a:schemeClr val="bg1"/>
                </a:solidFill>
                <a:latin typeface="Meiryo UI"/>
                <a:cs typeface="Meiryo UI"/>
              </a:rPr>
              <a:t>」</a:t>
            </a:r>
            <a:r>
              <a:rPr sz="1904" dirty="0">
                <a:solidFill>
                  <a:schemeClr val="bg1"/>
                </a:solidFill>
                <a:latin typeface="Meiryo UI"/>
                <a:cs typeface="Meiryo UI"/>
              </a:rPr>
              <a:t>の</a:t>
            </a:r>
            <a:r>
              <a:rPr sz="1904" spc="9" dirty="0">
                <a:solidFill>
                  <a:schemeClr val="bg1"/>
                </a:solidFill>
                <a:latin typeface="Meiryo UI"/>
                <a:cs typeface="Meiryo UI"/>
              </a:rPr>
              <a:t>実</a:t>
            </a:r>
            <a:r>
              <a:rPr sz="1904" spc="18" dirty="0">
                <a:solidFill>
                  <a:schemeClr val="bg1"/>
                </a:solidFill>
                <a:latin typeface="Meiryo UI"/>
                <a:cs typeface="Meiryo UI"/>
              </a:rPr>
              <a:t>現</a:t>
            </a:r>
            <a:r>
              <a:rPr sz="1904" dirty="0">
                <a:solidFill>
                  <a:schemeClr val="bg1"/>
                </a:solidFill>
                <a:latin typeface="Meiryo UI"/>
                <a:cs typeface="Meiryo UI"/>
              </a:rPr>
              <a:t>の</a:t>
            </a:r>
            <a:r>
              <a:rPr sz="1904" spc="9" dirty="0">
                <a:solidFill>
                  <a:schemeClr val="bg1"/>
                </a:solidFill>
                <a:latin typeface="Meiryo UI"/>
                <a:cs typeface="Meiryo UI"/>
              </a:rPr>
              <a:t>た</a:t>
            </a:r>
            <a:r>
              <a:rPr sz="1904" spc="18" dirty="0">
                <a:solidFill>
                  <a:schemeClr val="bg1"/>
                </a:solidFill>
                <a:latin typeface="Meiryo UI"/>
                <a:cs typeface="Meiryo UI"/>
              </a:rPr>
              <a:t>め</a:t>
            </a:r>
            <a:r>
              <a:rPr sz="1904" dirty="0">
                <a:solidFill>
                  <a:schemeClr val="bg1"/>
                </a:solidFill>
                <a:latin typeface="Meiryo UI"/>
                <a:cs typeface="Meiryo UI"/>
              </a:rPr>
              <a:t>の</a:t>
            </a:r>
            <a:r>
              <a:rPr sz="1904" spc="5" dirty="0">
                <a:solidFill>
                  <a:schemeClr val="bg1"/>
                </a:solidFill>
                <a:latin typeface="Meiryo UI"/>
                <a:cs typeface="Meiryo UI"/>
              </a:rPr>
              <a:t>ハード・</a:t>
            </a:r>
            <a:r>
              <a:rPr sz="1904" dirty="0">
                <a:solidFill>
                  <a:schemeClr val="bg1"/>
                </a:solidFill>
                <a:latin typeface="Meiryo UI"/>
                <a:cs typeface="Meiryo UI"/>
              </a:rPr>
              <a:t>ソフ</a:t>
            </a:r>
            <a:r>
              <a:rPr sz="1904" spc="5" dirty="0">
                <a:solidFill>
                  <a:schemeClr val="bg1"/>
                </a:solidFill>
                <a:latin typeface="Meiryo UI"/>
                <a:cs typeface="Meiryo UI"/>
              </a:rPr>
              <a:t>ト・</a:t>
            </a:r>
            <a:r>
              <a:rPr sz="1904" spc="9" dirty="0">
                <a:solidFill>
                  <a:schemeClr val="bg1"/>
                </a:solidFill>
                <a:latin typeface="Meiryo UI"/>
                <a:cs typeface="Meiryo UI"/>
              </a:rPr>
              <a:t>人材一体</a:t>
            </a:r>
            <a:r>
              <a:rPr sz="1904" spc="14" dirty="0">
                <a:solidFill>
                  <a:schemeClr val="bg1"/>
                </a:solidFill>
                <a:latin typeface="Meiryo UI"/>
                <a:cs typeface="Meiryo UI"/>
              </a:rPr>
              <a:t>と</a:t>
            </a:r>
            <a:r>
              <a:rPr sz="1904" dirty="0">
                <a:solidFill>
                  <a:schemeClr val="bg1"/>
                </a:solidFill>
                <a:latin typeface="Meiryo UI"/>
                <a:cs typeface="Meiryo UI"/>
              </a:rPr>
              <a:t>な</a:t>
            </a:r>
            <a:r>
              <a:rPr sz="1904" spc="9" dirty="0">
                <a:solidFill>
                  <a:schemeClr val="bg1"/>
                </a:solidFill>
                <a:latin typeface="Meiryo UI"/>
                <a:cs typeface="Meiryo UI"/>
              </a:rPr>
              <a:t>った</a:t>
            </a:r>
            <a:r>
              <a:rPr sz="1904" spc="18" dirty="0">
                <a:solidFill>
                  <a:schemeClr val="bg1"/>
                </a:solidFill>
                <a:latin typeface="Meiryo UI"/>
                <a:cs typeface="Meiryo UI"/>
              </a:rPr>
              <a:t>学</a:t>
            </a:r>
            <a:r>
              <a:rPr sz="1904" spc="14" dirty="0">
                <a:solidFill>
                  <a:schemeClr val="bg1"/>
                </a:solidFill>
                <a:latin typeface="Meiryo UI"/>
                <a:cs typeface="Meiryo UI"/>
              </a:rPr>
              <a:t>び</a:t>
            </a:r>
            <a:r>
              <a:rPr sz="1904" dirty="0">
                <a:solidFill>
                  <a:schemeClr val="bg1"/>
                </a:solidFill>
                <a:latin typeface="Meiryo UI"/>
                <a:cs typeface="Meiryo UI"/>
              </a:rPr>
              <a:t>の</a:t>
            </a:r>
            <a:r>
              <a:rPr sz="1904" spc="18" dirty="0">
                <a:solidFill>
                  <a:schemeClr val="bg1"/>
                </a:solidFill>
                <a:latin typeface="Meiryo UI"/>
                <a:cs typeface="Meiryo UI"/>
              </a:rPr>
              <a:t>環境</a:t>
            </a:r>
            <a:r>
              <a:rPr sz="1904" spc="9" dirty="0">
                <a:solidFill>
                  <a:schemeClr val="bg1"/>
                </a:solidFill>
                <a:latin typeface="Meiryo UI"/>
                <a:cs typeface="Meiryo UI"/>
              </a:rPr>
              <a:t>整備</a:t>
            </a:r>
            <a:endParaRPr sz="1904" dirty="0">
              <a:solidFill>
                <a:schemeClr val="bg1"/>
              </a:solidFill>
              <a:latin typeface="Meiryo UI"/>
              <a:cs typeface="Meiryo UI"/>
            </a:endParaRPr>
          </a:p>
        </p:txBody>
      </p:sp>
      <p:sp>
        <p:nvSpPr>
          <p:cNvPr id="77" name="object 77"/>
          <p:cNvSpPr txBox="1"/>
          <p:nvPr/>
        </p:nvSpPr>
        <p:spPr>
          <a:xfrm>
            <a:off x="1817898" y="3956531"/>
            <a:ext cx="3959905" cy="2396597"/>
          </a:xfrm>
          <a:prstGeom prst="rect">
            <a:avLst/>
          </a:prstGeom>
        </p:spPr>
        <p:txBody>
          <a:bodyPr vert="horz" wrap="square" lIns="0" tIns="115740" rIns="0" bIns="0" rtlCol="0">
            <a:spAutoFit/>
          </a:bodyPr>
          <a:lstStyle/>
          <a:p>
            <a:pPr marL="11516">
              <a:spcBef>
                <a:spcPts val="911"/>
              </a:spcBef>
            </a:pPr>
            <a:r>
              <a:rPr sz="1632" b="1" dirty="0">
                <a:latin typeface="Meiryo UI"/>
                <a:cs typeface="Meiryo UI"/>
              </a:rPr>
              <a:t>＜</a:t>
            </a:r>
            <a:r>
              <a:rPr sz="1632" b="1" spc="-5" dirty="0">
                <a:latin typeface="Meiryo UI"/>
                <a:cs typeface="Meiryo UI"/>
              </a:rPr>
              <a:t>ソ</a:t>
            </a:r>
            <a:r>
              <a:rPr sz="1632" b="1" dirty="0">
                <a:latin typeface="Meiryo UI"/>
                <a:cs typeface="Meiryo UI"/>
              </a:rPr>
              <a:t>フ</a:t>
            </a:r>
            <a:r>
              <a:rPr sz="1632" b="1" spc="-5" dirty="0">
                <a:latin typeface="Meiryo UI"/>
                <a:cs typeface="Meiryo UI"/>
              </a:rPr>
              <a:t>ト</a:t>
            </a:r>
            <a:r>
              <a:rPr sz="1632" b="1" dirty="0">
                <a:latin typeface="Meiryo UI"/>
                <a:cs typeface="Meiryo UI"/>
              </a:rPr>
              <a:t>＞</a:t>
            </a:r>
            <a:r>
              <a:rPr sz="1632" b="1" spc="-45" dirty="0">
                <a:latin typeface="Meiryo UI"/>
                <a:cs typeface="Meiryo UI"/>
              </a:rPr>
              <a:t> </a:t>
            </a:r>
            <a:r>
              <a:rPr sz="1632" b="1" spc="-5" dirty="0">
                <a:latin typeface="Meiryo UI"/>
                <a:cs typeface="Meiryo UI"/>
              </a:rPr>
              <a:t>デジタ</a:t>
            </a:r>
            <a:r>
              <a:rPr sz="1632" b="1" dirty="0">
                <a:latin typeface="Meiryo UI"/>
                <a:cs typeface="Meiryo UI"/>
              </a:rPr>
              <a:t>ル</a:t>
            </a:r>
            <a:r>
              <a:rPr sz="1632" b="1" spc="-5" dirty="0">
                <a:latin typeface="Meiryo UI"/>
                <a:cs typeface="Meiryo UI"/>
              </a:rPr>
              <a:t>な</a:t>
            </a:r>
            <a:r>
              <a:rPr sz="1632" b="1" dirty="0">
                <a:latin typeface="Meiryo UI"/>
                <a:cs typeface="Meiryo UI"/>
              </a:rPr>
              <a:t>ら</a:t>
            </a:r>
            <a:r>
              <a:rPr sz="1632" b="1" spc="-5" dirty="0">
                <a:latin typeface="Meiryo UI"/>
                <a:cs typeface="Meiryo UI"/>
              </a:rPr>
              <a:t>で</a:t>
            </a:r>
            <a:r>
              <a:rPr sz="1632" b="1" dirty="0">
                <a:latin typeface="Meiryo UI"/>
                <a:cs typeface="Meiryo UI"/>
              </a:rPr>
              <a:t>は</a:t>
            </a:r>
            <a:r>
              <a:rPr sz="1632" b="1" spc="-9" dirty="0">
                <a:latin typeface="Meiryo UI"/>
                <a:cs typeface="Meiryo UI"/>
              </a:rPr>
              <a:t>の</a:t>
            </a:r>
            <a:r>
              <a:rPr sz="1632" b="1" dirty="0">
                <a:latin typeface="Meiryo UI"/>
                <a:cs typeface="Meiryo UI"/>
              </a:rPr>
              <a:t>学</a:t>
            </a:r>
            <a:r>
              <a:rPr sz="1632" b="1" spc="-14" dirty="0">
                <a:latin typeface="Meiryo UI"/>
                <a:cs typeface="Meiryo UI"/>
              </a:rPr>
              <a:t>び</a:t>
            </a:r>
            <a:r>
              <a:rPr sz="1632" b="1" dirty="0">
                <a:latin typeface="Meiryo UI"/>
                <a:cs typeface="Meiryo UI"/>
              </a:rPr>
              <a:t>の</a:t>
            </a:r>
            <a:r>
              <a:rPr sz="1632" b="1" spc="-14" dirty="0">
                <a:latin typeface="Meiryo UI"/>
                <a:cs typeface="Meiryo UI"/>
              </a:rPr>
              <a:t>充</a:t>
            </a:r>
            <a:r>
              <a:rPr sz="1632" b="1" dirty="0">
                <a:latin typeface="Meiryo UI"/>
                <a:cs typeface="Meiryo UI"/>
              </a:rPr>
              <a:t>実</a:t>
            </a:r>
            <a:endParaRPr sz="1632">
              <a:latin typeface="Meiryo UI"/>
              <a:cs typeface="Meiryo UI"/>
            </a:endParaRPr>
          </a:p>
          <a:p>
            <a:pPr marL="40307" marR="5758">
              <a:lnSpc>
                <a:spcPct val="101099"/>
              </a:lnSpc>
              <a:spcBef>
                <a:spcPts val="680"/>
              </a:spcBef>
            </a:pPr>
            <a:r>
              <a:rPr sz="1315" spc="23" dirty="0">
                <a:solidFill>
                  <a:srgbClr val="FF0000"/>
                </a:solidFill>
                <a:latin typeface="Meiryo UI"/>
                <a:cs typeface="Meiryo UI"/>
              </a:rPr>
              <a:t>新学習指導要領</a:t>
            </a:r>
            <a:r>
              <a:rPr sz="1315" spc="23" dirty="0">
                <a:latin typeface="Meiryo UI"/>
                <a:cs typeface="Meiryo UI"/>
              </a:rPr>
              <a:t>の</a:t>
            </a:r>
            <a:r>
              <a:rPr sz="1315" spc="32" dirty="0">
                <a:latin typeface="Meiryo UI"/>
                <a:cs typeface="Meiryo UI"/>
              </a:rPr>
              <a:t>実</a:t>
            </a:r>
            <a:r>
              <a:rPr sz="1315" spc="23" dirty="0">
                <a:latin typeface="Meiryo UI"/>
                <a:cs typeface="Meiryo UI"/>
              </a:rPr>
              <a:t>施</a:t>
            </a:r>
            <a:r>
              <a:rPr sz="1134" spc="18" dirty="0">
                <a:latin typeface="Meiryo UI"/>
                <a:cs typeface="Meiryo UI"/>
              </a:rPr>
              <a:t>（小：</a:t>
            </a:r>
            <a:r>
              <a:rPr sz="1134" spc="9" dirty="0">
                <a:latin typeface="Meiryo UI"/>
                <a:cs typeface="Meiryo UI"/>
              </a:rPr>
              <a:t>R</a:t>
            </a:r>
            <a:r>
              <a:rPr sz="1134" spc="18" dirty="0">
                <a:latin typeface="Meiryo UI"/>
                <a:cs typeface="Meiryo UI"/>
              </a:rPr>
              <a:t>2年度～全面実施</a:t>
            </a:r>
            <a:r>
              <a:rPr sz="1134" spc="5" dirty="0">
                <a:latin typeface="Meiryo UI"/>
                <a:cs typeface="Meiryo UI"/>
              </a:rPr>
              <a:t>、</a:t>
            </a:r>
            <a:r>
              <a:rPr sz="1134" spc="18" dirty="0">
                <a:latin typeface="Meiryo UI"/>
                <a:cs typeface="Meiryo UI"/>
              </a:rPr>
              <a:t>中：</a:t>
            </a:r>
            <a:r>
              <a:rPr sz="1134" spc="9" dirty="0">
                <a:latin typeface="Meiryo UI"/>
                <a:cs typeface="Meiryo UI"/>
              </a:rPr>
              <a:t>R3 </a:t>
            </a:r>
            <a:r>
              <a:rPr sz="1134" spc="18" dirty="0">
                <a:latin typeface="Meiryo UI"/>
                <a:cs typeface="Meiryo UI"/>
              </a:rPr>
              <a:t>年度～全面実施</a:t>
            </a:r>
            <a:r>
              <a:rPr sz="1134" spc="5" dirty="0">
                <a:latin typeface="Meiryo UI"/>
                <a:cs typeface="Meiryo UI"/>
              </a:rPr>
              <a:t>、</a:t>
            </a:r>
            <a:r>
              <a:rPr sz="1134" spc="18" dirty="0">
                <a:latin typeface="Meiryo UI"/>
                <a:cs typeface="Meiryo UI"/>
              </a:rPr>
              <a:t>高</a:t>
            </a:r>
            <a:r>
              <a:rPr sz="1134" spc="14" dirty="0">
                <a:latin typeface="Meiryo UI"/>
                <a:cs typeface="Meiryo UI"/>
              </a:rPr>
              <a:t>：R4</a:t>
            </a:r>
            <a:r>
              <a:rPr sz="1134" spc="18" dirty="0">
                <a:latin typeface="Meiryo UI"/>
                <a:cs typeface="Meiryo UI"/>
              </a:rPr>
              <a:t>年</a:t>
            </a:r>
            <a:r>
              <a:rPr sz="1134" spc="5" dirty="0">
                <a:latin typeface="Meiryo UI"/>
                <a:cs typeface="Meiryo UI"/>
              </a:rPr>
              <a:t>度</a:t>
            </a:r>
            <a:r>
              <a:rPr sz="1134" spc="18" dirty="0">
                <a:latin typeface="Meiryo UI"/>
                <a:cs typeface="Meiryo UI"/>
              </a:rPr>
              <a:t>～年次</a:t>
            </a:r>
            <a:r>
              <a:rPr sz="1134" spc="5" dirty="0">
                <a:latin typeface="Meiryo UI"/>
                <a:cs typeface="Meiryo UI"/>
              </a:rPr>
              <a:t>進</a:t>
            </a:r>
            <a:r>
              <a:rPr sz="1134" spc="18" dirty="0">
                <a:latin typeface="Meiryo UI"/>
                <a:cs typeface="Meiryo UI"/>
              </a:rPr>
              <a:t>行で</a:t>
            </a:r>
            <a:r>
              <a:rPr sz="1134" spc="5" dirty="0">
                <a:latin typeface="Meiryo UI"/>
                <a:cs typeface="Meiryo UI"/>
              </a:rPr>
              <a:t>実</a:t>
            </a:r>
            <a:r>
              <a:rPr sz="1134" spc="18" dirty="0">
                <a:latin typeface="Meiryo UI"/>
                <a:cs typeface="Meiryo UI"/>
              </a:rPr>
              <a:t>施）</a:t>
            </a:r>
            <a:endParaRPr sz="1134">
              <a:latin typeface="Meiryo UI"/>
              <a:cs typeface="Meiryo UI"/>
            </a:endParaRPr>
          </a:p>
          <a:p>
            <a:pPr marL="40307" marR="4607">
              <a:lnSpc>
                <a:spcPts val="1614"/>
              </a:lnSpc>
              <a:spcBef>
                <a:spcPts val="50"/>
              </a:spcBef>
            </a:pPr>
            <a:r>
              <a:rPr sz="1315" spc="14" dirty="0">
                <a:solidFill>
                  <a:srgbClr val="FF0000"/>
                </a:solidFill>
                <a:latin typeface="Meiryo UI"/>
                <a:cs typeface="Meiryo UI"/>
              </a:rPr>
              <a:t>デジ</a:t>
            </a:r>
            <a:r>
              <a:rPr sz="1315" spc="9" dirty="0">
                <a:solidFill>
                  <a:srgbClr val="FF0000"/>
                </a:solidFill>
                <a:latin typeface="Meiryo UI"/>
                <a:cs typeface="Meiryo UI"/>
              </a:rPr>
              <a:t>タ</a:t>
            </a:r>
            <a:r>
              <a:rPr sz="1315" spc="14" dirty="0">
                <a:solidFill>
                  <a:srgbClr val="FF0000"/>
                </a:solidFill>
                <a:latin typeface="Meiryo UI"/>
                <a:cs typeface="Meiryo UI"/>
              </a:rPr>
              <a:t>ル</a:t>
            </a:r>
            <a:r>
              <a:rPr sz="1315" spc="23" dirty="0">
                <a:solidFill>
                  <a:srgbClr val="FF0000"/>
                </a:solidFill>
                <a:latin typeface="Meiryo UI"/>
                <a:cs typeface="Meiryo UI"/>
              </a:rPr>
              <a:t>教科書</a:t>
            </a:r>
            <a:r>
              <a:rPr sz="1315" spc="14" dirty="0">
                <a:solidFill>
                  <a:srgbClr val="FF0000"/>
                </a:solidFill>
                <a:latin typeface="Meiryo UI"/>
                <a:cs typeface="Meiryo UI"/>
              </a:rPr>
              <a:t>・</a:t>
            </a:r>
            <a:r>
              <a:rPr sz="1315" spc="23" dirty="0">
                <a:solidFill>
                  <a:srgbClr val="FF0000"/>
                </a:solidFill>
                <a:latin typeface="Meiryo UI"/>
                <a:cs typeface="Meiryo UI"/>
              </a:rPr>
              <a:t>教</a:t>
            </a:r>
            <a:r>
              <a:rPr sz="1315" spc="32" dirty="0">
                <a:solidFill>
                  <a:srgbClr val="FF0000"/>
                </a:solidFill>
                <a:latin typeface="Meiryo UI"/>
                <a:cs typeface="Meiryo UI"/>
              </a:rPr>
              <a:t>材</a:t>
            </a:r>
            <a:r>
              <a:rPr sz="1315" spc="14" dirty="0">
                <a:latin typeface="Meiryo UI"/>
                <a:cs typeface="Meiryo UI"/>
              </a:rPr>
              <a:t>な</a:t>
            </a:r>
            <a:r>
              <a:rPr sz="1315" spc="9" dirty="0">
                <a:latin typeface="Meiryo UI"/>
                <a:cs typeface="Meiryo UI"/>
              </a:rPr>
              <a:t>ど</a:t>
            </a:r>
            <a:r>
              <a:rPr sz="1315" spc="14" dirty="0">
                <a:latin typeface="Meiryo UI"/>
                <a:cs typeface="Meiryo UI"/>
              </a:rPr>
              <a:t>の</a:t>
            </a:r>
            <a:r>
              <a:rPr sz="1315" spc="23" dirty="0">
                <a:latin typeface="Meiryo UI"/>
                <a:cs typeface="Meiryo UI"/>
              </a:rPr>
              <a:t>デ</a:t>
            </a:r>
            <a:r>
              <a:rPr sz="1315" spc="14" dirty="0">
                <a:latin typeface="Meiryo UI"/>
                <a:cs typeface="Meiryo UI"/>
              </a:rPr>
              <a:t>ジ</a:t>
            </a:r>
            <a:r>
              <a:rPr sz="1315" spc="9" dirty="0">
                <a:latin typeface="Meiryo UI"/>
                <a:cs typeface="Meiryo UI"/>
              </a:rPr>
              <a:t>タ</a:t>
            </a:r>
            <a:r>
              <a:rPr sz="1315" spc="23" dirty="0">
                <a:latin typeface="Meiryo UI"/>
                <a:cs typeface="Meiryo UI"/>
              </a:rPr>
              <a:t>ル</a:t>
            </a:r>
            <a:r>
              <a:rPr sz="1315" spc="9" dirty="0">
                <a:latin typeface="Meiryo UI"/>
                <a:cs typeface="Meiryo UI"/>
              </a:rPr>
              <a:t>コ</a:t>
            </a:r>
            <a:r>
              <a:rPr sz="1315" spc="23" dirty="0">
                <a:latin typeface="Meiryo UI"/>
                <a:cs typeface="Meiryo UI"/>
              </a:rPr>
              <a:t>ン</a:t>
            </a:r>
            <a:r>
              <a:rPr sz="1315" spc="9" dirty="0">
                <a:latin typeface="Meiryo UI"/>
                <a:cs typeface="Meiryo UI"/>
              </a:rPr>
              <a:t>テ</a:t>
            </a:r>
            <a:r>
              <a:rPr sz="1315" spc="14" dirty="0">
                <a:latin typeface="Meiryo UI"/>
                <a:cs typeface="Meiryo UI"/>
              </a:rPr>
              <a:t>ン</a:t>
            </a:r>
            <a:r>
              <a:rPr sz="1315" spc="9" dirty="0">
                <a:latin typeface="Meiryo UI"/>
                <a:cs typeface="Meiryo UI"/>
              </a:rPr>
              <a:t>ツ</a:t>
            </a:r>
            <a:r>
              <a:rPr sz="1315" spc="23" dirty="0">
                <a:latin typeface="Meiryo UI"/>
                <a:cs typeface="Meiryo UI"/>
              </a:rPr>
              <a:t>の</a:t>
            </a:r>
            <a:r>
              <a:rPr sz="1315" spc="32" dirty="0">
                <a:latin typeface="Meiryo UI"/>
                <a:cs typeface="Meiryo UI"/>
              </a:rPr>
              <a:t>導</a:t>
            </a:r>
            <a:r>
              <a:rPr sz="1315" spc="23" dirty="0">
                <a:latin typeface="Meiryo UI"/>
                <a:cs typeface="Meiryo UI"/>
              </a:rPr>
              <a:t>入</a:t>
            </a:r>
            <a:r>
              <a:rPr sz="1315" spc="32" dirty="0">
                <a:latin typeface="Meiryo UI"/>
                <a:cs typeface="Meiryo UI"/>
              </a:rPr>
              <a:t>促</a:t>
            </a:r>
            <a:r>
              <a:rPr sz="1315" spc="23" dirty="0">
                <a:latin typeface="Meiryo UI"/>
                <a:cs typeface="Meiryo UI"/>
              </a:rPr>
              <a:t>進 </a:t>
            </a:r>
            <a:r>
              <a:rPr sz="1315" spc="18" dirty="0">
                <a:latin typeface="Meiryo UI"/>
                <a:cs typeface="Meiryo UI"/>
              </a:rPr>
              <a:t>各教科等ご</a:t>
            </a:r>
            <a:r>
              <a:rPr sz="1315" spc="9" dirty="0">
                <a:latin typeface="Meiryo UI"/>
                <a:cs typeface="Meiryo UI"/>
              </a:rPr>
              <a:t>との</a:t>
            </a:r>
            <a:r>
              <a:rPr sz="1315" spc="9" dirty="0">
                <a:solidFill>
                  <a:srgbClr val="FF0000"/>
                </a:solidFill>
                <a:latin typeface="Meiryo UI"/>
                <a:cs typeface="Meiryo UI"/>
              </a:rPr>
              <a:t>ICT</a:t>
            </a:r>
            <a:r>
              <a:rPr sz="1315" spc="14" dirty="0">
                <a:solidFill>
                  <a:srgbClr val="FF0000"/>
                </a:solidFill>
                <a:latin typeface="Meiryo UI"/>
                <a:cs typeface="Meiryo UI"/>
              </a:rPr>
              <a:t>を</a:t>
            </a:r>
            <a:r>
              <a:rPr sz="1315" spc="32" dirty="0">
                <a:solidFill>
                  <a:srgbClr val="FF0000"/>
                </a:solidFill>
                <a:latin typeface="Meiryo UI"/>
                <a:cs typeface="Meiryo UI"/>
              </a:rPr>
              <a:t>効</a:t>
            </a:r>
            <a:r>
              <a:rPr sz="1315" spc="23" dirty="0">
                <a:solidFill>
                  <a:srgbClr val="FF0000"/>
                </a:solidFill>
                <a:latin typeface="Meiryo UI"/>
                <a:cs typeface="Meiryo UI"/>
              </a:rPr>
              <a:t>果的</a:t>
            </a:r>
            <a:r>
              <a:rPr sz="1315" spc="32" dirty="0">
                <a:solidFill>
                  <a:srgbClr val="FF0000"/>
                </a:solidFill>
                <a:latin typeface="Meiryo UI"/>
                <a:cs typeface="Meiryo UI"/>
              </a:rPr>
              <a:t>に活</a:t>
            </a:r>
            <a:r>
              <a:rPr sz="1315" spc="18" dirty="0">
                <a:solidFill>
                  <a:srgbClr val="FF0000"/>
                </a:solidFill>
                <a:latin typeface="Meiryo UI"/>
                <a:cs typeface="Meiryo UI"/>
              </a:rPr>
              <a:t>用し</a:t>
            </a:r>
            <a:r>
              <a:rPr sz="1315" spc="23" dirty="0">
                <a:solidFill>
                  <a:srgbClr val="FF0000"/>
                </a:solidFill>
                <a:latin typeface="Meiryo UI"/>
                <a:cs typeface="Meiryo UI"/>
              </a:rPr>
              <a:t>た</a:t>
            </a:r>
            <a:r>
              <a:rPr sz="1315" spc="32" dirty="0">
                <a:solidFill>
                  <a:srgbClr val="FF0000"/>
                </a:solidFill>
                <a:latin typeface="Meiryo UI"/>
                <a:cs typeface="Meiryo UI"/>
              </a:rPr>
              <a:t>学習</a:t>
            </a:r>
            <a:r>
              <a:rPr sz="1315" spc="23" dirty="0">
                <a:solidFill>
                  <a:srgbClr val="FF0000"/>
                </a:solidFill>
                <a:latin typeface="Meiryo UI"/>
                <a:cs typeface="Meiryo UI"/>
              </a:rPr>
              <a:t>活</a:t>
            </a:r>
            <a:r>
              <a:rPr sz="1315" spc="32" dirty="0">
                <a:solidFill>
                  <a:srgbClr val="FF0000"/>
                </a:solidFill>
                <a:latin typeface="Meiryo UI"/>
                <a:cs typeface="Meiryo UI"/>
              </a:rPr>
              <a:t>動</a:t>
            </a:r>
            <a:r>
              <a:rPr sz="1315" spc="23" dirty="0">
                <a:solidFill>
                  <a:srgbClr val="FF0000"/>
                </a:solidFill>
                <a:latin typeface="Meiryo UI"/>
                <a:cs typeface="Meiryo UI"/>
              </a:rPr>
              <a:t>や先端</a:t>
            </a:r>
            <a:endParaRPr sz="1315">
              <a:latin typeface="Meiryo UI"/>
              <a:cs typeface="Meiryo UI"/>
            </a:endParaRPr>
          </a:p>
          <a:p>
            <a:pPr marL="40307">
              <a:lnSpc>
                <a:spcPts val="1546"/>
              </a:lnSpc>
            </a:pPr>
            <a:r>
              <a:rPr sz="1315" spc="23" dirty="0">
                <a:solidFill>
                  <a:srgbClr val="FF0000"/>
                </a:solidFill>
                <a:latin typeface="Meiryo UI"/>
                <a:cs typeface="Meiryo UI"/>
              </a:rPr>
              <a:t>技術</a:t>
            </a:r>
            <a:r>
              <a:rPr sz="1315" spc="14" dirty="0">
                <a:solidFill>
                  <a:srgbClr val="FF0000"/>
                </a:solidFill>
                <a:latin typeface="Meiryo UI"/>
                <a:cs typeface="Meiryo UI"/>
              </a:rPr>
              <a:t>の</a:t>
            </a:r>
            <a:r>
              <a:rPr sz="1315" spc="23" dirty="0">
                <a:solidFill>
                  <a:srgbClr val="FF0000"/>
                </a:solidFill>
                <a:latin typeface="Meiryo UI"/>
                <a:cs typeface="Meiryo UI"/>
              </a:rPr>
              <a:t>利活用方</a:t>
            </a:r>
            <a:r>
              <a:rPr sz="1315" spc="32" dirty="0">
                <a:solidFill>
                  <a:srgbClr val="FF0000"/>
                </a:solidFill>
                <a:latin typeface="Meiryo UI"/>
                <a:cs typeface="Meiryo UI"/>
              </a:rPr>
              <a:t>法</a:t>
            </a:r>
            <a:r>
              <a:rPr sz="1315" spc="27" dirty="0">
                <a:latin typeface="Meiryo UI"/>
                <a:cs typeface="Meiryo UI"/>
              </a:rPr>
              <a:t>を</a:t>
            </a:r>
            <a:r>
              <a:rPr sz="1315" spc="23" dirty="0">
                <a:latin typeface="Meiryo UI"/>
                <a:cs typeface="Meiryo UI"/>
              </a:rPr>
              <a:t>提示</a:t>
            </a:r>
            <a:r>
              <a:rPr sz="1134" spc="18" dirty="0">
                <a:latin typeface="Meiryo UI"/>
                <a:cs typeface="Meiryo UI"/>
              </a:rPr>
              <a:t>（</a:t>
            </a:r>
            <a:r>
              <a:rPr sz="1134" spc="9" dirty="0">
                <a:latin typeface="Meiryo UI"/>
                <a:cs typeface="Meiryo UI"/>
              </a:rPr>
              <a:t>R</a:t>
            </a:r>
            <a:r>
              <a:rPr sz="1134" spc="18" dirty="0">
                <a:latin typeface="Meiryo UI"/>
                <a:cs typeface="Meiryo UI"/>
              </a:rPr>
              <a:t>元年度「教育の情報化</a:t>
            </a:r>
            <a:r>
              <a:rPr sz="1134" spc="9" dirty="0">
                <a:latin typeface="Meiryo UI"/>
                <a:cs typeface="Meiryo UI"/>
              </a:rPr>
              <a:t>に</a:t>
            </a:r>
            <a:r>
              <a:rPr sz="1134" spc="14" dirty="0">
                <a:latin typeface="Meiryo UI"/>
                <a:cs typeface="Meiryo UI"/>
              </a:rPr>
              <a:t>関する</a:t>
            </a:r>
            <a:endParaRPr sz="1134">
              <a:latin typeface="Meiryo UI"/>
              <a:cs typeface="Meiryo UI"/>
            </a:endParaRPr>
          </a:p>
          <a:p>
            <a:pPr marL="40307" marR="39731">
              <a:lnSpc>
                <a:spcPts val="1378"/>
              </a:lnSpc>
              <a:spcBef>
                <a:spcPts val="50"/>
              </a:spcBef>
            </a:pPr>
            <a:r>
              <a:rPr sz="1134" spc="18" dirty="0">
                <a:latin typeface="Meiryo UI"/>
                <a:cs typeface="Meiryo UI"/>
              </a:rPr>
              <a:t>手引</a:t>
            </a:r>
            <a:r>
              <a:rPr sz="1134" spc="9" dirty="0">
                <a:latin typeface="Meiryo UI"/>
                <a:cs typeface="Meiryo UI"/>
              </a:rPr>
              <a:t>」</a:t>
            </a:r>
            <a:r>
              <a:rPr sz="1134" spc="-45" dirty="0">
                <a:latin typeface="Meiryo UI"/>
                <a:cs typeface="Meiryo UI"/>
              </a:rPr>
              <a:t> </a:t>
            </a:r>
            <a:r>
              <a:rPr sz="1134" spc="14" dirty="0">
                <a:latin typeface="Meiryo UI"/>
                <a:cs typeface="Meiryo UI"/>
              </a:rPr>
              <a:t>を</a:t>
            </a:r>
            <a:r>
              <a:rPr sz="1134" spc="18" dirty="0">
                <a:latin typeface="Meiryo UI"/>
                <a:cs typeface="Meiryo UI"/>
              </a:rPr>
              <a:t>公表</a:t>
            </a:r>
            <a:r>
              <a:rPr sz="1134" spc="9" dirty="0">
                <a:latin typeface="Meiryo UI"/>
                <a:cs typeface="Meiryo UI"/>
              </a:rPr>
              <a:t>・</a:t>
            </a:r>
            <a:r>
              <a:rPr sz="1134" spc="18" dirty="0">
                <a:latin typeface="Meiryo UI"/>
                <a:cs typeface="Meiryo UI"/>
              </a:rPr>
              <a:t>周知</a:t>
            </a:r>
            <a:r>
              <a:rPr sz="1134" spc="5" dirty="0">
                <a:latin typeface="Meiryo UI"/>
                <a:cs typeface="Meiryo UI"/>
              </a:rPr>
              <a:t>。</a:t>
            </a:r>
            <a:r>
              <a:rPr sz="1134" spc="14" dirty="0">
                <a:latin typeface="Meiryo UI"/>
                <a:cs typeface="Meiryo UI"/>
              </a:rPr>
              <a:t>R２</a:t>
            </a:r>
            <a:r>
              <a:rPr sz="1134" spc="18" dirty="0">
                <a:latin typeface="Meiryo UI"/>
                <a:cs typeface="Meiryo UI"/>
              </a:rPr>
              <a:t>年度中</a:t>
            </a:r>
            <a:r>
              <a:rPr sz="1134" spc="9" dirty="0">
                <a:latin typeface="Meiryo UI"/>
                <a:cs typeface="Meiryo UI"/>
              </a:rPr>
              <a:t>に「</a:t>
            </a:r>
            <a:r>
              <a:rPr sz="1134" spc="18" dirty="0">
                <a:latin typeface="Meiryo UI"/>
                <a:cs typeface="Meiryo UI"/>
              </a:rPr>
              <a:t>先端技術利活</a:t>
            </a:r>
            <a:r>
              <a:rPr sz="1134" spc="5" dirty="0">
                <a:latin typeface="Meiryo UI"/>
                <a:cs typeface="Meiryo UI"/>
              </a:rPr>
              <a:t>用</a:t>
            </a:r>
            <a:r>
              <a:rPr sz="1134" spc="14" dirty="0">
                <a:latin typeface="Meiryo UI"/>
                <a:cs typeface="Meiryo UI"/>
              </a:rPr>
              <a:t>ガ</a:t>
            </a:r>
            <a:r>
              <a:rPr sz="1134" spc="5" dirty="0">
                <a:latin typeface="Meiryo UI"/>
                <a:cs typeface="Meiryo UI"/>
              </a:rPr>
              <a:t>イ</a:t>
            </a:r>
            <a:r>
              <a:rPr sz="1134" dirty="0">
                <a:latin typeface="Meiryo UI"/>
                <a:cs typeface="Meiryo UI"/>
              </a:rPr>
              <a:t>ド</a:t>
            </a:r>
            <a:r>
              <a:rPr sz="1134" spc="14" dirty="0">
                <a:latin typeface="Meiryo UI"/>
                <a:cs typeface="Meiryo UI"/>
              </a:rPr>
              <a:t>ブ</a:t>
            </a:r>
            <a:r>
              <a:rPr sz="1134" spc="5" dirty="0">
                <a:latin typeface="Meiryo UI"/>
                <a:cs typeface="Meiryo UI"/>
              </a:rPr>
              <a:t>ッ</a:t>
            </a:r>
            <a:r>
              <a:rPr sz="1134" spc="9" dirty="0">
                <a:latin typeface="Meiryo UI"/>
                <a:cs typeface="Meiryo UI"/>
              </a:rPr>
              <a:t>ク」 </a:t>
            </a:r>
            <a:r>
              <a:rPr sz="1134" spc="14" dirty="0">
                <a:latin typeface="Meiryo UI"/>
                <a:cs typeface="Meiryo UI"/>
              </a:rPr>
              <a:t>を</a:t>
            </a:r>
            <a:r>
              <a:rPr sz="1134" spc="18" dirty="0">
                <a:latin typeface="Meiryo UI"/>
                <a:cs typeface="Meiryo UI"/>
              </a:rPr>
              <a:t>公表</a:t>
            </a:r>
            <a:r>
              <a:rPr sz="1043" spc="9" dirty="0">
                <a:latin typeface="Meiryo UI"/>
                <a:cs typeface="Meiryo UI"/>
              </a:rPr>
              <a:t>）</a:t>
            </a:r>
            <a:endParaRPr sz="1043">
              <a:latin typeface="Meiryo UI"/>
              <a:cs typeface="Meiryo UI"/>
            </a:endParaRPr>
          </a:p>
          <a:p>
            <a:pPr marL="40307">
              <a:lnSpc>
                <a:spcPts val="1569"/>
              </a:lnSpc>
            </a:pPr>
            <a:r>
              <a:rPr sz="1315" spc="14" dirty="0">
                <a:solidFill>
                  <a:srgbClr val="FF0000"/>
                </a:solidFill>
                <a:latin typeface="Meiryo UI"/>
                <a:cs typeface="Meiryo UI"/>
              </a:rPr>
              <a:t>データ</a:t>
            </a:r>
            <a:r>
              <a:rPr sz="1315" spc="23" dirty="0">
                <a:solidFill>
                  <a:srgbClr val="FF0000"/>
                </a:solidFill>
                <a:latin typeface="Meiryo UI"/>
                <a:cs typeface="Meiryo UI"/>
              </a:rPr>
              <a:t>標準化</a:t>
            </a:r>
            <a:r>
              <a:rPr sz="1315" spc="14" dirty="0">
                <a:solidFill>
                  <a:srgbClr val="FF0000"/>
                </a:solidFill>
                <a:latin typeface="Meiryo UI"/>
                <a:cs typeface="Meiryo UI"/>
              </a:rPr>
              <a:t>やC</a:t>
            </a:r>
            <a:r>
              <a:rPr sz="1315" spc="-32" dirty="0">
                <a:solidFill>
                  <a:srgbClr val="FF0000"/>
                </a:solidFill>
                <a:latin typeface="Meiryo UI"/>
                <a:cs typeface="Meiryo UI"/>
              </a:rPr>
              <a:t>B</a:t>
            </a:r>
            <a:r>
              <a:rPr sz="1315" spc="9" dirty="0">
                <a:solidFill>
                  <a:srgbClr val="FF0000"/>
                </a:solidFill>
                <a:latin typeface="Meiryo UI"/>
                <a:cs typeface="Meiryo UI"/>
              </a:rPr>
              <a:t>T</a:t>
            </a:r>
            <a:r>
              <a:rPr sz="1315" spc="23" dirty="0">
                <a:solidFill>
                  <a:srgbClr val="FF0000"/>
                </a:solidFill>
                <a:latin typeface="Meiryo UI"/>
                <a:cs typeface="Meiryo UI"/>
              </a:rPr>
              <a:t>の</a:t>
            </a:r>
            <a:r>
              <a:rPr sz="1315" spc="32" dirty="0">
                <a:solidFill>
                  <a:srgbClr val="FF0000"/>
                </a:solidFill>
                <a:latin typeface="Meiryo UI"/>
                <a:cs typeface="Meiryo UI"/>
              </a:rPr>
              <a:t>活用</a:t>
            </a:r>
            <a:r>
              <a:rPr sz="1315" spc="23" dirty="0">
                <a:latin typeface="Meiryo UI"/>
                <a:cs typeface="Meiryo UI"/>
              </a:rPr>
              <a:t>等に</a:t>
            </a:r>
            <a:r>
              <a:rPr sz="1315" spc="14" dirty="0">
                <a:latin typeface="Meiryo UI"/>
                <a:cs typeface="Meiryo UI"/>
              </a:rPr>
              <a:t>よ</a:t>
            </a:r>
            <a:r>
              <a:rPr sz="1315" spc="18" dirty="0">
                <a:latin typeface="Meiryo UI"/>
                <a:cs typeface="Meiryo UI"/>
              </a:rPr>
              <a:t>り</a:t>
            </a:r>
            <a:r>
              <a:rPr sz="1315" spc="14" dirty="0">
                <a:latin typeface="Meiryo UI"/>
                <a:cs typeface="Meiryo UI"/>
              </a:rPr>
              <a:t>、</a:t>
            </a:r>
            <a:r>
              <a:rPr sz="1315" spc="32" dirty="0">
                <a:latin typeface="Meiryo UI"/>
                <a:cs typeface="Meiryo UI"/>
              </a:rPr>
              <a:t>教</a:t>
            </a:r>
            <a:r>
              <a:rPr sz="1315" spc="23" dirty="0">
                <a:latin typeface="Meiryo UI"/>
                <a:cs typeface="Meiryo UI"/>
              </a:rPr>
              <a:t>育</a:t>
            </a:r>
            <a:r>
              <a:rPr sz="1315" spc="14" dirty="0">
                <a:latin typeface="Meiryo UI"/>
                <a:cs typeface="Meiryo UI"/>
              </a:rPr>
              <a:t>デ</a:t>
            </a:r>
            <a:r>
              <a:rPr sz="1315" spc="23" dirty="0">
                <a:latin typeface="Meiryo UI"/>
                <a:cs typeface="Meiryo UI"/>
              </a:rPr>
              <a:t>ータ利</a:t>
            </a:r>
            <a:r>
              <a:rPr sz="1315" spc="32" dirty="0">
                <a:latin typeface="Meiryo UI"/>
                <a:cs typeface="Meiryo UI"/>
              </a:rPr>
              <a:t>活</a:t>
            </a:r>
            <a:r>
              <a:rPr sz="1315" spc="18" dirty="0">
                <a:latin typeface="Meiryo UI"/>
                <a:cs typeface="Meiryo UI"/>
              </a:rPr>
              <a:t>用を</a:t>
            </a:r>
            <a:endParaRPr sz="1315">
              <a:latin typeface="Meiryo UI"/>
              <a:cs typeface="Meiryo UI"/>
            </a:endParaRPr>
          </a:p>
          <a:p>
            <a:pPr marL="40307" marR="77160">
              <a:lnSpc>
                <a:spcPct val="101099"/>
              </a:lnSpc>
              <a:spcBef>
                <a:spcPts val="14"/>
              </a:spcBef>
            </a:pPr>
            <a:r>
              <a:rPr sz="1315" spc="23" dirty="0">
                <a:latin typeface="Meiryo UI"/>
                <a:cs typeface="Meiryo UI"/>
              </a:rPr>
              <a:t>推進</a:t>
            </a:r>
            <a:r>
              <a:rPr sz="1134" spc="18" dirty="0">
                <a:latin typeface="Meiryo UI"/>
                <a:cs typeface="Meiryo UI"/>
              </a:rPr>
              <a:t>（学習指導要領を</a:t>
            </a:r>
            <a:r>
              <a:rPr sz="1134" spc="9" dirty="0">
                <a:latin typeface="Meiryo UI"/>
                <a:cs typeface="Meiryo UI"/>
              </a:rPr>
              <a:t>コ</a:t>
            </a:r>
            <a:r>
              <a:rPr sz="1134" spc="18" dirty="0">
                <a:latin typeface="Meiryo UI"/>
                <a:cs typeface="Meiryo UI"/>
              </a:rPr>
              <a:t>ー</a:t>
            </a:r>
            <a:r>
              <a:rPr sz="1134" spc="14" dirty="0">
                <a:latin typeface="Meiryo UI"/>
                <a:cs typeface="Meiryo UI"/>
              </a:rPr>
              <a:t>ド化</a:t>
            </a:r>
            <a:r>
              <a:rPr sz="1134" spc="5" dirty="0">
                <a:latin typeface="Meiryo UI"/>
                <a:cs typeface="Meiryo UI"/>
              </a:rPr>
              <a:t>。R</a:t>
            </a:r>
            <a:r>
              <a:rPr sz="1134" spc="14" dirty="0">
                <a:latin typeface="Meiryo UI"/>
                <a:cs typeface="Meiryo UI"/>
              </a:rPr>
              <a:t>2年度</a:t>
            </a:r>
            <a:r>
              <a:rPr sz="1134" spc="9" dirty="0">
                <a:latin typeface="Meiryo UI"/>
                <a:cs typeface="Meiryo UI"/>
              </a:rPr>
              <a:t>にCBT</a:t>
            </a:r>
            <a:r>
              <a:rPr sz="1134" spc="18" dirty="0">
                <a:latin typeface="Meiryo UI"/>
                <a:cs typeface="Meiryo UI"/>
              </a:rPr>
              <a:t>シ</a:t>
            </a:r>
            <a:r>
              <a:rPr sz="1134" spc="9" dirty="0">
                <a:latin typeface="Meiryo UI"/>
                <a:cs typeface="Meiryo UI"/>
              </a:rPr>
              <a:t>ステ</a:t>
            </a:r>
            <a:r>
              <a:rPr sz="1134" spc="18" dirty="0">
                <a:latin typeface="Meiryo UI"/>
                <a:cs typeface="Meiryo UI"/>
              </a:rPr>
              <a:t>ム</a:t>
            </a:r>
            <a:r>
              <a:rPr sz="1134" spc="5" dirty="0">
                <a:latin typeface="Meiryo UI"/>
                <a:cs typeface="Meiryo UI"/>
              </a:rPr>
              <a:t>の</a:t>
            </a:r>
            <a:r>
              <a:rPr sz="1134" spc="9" dirty="0">
                <a:latin typeface="Meiryo UI"/>
                <a:cs typeface="Meiryo UI"/>
              </a:rPr>
              <a:t>プロト タ</a:t>
            </a:r>
            <a:r>
              <a:rPr sz="1134" spc="14" dirty="0">
                <a:latin typeface="Meiryo UI"/>
                <a:cs typeface="Meiryo UI"/>
              </a:rPr>
              <a:t>イプを</a:t>
            </a:r>
            <a:r>
              <a:rPr sz="1134" spc="18" dirty="0">
                <a:latin typeface="Meiryo UI"/>
                <a:cs typeface="Meiryo UI"/>
              </a:rPr>
              <a:t>開発</a:t>
            </a:r>
            <a:r>
              <a:rPr sz="1134" spc="5" dirty="0">
                <a:latin typeface="Meiryo UI"/>
                <a:cs typeface="Meiryo UI"/>
              </a:rPr>
              <a:t>、</a:t>
            </a:r>
            <a:r>
              <a:rPr sz="1134" spc="9" dirty="0">
                <a:latin typeface="Meiryo UI"/>
                <a:cs typeface="Meiryo UI"/>
              </a:rPr>
              <a:t>R3</a:t>
            </a:r>
            <a:r>
              <a:rPr sz="1134" spc="18" dirty="0">
                <a:latin typeface="Meiryo UI"/>
                <a:cs typeface="Meiryo UI"/>
              </a:rPr>
              <a:t>年度</a:t>
            </a:r>
            <a:r>
              <a:rPr sz="1134" spc="9" dirty="0">
                <a:latin typeface="Meiryo UI"/>
                <a:cs typeface="Meiryo UI"/>
              </a:rPr>
              <a:t>に</a:t>
            </a:r>
            <a:r>
              <a:rPr sz="1134" spc="18" dirty="0">
                <a:latin typeface="Meiryo UI"/>
                <a:cs typeface="Meiryo UI"/>
              </a:rPr>
              <a:t>全国展開</a:t>
            </a:r>
            <a:r>
              <a:rPr sz="1043" spc="9" dirty="0">
                <a:latin typeface="Meiryo UI"/>
                <a:cs typeface="Meiryo UI"/>
              </a:rPr>
              <a:t>）</a:t>
            </a:r>
            <a:endParaRPr sz="1043">
              <a:latin typeface="Meiryo UI"/>
              <a:cs typeface="Meiryo UI"/>
            </a:endParaRPr>
          </a:p>
        </p:txBody>
      </p:sp>
      <p:sp>
        <p:nvSpPr>
          <p:cNvPr id="78" name="object 78"/>
          <p:cNvSpPr/>
          <p:nvPr/>
        </p:nvSpPr>
        <p:spPr>
          <a:xfrm>
            <a:off x="6584755" y="4574191"/>
            <a:ext cx="98465" cy="1398663"/>
          </a:xfrm>
          <a:custGeom>
            <a:avLst/>
            <a:gdLst/>
            <a:ahLst/>
            <a:cxnLst/>
            <a:rect l="l" t="t" r="r" b="b"/>
            <a:pathLst>
              <a:path w="108585" h="1542415">
                <a:moveTo>
                  <a:pt x="108204" y="1434096"/>
                </a:moveTo>
                <a:lnTo>
                  <a:pt x="0" y="1434096"/>
                </a:lnTo>
                <a:lnTo>
                  <a:pt x="0" y="1542300"/>
                </a:lnTo>
                <a:lnTo>
                  <a:pt x="108204" y="1542300"/>
                </a:lnTo>
                <a:lnTo>
                  <a:pt x="108204" y="1434096"/>
                </a:lnTo>
                <a:close/>
              </a:path>
              <a:path w="108585" h="1542415">
                <a:moveTo>
                  <a:pt x="108204" y="982980"/>
                </a:moveTo>
                <a:lnTo>
                  <a:pt x="0" y="982980"/>
                </a:lnTo>
                <a:lnTo>
                  <a:pt x="0" y="1091196"/>
                </a:lnTo>
                <a:lnTo>
                  <a:pt x="108204" y="1091196"/>
                </a:lnTo>
                <a:lnTo>
                  <a:pt x="108204" y="982980"/>
                </a:lnTo>
                <a:close/>
              </a:path>
              <a:path w="108585" h="1542415">
                <a:moveTo>
                  <a:pt x="108204" y="757428"/>
                </a:moveTo>
                <a:lnTo>
                  <a:pt x="0" y="757428"/>
                </a:lnTo>
                <a:lnTo>
                  <a:pt x="0" y="865632"/>
                </a:lnTo>
                <a:lnTo>
                  <a:pt x="108204" y="865632"/>
                </a:lnTo>
                <a:lnTo>
                  <a:pt x="108204" y="757428"/>
                </a:lnTo>
                <a:close/>
              </a:path>
              <a:path w="108585" h="1542415">
                <a:moveTo>
                  <a:pt x="108204" y="265176"/>
                </a:moveTo>
                <a:lnTo>
                  <a:pt x="0" y="265176"/>
                </a:lnTo>
                <a:lnTo>
                  <a:pt x="0" y="373380"/>
                </a:lnTo>
                <a:lnTo>
                  <a:pt x="108204" y="373380"/>
                </a:lnTo>
                <a:lnTo>
                  <a:pt x="108204" y="265176"/>
                </a:lnTo>
                <a:close/>
              </a:path>
              <a:path w="108585" h="1542415">
                <a:moveTo>
                  <a:pt x="108204" y="0"/>
                </a:moveTo>
                <a:lnTo>
                  <a:pt x="0" y="0"/>
                </a:lnTo>
                <a:lnTo>
                  <a:pt x="0" y="108204"/>
                </a:lnTo>
                <a:lnTo>
                  <a:pt x="108204" y="108204"/>
                </a:lnTo>
                <a:lnTo>
                  <a:pt x="108204" y="0"/>
                </a:lnTo>
                <a:close/>
              </a:path>
            </a:pathLst>
          </a:custGeom>
          <a:solidFill>
            <a:srgbClr val="000000"/>
          </a:solidFill>
        </p:spPr>
        <p:txBody>
          <a:bodyPr wrap="square" lIns="0" tIns="0" rIns="0" bIns="0" rtlCol="0"/>
          <a:lstStyle/>
          <a:p>
            <a:endParaRPr sz="1632"/>
          </a:p>
        </p:txBody>
      </p:sp>
      <p:sp>
        <p:nvSpPr>
          <p:cNvPr id="79" name="object 79"/>
          <p:cNvSpPr txBox="1"/>
          <p:nvPr/>
        </p:nvSpPr>
        <p:spPr>
          <a:xfrm>
            <a:off x="6700379" y="4061021"/>
            <a:ext cx="3678329" cy="2150740"/>
          </a:xfrm>
          <a:prstGeom prst="rect">
            <a:avLst/>
          </a:prstGeom>
        </p:spPr>
        <p:txBody>
          <a:bodyPr vert="horz" wrap="square" lIns="0" tIns="11516" rIns="0" bIns="0" rtlCol="0">
            <a:spAutoFit/>
          </a:bodyPr>
          <a:lstStyle/>
          <a:p>
            <a:pPr marL="11516">
              <a:spcBef>
                <a:spcPts val="91"/>
              </a:spcBef>
            </a:pPr>
            <a:r>
              <a:rPr sz="1632" b="1" dirty="0">
                <a:latin typeface="Meiryo UI"/>
                <a:cs typeface="Meiryo UI"/>
              </a:rPr>
              <a:t>＜人材＞</a:t>
            </a:r>
            <a:r>
              <a:rPr sz="1632" b="1" spc="-59" dirty="0">
                <a:latin typeface="Meiryo UI"/>
                <a:cs typeface="Meiryo UI"/>
              </a:rPr>
              <a:t> </a:t>
            </a:r>
            <a:r>
              <a:rPr sz="1632" b="1" dirty="0">
                <a:latin typeface="Meiryo UI"/>
                <a:cs typeface="Meiryo UI"/>
              </a:rPr>
              <a:t>日常的</a:t>
            </a:r>
            <a:r>
              <a:rPr sz="1632" b="1" spc="-5" dirty="0">
                <a:latin typeface="Meiryo UI"/>
                <a:cs typeface="Meiryo UI"/>
              </a:rPr>
              <a:t>に</a:t>
            </a:r>
            <a:r>
              <a:rPr sz="1632" b="1" spc="-14" dirty="0">
                <a:latin typeface="Meiryo UI"/>
                <a:cs typeface="Meiryo UI"/>
              </a:rPr>
              <a:t>ICT</a:t>
            </a:r>
            <a:r>
              <a:rPr sz="1632" b="1" spc="-5" dirty="0">
                <a:latin typeface="Meiryo UI"/>
                <a:cs typeface="Meiryo UI"/>
              </a:rPr>
              <a:t>を</a:t>
            </a:r>
            <a:r>
              <a:rPr sz="1632" b="1" dirty="0">
                <a:latin typeface="Meiryo UI"/>
                <a:cs typeface="Meiryo UI"/>
              </a:rPr>
              <a:t>活用</a:t>
            </a:r>
            <a:r>
              <a:rPr sz="1632" b="1" spc="-5" dirty="0">
                <a:latin typeface="Meiryo UI"/>
                <a:cs typeface="Meiryo UI"/>
              </a:rPr>
              <a:t>で</a:t>
            </a:r>
            <a:r>
              <a:rPr sz="1632" b="1" spc="-9" dirty="0">
                <a:latin typeface="Meiryo UI"/>
                <a:cs typeface="Meiryo UI"/>
              </a:rPr>
              <a:t>きる</a:t>
            </a:r>
            <a:r>
              <a:rPr sz="1632" b="1" dirty="0">
                <a:latin typeface="Meiryo UI"/>
                <a:cs typeface="Meiryo UI"/>
              </a:rPr>
              <a:t>体制</a:t>
            </a:r>
            <a:endParaRPr sz="1632">
              <a:latin typeface="Meiryo UI"/>
              <a:cs typeface="Meiryo UI"/>
            </a:endParaRPr>
          </a:p>
          <a:p>
            <a:pPr marL="143955" marR="4607">
              <a:lnSpc>
                <a:spcPct val="111000"/>
              </a:lnSpc>
              <a:spcBef>
                <a:spcPts val="1374"/>
              </a:spcBef>
            </a:pPr>
            <a:r>
              <a:rPr sz="1315" spc="14" dirty="0">
                <a:latin typeface="Meiryo UI"/>
                <a:cs typeface="Meiryo UI"/>
              </a:rPr>
              <a:t>「GIGA</a:t>
            </a:r>
            <a:r>
              <a:rPr sz="1315" spc="236" dirty="0">
                <a:latin typeface="Meiryo UI"/>
                <a:cs typeface="Meiryo UI"/>
              </a:rPr>
              <a:t> </a:t>
            </a:r>
            <a:r>
              <a:rPr sz="1315" spc="9" dirty="0">
                <a:latin typeface="Meiryo UI"/>
                <a:cs typeface="Meiryo UI"/>
              </a:rPr>
              <a:t>StuDX</a:t>
            </a:r>
            <a:r>
              <a:rPr sz="1315" spc="23" dirty="0">
                <a:latin typeface="Meiryo UI"/>
                <a:cs typeface="Meiryo UI"/>
              </a:rPr>
              <a:t>推進チ</a:t>
            </a:r>
            <a:r>
              <a:rPr sz="1315" spc="14" dirty="0">
                <a:latin typeface="Meiryo UI"/>
                <a:cs typeface="Meiryo UI"/>
              </a:rPr>
              <a:t>ーム」</a:t>
            </a:r>
            <a:r>
              <a:rPr sz="1315" spc="23" dirty="0">
                <a:latin typeface="Meiryo UI"/>
                <a:cs typeface="Meiryo UI"/>
              </a:rPr>
              <a:t>に</a:t>
            </a:r>
            <a:r>
              <a:rPr sz="1315" spc="14" dirty="0">
                <a:latin typeface="Meiryo UI"/>
                <a:cs typeface="Meiryo UI"/>
              </a:rPr>
              <a:t>よる</a:t>
            </a:r>
            <a:r>
              <a:rPr sz="1315" spc="23" dirty="0">
                <a:solidFill>
                  <a:srgbClr val="FF0000"/>
                </a:solidFill>
                <a:latin typeface="Meiryo UI"/>
                <a:cs typeface="Meiryo UI"/>
              </a:rPr>
              <a:t>情報</a:t>
            </a:r>
            <a:r>
              <a:rPr sz="1315" spc="32" dirty="0">
                <a:solidFill>
                  <a:srgbClr val="FF0000"/>
                </a:solidFill>
                <a:latin typeface="Meiryo UI"/>
                <a:cs typeface="Meiryo UI"/>
              </a:rPr>
              <a:t>発</a:t>
            </a:r>
            <a:r>
              <a:rPr sz="1315" spc="23" dirty="0">
                <a:solidFill>
                  <a:srgbClr val="FF0000"/>
                </a:solidFill>
                <a:latin typeface="Meiryo UI"/>
                <a:cs typeface="Meiryo UI"/>
              </a:rPr>
              <a:t>信</a:t>
            </a:r>
            <a:r>
              <a:rPr sz="1315" spc="14" dirty="0">
                <a:solidFill>
                  <a:srgbClr val="FF0000"/>
                </a:solidFill>
                <a:latin typeface="Meiryo UI"/>
                <a:cs typeface="Meiryo UI"/>
              </a:rPr>
              <a:t>・</a:t>
            </a:r>
            <a:r>
              <a:rPr sz="1315" spc="32" dirty="0">
                <a:solidFill>
                  <a:srgbClr val="FF0000"/>
                </a:solidFill>
                <a:latin typeface="Meiryo UI"/>
                <a:cs typeface="Meiryo UI"/>
              </a:rPr>
              <a:t>共</a:t>
            </a:r>
            <a:r>
              <a:rPr sz="1315" spc="23" dirty="0">
                <a:solidFill>
                  <a:srgbClr val="FF0000"/>
                </a:solidFill>
                <a:latin typeface="Meiryo UI"/>
                <a:cs typeface="Meiryo UI"/>
              </a:rPr>
              <a:t>有 </a:t>
            </a:r>
            <a:r>
              <a:rPr sz="1315" spc="5" dirty="0">
                <a:latin typeface="Meiryo UI"/>
                <a:cs typeface="Meiryo UI"/>
              </a:rPr>
              <a:t>(</a:t>
            </a:r>
            <a:r>
              <a:rPr sz="1315" spc="23" dirty="0">
                <a:latin typeface="Meiryo UI"/>
                <a:cs typeface="Meiryo UI"/>
              </a:rPr>
              <a:t>独</a:t>
            </a:r>
            <a:r>
              <a:rPr sz="1315" spc="5" dirty="0">
                <a:latin typeface="Meiryo UI"/>
                <a:cs typeface="Meiryo UI"/>
              </a:rPr>
              <a:t>)</a:t>
            </a:r>
            <a:r>
              <a:rPr sz="1315" spc="23" dirty="0">
                <a:latin typeface="Meiryo UI"/>
                <a:cs typeface="Meiryo UI"/>
              </a:rPr>
              <a:t>教職員支援</a:t>
            </a:r>
            <a:r>
              <a:rPr sz="1315" spc="32" dirty="0">
                <a:latin typeface="Meiryo UI"/>
                <a:cs typeface="Meiryo UI"/>
              </a:rPr>
              <a:t>機</a:t>
            </a:r>
            <a:r>
              <a:rPr sz="1315" spc="23" dirty="0">
                <a:latin typeface="Meiryo UI"/>
                <a:cs typeface="Meiryo UI"/>
              </a:rPr>
              <a:t>構に</a:t>
            </a:r>
            <a:r>
              <a:rPr sz="1315" spc="14" dirty="0">
                <a:latin typeface="Meiryo UI"/>
                <a:cs typeface="Meiryo UI"/>
              </a:rPr>
              <a:t>よる、</a:t>
            </a:r>
            <a:r>
              <a:rPr sz="1315" spc="32" dirty="0">
                <a:latin typeface="Meiryo UI"/>
                <a:cs typeface="Meiryo UI"/>
              </a:rPr>
              <a:t>各地</a:t>
            </a:r>
            <a:r>
              <a:rPr sz="1315" spc="23" dirty="0">
                <a:latin typeface="Meiryo UI"/>
                <a:cs typeface="Meiryo UI"/>
              </a:rPr>
              <a:t>域の</a:t>
            </a:r>
            <a:r>
              <a:rPr sz="1315" spc="32" dirty="0">
                <a:solidFill>
                  <a:srgbClr val="FF0000"/>
                </a:solidFill>
                <a:latin typeface="Meiryo UI"/>
                <a:cs typeface="Meiryo UI"/>
              </a:rPr>
              <a:t>指</a:t>
            </a:r>
            <a:r>
              <a:rPr sz="1315" spc="23" dirty="0">
                <a:solidFill>
                  <a:srgbClr val="FF0000"/>
                </a:solidFill>
                <a:latin typeface="Meiryo UI"/>
                <a:cs typeface="Meiryo UI"/>
              </a:rPr>
              <a:t>導</a:t>
            </a:r>
            <a:r>
              <a:rPr sz="1315" spc="32" dirty="0">
                <a:solidFill>
                  <a:srgbClr val="FF0000"/>
                </a:solidFill>
                <a:latin typeface="Meiryo UI"/>
                <a:cs typeface="Meiryo UI"/>
              </a:rPr>
              <a:t>者養</a:t>
            </a:r>
            <a:r>
              <a:rPr sz="1315" spc="14" dirty="0">
                <a:solidFill>
                  <a:srgbClr val="FF0000"/>
                </a:solidFill>
                <a:latin typeface="Meiryo UI"/>
                <a:cs typeface="Meiryo UI"/>
              </a:rPr>
              <a:t>成 </a:t>
            </a:r>
            <a:r>
              <a:rPr sz="1315" spc="23" dirty="0">
                <a:solidFill>
                  <a:srgbClr val="FF0000"/>
                </a:solidFill>
                <a:latin typeface="Meiryo UI"/>
                <a:cs typeface="Meiryo UI"/>
              </a:rPr>
              <a:t>研修</a:t>
            </a:r>
            <a:r>
              <a:rPr sz="1315" spc="14" dirty="0">
                <a:latin typeface="Meiryo UI"/>
                <a:cs typeface="Meiryo UI"/>
              </a:rPr>
              <a:t>の</a:t>
            </a:r>
            <a:r>
              <a:rPr sz="1315" spc="23" dirty="0">
                <a:latin typeface="Meiryo UI"/>
                <a:cs typeface="Meiryo UI"/>
              </a:rPr>
              <a:t>実施</a:t>
            </a:r>
            <a:r>
              <a:rPr sz="1315" spc="14" dirty="0">
                <a:latin typeface="Meiryo UI"/>
                <a:cs typeface="Meiryo UI"/>
              </a:rPr>
              <a:t>、</a:t>
            </a:r>
            <a:r>
              <a:rPr sz="1315" spc="23" dirty="0">
                <a:solidFill>
                  <a:srgbClr val="FF0000"/>
                </a:solidFill>
                <a:latin typeface="Meiryo UI"/>
                <a:cs typeface="Meiryo UI"/>
              </a:rPr>
              <a:t>研</a:t>
            </a:r>
            <a:r>
              <a:rPr sz="1315" spc="32" dirty="0">
                <a:solidFill>
                  <a:srgbClr val="FF0000"/>
                </a:solidFill>
                <a:latin typeface="Meiryo UI"/>
                <a:cs typeface="Meiryo UI"/>
              </a:rPr>
              <a:t>修</a:t>
            </a:r>
            <a:r>
              <a:rPr sz="1315" spc="23" dirty="0">
                <a:solidFill>
                  <a:srgbClr val="FF0000"/>
                </a:solidFill>
                <a:latin typeface="Meiryo UI"/>
                <a:cs typeface="Meiryo UI"/>
              </a:rPr>
              <a:t>動画</a:t>
            </a:r>
            <a:r>
              <a:rPr sz="1315" spc="23" dirty="0">
                <a:latin typeface="Meiryo UI"/>
                <a:cs typeface="Meiryo UI"/>
              </a:rPr>
              <a:t>の</a:t>
            </a:r>
            <a:r>
              <a:rPr sz="1315" spc="32" dirty="0">
                <a:latin typeface="Meiryo UI"/>
                <a:cs typeface="Meiryo UI"/>
              </a:rPr>
              <a:t>配</a:t>
            </a:r>
            <a:r>
              <a:rPr sz="1315" spc="23" dirty="0">
                <a:latin typeface="Meiryo UI"/>
                <a:cs typeface="Meiryo UI"/>
              </a:rPr>
              <a:t>信</a:t>
            </a:r>
            <a:endParaRPr sz="1315">
              <a:latin typeface="Meiryo UI"/>
              <a:cs typeface="Meiryo UI"/>
            </a:endParaRPr>
          </a:p>
          <a:p>
            <a:pPr marL="143955" marR="4607">
              <a:lnSpc>
                <a:spcPct val="102099"/>
              </a:lnSpc>
              <a:spcBef>
                <a:spcPts val="290"/>
              </a:spcBef>
            </a:pPr>
            <a:r>
              <a:rPr sz="1315" spc="9" dirty="0">
                <a:solidFill>
                  <a:srgbClr val="FF0000"/>
                </a:solidFill>
                <a:latin typeface="Meiryo UI"/>
                <a:cs typeface="Meiryo UI"/>
              </a:rPr>
              <a:t>ICT</a:t>
            </a:r>
            <a:r>
              <a:rPr sz="1315" spc="23" dirty="0">
                <a:solidFill>
                  <a:srgbClr val="FF0000"/>
                </a:solidFill>
                <a:latin typeface="Meiryo UI"/>
                <a:cs typeface="Meiryo UI"/>
              </a:rPr>
              <a:t>活用教育</a:t>
            </a:r>
            <a:r>
              <a:rPr sz="1315" spc="14" dirty="0">
                <a:solidFill>
                  <a:srgbClr val="FF0000"/>
                </a:solidFill>
                <a:latin typeface="Meiryo UI"/>
                <a:cs typeface="Meiryo UI"/>
              </a:rPr>
              <a:t>アドバイザー</a:t>
            </a:r>
            <a:r>
              <a:rPr sz="1315" spc="23" dirty="0">
                <a:latin typeface="Meiryo UI"/>
                <a:cs typeface="Meiryo UI"/>
              </a:rPr>
              <a:t>に</a:t>
            </a:r>
            <a:r>
              <a:rPr sz="1315" spc="14" dirty="0">
                <a:latin typeface="Meiryo UI"/>
                <a:cs typeface="Meiryo UI"/>
              </a:rPr>
              <a:t>よる、</a:t>
            </a:r>
            <a:r>
              <a:rPr sz="1315" spc="32" dirty="0">
                <a:latin typeface="Meiryo UI"/>
                <a:cs typeface="Meiryo UI"/>
              </a:rPr>
              <a:t>相</a:t>
            </a:r>
            <a:r>
              <a:rPr sz="1315" spc="23" dirty="0">
                <a:latin typeface="Meiryo UI"/>
                <a:cs typeface="Meiryo UI"/>
              </a:rPr>
              <a:t>談</a:t>
            </a:r>
            <a:r>
              <a:rPr sz="1315" spc="32" dirty="0">
                <a:latin typeface="Meiryo UI"/>
                <a:cs typeface="Meiryo UI"/>
              </a:rPr>
              <a:t>体</a:t>
            </a:r>
            <a:r>
              <a:rPr sz="1315" spc="23" dirty="0">
                <a:latin typeface="Meiryo UI"/>
                <a:cs typeface="Meiryo UI"/>
              </a:rPr>
              <a:t>制の</a:t>
            </a:r>
            <a:r>
              <a:rPr sz="1315" spc="32" dirty="0">
                <a:latin typeface="Meiryo UI"/>
                <a:cs typeface="Meiryo UI"/>
              </a:rPr>
              <a:t>充</a:t>
            </a:r>
            <a:r>
              <a:rPr sz="1315" spc="23" dirty="0">
                <a:latin typeface="Meiryo UI"/>
                <a:cs typeface="Meiryo UI"/>
              </a:rPr>
              <a:t>実 </a:t>
            </a:r>
            <a:r>
              <a:rPr sz="1315" spc="18" dirty="0">
                <a:solidFill>
                  <a:srgbClr val="FF0000"/>
                </a:solidFill>
                <a:latin typeface="Meiryo UI"/>
                <a:cs typeface="Meiryo UI"/>
              </a:rPr>
              <a:t>G</a:t>
            </a:r>
            <a:r>
              <a:rPr sz="1315" spc="9" dirty="0">
                <a:solidFill>
                  <a:srgbClr val="FF0000"/>
                </a:solidFill>
                <a:latin typeface="Meiryo UI"/>
                <a:cs typeface="Meiryo UI"/>
              </a:rPr>
              <a:t>I</a:t>
            </a:r>
            <a:r>
              <a:rPr sz="1315" spc="18" dirty="0">
                <a:solidFill>
                  <a:srgbClr val="FF0000"/>
                </a:solidFill>
                <a:latin typeface="Meiryo UI"/>
                <a:cs typeface="Meiryo UI"/>
              </a:rPr>
              <a:t>G</a:t>
            </a:r>
            <a:r>
              <a:rPr sz="1315" spc="14" dirty="0">
                <a:solidFill>
                  <a:srgbClr val="FF0000"/>
                </a:solidFill>
                <a:latin typeface="Meiryo UI"/>
                <a:cs typeface="Meiryo UI"/>
              </a:rPr>
              <a:t>Aスクールサポーター</a:t>
            </a:r>
            <a:r>
              <a:rPr sz="1315" spc="23" dirty="0">
                <a:latin typeface="Meiryo UI"/>
                <a:cs typeface="Meiryo UI"/>
              </a:rPr>
              <a:t>に</a:t>
            </a:r>
            <a:r>
              <a:rPr sz="1315" spc="18" dirty="0">
                <a:latin typeface="Meiryo UI"/>
                <a:cs typeface="Meiryo UI"/>
              </a:rPr>
              <a:t>よる、学校</a:t>
            </a:r>
            <a:r>
              <a:rPr sz="1315" spc="23" dirty="0">
                <a:latin typeface="Meiryo UI"/>
                <a:cs typeface="Meiryo UI"/>
              </a:rPr>
              <a:t>に</a:t>
            </a:r>
            <a:r>
              <a:rPr sz="1315" spc="14" dirty="0">
                <a:latin typeface="Meiryo UI"/>
                <a:cs typeface="Meiryo UI"/>
              </a:rPr>
              <a:t>おけ</a:t>
            </a:r>
            <a:r>
              <a:rPr sz="1315" spc="18" dirty="0">
                <a:latin typeface="Meiryo UI"/>
                <a:cs typeface="Meiryo UI"/>
              </a:rPr>
              <a:t>る導入支 </a:t>
            </a:r>
            <a:r>
              <a:rPr sz="1315" spc="23" dirty="0">
                <a:latin typeface="Meiryo UI"/>
                <a:cs typeface="Meiryo UI"/>
              </a:rPr>
              <a:t>援</a:t>
            </a:r>
            <a:r>
              <a:rPr sz="1134" spc="18" dirty="0">
                <a:latin typeface="Meiryo UI"/>
                <a:cs typeface="Meiryo UI"/>
              </a:rPr>
              <a:t>（自治体</a:t>
            </a:r>
            <a:r>
              <a:rPr sz="1134" spc="9" dirty="0">
                <a:latin typeface="Meiryo UI"/>
                <a:cs typeface="Meiryo UI"/>
              </a:rPr>
              <a:t>に</a:t>
            </a:r>
            <a:r>
              <a:rPr sz="1134" spc="18" dirty="0">
                <a:latin typeface="Meiryo UI"/>
                <a:cs typeface="Meiryo UI"/>
              </a:rPr>
              <a:t>対</a:t>
            </a:r>
            <a:r>
              <a:rPr sz="1134" spc="14" dirty="0">
                <a:latin typeface="Meiryo UI"/>
                <a:cs typeface="Meiryo UI"/>
              </a:rPr>
              <a:t>し</a:t>
            </a:r>
            <a:r>
              <a:rPr sz="1134" spc="9" dirty="0">
                <a:latin typeface="Meiryo UI"/>
                <a:cs typeface="Meiryo UI"/>
              </a:rPr>
              <a:t>て</a:t>
            </a:r>
            <a:r>
              <a:rPr sz="1134" spc="5" dirty="0">
                <a:latin typeface="Meiryo UI"/>
                <a:cs typeface="Meiryo UI"/>
              </a:rPr>
              <a:t>、</a:t>
            </a:r>
            <a:r>
              <a:rPr sz="1134" spc="18" dirty="0">
                <a:latin typeface="Meiryo UI"/>
                <a:cs typeface="Meiryo UI"/>
              </a:rPr>
              <a:t>国が</a:t>
            </a:r>
            <a:r>
              <a:rPr sz="1134" spc="5" dirty="0">
                <a:latin typeface="Meiryo UI"/>
                <a:cs typeface="Meiryo UI"/>
              </a:rPr>
              <a:t>1/2</a:t>
            </a:r>
            <a:r>
              <a:rPr sz="1134" spc="18" dirty="0">
                <a:latin typeface="Meiryo UI"/>
                <a:cs typeface="Meiryo UI"/>
              </a:rPr>
              <a:t>補助）</a:t>
            </a:r>
            <a:endParaRPr sz="1134">
              <a:latin typeface="Meiryo UI"/>
              <a:cs typeface="Meiryo UI"/>
            </a:endParaRPr>
          </a:p>
          <a:p>
            <a:pPr marL="143955">
              <a:spcBef>
                <a:spcPts val="36"/>
              </a:spcBef>
            </a:pPr>
            <a:r>
              <a:rPr sz="1315" spc="9" dirty="0">
                <a:solidFill>
                  <a:srgbClr val="FF0000"/>
                </a:solidFill>
                <a:latin typeface="Meiryo UI"/>
                <a:cs typeface="Meiryo UI"/>
              </a:rPr>
              <a:t>ICT</a:t>
            </a:r>
            <a:r>
              <a:rPr sz="1315" spc="23" dirty="0">
                <a:solidFill>
                  <a:srgbClr val="FF0000"/>
                </a:solidFill>
                <a:latin typeface="Meiryo UI"/>
                <a:cs typeface="Meiryo UI"/>
              </a:rPr>
              <a:t>支援員</a:t>
            </a:r>
            <a:r>
              <a:rPr sz="1315" spc="23" dirty="0">
                <a:latin typeface="Meiryo UI"/>
                <a:cs typeface="Meiryo UI"/>
              </a:rPr>
              <a:t>に</a:t>
            </a:r>
            <a:r>
              <a:rPr sz="1315" spc="14" dirty="0">
                <a:latin typeface="Meiryo UI"/>
                <a:cs typeface="Meiryo UI"/>
              </a:rPr>
              <a:t>よる、</a:t>
            </a:r>
            <a:r>
              <a:rPr sz="1315" spc="23" dirty="0">
                <a:latin typeface="Meiryo UI"/>
                <a:cs typeface="Meiryo UI"/>
              </a:rPr>
              <a:t>日常的な</a:t>
            </a:r>
            <a:r>
              <a:rPr sz="1315" spc="32" dirty="0">
                <a:latin typeface="Meiryo UI"/>
                <a:cs typeface="Meiryo UI"/>
              </a:rPr>
              <a:t>教</a:t>
            </a:r>
            <a:r>
              <a:rPr sz="1315" spc="23" dirty="0">
                <a:latin typeface="Meiryo UI"/>
                <a:cs typeface="Meiryo UI"/>
              </a:rPr>
              <a:t>員</a:t>
            </a:r>
            <a:r>
              <a:rPr sz="1315" spc="14" dirty="0">
                <a:latin typeface="Meiryo UI"/>
                <a:cs typeface="Meiryo UI"/>
              </a:rPr>
              <a:t>のICT</a:t>
            </a:r>
            <a:r>
              <a:rPr sz="1315" spc="32" dirty="0">
                <a:latin typeface="Meiryo UI"/>
                <a:cs typeface="Meiryo UI"/>
              </a:rPr>
              <a:t>活用支</a:t>
            </a:r>
            <a:r>
              <a:rPr sz="1315" spc="23" dirty="0">
                <a:latin typeface="Meiryo UI"/>
                <a:cs typeface="Meiryo UI"/>
              </a:rPr>
              <a:t>援</a:t>
            </a:r>
            <a:endParaRPr sz="1315">
              <a:latin typeface="Meiryo UI"/>
              <a:cs typeface="Meiryo UI"/>
            </a:endParaRPr>
          </a:p>
          <a:p>
            <a:pPr marL="143955">
              <a:spcBef>
                <a:spcPts val="27"/>
              </a:spcBef>
            </a:pPr>
            <a:r>
              <a:rPr sz="1134" spc="14" dirty="0">
                <a:latin typeface="Meiryo UI"/>
                <a:cs typeface="Meiryo UI"/>
              </a:rPr>
              <a:t>（R４</a:t>
            </a:r>
            <a:r>
              <a:rPr sz="1134" spc="18" dirty="0">
                <a:latin typeface="Meiryo UI"/>
                <a:cs typeface="Meiryo UI"/>
              </a:rPr>
              <a:t>年度</a:t>
            </a:r>
            <a:r>
              <a:rPr sz="1134" spc="14" dirty="0">
                <a:latin typeface="Meiryo UI"/>
                <a:cs typeface="Meiryo UI"/>
              </a:rPr>
              <a:t>ま</a:t>
            </a:r>
            <a:r>
              <a:rPr sz="1134" spc="18" dirty="0">
                <a:latin typeface="Meiryo UI"/>
                <a:cs typeface="Meiryo UI"/>
              </a:rPr>
              <a:t>で</a:t>
            </a:r>
            <a:r>
              <a:rPr sz="1134" spc="9" dirty="0">
                <a:latin typeface="Meiryo UI"/>
                <a:cs typeface="Meiryo UI"/>
              </a:rPr>
              <a:t>に</a:t>
            </a:r>
            <a:r>
              <a:rPr sz="1134" spc="5" dirty="0">
                <a:latin typeface="Meiryo UI"/>
                <a:cs typeface="Meiryo UI"/>
              </a:rPr>
              <a:t>、</a:t>
            </a:r>
            <a:r>
              <a:rPr sz="1134" spc="18" dirty="0">
                <a:latin typeface="Meiryo UI"/>
                <a:cs typeface="Meiryo UI"/>
              </a:rPr>
              <a:t>４校</a:t>
            </a:r>
            <a:r>
              <a:rPr sz="1134" spc="9" dirty="0">
                <a:latin typeface="Meiryo UI"/>
                <a:cs typeface="Meiryo UI"/>
              </a:rPr>
              <a:t>に</a:t>
            </a:r>
            <a:r>
              <a:rPr sz="1134" spc="18" dirty="0">
                <a:latin typeface="Meiryo UI"/>
                <a:cs typeface="Meiryo UI"/>
              </a:rPr>
              <a:t>１人程度配置）</a:t>
            </a:r>
            <a:endParaRPr sz="1134">
              <a:latin typeface="Meiryo UI"/>
              <a:cs typeface="Meiryo UI"/>
            </a:endParaRPr>
          </a:p>
        </p:txBody>
      </p:sp>
      <p:grpSp>
        <p:nvGrpSpPr>
          <p:cNvPr id="80" name="object 80"/>
          <p:cNvGrpSpPr/>
          <p:nvPr/>
        </p:nvGrpSpPr>
        <p:grpSpPr>
          <a:xfrm>
            <a:off x="2782970" y="2398979"/>
            <a:ext cx="131287" cy="1368145"/>
            <a:chOff x="1693164" y="2900172"/>
            <a:chExt cx="144780" cy="1508760"/>
          </a:xfrm>
        </p:grpSpPr>
        <p:pic>
          <p:nvPicPr>
            <p:cNvPr id="81" name="object 81"/>
            <p:cNvPicPr/>
            <p:nvPr/>
          </p:nvPicPr>
          <p:blipFill>
            <a:blip r:embed="rId3" cstate="print"/>
            <a:stretch>
              <a:fillRect/>
            </a:stretch>
          </p:blipFill>
          <p:spPr>
            <a:xfrm>
              <a:off x="1693164" y="2900172"/>
              <a:ext cx="144780" cy="138684"/>
            </a:xfrm>
            <a:prstGeom prst="rect">
              <a:avLst/>
            </a:prstGeom>
          </p:spPr>
        </p:pic>
        <p:pic>
          <p:nvPicPr>
            <p:cNvPr id="82" name="object 82"/>
            <p:cNvPicPr/>
            <p:nvPr/>
          </p:nvPicPr>
          <p:blipFill>
            <a:blip r:embed="rId4" cstate="print"/>
            <a:stretch>
              <a:fillRect/>
            </a:stretch>
          </p:blipFill>
          <p:spPr>
            <a:xfrm>
              <a:off x="1693164" y="3713988"/>
              <a:ext cx="144780" cy="138684"/>
            </a:xfrm>
            <a:prstGeom prst="rect">
              <a:avLst/>
            </a:prstGeom>
          </p:spPr>
        </p:pic>
        <p:pic>
          <p:nvPicPr>
            <p:cNvPr id="83" name="object 83"/>
            <p:cNvPicPr/>
            <p:nvPr/>
          </p:nvPicPr>
          <p:blipFill>
            <a:blip r:embed="rId3" cstate="print"/>
            <a:stretch>
              <a:fillRect/>
            </a:stretch>
          </p:blipFill>
          <p:spPr>
            <a:xfrm>
              <a:off x="1693164" y="4270247"/>
              <a:ext cx="144780" cy="138683"/>
            </a:xfrm>
            <a:prstGeom prst="rect">
              <a:avLst/>
            </a:prstGeom>
          </p:spPr>
        </p:pic>
      </p:grpSp>
      <p:sp>
        <p:nvSpPr>
          <p:cNvPr id="84" name="object 84"/>
          <p:cNvSpPr txBox="1"/>
          <p:nvPr/>
        </p:nvSpPr>
        <p:spPr>
          <a:xfrm>
            <a:off x="2902740" y="465352"/>
            <a:ext cx="6865486" cy="3284945"/>
          </a:xfrm>
          <a:prstGeom prst="rect">
            <a:avLst/>
          </a:prstGeom>
        </p:spPr>
        <p:txBody>
          <a:bodyPr vert="horz" wrap="square" lIns="0" tIns="102496" rIns="0" bIns="0" rtlCol="0">
            <a:spAutoFit/>
          </a:bodyPr>
          <a:lstStyle/>
          <a:p>
            <a:pPr marR="475050" algn="ctr">
              <a:spcBef>
                <a:spcPts val="807"/>
              </a:spcBef>
            </a:pPr>
            <a:r>
              <a:rPr sz="1632" b="1" dirty="0">
                <a:latin typeface="Meiryo UI"/>
                <a:cs typeface="Meiryo UI"/>
              </a:rPr>
              <a:t>＜ハ</a:t>
            </a:r>
            <a:r>
              <a:rPr sz="1632" b="1" spc="-5" dirty="0">
                <a:latin typeface="Meiryo UI"/>
                <a:cs typeface="Meiryo UI"/>
              </a:rPr>
              <a:t>ード</a:t>
            </a:r>
            <a:r>
              <a:rPr sz="1632" b="1" dirty="0">
                <a:latin typeface="Meiryo UI"/>
                <a:cs typeface="Meiryo UI"/>
              </a:rPr>
              <a:t>＞</a:t>
            </a:r>
            <a:r>
              <a:rPr sz="1632" b="1" spc="-54" dirty="0">
                <a:latin typeface="Meiryo UI"/>
                <a:cs typeface="Meiryo UI"/>
              </a:rPr>
              <a:t> </a:t>
            </a:r>
            <a:r>
              <a:rPr sz="1632" b="1" spc="-14" dirty="0">
                <a:latin typeface="Meiryo UI"/>
                <a:cs typeface="Meiryo UI"/>
              </a:rPr>
              <a:t>ICT</a:t>
            </a:r>
            <a:r>
              <a:rPr sz="1632" b="1" dirty="0">
                <a:latin typeface="Meiryo UI"/>
                <a:cs typeface="Meiryo UI"/>
              </a:rPr>
              <a:t>環境整備の抜本的充実</a:t>
            </a:r>
            <a:endParaRPr sz="1632">
              <a:latin typeface="Meiryo UI"/>
              <a:cs typeface="Meiryo UI"/>
            </a:endParaRPr>
          </a:p>
          <a:p>
            <a:pPr marL="58158">
              <a:spcBef>
                <a:spcPts val="612"/>
              </a:spcBef>
            </a:pPr>
            <a:r>
              <a:rPr sz="1315" spc="23" dirty="0">
                <a:solidFill>
                  <a:srgbClr val="FF0000"/>
                </a:solidFill>
                <a:latin typeface="Meiryo UI"/>
                <a:cs typeface="Meiryo UI"/>
              </a:rPr>
              <a:t>児童生徒１人</a:t>
            </a:r>
            <a:r>
              <a:rPr sz="1315" spc="32" dirty="0">
                <a:solidFill>
                  <a:srgbClr val="FF0000"/>
                </a:solidFill>
                <a:latin typeface="Meiryo UI"/>
                <a:cs typeface="Meiryo UI"/>
              </a:rPr>
              <a:t>１台</a:t>
            </a:r>
            <a:r>
              <a:rPr sz="1315" spc="9" dirty="0">
                <a:solidFill>
                  <a:srgbClr val="FF0000"/>
                </a:solidFill>
                <a:latin typeface="Meiryo UI"/>
                <a:cs typeface="Meiryo UI"/>
              </a:rPr>
              <a:t>コ</a:t>
            </a:r>
            <a:r>
              <a:rPr sz="1315" spc="14" dirty="0">
                <a:solidFill>
                  <a:srgbClr val="FF0000"/>
                </a:solidFill>
                <a:latin typeface="Meiryo UI"/>
                <a:cs typeface="Meiryo UI"/>
              </a:rPr>
              <a:t>ンピ</a:t>
            </a:r>
            <a:r>
              <a:rPr sz="1315" spc="9" dirty="0">
                <a:solidFill>
                  <a:srgbClr val="FF0000"/>
                </a:solidFill>
                <a:latin typeface="Meiryo UI"/>
                <a:cs typeface="Meiryo UI"/>
              </a:rPr>
              <a:t>ュ</a:t>
            </a:r>
            <a:r>
              <a:rPr sz="1315" spc="23" dirty="0">
                <a:solidFill>
                  <a:srgbClr val="FF0000"/>
                </a:solidFill>
                <a:latin typeface="Meiryo UI"/>
                <a:cs typeface="Meiryo UI"/>
              </a:rPr>
              <a:t>ー</a:t>
            </a:r>
            <a:r>
              <a:rPr sz="1315" spc="9" dirty="0">
                <a:solidFill>
                  <a:srgbClr val="FF0000"/>
                </a:solidFill>
                <a:latin typeface="Meiryo UI"/>
                <a:cs typeface="Meiryo UI"/>
              </a:rPr>
              <a:t>タ</a:t>
            </a:r>
            <a:r>
              <a:rPr sz="1315" spc="27" dirty="0">
                <a:latin typeface="Meiryo UI"/>
                <a:cs typeface="Meiryo UI"/>
              </a:rPr>
              <a:t>を</a:t>
            </a:r>
            <a:r>
              <a:rPr sz="1315" spc="23" dirty="0">
                <a:latin typeface="Meiryo UI"/>
                <a:cs typeface="Meiryo UI"/>
              </a:rPr>
              <a:t>実現</a:t>
            </a:r>
            <a:endParaRPr sz="1315">
              <a:latin typeface="Meiryo UI"/>
              <a:cs typeface="Meiryo UI"/>
            </a:endParaRPr>
          </a:p>
          <a:p>
            <a:pPr marL="11516">
              <a:spcBef>
                <a:spcPts val="494"/>
              </a:spcBef>
            </a:pPr>
            <a:r>
              <a:rPr sz="1134" spc="18" dirty="0">
                <a:latin typeface="Meiryo UI"/>
                <a:cs typeface="Meiryo UI"/>
              </a:rPr>
              <a:t>（１台当</a:t>
            </a:r>
            <a:r>
              <a:rPr sz="1134" spc="9" dirty="0">
                <a:latin typeface="Meiryo UI"/>
                <a:cs typeface="Meiryo UI"/>
              </a:rPr>
              <a:t>たり</a:t>
            </a:r>
            <a:r>
              <a:rPr sz="1134" spc="14" dirty="0">
                <a:latin typeface="Meiryo UI"/>
                <a:cs typeface="Meiryo UI"/>
              </a:rPr>
              <a:t>４.５</a:t>
            </a:r>
            <a:r>
              <a:rPr sz="1134" spc="18" dirty="0">
                <a:latin typeface="Meiryo UI"/>
                <a:cs typeface="Meiryo UI"/>
              </a:rPr>
              <a:t>万円</a:t>
            </a:r>
            <a:r>
              <a:rPr sz="1134" spc="14" dirty="0">
                <a:latin typeface="Meiryo UI"/>
                <a:cs typeface="Meiryo UI"/>
              </a:rPr>
              <a:t>を</a:t>
            </a:r>
            <a:r>
              <a:rPr sz="1134" spc="18" dirty="0">
                <a:latin typeface="Meiryo UI"/>
                <a:cs typeface="Meiryo UI"/>
              </a:rPr>
              <a:t>補助</a:t>
            </a:r>
            <a:r>
              <a:rPr sz="1134" spc="5" dirty="0">
                <a:latin typeface="Meiryo UI"/>
                <a:cs typeface="Meiryo UI"/>
              </a:rPr>
              <a:t>。</a:t>
            </a:r>
            <a:r>
              <a:rPr sz="1134" spc="18" dirty="0">
                <a:latin typeface="Meiryo UI"/>
                <a:cs typeface="Meiryo UI"/>
              </a:rPr>
              <a:t>小中</a:t>
            </a:r>
            <a:r>
              <a:rPr sz="1134" spc="5" dirty="0">
                <a:latin typeface="Meiryo UI"/>
                <a:cs typeface="Meiryo UI"/>
              </a:rPr>
              <a:t>全</a:t>
            </a:r>
            <a:r>
              <a:rPr sz="1134" spc="18" dirty="0">
                <a:latin typeface="Meiryo UI"/>
                <a:cs typeface="Meiryo UI"/>
              </a:rPr>
              <a:t>学年で</a:t>
            </a:r>
            <a:r>
              <a:rPr sz="1134" spc="5" dirty="0">
                <a:latin typeface="Meiryo UI"/>
                <a:cs typeface="Meiryo UI"/>
              </a:rPr>
              <a:t>達</a:t>
            </a:r>
            <a:r>
              <a:rPr sz="1134" spc="18" dirty="0">
                <a:latin typeface="Meiryo UI"/>
                <a:cs typeface="Meiryo UI"/>
              </a:rPr>
              <a:t>成</a:t>
            </a:r>
            <a:r>
              <a:rPr sz="1134" spc="5" dirty="0">
                <a:latin typeface="Meiryo UI"/>
                <a:cs typeface="Meiryo UI"/>
              </a:rPr>
              <a:t>。</a:t>
            </a:r>
            <a:r>
              <a:rPr sz="1134" spc="18" dirty="0">
                <a:latin typeface="Meiryo UI"/>
                <a:cs typeface="Meiryo UI"/>
              </a:rPr>
              <a:t>高</a:t>
            </a:r>
            <a:r>
              <a:rPr sz="1134" spc="5" dirty="0">
                <a:latin typeface="Meiryo UI"/>
                <a:cs typeface="Meiryo UI"/>
              </a:rPr>
              <a:t>校は</a:t>
            </a:r>
            <a:r>
              <a:rPr sz="1134" spc="18" dirty="0">
                <a:latin typeface="Meiryo UI"/>
                <a:cs typeface="Meiryo UI"/>
              </a:rPr>
              <a:t>低所得</a:t>
            </a:r>
            <a:r>
              <a:rPr sz="1134" spc="5" dirty="0">
                <a:latin typeface="Meiryo UI"/>
                <a:cs typeface="Meiryo UI"/>
              </a:rPr>
              <a:t>世</a:t>
            </a:r>
            <a:r>
              <a:rPr sz="1134" spc="18" dirty="0">
                <a:latin typeface="Meiryo UI"/>
                <a:cs typeface="Meiryo UI"/>
              </a:rPr>
              <a:t>帯等</a:t>
            </a:r>
            <a:r>
              <a:rPr sz="1134" spc="5" dirty="0">
                <a:latin typeface="Meiryo UI"/>
                <a:cs typeface="Meiryo UI"/>
              </a:rPr>
              <a:t>へ</a:t>
            </a:r>
            <a:r>
              <a:rPr sz="1134" spc="18" dirty="0">
                <a:latin typeface="Meiryo UI"/>
                <a:cs typeface="Meiryo UI"/>
              </a:rPr>
              <a:t>支援</a:t>
            </a:r>
            <a:r>
              <a:rPr sz="1134" spc="5" dirty="0">
                <a:latin typeface="Meiryo UI"/>
                <a:cs typeface="Meiryo UI"/>
              </a:rPr>
              <a:t>。</a:t>
            </a:r>
            <a:r>
              <a:rPr sz="1134" spc="18" dirty="0">
                <a:latin typeface="Meiryo UI"/>
                <a:cs typeface="Meiryo UI"/>
              </a:rPr>
              <a:t>）</a:t>
            </a:r>
            <a:endParaRPr sz="1134">
              <a:latin typeface="Meiryo UI"/>
              <a:cs typeface="Meiryo UI"/>
            </a:endParaRPr>
          </a:p>
          <a:p>
            <a:pPr marL="58158" marR="4607">
              <a:lnSpc>
                <a:spcPct val="120700"/>
              </a:lnSpc>
              <a:spcBef>
                <a:spcPts val="36"/>
              </a:spcBef>
            </a:pPr>
            <a:r>
              <a:rPr sz="1315" spc="23" dirty="0">
                <a:latin typeface="Meiryo UI"/>
                <a:cs typeface="Meiryo UI"/>
              </a:rPr>
              <a:t>高速大容量</a:t>
            </a:r>
            <a:r>
              <a:rPr sz="1315" spc="14" dirty="0">
                <a:latin typeface="Meiryo UI"/>
                <a:cs typeface="Meiryo UI"/>
              </a:rPr>
              <a:t>の</a:t>
            </a:r>
            <a:r>
              <a:rPr sz="1315" spc="23" dirty="0">
                <a:solidFill>
                  <a:srgbClr val="FF0000"/>
                </a:solidFill>
                <a:latin typeface="Meiryo UI"/>
                <a:cs typeface="Meiryo UI"/>
              </a:rPr>
              <a:t>通</a:t>
            </a:r>
            <a:r>
              <a:rPr sz="1315" spc="32" dirty="0">
                <a:solidFill>
                  <a:srgbClr val="FF0000"/>
                </a:solidFill>
                <a:latin typeface="Meiryo UI"/>
                <a:cs typeface="Meiryo UI"/>
              </a:rPr>
              <a:t>信</a:t>
            </a:r>
            <a:r>
              <a:rPr sz="1315" spc="14" dirty="0">
                <a:solidFill>
                  <a:srgbClr val="FF0000"/>
                </a:solidFill>
                <a:latin typeface="Meiryo UI"/>
                <a:cs typeface="Meiryo UI"/>
              </a:rPr>
              <a:t>ネ</a:t>
            </a:r>
            <a:r>
              <a:rPr sz="1315" spc="9" dirty="0">
                <a:solidFill>
                  <a:srgbClr val="FF0000"/>
                </a:solidFill>
                <a:latin typeface="Meiryo UI"/>
                <a:cs typeface="Meiryo UI"/>
              </a:rPr>
              <a:t>ッ</a:t>
            </a:r>
            <a:r>
              <a:rPr sz="1315" spc="14" dirty="0">
                <a:solidFill>
                  <a:srgbClr val="FF0000"/>
                </a:solidFill>
                <a:latin typeface="Meiryo UI"/>
                <a:cs typeface="Meiryo UI"/>
              </a:rPr>
              <a:t>トワー</a:t>
            </a:r>
            <a:r>
              <a:rPr sz="1315" spc="9" dirty="0">
                <a:solidFill>
                  <a:srgbClr val="FF0000"/>
                </a:solidFill>
                <a:latin typeface="Meiryo UI"/>
                <a:cs typeface="Meiryo UI"/>
              </a:rPr>
              <a:t>ク</a:t>
            </a:r>
            <a:r>
              <a:rPr sz="1134" spc="18" dirty="0">
                <a:latin typeface="Meiryo UI"/>
                <a:cs typeface="Meiryo UI"/>
              </a:rPr>
              <a:t>（全</a:t>
            </a:r>
            <a:r>
              <a:rPr sz="1134" spc="9" dirty="0">
                <a:latin typeface="Meiryo UI"/>
                <a:cs typeface="Meiryo UI"/>
              </a:rPr>
              <a:t>て</a:t>
            </a:r>
            <a:r>
              <a:rPr sz="1134" spc="18" dirty="0">
                <a:latin typeface="Meiryo UI"/>
                <a:cs typeface="Meiryo UI"/>
              </a:rPr>
              <a:t>の小</a:t>
            </a:r>
            <a:r>
              <a:rPr sz="1134" spc="9" dirty="0">
                <a:latin typeface="Meiryo UI"/>
                <a:cs typeface="Meiryo UI"/>
              </a:rPr>
              <a:t>・</a:t>
            </a:r>
            <a:r>
              <a:rPr sz="1134" spc="18" dirty="0">
                <a:latin typeface="Meiryo UI"/>
                <a:cs typeface="Meiryo UI"/>
              </a:rPr>
              <a:t>中</a:t>
            </a:r>
            <a:r>
              <a:rPr sz="1134" spc="9" dirty="0">
                <a:latin typeface="Meiryo UI"/>
                <a:cs typeface="Meiryo UI"/>
              </a:rPr>
              <a:t>・</a:t>
            </a:r>
            <a:r>
              <a:rPr sz="1134" spc="18" dirty="0">
                <a:latin typeface="Meiryo UI"/>
                <a:cs typeface="Meiryo UI"/>
              </a:rPr>
              <a:t>高校</a:t>
            </a:r>
            <a:r>
              <a:rPr sz="1134" spc="9" dirty="0">
                <a:latin typeface="Meiryo UI"/>
                <a:cs typeface="Meiryo UI"/>
              </a:rPr>
              <a:t>・</a:t>
            </a:r>
            <a:r>
              <a:rPr sz="1134" spc="18" dirty="0">
                <a:latin typeface="Meiryo UI"/>
                <a:cs typeface="Meiryo UI"/>
              </a:rPr>
              <a:t>特別支援学校等で校内ネ</a:t>
            </a:r>
            <a:r>
              <a:rPr sz="1134" spc="5" dirty="0">
                <a:latin typeface="Meiryo UI"/>
                <a:cs typeface="Meiryo UI"/>
              </a:rPr>
              <a:t>ッ</a:t>
            </a:r>
            <a:r>
              <a:rPr sz="1134" spc="14" dirty="0">
                <a:latin typeface="Meiryo UI"/>
                <a:cs typeface="Meiryo UI"/>
              </a:rPr>
              <a:t>トワ</a:t>
            </a:r>
            <a:r>
              <a:rPr sz="1134" spc="18" dirty="0">
                <a:latin typeface="Meiryo UI"/>
                <a:cs typeface="Meiryo UI"/>
              </a:rPr>
              <a:t>ー</a:t>
            </a:r>
            <a:r>
              <a:rPr sz="1134" spc="9" dirty="0">
                <a:latin typeface="Meiryo UI"/>
                <a:cs typeface="Meiryo UI"/>
              </a:rPr>
              <a:t>ク</a:t>
            </a:r>
            <a:r>
              <a:rPr sz="1134" spc="14" dirty="0">
                <a:latin typeface="Meiryo UI"/>
                <a:cs typeface="Meiryo UI"/>
              </a:rPr>
              <a:t>を</a:t>
            </a:r>
            <a:r>
              <a:rPr sz="1134" spc="18" dirty="0">
                <a:latin typeface="Meiryo UI"/>
                <a:cs typeface="Meiryo UI"/>
              </a:rPr>
              <a:t>完備</a:t>
            </a:r>
            <a:r>
              <a:rPr sz="1134" spc="-18" dirty="0">
                <a:latin typeface="Meiryo UI"/>
                <a:cs typeface="Meiryo UI"/>
              </a:rPr>
              <a:t> </a:t>
            </a:r>
            <a:r>
              <a:rPr sz="1134" spc="9" dirty="0">
                <a:latin typeface="Meiryo UI"/>
                <a:cs typeface="Meiryo UI"/>
              </a:rPr>
              <a:t>(1/2</a:t>
            </a:r>
            <a:r>
              <a:rPr sz="1134" spc="18" dirty="0">
                <a:latin typeface="Meiryo UI"/>
                <a:cs typeface="Meiryo UI"/>
              </a:rPr>
              <a:t>補</a:t>
            </a:r>
            <a:r>
              <a:rPr sz="1134" spc="5" dirty="0">
                <a:latin typeface="Meiryo UI"/>
                <a:cs typeface="Meiryo UI"/>
              </a:rPr>
              <a:t>助) </a:t>
            </a:r>
            <a:r>
              <a:rPr sz="1134" spc="18" dirty="0">
                <a:latin typeface="Meiryo UI"/>
                <a:cs typeface="Meiryo UI"/>
              </a:rPr>
              <a:t>） </a:t>
            </a:r>
            <a:r>
              <a:rPr sz="1134" spc="-371" dirty="0">
                <a:latin typeface="Meiryo UI"/>
                <a:cs typeface="Meiryo UI"/>
              </a:rPr>
              <a:t> </a:t>
            </a:r>
            <a:r>
              <a:rPr sz="1315" spc="23" dirty="0">
                <a:solidFill>
                  <a:srgbClr val="FF0000"/>
                </a:solidFill>
                <a:latin typeface="Meiryo UI"/>
                <a:cs typeface="Meiryo UI"/>
              </a:rPr>
              <a:t>家庭学習</a:t>
            </a:r>
            <a:r>
              <a:rPr sz="1315" spc="14" dirty="0">
                <a:solidFill>
                  <a:srgbClr val="FF0000"/>
                </a:solidFill>
                <a:latin typeface="Meiryo UI"/>
                <a:cs typeface="Meiryo UI"/>
              </a:rPr>
              <a:t>の</a:t>
            </a:r>
            <a:r>
              <a:rPr sz="1315" spc="23" dirty="0">
                <a:solidFill>
                  <a:srgbClr val="FF0000"/>
                </a:solidFill>
                <a:latin typeface="Meiryo UI"/>
                <a:cs typeface="Meiryo UI"/>
              </a:rPr>
              <a:t>た</a:t>
            </a:r>
            <a:r>
              <a:rPr sz="1315" spc="14" dirty="0">
                <a:solidFill>
                  <a:srgbClr val="FF0000"/>
                </a:solidFill>
                <a:latin typeface="Meiryo UI"/>
                <a:cs typeface="Meiryo UI"/>
              </a:rPr>
              <a:t>めの</a:t>
            </a:r>
            <a:r>
              <a:rPr sz="1315" spc="23" dirty="0">
                <a:solidFill>
                  <a:srgbClr val="FF0000"/>
                </a:solidFill>
                <a:latin typeface="Meiryo UI"/>
                <a:cs typeface="Meiryo UI"/>
              </a:rPr>
              <a:t>通信</a:t>
            </a:r>
            <a:r>
              <a:rPr sz="1315" spc="32" dirty="0">
                <a:solidFill>
                  <a:srgbClr val="FF0000"/>
                </a:solidFill>
                <a:latin typeface="Meiryo UI"/>
                <a:cs typeface="Meiryo UI"/>
              </a:rPr>
              <a:t>機</a:t>
            </a:r>
            <a:r>
              <a:rPr sz="1315" spc="23" dirty="0">
                <a:solidFill>
                  <a:srgbClr val="FF0000"/>
                </a:solidFill>
                <a:latin typeface="Meiryo UI"/>
                <a:cs typeface="Meiryo UI"/>
              </a:rPr>
              <a:t>器</a:t>
            </a:r>
            <a:r>
              <a:rPr sz="1134" spc="18" dirty="0">
                <a:latin typeface="Meiryo UI"/>
                <a:cs typeface="Meiryo UI"/>
              </a:rPr>
              <a:t>（</a:t>
            </a:r>
            <a:r>
              <a:rPr sz="1134" spc="14" dirty="0">
                <a:latin typeface="Meiryo UI"/>
                <a:cs typeface="Meiryo UI"/>
              </a:rPr>
              <a:t>モバイ</a:t>
            </a:r>
            <a:r>
              <a:rPr sz="1134" spc="18" dirty="0">
                <a:latin typeface="Meiryo UI"/>
                <a:cs typeface="Meiryo UI"/>
              </a:rPr>
              <a:t>ルルー</a:t>
            </a:r>
            <a:r>
              <a:rPr sz="1134" spc="9" dirty="0">
                <a:latin typeface="Meiryo UI"/>
                <a:cs typeface="Meiryo UI"/>
              </a:rPr>
              <a:t>タ</a:t>
            </a:r>
            <a:r>
              <a:rPr sz="1134" spc="18" dirty="0">
                <a:latin typeface="Meiryo UI"/>
                <a:cs typeface="Meiryo UI"/>
              </a:rPr>
              <a:t>）</a:t>
            </a:r>
            <a:r>
              <a:rPr sz="1315" spc="14" dirty="0">
                <a:latin typeface="Meiryo UI"/>
                <a:cs typeface="Meiryo UI"/>
              </a:rPr>
              <a:t>の</a:t>
            </a:r>
            <a:r>
              <a:rPr sz="1315" spc="23" dirty="0">
                <a:latin typeface="Meiryo UI"/>
                <a:cs typeface="Meiryo UI"/>
              </a:rPr>
              <a:t>整備</a:t>
            </a:r>
            <a:r>
              <a:rPr sz="1315" spc="32" dirty="0">
                <a:latin typeface="Meiryo UI"/>
                <a:cs typeface="Meiryo UI"/>
              </a:rPr>
              <a:t>支</a:t>
            </a:r>
            <a:r>
              <a:rPr sz="1315" spc="23" dirty="0">
                <a:latin typeface="Meiryo UI"/>
                <a:cs typeface="Meiryo UI"/>
              </a:rPr>
              <a:t>援</a:t>
            </a:r>
            <a:r>
              <a:rPr sz="1134" spc="18" dirty="0">
                <a:latin typeface="Meiryo UI"/>
                <a:cs typeface="Meiryo UI"/>
              </a:rPr>
              <a:t>（小</a:t>
            </a:r>
            <a:r>
              <a:rPr sz="1134" spc="9" dirty="0">
                <a:latin typeface="Meiryo UI"/>
                <a:cs typeface="Meiryo UI"/>
              </a:rPr>
              <a:t>・</a:t>
            </a:r>
            <a:r>
              <a:rPr sz="1134" spc="18" dirty="0">
                <a:latin typeface="Meiryo UI"/>
                <a:cs typeface="Meiryo UI"/>
              </a:rPr>
              <a:t>中</a:t>
            </a:r>
            <a:r>
              <a:rPr sz="1134" spc="9" dirty="0">
                <a:latin typeface="Meiryo UI"/>
                <a:cs typeface="Meiryo UI"/>
              </a:rPr>
              <a:t>・</a:t>
            </a:r>
            <a:r>
              <a:rPr sz="1134" spc="18" dirty="0">
                <a:latin typeface="Meiryo UI"/>
                <a:cs typeface="Meiryo UI"/>
              </a:rPr>
              <a:t>高校</a:t>
            </a:r>
            <a:r>
              <a:rPr sz="1134" spc="9" dirty="0">
                <a:latin typeface="Meiryo UI"/>
                <a:cs typeface="Meiryo UI"/>
              </a:rPr>
              <a:t>・</a:t>
            </a:r>
            <a:r>
              <a:rPr sz="1134" spc="18" dirty="0">
                <a:latin typeface="Meiryo UI"/>
                <a:cs typeface="Meiryo UI"/>
              </a:rPr>
              <a:t>特別支援学校等</a:t>
            </a:r>
            <a:r>
              <a:rPr sz="1134" spc="9" dirty="0">
                <a:latin typeface="Meiryo UI"/>
                <a:cs typeface="Meiryo UI"/>
              </a:rPr>
              <a:t>(</a:t>
            </a:r>
            <a:r>
              <a:rPr sz="1134" spc="18" dirty="0">
                <a:latin typeface="Meiryo UI"/>
                <a:cs typeface="Meiryo UI"/>
              </a:rPr>
              <a:t>定額補助)</a:t>
            </a:r>
            <a:r>
              <a:rPr sz="1315" spc="18" dirty="0">
                <a:latin typeface="Meiryo UI"/>
                <a:cs typeface="Meiryo UI"/>
              </a:rPr>
              <a:t>） </a:t>
            </a:r>
            <a:r>
              <a:rPr sz="1315" spc="23" dirty="0">
                <a:latin typeface="Meiryo UI"/>
                <a:cs typeface="Meiryo UI"/>
              </a:rPr>
              <a:t> </a:t>
            </a:r>
            <a:r>
              <a:rPr sz="1315" spc="23" dirty="0">
                <a:solidFill>
                  <a:srgbClr val="FF0000"/>
                </a:solidFill>
                <a:latin typeface="Meiryo UI"/>
                <a:cs typeface="Meiryo UI"/>
              </a:rPr>
              <a:t>通信費</a:t>
            </a:r>
            <a:r>
              <a:rPr sz="1315" spc="14" dirty="0">
                <a:latin typeface="Meiryo UI"/>
                <a:cs typeface="Meiryo UI"/>
              </a:rPr>
              <a:t>の</a:t>
            </a:r>
            <a:r>
              <a:rPr sz="1315" spc="23" dirty="0">
                <a:latin typeface="Meiryo UI"/>
                <a:cs typeface="Meiryo UI"/>
              </a:rPr>
              <a:t>支援</a:t>
            </a:r>
            <a:r>
              <a:rPr sz="1134" spc="18" dirty="0">
                <a:latin typeface="Meiryo UI"/>
                <a:cs typeface="Meiryo UI"/>
              </a:rPr>
              <a:t>（低所得世帯への支援施策</a:t>
            </a:r>
            <a:r>
              <a:rPr sz="1134" spc="9" dirty="0">
                <a:latin typeface="Meiryo UI"/>
                <a:cs typeface="Meiryo UI"/>
              </a:rPr>
              <a:t>に</a:t>
            </a:r>
            <a:r>
              <a:rPr sz="1134" spc="18" dirty="0">
                <a:latin typeface="Meiryo UI"/>
                <a:cs typeface="Meiryo UI"/>
              </a:rPr>
              <a:t>おい</a:t>
            </a:r>
            <a:r>
              <a:rPr sz="1134" spc="9" dirty="0">
                <a:latin typeface="Meiryo UI"/>
                <a:cs typeface="Meiryo UI"/>
              </a:rPr>
              <a:t>て</a:t>
            </a:r>
            <a:r>
              <a:rPr sz="1134" spc="18" dirty="0">
                <a:latin typeface="Meiryo UI"/>
                <a:cs typeface="Meiryo UI"/>
              </a:rPr>
              <a:t>通信費相当額</a:t>
            </a:r>
            <a:r>
              <a:rPr sz="1134" spc="14" dirty="0">
                <a:latin typeface="Meiryo UI"/>
                <a:cs typeface="Meiryo UI"/>
              </a:rPr>
              <a:t>を</a:t>
            </a:r>
            <a:r>
              <a:rPr sz="1134" spc="18" dirty="0">
                <a:latin typeface="Meiryo UI"/>
                <a:cs typeface="Meiryo UI"/>
              </a:rPr>
              <a:t>支給）</a:t>
            </a:r>
            <a:endParaRPr sz="1134">
              <a:latin typeface="Meiryo UI"/>
              <a:cs typeface="Meiryo UI"/>
            </a:endParaRPr>
          </a:p>
          <a:p>
            <a:pPr>
              <a:spcBef>
                <a:spcPts val="68"/>
              </a:spcBef>
            </a:pPr>
            <a:endParaRPr sz="1360">
              <a:latin typeface="Meiryo UI"/>
              <a:cs typeface="Meiryo UI"/>
            </a:endParaRPr>
          </a:p>
          <a:p>
            <a:pPr marL="146834" marR="302304">
              <a:lnSpc>
                <a:spcPts val="1841"/>
              </a:lnSpc>
            </a:pPr>
            <a:r>
              <a:rPr sz="1542" b="1" spc="-9" dirty="0">
                <a:latin typeface="Meiryo UI"/>
                <a:cs typeface="Meiryo UI"/>
              </a:rPr>
              <a:t>児童生徒１人１台</a:t>
            </a:r>
            <a:r>
              <a:rPr sz="1542" b="1" spc="-5" dirty="0">
                <a:latin typeface="Meiryo UI"/>
                <a:cs typeface="Meiryo UI"/>
              </a:rPr>
              <a:t>コ</a:t>
            </a:r>
            <a:r>
              <a:rPr sz="1542" b="1" spc="-18" dirty="0">
                <a:latin typeface="Meiryo UI"/>
                <a:cs typeface="Meiryo UI"/>
              </a:rPr>
              <a:t>ン</a:t>
            </a:r>
            <a:r>
              <a:rPr sz="1542" b="1" spc="-14" dirty="0">
                <a:latin typeface="Meiryo UI"/>
                <a:cs typeface="Meiryo UI"/>
              </a:rPr>
              <a:t>ピ</a:t>
            </a:r>
            <a:r>
              <a:rPr sz="1542" b="1" spc="-9" dirty="0">
                <a:latin typeface="Meiryo UI"/>
                <a:cs typeface="Meiryo UI"/>
              </a:rPr>
              <a:t>ュ</a:t>
            </a:r>
            <a:r>
              <a:rPr sz="1542" b="1" spc="-14" dirty="0">
                <a:latin typeface="Meiryo UI"/>
                <a:cs typeface="Meiryo UI"/>
              </a:rPr>
              <a:t>ー</a:t>
            </a:r>
            <a:r>
              <a:rPr sz="1542" b="1" spc="-23" dirty="0">
                <a:latin typeface="Meiryo UI"/>
                <a:cs typeface="Meiryo UI"/>
              </a:rPr>
              <a:t>タ</a:t>
            </a:r>
            <a:r>
              <a:rPr sz="1542" b="1" spc="-14" dirty="0">
                <a:latin typeface="Meiryo UI"/>
                <a:cs typeface="Meiryo UI"/>
              </a:rPr>
              <a:t>と</a:t>
            </a:r>
            <a:r>
              <a:rPr sz="1542" b="1" spc="-9" dirty="0">
                <a:latin typeface="Meiryo UI"/>
                <a:cs typeface="Meiryo UI"/>
              </a:rPr>
              <a:t>高速</a:t>
            </a:r>
            <a:r>
              <a:rPr sz="1542" b="1" spc="-23" dirty="0">
                <a:latin typeface="Meiryo UI"/>
                <a:cs typeface="Meiryo UI"/>
              </a:rPr>
              <a:t>大</a:t>
            </a:r>
            <a:r>
              <a:rPr sz="1542" b="1" spc="-9" dirty="0">
                <a:latin typeface="Meiryo UI"/>
                <a:cs typeface="Meiryo UI"/>
              </a:rPr>
              <a:t>容</a:t>
            </a:r>
            <a:r>
              <a:rPr sz="1542" b="1" spc="-23" dirty="0">
                <a:latin typeface="Meiryo UI"/>
                <a:cs typeface="Meiryo UI"/>
              </a:rPr>
              <a:t>量</a:t>
            </a:r>
            <a:r>
              <a:rPr sz="1542" b="1" spc="-14" dirty="0">
                <a:latin typeface="Meiryo UI"/>
                <a:cs typeface="Meiryo UI"/>
              </a:rPr>
              <a:t>の</a:t>
            </a:r>
            <a:r>
              <a:rPr sz="1542" b="1" spc="-9" dirty="0">
                <a:latin typeface="Meiryo UI"/>
                <a:cs typeface="Meiryo UI"/>
              </a:rPr>
              <a:t>通信ネ</a:t>
            </a:r>
            <a:r>
              <a:rPr sz="1542" b="1" spc="-14" dirty="0">
                <a:latin typeface="Meiryo UI"/>
                <a:cs typeface="Meiryo UI"/>
              </a:rPr>
              <a:t>ット</a:t>
            </a:r>
            <a:r>
              <a:rPr sz="1542" b="1" spc="-18" dirty="0">
                <a:latin typeface="Meiryo UI"/>
                <a:cs typeface="Meiryo UI"/>
              </a:rPr>
              <a:t>ワ</a:t>
            </a:r>
            <a:r>
              <a:rPr sz="1542" b="1" spc="-14" dirty="0">
                <a:latin typeface="Meiryo UI"/>
                <a:cs typeface="Meiryo UI"/>
              </a:rPr>
              <a:t>ー</a:t>
            </a:r>
            <a:r>
              <a:rPr sz="1542" b="1" spc="-9" dirty="0">
                <a:latin typeface="Meiryo UI"/>
                <a:cs typeface="Meiryo UI"/>
              </a:rPr>
              <a:t>ク環境</a:t>
            </a:r>
            <a:r>
              <a:rPr sz="1542" b="1" spc="-18" dirty="0">
                <a:latin typeface="Meiryo UI"/>
                <a:cs typeface="Meiryo UI"/>
              </a:rPr>
              <a:t>を</a:t>
            </a:r>
            <a:r>
              <a:rPr sz="1542" b="1" spc="-9" dirty="0">
                <a:latin typeface="Meiryo UI"/>
                <a:cs typeface="Meiryo UI"/>
              </a:rPr>
              <a:t>実現</a:t>
            </a:r>
            <a:r>
              <a:rPr sz="1542" b="1" spc="-23" dirty="0">
                <a:latin typeface="Meiryo UI"/>
                <a:cs typeface="Meiryo UI"/>
              </a:rPr>
              <a:t>す</a:t>
            </a:r>
            <a:r>
              <a:rPr sz="1542" b="1" spc="-9" dirty="0">
                <a:latin typeface="Meiryo UI"/>
                <a:cs typeface="Meiryo UI"/>
              </a:rPr>
              <a:t>る </a:t>
            </a:r>
            <a:r>
              <a:rPr sz="1542" b="1" spc="-14" dirty="0">
                <a:latin typeface="Meiryo UI"/>
                <a:cs typeface="Meiryo UI"/>
              </a:rPr>
              <a:t>ことで</a:t>
            </a:r>
            <a:r>
              <a:rPr sz="1542" b="1" spc="-9" dirty="0">
                <a:latin typeface="Meiryo UI"/>
                <a:cs typeface="Meiryo UI"/>
              </a:rPr>
              <a:t>、</a:t>
            </a:r>
            <a:r>
              <a:rPr sz="1542" b="1" spc="-14" dirty="0">
                <a:latin typeface="Meiryo UI"/>
                <a:cs typeface="Meiryo UI"/>
              </a:rPr>
              <a:t>これまでの</a:t>
            </a:r>
            <a:r>
              <a:rPr sz="1542" b="1" spc="-9" dirty="0">
                <a:latin typeface="Meiryo UI"/>
                <a:cs typeface="Meiryo UI"/>
              </a:rPr>
              <a:t>我が国</a:t>
            </a:r>
            <a:r>
              <a:rPr sz="1542" b="1" spc="-14" dirty="0">
                <a:latin typeface="Meiryo UI"/>
                <a:cs typeface="Meiryo UI"/>
              </a:rPr>
              <a:t>の</a:t>
            </a:r>
            <a:r>
              <a:rPr sz="1542" b="1" spc="-9" dirty="0">
                <a:latin typeface="Meiryo UI"/>
                <a:cs typeface="Meiryo UI"/>
              </a:rPr>
              <a:t>教育実践</a:t>
            </a:r>
            <a:r>
              <a:rPr sz="1542" b="1" spc="-14" dirty="0">
                <a:latin typeface="Meiryo UI"/>
                <a:cs typeface="Meiryo UI"/>
              </a:rPr>
              <a:t>と</a:t>
            </a:r>
            <a:r>
              <a:rPr sz="1542" b="1" spc="-9" dirty="0">
                <a:latin typeface="Meiryo UI"/>
                <a:cs typeface="Meiryo UI"/>
              </a:rPr>
              <a:t>最先端</a:t>
            </a:r>
            <a:r>
              <a:rPr sz="1542" b="1" spc="-14" dirty="0">
                <a:latin typeface="Meiryo UI"/>
                <a:cs typeface="Meiryo UI"/>
              </a:rPr>
              <a:t>の</a:t>
            </a:r>
            <a:r>
              <a:rPr sz="1542" b="1" spc="-18" dirty="0">
                <a:latin typeface="Meiryo UI"/>
                <a:cs typeface="Meiryo UI"/>
              </a:rPr>
              <a:t>ICT</a:t>
            </a:r>
            <a:r>
              <a:rPr sz="1542" b="1" spc="-14" dirty="0">
                <a:latin typeface="Meiryo UI"/>
                <a:cs typeface="Meiryo UI"/>
              </a:rPr>
              <a:t>のベスト</a:t>
            </a:r>
            <a:r>
              <a:rPr sz="1542" b="1" spc="-18" dirty="0">
                <a:latin typeface="Meiryo UI"/>
                <a:cs typeface="Meiryo UI"/>
              </a:rPr>
              <a:t>ミ</a:t>
            </a:r>
            <a:r>
              <a:rPr sz="1542" b="1" spc="-14" dirty="0">
                <a:latin typeface="Meiryo UI"/>
                <a:cs typeface="Meiryo UI"/>
              </a:rPr>
              <a:t>ッ</a:t>
            </a:r>
            <a:r>
              <a:rPr sz="1542" b="1" spc="-9" dirty="0">
                <a:latin typeface="Meiryo UI"/>
                <a:cs typeface="Meiryo UI"/>
              </a:rPr>
              <a:t>ク</a:t>
            </a:r>
            <a:r>
              <a:rPr sz="1542" b="1" spc="-14" dirty="0">
                <a:latin typeface="Meiryo UI"/>
                <a:cs typeface="Meiryo UI"/>
              </a:rPr>
              <a:t>ス</a:t>
            </a:r>
            <a:r>
              <a:rPr sz="1542" b="1" spc="-18" dirty="0">
                <a:latin typeface="Meiryo UI"/>
                <a:cs typeface="Meiryo UI"/>
              </a:rPr>
              <a:t>を</a:t>
            </a:r>
            <a:r>
              <a:rPr sz="1542" b="1" spc="-9" dirty="0">
                <a:latin typeface="Meiryo UI"/>
                <a:cs typeface="Meiryo UI"/>
              </a:rPr>
              <a:t>図</a:t>
            </a:r>
            <a:r>
              <a:rPr sz="1542" b="1" spc="-5" dirty="0">
                <a:latin typeface="Meiryo UI"/>
                <a:cs typeface="Meiryo UI"/>
              </a:rPr>
              <a:t>り</a:t>
            </a:r>
            <a:r>
              <a:rPr sz="1542" b="1" spc="-18" dirty="0">
                <a:latin typeface="Meiryo UI"/>
                <a:cs typeface="Meiryo UI"/>
              </a:rPr>
              <a:t>、</a:t>
            </a:r>
            <a:r>
              <a:rPr sz="1542" b="1" spc="-23" dirty="0">
                <a:solidFill>
                  <a:srgbClr val="FF0000"/>
                </a:solidFill>
                <a:latin typeface="Meiryo UI"/>
                <a:cs typeface="Meiryo UI"/>
              </a:rPr>
              <a:t>児</a:t>
            </a:r>
            <a:r>
              <a:rPr sz="1542" b="1" spc="-9" dirty="0">
                <a:solidFill>
                  <a:srgbClr val="FF0000"/>
                </a:solidFill>
                <a:latin typeface="Meiryo UI"/>
                <a:cs typeface="Meiryo UI"/>
              </a:rPr>
              <a:t>童 生徒・教師</a:t>
            </a:r>
            <a:r>
              <a:rPr sz="1542" b="1" spc="-14" dirty="0">
                <a:solidFill>
                  <a:srgbClr val="FF0000"/>
                </a:solidFill>
                <a:latin typeface="Meiryo UI"/>
                <a:cs typeface="Meiryo UI"/>
              </a:rPr>
              <a:t>の</a:t>
            </a:r>
            <a:r>
              <a:rPr sz="1542" b="1" spc="-9" dirty="0">
                <a:solidFill>
                  <a:srgbClr val="FF0000"/>
                </a:solidFill>
                <a:latin typeface="Meiryo UI"/>
                <a:cs typeface="Meiryo UI"/>
              </a:rPr>
              <a:t>力を最大限に引き</a:t>
            </a:r>
            <a:r>
              <a:rPr sz="1542" b="1" spc="-23" dirty="0">
                <a:solidFill>
                  <a:srgbClr val="FF0000"/>
                </a:solidFill>
                <a:latin typeface="Meiryo UI"/>
                <a:cs typeface="Meiryo UI"/>
              </a:rPr>
              <a:t>出</a:t>
            </a:r>
            <a:r>
              <a:rPr sz="1542" b="1" spc="-9" dirty="0">
                <a:solidFill>
                  <a:srgbClr val="FF0000"/>
                </a:solidFill>
                <a:latin typeface="Meiryo UI"/>
                <a:cs typeface="Meiryo UI"/>
              </a:rPr>
              <a:t>す</a:t>
            </a:r>
            <a:r>
              <a:rPr sz="1542" b="1" spc="-9" dirty="0">
                <a:latin typeface="Meiryo UI"/>
                <a:cs typeface="Meiryo UI"/>
              </a:rPr>
              <a:t>。</a:t>
            </a:r>
            <a:endParaRPr sz="1542">
              <a:latin typeface="Meiryo UI"/>
              <a:cs typeface="Meiryo UI"/>
            </a:endParaRPr>
          </a:p>
          <a:p>
            <a:pPr marL="146834">
              <a:lnSpc>
                <a:spcPts val="1845"/>
              </a:lnSpc>
              <a:spcBef>
                <a:spcPts val="221"/>
              </a:spcBef>
            </a:pPr>
            <a:r>
              <a:rPr sz="1542" b="1" spc="-9" dirty="0">
                <a:latin typeface="Meiryo UI"/>
                <a:cs typeface="Meiryo UI"/>
              </a:rPr>
              <a:t>災害</a:t>
            </a:r>
            <a:r>
              <a:rPr sz="1542" b="1" spc="-14" dirty="0">
                <a:latin typeface="Meiryo UI"/>
                <a:cs typeface="Meiryo UI"/>
              </a:rPr>
              <a:t>や</a:t>
            </a:r>
            <a:r>
              <a:rPr sz="1542" b="1" spc="-9" dirty="0">
                <a:latin typeface="Meiryo UI"/>
                <a:cs typeface="Meiryo UI"/>
              </a:rPr>
              <a:t>感染症</a:t>
            </a:r>
            <a:r>
              <a:rPr sz="1542" b="1" spc="-14" dirty="0">
                <a:latin typeface="Meiryo UI"/>
                <a:cs typeface="Meiryo UI"/>
              </a:rPr>
              <a:t>の</a:t>
            </a:r>
            <a:r>
              <a:rPr sz="1542" b="1" spc="-9" dirty="0">
                <a:latin typeface="Meiryo UI"/>
                <a:cs typeface="Meiryo UI"/>
              </a:rPr>
              <a:t>発生等に</a:t>
            </a:r>
            <a:r>
              <a:rPr sz="1542" b="1" spc="-14" dirty="0">
                <a:latin typeface="Meiryo UI"/>
                <a:cs typeface="Meiryo UI"/>
              </a:rPr>
              <a:t>よる</a:t>
            </a:r>
            <a:r>
              <a:rPr sz="1542" b="1" spc="-9" dirty="0">
                <a:latin typeface="Meiryo UI"/>
                <a:cs typeface="Meiryo UI"/>
              </a:rPr>
              <a:t>学校</a:t>
            </a:r>
            <a:r>
              <a:rPr sz="1542" b="1" spc="-14" dirty="0">
                <a:latin typeface="Meiryo UI"/>
                <a:cs typeface="Meiryo UI"/>
              </a:rPr>
              <a:t>の</a:t>
            </a:r>
            <a:r>
              <a:rPr sz="1542" b="1" spc="-9" dirty="0">
                <a:latin typeface="Meiryo UI"/>
                <a:cs typeface="Meiryo UI"/>
              </a:rPr>
              <a:t>臨時休</a:t>
            </a:r>
            <a:r>
              <a:rPr sz="1542" b="1" spc="-23" dirty="0">
                <a:latin typeface="Meiryo UI"/>
                <a:cs typeface="Meiryo UI"/>
              </a:rPr>
              <a:t>業</a:t>
            </a:r>
            <a:r>
              <a:rPr sz="1542" b="1" spc="-9" dirty="0">
                <a:latin typeface="Meiryo UI"/>
                <a:cs typeface="Meiryo UI"/>
              </a:rPr>
              <a:t>等</a:t>
            </a:r>
            <a:r>
              <a:rPr sz="1542" b="1" spc="-14" dirty="0">
                <a:latin typeface="Meiryo UI"/>
                <a:cs typeface="Meiryo UI"/>
              </a:rPr>
              <a:t>の</a:t>
            </a:r>
            <a:r>
              <a:rPr sz="1542" b="1" spc="-9" dirty="0">
                <a:latin typeface="Meiryo UI"/>
                <a:cs typeface="Meiryo UI"/>
              </a:rPr>
              <a:t>緊</a:t>
            </a:r>
            <a:r>
              <a:rPr sz="1542" b="1" spc="-23" dirty="0">
                <a:latin typeface="Meiryo UI"/>
                <a:cs typeface="Meiryo UI"/>
              </a:rPr>
              <a:t>急</a:t>
            </a:r>
            <a:r>
              <a:rPr sz="1542" b="1" spc="-9" dirty="0">
                <a:latin typeface="Meiryo UI"/>
                <a:cs typeface="Meiryo UI"/>
              </a:rPr>
              <a:t>時にお</a:t>
            </a:r>
            <a:r>
              <a:rPr sz="1542" b="1" spc="-18" dirty="0">
                <a:latin typeface="Meiryo UI"/>
                <a:cs typeface="Meiryo UI"/>
              </a:rPr>
              <a:t>け</a:t>
            </a:r>
            <a:r>
              <a:rPr sz="1542" b="1" spc="-14" dirty="0">
                <a:latin typeface="Meiryo UI"/>
                <a:cs typeface="Meiryo UI"/>
              </a:rPr>
              <a:t>る</a:t>
            </a:r>
            <a:r>
              <a:rPr sz="1542" b="1" spc="-9" dirty="0">
                <a:latin typeface="Meiryo UI"/>
                <a:cs typeface="Meiryo UI"/>
              </a:rPr>
              <a:t>、</a:t>
            </a:r>
            <a:r>
              <a:rPr sz="1542" b="1" spc="-9" dirty="0">
                <a:solidFill>
                  <a:srgbClr val="FF0000"/>
                </a:solidFill>
                <a:latin typeface="Meiryo UI"/>
                <a:cs typeface="Meiryo UI"/>
              </a:rPr>
              <a:t>児童</a:t>
            </a:r>
            <a:r>
              <a:rPr sz="1542" b="1" spc="-23" dirty="0">
                <a:solidFill>
                  <a:srgbClr val="FF0000"/>
                </a:solidFill>
                <a:latin typeface="Meiryo UI"/>
                <a:cs typeface="Meiryo UI"/>
              </a:rPr>
              <a:t>生徒</a:t>
            </a:r>
            <a:r>
              <a:rPr sz="1542" b="1" spc="-9" dirty="0">
                <a:solidFill>
                  <a:srgbClr val="FF0000"/>
                </a:solidFill>
                <a:latin typeface="Meiryo UI"/>
                <a:cs typeface="Meiryo UI"/>
              </a:rPr>
              <a:t>の</a:t>
            </a:r>
            <a:endParaRPr sz="1542">
              <a:latin typeface="Meiryo UI"/>
              <a:cs typeface="Meiryo UI"/>
            </a:endParaRPr>
          </a:p>
          <a:p>
            <a:pPr marL="146834">
              <a:lnSpc>
                <a:spcPts val="1845"/>
              </a:lnSpc>
            </a:pPr>
            <a:r>
              <a:rPr sz="1542" b="1" dirty="0">
                <a:solidFill>
                  <a:srgbClr val="FF0000"/>
                </a:solidFill>
                <a:latin typeface="Meiryo UI"/>
                <a:cs typeface="Meiryo UI"/>
              </a:rPr>
              <a:t>「</a:t>
            </a:r>
            <a:r>
              <a:rPr sz="1542" b="1" spc="-9" dirty="0">
                <a:solidFill>
                  <a:srgbClr val="FF0000"/>
                </a:solidFill>
                <a:latin typeface="Meiryo UI"/>
                <a:cs typeface="Meiryo UI"/>
              </a:rPr>
              <a:t>学</a:t>
            </a:r>
            <a:r>
              <a:rPr sz="1542" b="1" spc="-14" dirty="0">
                <a:solidFill>
                  <a:srgbClr val="FF0000"/>
                </a:solidFill>
                <a:latin typeface="Meiryo UI"/>
                <a:cs typeface="Meiryo UI"/>
              </a:rPr>
              <a:t>びの</a:t>
            </a:r>
            <a:r>
              <a:rPr sz="1542" b="1" spc="-9" dirty="0">
                <a:solidFill>
                  <a:srgbClr val="FF0000"/>
                </a:solidFill>
                <a:latin typeface="Meiryo UI"/>
                <a:cs typeface="Meiryo UI"/>
              </a:rPr>
              <a:t>保障</a:t>
            </a:r>
            <a:r>
              <a:rPr sz="1542" b="1" dirty="0">
                <a:solidFill>
                  <a:srgbClr val="FF0000"/>
                </a:solidFill>
                <a:latin typeface="Meiryo UI"/>
                <a:cs typeface="Meiryo UI"/>
              </a:rPr>
              <a:t>」</a:t>
            </a:r>
            <a:r>
              <a:rPr sz="1542" b="1" spc="-14" dirty="0">
                <a:solidFill>
                  <a:srgbClr val="FF0000"/>
                </a:solidFill>
                <a:latin typeface="Meiryo UI"/>
                <a:cs typeface="Meiryo UI"/>
              </a:rPr>
              <a:t>の</a:t>
            </a:r>
            <a:r>
              <a:rPr sz="1542" b="1" spc="-9" dirty="0">
                <a:solidFill>
                  <a:srgbClr val="FF0000"/>
                </a:solidFill>
                <a:latin typeface="Meiryo UI"/>
                <a:cs typeface="Meiryo UI"/>
              </a:rPr>
              <a:t>観点</a:t>
            </a:r>
            <a:r>
              <a:rPr sz="1542" b="1" spc="-5" dirty="0">
                <a:solidFill>
                  <a:srgbClr val="FF0000"/>
                </a:solidFill>
                <a:latin typeface="Meiryo UI"/>
                <a:cs typeface="Meiryo UI"/>
              </a:rPr>
              <a:t>か</a:t>
            </a:r>
            <a:r>
              <a:rPr sz="1542" b="1" spc="-14" dirty="0">
                <a:solidFill>
                  <a:srgbClr val="FF0000"/>
                </a:solidFill>
                <a:latin typeface="Meiryo UI"/>
                <a:cs typeface="Meiryo UI"/>
              </a:rPr>
              <a:t>ら</a:t>
            </a:r>
            <a:r>
              <a:rPr sz="1542" b="1" spc="-9" dirty="0">
                <a:solidFill>
                  <a:srgbClr val="FF0000"/>
                </a:solidFill>
                <a:latin typeface="Meiryo UI"/>
                <a:cs typeface="Meiryo UI"/>
              </a:rPr>
              <a:t>も、</a:t>
            </a:r>
            <a:r>
              <a:rPr sz="1542" b="1" spc="-18" dirty="0">
                <a:solidFill>
                  <a:srgbClr val="FF0000"/>
                </a:solidFill>
                <a:latin typeface="Meiryo UI"/>
                <a:cs typeface="Meiryo UI"/>
              </a:rPr>
              <a:t>ICT</a:t>
            </a:r>
            <a:r>
              <a:rPr sz="1542" b="1" spc="-9" dirty="0">
                <a:solidFill>
                  <a:srgbClr val="FF0000"/>
                </a:solidFill>
                <a:latin typeface="Meiryo UI"/>
                <a:cs typeface="Meiryo UI"/>
              </a:rPr>
              <a:t>を効果</a:t>
            </a:r>
            <a:r>
              <a:rPr sz="1542" b="1" spc="-23" dirty="0">
                <a:solidFill>
                  <a:srgbClr val="FF0000"/>
                </a:solidFill>
                <a:latin typeface="Meiryo UI"/>
                <a:cs typeface="Meiryo UI"/>
              </a:rPr>
              <a:t>的</a:t>
            </a:r>
            <a:r>
              <a:rPr sz="1542" b="1" spc="-9" dirty="0">
                <a:solidFill>
                  <a:srgbClr val="FF0000"/>
                </a:solidFill>
                <a:latin typeface="Meiryo UI"/>
                <a:cs typeface="Meiryo UI"/>
              </a:rPr>
              <a:t>に</a:t>
            </a:r>
            <a:r>
              <a:rPr sz="1542" b="1" spc="-14" dirty="0">
                <a:solidFill>
                  <a:srgbClr val="FF0000"/>
                </a:solidFill>
                <a:latin typeface="Meiryo UI"/>
                <a:cs typeface="Meiryo UI"/>
              </a:rPr>
              <a:t>フル</a:t>
            </a:r>
            <a:r>
              <a:rPr sz="1542" b="1" spc="-9" dirty="0">
                <a:solidFill>
                  <a:srgbClr val="FF0000"/>
                </a:solidFill>
                <a:latin typeface="Meiryo UI"/>
                <a:cs typeface="Meiryo UI"/>
              </a:rPr>
              <a:t>活用</a:t>
            </a:r>
            <a:r>
              <a:rPr sz="1542" b="1" spc="-23" dirty="0">
                <a:latin typeface="Meiryo UI"/>
                <a:cs typeface="Meiryo UI"/>
              </a:rPr>
              <a:t>す</a:t>
            </a:r>
            <a:r>
              <a:rPr sz="1542" b="1" spc="-14" dirty="0">
                <a:latin typeface="Meiryo UI"/>
                <a:cs typeface="Meiryo UI"/>
              </a:rPr>
              <a:t>ること</a:t>
            </a:r>
            <a:r>
              <a:rPr sz="1542" b="1" spc="-9" dirty="0">
                <a:latin typeface="Meiryo UI"/>
                <a:cs typeface="Meiryo UI"/>
              </a:rPr>
              <a:t>が重要。</a:t>
            </a:r>
            <a:endParaRPr sz="1542">
              <a:latin typeface="Meiryo UI"/>
              <a:cs typeface="Meiryo UI"/>
            </a:endParaRPr>
          </a:p>
          <a:p>
            <a:pPr marL="146834">
              <a:spcBef>
                <a:spcPts val="281"/>
              </a:spcBef>
            </a:pPr>
            <a:r>
              <a:rPr sz="1542" b="1" spc="-14" dirty="0">
                <a:latin typeface="Meiryo UI"/>
                <a:cs typeface="Meiryo UI"/>
              </a:rPr>
              <a:t>ハード</a:t>
            </a:r>
            <a:r>
              <a:rPr sz="1542" b="1" spc="-9" dirty="0">
                <a:latin typeface="Meiryo UI"/>
                <a:cs typeface="Meiryo UI"/>
              </a:rPr>
              <a:t>面</a:t>
            </a:r>
            <a:r>
              <a:rPr sz="1542" b="1" spc="-14" dirty="0">
                <a:latin typeface="Meiryo UI"/>
                <a:cs typeface="Meiryo UI"/>
              </a:rPr>
              <a:t>の</a:t>
            </a:r>
            <a:r>
              <a:rPr sz="1542" b="1" spc="-9" dirty="0">
                <a:latin typeface="Meiryo UI"/>
                <a:cs typeface="Meiryo UI"/>
              </a:rPr>
              <a:t>整備だけ</a:t>
            </a:r>
            <a:r>
              <a:rPr sz="1542" b="1" spc="-14" dirty="0">
                <a:latin typeface="Meiryo UI"/>
                <a:cs typeface="Meiryo UI"/>
              </a:rPr>
              <a:t>で</a:t>
            </a:r>
            <a:r>
              <a:rPr sz="1542" b="1" spc="-9" dirty="0">
                <a:latin typeface="Meiryo UI"/>
                <a:cs typeface="Meiryo UI"/>
              </a:rPr>
              <a:t>なく、</a:t>
            </a:r>
            <a:r>
              <a:rPr sz="1542" b="1" spc="-14" dirty="0">
                <a:solidFill>
                  <a:srgbClr val="FF0000"/>
                </a:solidFill>
                <a:latin typeface="Meiryo UI"/>
                <a:cs typeface="Meiryo UI"/>
              </a:rPr>
              <a:t>ソフト・</a:t>
            </a:r>
            <a:r>
              <a:rPr sz="1542" b="1" spc="-23" dirty="0">
                <a:solidFill>
                  <a:srgbClr val="FF0000"/>
                </a:solidFill>
                <a:latin typeface="Meiryo UI"/>
                <a:cs typeface="Meiryo UI"/>
              </a:rPr>
              <a:t>人</a:t>
            </a:r>
            <a:r>
              <a:rPr sz="1542" b="1" spc="-9" dirty="0">
                <a:solidFill>
                  <a:srgbClr val="FF0000"/>
                </a:solidFill>
                <a:latin typeface="Meiryo UI"/>
                <a:cs typeface="Meiryo UI"/>
              </a:rPr>
              <a:t>材を</a:t>
            </a:r>
            <a:r>
              <a:rPr sz="1542" b="1" spc="-23" dirty="0">
                <a:solidFill>
                  <a:srgbClr val="FF0000"/>
                </a:solidFill>
                <a:latin typeface="Meiryo UI"/>
                <a:cs typeface="Meiryo UI"/>
              </a:rPr>
              <a:t>一</a:t>
            </a:r>
            <a:r>
              <a:rPr sz="1542" b="1" spc="-9" dirty="0">
                <a:solidFill>
                  <a:srgbClr val="FF0000"/>
                </a:solidFill>
                <a:latin typeface="Meiryo UI"/>
                <a:cs typeface="Meiryo UI"/>
              </a:rPr>
              <a:t>体</a:t>
            </a:r>
            <a:r>
              <a:rPr sz="1542" b="1" spc="-14" dirty="0">
                <a:solidFill>
                  <a:srgbClr val="FF0000"/>
                </a:solidFill>
                <a:latin typeface="Meiryo UI"/>
                <a:cs typeface="Meiryo UI"/>
              </a:rPr>
              <a:t>と</a:t>
            </a:r>
            <a:r>
              <a:rPr sz="1542" b="1" spc="-9" dirty="0">
                <a:solidFill>
                  <a:srgbClr val="FF0000"/>
                </a:solidFill>
                <a:latin typeface="Meiryo UI"/>
                <a:cs typeface="Meiryo UI"/>
              </a:rPr>
              <a:t>した</a:t>
            </a:r>
            <a:r>
              <a:rPr sz="1542" b="1" spc="-23" dirty="0">
                <a:solidFill>
                  <a:srgbClr val="FF0000"/>
                </a:solidFill>
                <a:latin typeface="Meiryo UI"/>
                <a:cs typeface="Meiryo UI"/>
              </a:rPr>
              <a:t>改</a:t>
            </a:r>
            <a:r>
              <a:rPr sz="1542" b="1" spc="-9" dirty="0">
                <a:solidFill>
                  <a:srgbClr val="FF0000"/>
                </a:solidFill>
                <a:latin typeface="Meiryo UI"/>
                <a:cs typeface="Meiryo UI"/>
              </a:rPr>
              <a:t>革</a:t>
            </a:r>
            <a:r>
              <a:rPr sz="1542" b="1" spc="-9" dirty="0">
                <a:latin typeface="Meiryo UI"/>
                <a:cs typeface="Meiryo UI"/>
              </a:rPr>
              <a:t>を</a:t>
            </a:r>
            <a:r>
              <a:rPr sz="1542" b="1" spc="-23" dirty="0">
                <a:latin typeface="Meiryo UI"/>
                <a:cs typeface="Meiryo UI"/>
              </a:rPr>
              <a:t>強</a:t>
            </a:r>
            <a:r>
              <a:rPr sz="1542" b="1" spc="-9" dirty="0">
                <a:latin typeface="Meiryo UI"/>
                <a:cs typeface="Meiryo UI"/>
              </a:rPr>
              <a:t>力に</a:t>
            </a:r>
            <a:r>
              <a:rPr sz="1542" b="1" spc="-23" dirty="0">
                <a:latin typeface="Meiryo UI"/>
                <a:cs typeface="Meiryo UI"/>
              </a:rPr>
              <a:t>推</a:t>
            </a:r>
            <a:r>
              <a:rPr sz="1542" b="1" spc="-9" dirty="0">
                <a:latin typeface="Meiryo UI"/>
                <a:cs typeface="Meiryo UI"/>
              </a:rPr>
              <a:t>進。</a:t>
            </a:r>
            <a:endParaRPr sz="1542">
              <a:latin typeface="Meiryo UI"/>
              <a:cs typeface="Meiryo U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526" y="45736"/>
            <a:ext cx="5207010" cy="373322"/>
          </a:xfrm>
          <a:prstGeom prst="rect">
            <a:avLst/>
          </a:prstGeom>
        </p:spPr>
        <p:txBody>
          <a:bodyPr vert="horz" wrap="square" lIns="0" tIns="10365" rIns="0" bIns="0" rtlCol="0">
            <a:spAutoFit/>
          </a:bodyPr>
          <a:lstStyle/>
          <a:p>
            <a:pPr marL="11516">
              <a:spcBef>
                <a:spcPts val="82"/>
              </a:spcBef>
            </a:pPr>
            <a:r>
              <a:rPr sz="2358" spc="-9" dirty="0">
                <a:solidFill>
                  <a:schemeClr val="bg1"/>
                </a:solidFill>
                <a:latin typeface="Meiryo UI"/>
                <a:cs typeface="Meiryo UI"/>
              </a:rPr>
              <a:t>ＧＩＧＡ</a:t>
            </a:r>
            <a:r>
              <a:rPr sz="2358" spc="-14" dirty="0">
                <a:solidFill>
                  <a:schemeClr val="bg1"/>
                </a:solidFill>
                <a:latin typeface="Meiryo UI"/>
                <a:cs typeface="Meiryo UI"/>
              </a:rPr>
              <a:t>ス</a:t>
            </a:r>
            <a:r>
              <a:rPr sz="2358" spc="-5" dirty="0">
                <a:solidFill>
                  <a:schemeClr val="bg1"/>
                </a:solidFill>
                <a:latin typeface="Meiryo UI"/>
                <a:cs typeface="Meiryo UI"/>
              </a:rPr>
              <a:t>ク</a:t>
            </a:r>
            <a:r>
              <a:rPr sz="2358" spc="-18" dirty="0">
                <a:solidFill>
                  <a:schemeClr val="bg1"/>
                </a:solidFill>
                <a:latin typeface="Meiryo UI"/>
                <a:cs typeface="Meiryo UI"/>
              </a:rPr>
              <a:t>ー</a:t>
            </a:r>
            <a:r>
              <a:rPr sz="2358" spc="-9" dirty="0">
                <a:solidFill>
                  <a:schemeClr val="bg1"/>
                </a:solidFill>
                <a:latin typeface="Meiryo UI"/>
                <a:cs typeface="Meiryo UI"/>
              </a:rPr>
              <a:t>ル構想</a:t>
            </a:r>
            <a:r>
              <a:rPr sz="2358" spc="-14" dirty="0">
                <a:solidFill>
                  <a:schemeClr val="bg1"/>
                </a:solidFill>
                <a:latin typeface="Meiryo UI"/>
                <a:cs typeface="Meiryo UI"/>
              </a:rPr>
              <a:t>の</a:t>
            </a:r>
            <a:r>
              <a:rPr sz="2358" spc="-9" dirty="0">
                <a:solidFill>
                  <a:schemeClr val="bg1"/>
                </a:solidFill>
                <a:latin typeface="Meiryo UI"/>
                <a:cs typeface="Meiryo UI"/>
              </a:rPr>
              <a:t>実現</a:t>
            </a:r>
            <a:endParaRPr sz="2358" dirty="0">
              <a:solidFill>
                <a:schemeClr val="bg1"/>
              </a:solidFill>
              <a:latin typeface="Meiryo UI"/>
              <a:cs typeface="Meiryo UI"/>
            </a:endParaRPr>
          </a:p>
        </p:txBody>
      </p:sp>
      <p:sp>
        <p:nvSpPr>
          <p:cNvPr id="3" name="object 3"/>
          <p:cNvSpPr/>
          <p:nvPr/>
        </p:nvSpPr>
        <p:spPr>
          <a:xfrm>
            <a:off x="1514326" y="729677"/>
            <a:ext cx="9260891" cy="0"/>
          </a:xfrm>
          <a:custGeom>
            <a:avLst/>
            <a:gdLst/>
            <a:ahLst/>
            <a:cxnLst/>
            <a:rect l="l" t="t" r="r" b="b"/>
            <a:pathLst>
              <a:path w="10212705">
                <a:moveTo>
                  <a:pt x="0" y="0"/>
                </a:moveTo>
                <a:lnTo>
                  <a:pt x="10212324" y="0"/>
                </a:lnTo>
              </a:path>
            </a:pathLst>
          </a:custGeom>
          <a:ln w="27432">
            <a:solidFill>
              <a:srgbClr val="024FA1"/>
            </a:solidFill>
          </a:ln>
        </p:spPr>
        <p:txBody>
          <a:bodyPr wrap="square" lIns="0" tIns="0" rIns="0" bIns="0" rtlCol="0"/>
          <a:lstStyle/>
          <a:p>
            <a:endParaRPr sz="1632"/>
          </a:p>
        </p:txBody>
      </p:sp>
      <p:sp>
        <p:nvSpPr>
          <p:cNvPr id="4" name="object 4"/>
          <p:cNvSpPr/>
          <p:nvPr/>
        </p:nvSpPr>
        <p:spPr>
          <a:xfrm>
            <a:off x="1524000" y="854055"/>
            <a:ext cx="9312139" cy="479657"/>
          </a:xfrm>
          <a:custGeom>
            <a:avLst/>
            <a:gdLst/>
            <a:ahLst/>
            <a:cxnLst/>
            <a:rect l="l" t="t" r="r" b="b"/>
            <a:pathLst>
              <a:path w="10269220" h="528955">
                <a:moveTo>
                  <a:pt x="10268712" y="0"/>
                </a:moveTo>
                <a:lnTo>
                  <a:pt x="0" y="0"/>
                </a:lnTo>
                <a:lnTo>
                  <a:pt x="0" y="528827"/>
                </a:lnTo>
                <a:lnTo>
                  <a:pt x="10268712" y="528827"/>
                </a:lnTo>
                <a:lnTo>
                  <a:pt x="10268712" y="0"/>
                </a:lnTo>
                <a:close/>
              </a:path>
            </a:pathLst>
          </a:custGeom>
          <a:solidFill>
            <a:srgbClr val="EBF0DD"/>
          </a:solidFill>
        </p:spPr>
        <p:txBody>
          <a:bodyPr wrap="square" lIns="0" tIns="0" rIns="0" bIns="0" rtlCol="0"/>
          <a:lstStyle/>
          <a:p>
            <a:endParaRPr sz="1632"/>
          </a:p>
        </p:txBody>
      </p:sp>
      <p:sp>
        <p:nvSpPr>
          <p:cNvPr id="5" name="object 5"/>
          <p:cNvSpPr txBox="1"/>
          <p:nvPr/>
        </p:nvSpPr>
        <p:spPr>
          <a:xfrm>
            <a:off x="5595266" y="408600"/>
            <a:ext cx="2778671" cy="283110"/>
          </a:xfrm>
          <a:prstGeom prst="rect">
            <a:avLst/>
          </a:prstGeom>
        </p:spPr>
        <p:txBody>
          <a:bodyPr vert="horz" wrap="square" lIns="0" tIns="10941" rIns="0" bIns="0" rtlCol="0">
            <a:spAutoFit/>
          </a:bodyPr>
          <a:lstStyle/>
          <a:p>
            <a:pPr marL="34549">
              <a:spcBef>
                <a:spcPts val="86"/>
              </a:spcBef>
            </a:pPr>
            <a:r>
              <a:rPr sz="2652" b="1" spc="-6" baseline="-5698" dirty="0">
                <a:latin typeface="Meiryo UI"/>
                <a:cs typeface="Meiryo UI"/>
              </a:rPr>
              <a:t>4,819</a:t>
            </a:r>
            <a:r>
              <a:rPr sz="2652" b="1" spc="-14" baseline="-5698" dirty="0">
                <a:latin typeface="Meiryo UI"/>
                <a:cs typeface="Meiryo UI"/>
              </a:rPr>
              <a:t>億</a:t>
            </a:r>
            <a:r>
              <a:rPr sz="2652" b="1" spc="-1013" baseline="-5698" dirty="0">
                <a:latin typeface="Meiryo UI"/>
                <a:cs typeface="Meiryo UI"/>
              </a:rPr>
              <a:t>円</a:t>
            </a:r>
            <a:r>
              <a:rPr sz="1360" spc="9" dirty="0">
                <a:latin typeface="Meiryo UI"/>
                <a:cs typeface="Meiryo UI"/>
              </a:rPr>
              <a:t>（文部科学省所管）</a:t>
            </a:r>
            <a:endParaRPr sz="1360" dirty="0">
              <a:latin typeface="Meiryo UI"/>
              <a:cs typeface="Meiryo UI"/>
            </a:endParaRPr>
          </a:p>
        </p:txBody>
      </p:sp>
      <p:grpSp>
        <p:nvGrpSpPr>
          <p:cNvPr id="6" name="object 6"/>
          <p:cNvGrpSpPr/>
          <p:nvPr/>
        </p:nvGrpSpPr>
        <p:grpSpPr>
          <a:xfrm>
            <a:off x="8203727" y="1510488"/>
            <a:ext cx="2428803" cy="1713636"/>
            <a:chOff x="7671054" y="1665732"/>
            <a:chExt cx="2678430" cy="1889760"/>
          </a:xfrm>
        </p:grpSpPr>
        <p:sp>
          <p:nvSpPr>
            <p:cNvPr id="7" name="object 7"/>
            <p:cNvSpPr/>
            <p:nvPr/>
          </p:nvSpPr>
          <p:spPr>
            <a:xfrm>
              <a:off x="7694676" y="2394204"/>
              <a:ext cx="1841500" cy="754380"/>
            </a:xfrm>
            <a:custGeom>
              <a:avLst/>
              <a:gdLst/>
              <a:ahLst/>
              <a:cxnLst/>
              <a:rect l="l" t="t" r="r" b="b"/>
              <a:pathLst>
                <a:path w="1841500" h="754380">
                  <a:moveTo>
                    <a:pt x="0" y="754379"/>
                  </a:moveTo>
                  <a:lnTo>
                    <a:pt x="1840992" y="0"/>
                  </a:lnTo>
                </a:path>
              </a:pathLst>
            </a:custGeom>
            <a:ln w="47244">
              <a:solidFill>
                <a:srgbClr val="FFBF00"/>
              </a:solidFill>
            </a:ln>
          </p:spPr>
          <p:txBody>
            <a:bodyPr wrap="square" lIns="0" tIns="0" rIns="0" bIns="0" rtlCol="0"/>
            <a:lstStyle/>
            <a:p>
              <a:endParaRPr sz="1632"/>
            </a:p>
          </p:txBody>
        </p:sp>
        <p:pic>
          <p:nvPicPr>
            <p:cNvPr id="8" name="object 8"/>
            <p:cNvPicPr/>
            <p:nvPr/>
          </p:nvPicPr>
          <p:blipFill>
            <a:blip r:embed="rId2" cstate="print"/>
            <a:stretch>
              <a:fillRect/>
            </a:stretch>
          </p:blipFill>
          <p:spPr>
            <a:xfrm>
              <a:off x="9512808" y="1665732"/>
              <a:ext cx="836676" cy="838200"/>
            </a:xfrm>
            <a:prstGeom prst="rect">
              <a:avLst/>
            </a:prstGeom>
          </p:spPr>
        </p:pic>
        <p:pic>
          <p:nvPicPr>
            <p:cNvPr id="9" name="object 9"/>
            <p:cNvPicPr/>
            <p:nvPr/>
          </p:nvPicPr>
          <p:blipFill>
            <a:blip r:embed="rId3" cstate="print"/>
            <a:stretch>
              <a:fillRect/>
            </a:stretch>
          </p:blipFill>
          <p:spPr>
            <a:xfrm>
              <a:off x="9762744" y="2991612"/>
              <a:ext cx="441959" cy="400265"/>
            </a:xfrm>
            <a:prstGeom prst="rect">
              <a:avLst/>
            </a:prstGeom>
          </p:spPr>
        </p:pic>
        <p:pic>
          <p:nvPicPr>
            <p:cNvPr id="10" name="object 10"/>
            <p:cNvPicPr/>
            <p:nvPr/>
          </p:nvPicPr>
          <p:blipFill>
            <a:blip r:embed="rId4" cstate="print"/>
            <a:stretch>
              <a:fillRect/>
            </a:stretch>
          </p:blipFill>
          <p:spPr>
            <a:xfrm>
              <a:off x="8836152" y="2738628"/>
              <a:ext cx="778764" cy="816863"/>
            </a:xfrm>
            <a:prstGeom prst="rect">
              <a:avLst/>
            </a:prstGeom>
          </p:spPr>
        </p:pic>
      </p:grpSp>
      <p:grpSp>
        <p:nvGrpSpPr>
          <p:cNvPr id="11" name="object 11"/>
          <p:cNvGrpSpPr/>
          <p:nvPr/>
        </p:nvGrpSpPr>
        <p:grpSpPr>
          <a:xfrm>
            <a:off x="6336001" y="2354867"/>
            <a:ext cx="1557589" cy="883306"/>
            <a:chOff x="5611367" y="2596895"/>
            <a:chExt cx="1717675" cy="974090"/>
          </a:xfrm>
        </p:grpSpPr>
        <p:pic>
          <p:nvPicPr>
            <p:cNvPr id="12" name="object 12"/>
            <p:cNvPicPr/>
            <p:nvPr/>
          </p:nvPicPr>
          <p:blipFill>
            <a:blip r:embed="rId5" cstate="print"/>
            <a:stretch>
              <a:fillRect/>
            </a:stretch>
          </p:blipFill>
          <p:spPr>
            <a:xfrm>
              <a:off x="5611367" y="2596895"/>
              <a:ext cx="1520952" cy="856488"/>
            </a:xfrm>
            <a:prstGeom prst="rect">
              <a:avLst/>
            </a:prstGeom>
          </p:spPr>
        </p:pic>
        <p:pic>
          <p:nvPicPr>
            <p:cNvPr id="13" name="object 13"/>
            <p:cNvPicPr/>
            <p:nvPr/>
          </p:nvPicPr>
          <p:blipFill>
            <a:blip r:embed="rId6" cstate="print"/>
            <a:stretch>
              <a:fillRect/>
            </a:stretch>
          </p:blipFill>
          <p:spPr>
            <a:xfrm>
              <a:off x="6836663" y="3041903"/>
              <a:ext cx="492251" cy="516636"/>
            </a:xfrm>
            <a:prstGeom prst="rect">
              <a:avLst/>
            </a:prstGeom>
          </p:spPr>
        </p:pic>
        <p:pic>
          <p:nvPicPr>
            <p:cNvPr id="14" name="object 14"/>
            <p:cNvPicPr/>
            <p:nvPr/>
          </p:nvPicPr>
          <p:blipFill>
            <a:blip r:embed="rId7" cstate="print"/>
            <a:stretch>
              <a:fillRect/>
            </a:stretch>
          </p:blipFill>
          <p:spPr>
            <a:xfrm>
              <a:off x="6225539" y="3037331"/>
              <a:ext cx="487680" cy="518160"/>
            </a:xfrm>
            <a:prstGeom prst="rect">
              <a:avLst/>
            </a:prstGeom>
          </p:spPr>
        </p:pic>
        <p:pic>
          <p:nvPicPr>
            <p:cNvPr id="15" name="object 15"/>
            <p:cNvPicPr/>
            <p:nvPr/>
          </p:nvPicPr>
          <p:blipFill>
            <a:blip r:embed="rId8" cstate="print"/>
            <a:stretch>
              <a:fillRect/>
            </a:stretch>
          </p:blipFill>
          <p:spPr>
            <a:xfrm>
              <a:off x="5618987" y="3051047"/>
              <a:ext cx="487679" cy="519684"/>
            </a:xfrm>
            <a:prstGeom prst="rect">
              <a:avLst/>
            </a:prstGeom>
          </p:spPr>
        </p:pic>
      </p:grpSp>
      <p:pic>
        <p:nvPicPr>
          <p:cNvPr id="16" name="object 16"/>
          <p:cNvPicPr/>
          <p:nvPr/>
        </p:nvPicPr>
        <p:blipFill>
          <a:blip r:embed="rId9" cstate="print"/>
          <a:stretch>
            <a:fillRect/>
          </a:stretch>
        </p:blipFill>
        <p:spPr>
          <a:xfrm>
            <a:off x="7963956" y="2607767"/>
            <a:ext cx="381422" cy="597009"/>
          </a:xfrm>
          <a:prstGeom prst="rect">
            <a:avLst/>
          </a:prstGeom>
        </p:spPr>
      </p:pic>
      <p:sp>
        <p:nvSpPr>
          <p:cNvPr id="17" name="object 17"/>
          <p:cNvSpPr txBox="1"/>
          <p:nvPr/>
        </p:nvSpPr>
        <p:spPr>
          <a:xfrm>
            <a:off x="2208994" y="861886"/>
            <a:ext cx="8224993" cy="1336632"/>
          </a:xfrm>
          <a:prstGeom prst="rect">
            <a:avLst/>
          </a:prstGeom>
        </p:spPr>
        <p:txBody>
          <a:bodyPr vert="horz" wrap="square" lIns="0" tIns="6334" rIns="0" bIns="0" rtlCol="0">
            <a:spAutoFit/>
          </a:bodyPr>
          <a:lstStyle/>
          <a:p>
            <a:pPr marL="11516" marR="190596">
              <a:lnSpc>
                <a:spcPct val="102899"/>
              </a:lnSpc>
              <a:spcBef>
                <a:spcPts val="50"/>
              </a:spcBef>
            </a:pPr>
            <a:r>
              <a:rPr sz="1270" b="1" u="sng" dirty="0">
                <a:uFill>
                  <a:solidFill>
                    <a:srgbClr val="000000"/>
                  </a:solidFill>
                </a:uFill>
                <a:latin typeface="Meiryo UI"/>
                <a:cs typeface="Meiryo UI"/>
              </a:rPr>
              <a:t>Society5.0時代</a:t>
            </a:r>
            <a:r>
              <a:rPr sz="1270" b="1" u="sng" spc="-5" dirty="0">
                <a:uFill>
                  <a:solidFill>
                    <a:srgbClr val="000000"/>
                  </a:solidFill>
                </a:uFill>
                <a:latin typeface="Meiryo UI"/>
                <a:cs typeface="Meiryo UI"/>
              </a:rPr>
              <a:t>を</a:t>
            </a:r>
            <a:r>
              <a:rPr sz="1270" b="1" u="sng" dirty="0">
                <a:uFill>
                  <a:solidFill>
                    <a:srgbClr val="000000"/>
                  </a:solidFill>
                </a:uFill>
                <a:latin typeface="Meiryo UI"/>
                <a:cs typeface="Meiryo UI"/>
              </a:rPr>
              <a:t>生</a:t>
            </a:r>
            <a:r>
              <a:rPr sz="1270" b="1" u="sng" spc="-5" dirty="0">
                <a:uFill>
                  <a:solidFill>
                    <a:srgbClr val="000000"/>
                  </a:solidFill>
                </a:uFill>
                <a:latin typeface="Meiryo UI"/>
                <a:cs typeface="Meiryo UI"/>
              </a:rPr>
              <a:t>き</a:t>
            </a:r>
            <a:r>
              <a:rPr sz="1270" b="1" u="sng" dirty="0">
                <a:uFill>
                  <a:solidFill>
                    <a:srgbClr val="000000"/>
                  </a:solidFill>
                </a:uFill>
                <a:latin typeface="Meiryo UI"/>
                <a:cs typeface="Meiryo UI"/>
              </a:rPr>
              <a:t>る子供た</a:t>
            </a:r>
            <a:r>
              <a:rPr sz="1270" b="1" u="sng" spc="-5" dirty="0">
                <a:uFill>
                  <a:solidFill>
                    <a:srgbClr val="000000"/>
                  </a:solidFill>
                </a:uFill>
                <a:latin typeface="Meiryo UI"/>
                <a:cs typeface="Meiryo UI"/>
              </a:rPr>
              <a:t>ちに</a:t>
            </a:r>
            <a:r>
              <a:rPr sz="1270" b="1" u="sng" dirty="0">
                <a:uFill>
                  <a:solidFill>
                    <a:srgbClr val="000000"/>
                  </a:solidFill>
                </a:uFill>
                <a:latin typeface="Meiryo UI"/>
                <a:cs typeface="Meiryo UI"/>
              </a:rPr>
              <a:t>相応</a:t>
            </a:r>
            <a:r>
              <a:rPr sz="1270" b="1" u="sng" spc="-5" dirty="0">
                <a:uFill>
                  <a:solidFill>
                    <a:srgbClr val="000000"/>
                  </a:solidFill>
                </a:uFill>
                <a:latin typeface="Meiryo UI"/>
                <a:cs typeface="Meiryo UI"/>
              </a:rPr>
              <a:t>しい</a:t>
            </a:r>
            <a:r>
              <a:rPr sz="1270" b="1" u="sng" dirty="0">
                <a:uFill>
                  <a:solidFill>
                    <a:srgbClr val="000000"/>
                  </a:solidFill>
                </a:uFill>
                <a:latin typeface="Meiryo UI"/>
                <a:cs typeface="Meiryo UI"/>
              </a:rPr>
              <a:t>、全</a:t>
            </a:r>
            <a:r>
              <a:rPr sz="1270" b="1" u="sng" spc="-5" dirty="0">
                <a:uFill>
                  <a:solidFill>
                    <a:srgbClr val="000000"/>
                  </a:solidFill>
                </a:uFill>
                <a:latin typeface="Meiryo UI"/>
                <a:cs typeface="Meiryo UI"/>
              </a:rPr>
              <a:t>ての</a:t>
            </a:r>
            <a:r>
              <a:rPr sz="1270" b="1" u="sng" dirty="0">
                <a:uFill>
                  <a:solidFill>
                    <a:srgbClr val="000000"/>
                  </a:solidFill>
                </a:uFill>
                <a:latin typeface="Meiryo UI"/>
                <a:cs typeface="Meiryo UI"/>
              </a:rPr>
              <a:t>子供た</a:t>
            </a:r>
            <a:r>
              <a:rPr sz="1270" b="1" u="sng" spc="-5" dirty="0">
                <a:uFill>
                  <a:solidFill>
                    <a:srgbClr val="000000"/>
                  </a:solidFill>
                </a:uFill>
                <a:latin typeface="Meiryo UI"/>
                <a:cs typeface="Meiryo UI"/>
              </a:rPr>
              <a:t>ちの</a:t>
            </a:r>
            <a:r>
              <a:rPr sz="1270" b="1" u="sng" dirty="0">
                <a:uFill>
                  <a:solidFill>
                    <a:srgbClr val="000000"/>
                  </a:solidFill>
                </a:uFill>
                <a:latin typeface="Meiryo UI"/>
                <a:cs typeface="Meiryo UI"/>
              </a:rPr>
              <a:t>可能性</a:t>
            </a:r>
            <a:r>
              <a:rPr sz="1270" b="1" u="sng" spc="-5" dirty="0">
                <a:uFill>
                  <a:solidFill>
                    <a:srgbClr val="000000"/>
                  </a:solidFill>
                </a:uFill>
                <a:latin typeface="Meiryo UI"/>
                <a:cs typeface="Meiryo UI"/>
              </a:rPr>
              <a:t>を</a:t>
            </a:r>
            <a:r>
              <a:rPr sz="1270" b="1" u="sng" dirty="0">
                <a:uFill>
                  <a:solidFill>
                    <a:srgbClr val="000000"/>
                  </a:solidFill>
                </a:uFill>
                <a:latin typeface="Meiryo UI"/>
                <a:cs typeface="Meiryo UI"/>
              </a:rPr>
              <a:t>引</a:t>
            </a:r>
            <a:r>
              <a:rPr sz="1270" b="1" u="sng" spc="-5" dirty="0">
                <a:uFill>
                  <a:solidFill>
                    <a:srgbClr val="000000"/>
                  </a:solidFill>
                </a:uFill>
                <a:latin typeface="Meiryo UI"/>
                <a:cs typeface="Meiryo UI"/>
              </a:rPr>
              <a:t>き</a:t>
            </a:r>
            <a:r>
              <a:rPr sz="1270" b="1" u="sng" dirty="0">
                <a:uFill>
                  <a:solidFill>
                    <a:srgbClr val="000000"/>
                  </a:solidFill>
                </a:uFill>
                <a:latin typeface="Meiryo UI"/>
                <a:cs typeface="Meiryo UI"/>
              </a:rPr>
              <a:t>出</a:t>
            </a:r>
            <a:r>
              <a:rPr sz="1270" b="1" u="sng" spc="-9" dirty="0">
                <a:uFill>
                  <a:solidFill>
                    <a:srgbClr val="000000"/>
                  </a:solidFill>
                </a:uFill>
                <a:latin typeface="Meiryo UI"/>
                <a:cs typeface="Meiryo UI"/>
              </a:rPr>
              <a:t>す</a:t>
            </a:r>
            <a:r>
              <a:rPr sz="1270" b="1" u="sng" dirty="0">
                <a:uFill>
                  <a:solidFill>
                    <a:srgbClr val="000000"/>
                  </a:solidFill>
                </a:uFill>
                <a:latin typeface="Meiryo UI"/>
                <a:cs typeface="Meiryo UI"/>
              </a:rPr>
              <a:t>個別最適</a:t>
            </a:r>
            <a:r>
              <a:rPr sz="1270" b="1" u="sng" spc="-5" dirty="0">
                <a:uFill>
                  <a:solidFill>
                    <a:srgbClr val="000000"/>
                  </a:solidFill>
                </a:uFill>
                <a:latin typeface="Meiryo UI"/>
                <a:cs typeface="Meiryo UI"/>
              </a:rPr>
              <a:t>な</a:t>
            </a:r>
            <a:r>
              <a:rPr sz="1270" b="1" u="sng" dirty="0">
                <a:uFill>
                  <a:solidFill>
                    <a:srgbClr val="000000"/>
                  </a:solidFill>
                </a:uFill>
                <a:latin typeface="Meiryo UI"/>
                <a:cs typeface="Meiryo UI"/>
              </a:rPr>
              <a:t>学び</a:t>
            </a:r>
            <a:r>
              <a:rPr sz="1270" b="1" u="sng" spc="-5" dirty="0">
                <a:uFill>
                  <a:solidFill>
                    <a:srgbClr val="000000"/>
                  </a:solidFill>
                </a:uFill>
                <a:latin typeface="Meiryo UI"/>
                <a:cs typeface="Meiryo UI"/>
              </a:rPr>
              <a:t>と</a:t>
            </a:r>
            <a:r>
              <a:rPr sz="1270" b="1" u="sng" dirty="0">
                <a:uFill>
                  <a:solidFill>
                    <a:srgbClr val="000000"/>
                  </a:solidFill>
                </a:uFill>
                <a:latin typeface="Meiryo UI"/>
                <a:cs typeface="Meiryo UI"/>
              </a:rPr>
              <a:t>協働的</a:t>
            </a:r>
            <a:r>
              <a:rPr sz="1270" b="1" u="sng" spc="-5" dirty="0">
                <a:uFill>
                  <a:solidFill>
                    <a:srgbClr val="000000"/>
                  </a:solidFill>
                </a:uFill>
                <a:latin typeface="Meiryo UI"/>
                <a:cs typeface="Meiryo UI"/>
              </a:rPr>
              <a:t>な</a:t>
            </a:r>
            <a:r>
              <a:rPr sz="1270" b="1" u="sng" dirty="0">
                <a:uFill>
                  <a:solidFill>
                    <a:srgbClr val="000000"/>
                  </a:solidFill>
                </a:uFill>
                <a:latin typeface="Meiryo UI"/>
                <a:cs typeface="Meiryo UI"/>
              </a:rPr>
              <a:t>学び</a:t>
            </a:r>
            <a:r>
              <a:rPr sz="1270" b="1" u="sng" spc="-5" dirty="0">
                <a:uFill>
                  <a:solidFill>
                    <a:srgbClr val="000000"/>
                  </a:solidFill>
                </a:uFill>
                <a:latin typeface="Meiryo UI"/>
                <a:cs typeface="Meiryo UI"/>
              </a:rPr>
              <a:t>を</a:t>
            </a:r>
            <a:r>
              <a:rPr sz="1270" b="1" u="sng" dirty="0">
                <a:uFill>
                  <a:solidFill>
                    <a:srgbClr val="000000"/>
                  </a:solidFill>
                </a:uFill>
                <a:latin typeface="Meiryo UI"/>
                <a:cs typeface="Meiryo UI"/>
              </a:rPr>
              <a:t>実</a:t>
            </a:r>
            <a:r>
              <a:rPr sz="1270" b="1" u="sng" spc="-1238" dirty="0">
                <a:uFill>
                  <a:solidFill>
                    <a:srgbClr val="000000"/>
                  </a:solidFill>
                </a:uFill>
                <a:latin typeface="Meiryo UI"/>
                <a:cs typeface="Meiryo UI"/>
              </a:rPr>
              <a:t>現 </a:t>
            </a:r>
            <a:r>
              <a:rPr sz="1270" b="1" u="sng" spc="-9" dirty="0">
                <a:uFill>
                  <a:solidFill>
                    <a:srgbClr val="000000"/>
                  </a:solidFill>
                </a:uFill>
                <a:latin typeface="Meiryo UI"/>
                <a:cs typeface="Meiryo UI"/>
              </a:rPr>
              <a:t>す</a:t>
            </a:r>
            <a:r>
              <a:rPr sz="1270" b="1" u="sng" dirty="0">
                <a:uFill>
                  <a:solidFill>
                    <a:srgbClr val="000000"/>
                  </a:solidFill>
                </a:uFill>
                <a:latin typeface="Meiryo UI"/>
                <a:cs typeface="Meiryo UI"/>
              </a:rPr>
              <a:t>るた</a:t>
            </a:r>
            <a:r>
              <a:rPr sz="1270" b="1" u="sng" spc="-5" dirty="0">
                <a:uFill>
                  <a:solidFill>
                    <a:srgbClr val="000000"/>
                  </a:solidFill>
                </a:uFill>
                <a:latin typeface="Meiryo UI"/>
                <a:cs typeface="Meiryo UI"/>
              </a:rPr>
              <a:t>め</a:t>
            </a:r>
            <a:r>
              <a:rPr sz="1270" b="1" u="sng" dirty="0">
                <a:uFill>
                  <a:solidFill>
                    <a:srgbClr val="000000"/>
                  </a:solidFill>
                </a:uFill>
                <a:latin typeface="Meiryo UI"/>
                <a:cs typeface="Meiryo UI"/>
              </a:rPr>
              <a:t>、</a:t>
            </a:r>
            <a:r>
              <a:rPr sz="1270" b="1" u="sng" spc="5" dirty="0">
                <a:uFill>
                  <a:solidFill>
                    <a:srgbClr val="000000"/>
                  </a:solidFill>
                </a:uFill>
                <a:latin typeface="Meiryo UI"/>
                <a:cs typeface="Meiryo UI"/>
              </a:rPr>
              <a:t>「</a:t>
            </a:r>
            <a:r>
              <a:rPr sz="1270" b="1" u="sng" spc="-5" dirty="0">
                <a:uFill>
                  <a:solidFill>
                    <a:srgbClr val="000000"/>
                  </a:solidFill>
                </a:uFill>
                <a:latin typeface="Meiryo UI"/>
                <a:cs typeface="Meiryo UI"/>
              </a:rPr>
              <a:t>1</a:t>
            </a:r>
            <a:r>
              <a:rPr sz="1270" b="1" u="sng" dirty="0">
                <a:uFill>
                  <a:solidFill>
                    <a:srgbClr val="000000"/>
                  </a:solidFill>
                </a:uFill>
                <a:latin typeface="Meiryo UI"/>
                <a:cs typeface="Meiryo UI"/>
              </a:rPr>
              <a:t>人</a:t>
            </a:r>
            <a:r>
              <a:rPr sz="1270" b="1" u="sng" spc="-5" dirty="0">
                <a:uFill>
                  <a:solidFill>
                    <a:srgbClr val="000000"/>
                  </a:solidFill>
                </a:uFill>
                <a:latin typeface="Meiryo UI"/>
                <a:cs typeface="Meiryo UI"/>
              </a:rPr>
              <a:t>1</a:t>
            </a:r>
            <a:r>
              <a:rPr sz="1270" b="1" u="sng" dirty="0">
                <a:uFill>
                  <a:solidFill>
                    <a:srgbClr val="000000"/>
                  </a:solidFill>
                </a:uFill>
                <a:latin typeface="Meiryo UI"/>
                <a:cs typeface="Meiryo UI"/>
              </a:rPr>
              <a:t>台端末</a:t>
            </a:r>
            <a:r>
              <a:rPr sz="1270" b="1" u="sng" spc="5" dirty="0">
                <a:uFill>
                  <a:solidFill>
                    <a:srgbClr val="000000"/>
                  </a:solidFill>
                </a:uFill>
                <a:latin typeface="Meiryo UI"/>
                <a:cs typeface="Meiryo UI"/>
              </a:rPr>
              <a:t>」</a:t>
            </a:r>
            <a:r>
              <a:rPr sz="1270" b="1" u="sng" spc="-5" dirty="0">
                <a:uFill>
                  <a:solidFill>
                    <a:srgbClr val="000000"/>
                  </a:solidFill>
                </a:uFill>
                <a:latin typeface="Meiryo UI"/>
                <a:cs typeface="Meiryo UI"/>
              </a:rPr>
              <a:t>と</a:t>
            </a:r>
            <a:r>
              <a:rPr sz="1270" b="1" u="sng" dirty="0">
                <a:uFill>
                  <a:solidFill>
                    <a:srgbClr val="000000"/>
                  </a:solidFill>
                </a:uFill>
                <a:latin typeface="Meiryo UI"/>
                <a:cs typeface="Meiryo UI"/>
              </a:rPr>
              <a:t>学校</a:t>
            </a:r>
            <a:r>
              <a:rPr sz="1270" b="1" u="sng" spc="-5" dirty="0">
                <a:uFill>
                  <a:solidFill>
                    <a:srgbClr val="000000"/>
                  </a:solidFill>
                </a:uFill>
                <a:latin typeface="Meiryo UI"/>
                <a:cs typeface="Meiryo UI"/>
              </a:rPr>
              <a:t>に</a:t>
            </a:r>
            <a:r>
              <a:rPr sz="1270" b="1" u="sng" dirty="0">
                <a:uFill>
                  <a:solidFill>
                    <a:srgbClr val="000000"/>
                  </a:solidFill>
                </a:uFill>
                <a:latin typeface="Meiryo UI"/>
                <a:cs typeface="Meiryo UI"/>
              </a:rPr>
              <a:t>お</a:t>
            </a:r>
            <a:r>
              <a:rPr sz="1270" b="1" u="sng" spc="-5" dirty="0">
                <a:uFill>
                  <a:solidFill>
                    <a:srgbClr val="000000"/>
                  </a:solidFill>
                </a:uFill>
                <a:latin typeface="Meiryo UI"/>
                <a:cs typeface="Meiryo UI"/>
              </a:rPr>
              <a:t>け</a:t>
            </a:r>
            <a:r>
              <a:rPr sz="1270" b="1" u="sng" dirty="0">
                <a:uFill>
                  <a:solidFill>
                    <a:srgbClr val="000000"/>
                  </a:solidFill>
                </a:uFill>
                <a:latin typeface="Meiryo UI"/>
                <a:cs typeface="Meiryo UI"/>
              </a:rPr>
              <a:t>る高速通信ネ</a:t>
            </a:r>
            <a:r>
              <a:rPr sz="1270" b="1" u="sng" spc="-5" dirty="0">
                <a:uFill>
                  <a:solidFill>
                    <a:srgbClr val="000000"/>
                  </a:solidFill>
                </a:uFill>
                <a:latin typeface="Meiryo UI"/>
                <a:cs typeface="Meiryo UI"/>
              </a:rPr>
              <a:t>ットワー</a:t>
            </a:r>
            <a:r>
              <a:rPr sz="1270" b="1" u="sng" spc="5" dirty="0">
                <a:uFill>
                  <a:solidFill>
                    <a:srgbClr val="000000"/>
                  </a:solidFill>
                </a:uFill>
                <a:latin typeface="Meiryo UI"/>
                <a:cs typeface="Meiryo UI"/>
              </a:rPr>
              <a:t>ク</a:t>
            </a:r>
            <a:r>
              <a:rPr sz="1270" b="1" u="sng" spc="-5" dirty="0">
                <a:uFill>
                  <a:solidFill>
                    <a:srgbClr val="000000"/>
                  </a:solidFill>
                </a:uFill>
                <a:latin typeface="Meiryo UI"/>
                <a:cs typeface="Meiryo UI"/>
              </a:rPr>
              <a:t>を</a:t>
            </a:r>
            <a:r>
              <a:rPr sz="1270" b="1" u="sng" dirty="0">
                <a:uFill>
                  <a:solidFill>
                    <a:srgbClr val="000000"/>
                  </a:solidFill>
                </a:uFill>
                <a:latin typeface="Meiryo UI"/>
                <a:cs typeface="Meiryo UI"/>
              </a:rPr>
              <a:t>整備</a:t>
            </a:r>
            <a:r>
              <a:rPr sz="1270" b="1" u="sng" spc="-9" dirty="0">
                <a:uFill>
                  <a:solidFill>
                    <a:srgbClr val="000000"/>
                  </a:solidFill>
                </a:uFill>
                <a:latin typeface="Meiryo UI"/>
                <a:cs typeface="Meiryo UI"/>
              </a:rPr>
              <a:t>す</a:t>
            </a:r>
            <a:r>
              <a:rPr sz="1270" b="1" u="sng" dirty="0">
                <a:uFill>
                  <a:solidFill>
                    <a:srgbClr val="000000"/>
                  </a:solidFill>
                </a:uFill>
                <a:latin typeface="Meiryo UI"/>
                <a:cs typeface="Meiryo UI"/>
              </a:rPr>
              <a:t>る。</a:t>
            </a:r>
            <a:endParaRPr sz="1270">
              <a:latin typeface="Meiryo UI"/>
              <a:cs typeface="Meiryo UI"/>
            </a:endParaRPr>
          </a:p>
          <a:p>
            <a:pPr marR="4607" algn="r">
              <a:spcBef>
                <a:spcPts val="762"/>
              </a:spcBef>
            </a:pPr>
            <a:r>
              <a:rPr sz="952" spc="14" dirty="0">
                <a:latin typeface="Meiryo UI"/>
                <a:cs typeface="Meiryo UI"/>
              </a:rPr>
              <a:t>クラ</a:t>
            </a:r>
            <a:r>
              <a:rPr sz="952" spc="18" dirty="0">
                <a:latin typeface="Meiryo UI"/>
                <a:cs typeface="Meiryo UI"/>
              </a:rPr>
              <a:t>ウド</a:t>
            </a:r>
            <a:endParaRPr sz="952">
              <a:latin typeface="Meiryo UI"/>
              <a:cs typeface="Meiryo UI"/>
            </a:endParaRPr>
          </a:p>
          <a:p>
            <a:pPr>
              <a:spcBef>
                <a:spcPts val="41"/>
              </a:spcBef>
            </a:pPr>
            <a:endParaRPr sz="1496">
              <a:latin typeface="Meiryo UI"/>
              <a:cs typeface="Meiryo UI"/>
            </a:endParaRPr>
          </a:p>
          <a:p>
            <a:pPr marL="6521714" marR="995589">
              <a:lnSpc>
                <a:spcPct val="102899"/>
              </a:lnSpc>
            </a:pPr>
            <a:r>
              <a:rPr sz="952" spc="27" dirty="0">
                <a:latin typeface="Meiryo UI"/>
                <a:cs typeface="Meiryo UI"/>
              </a:rPr>
              <a:t>高速大容量 機密性</a:t>
            </a:r>
            <a:r>
              <a:rPr sz="952" spc="9" dirty="0">
                <a:latin typeface="Meiryo UI"/>
                <a:cs typeface="Meiryo UI"/>
              </a:rPr>
              <a:t>の</a:t>
            </a:r>
            <a:r>
              <a:rPr sz="952" spc="23" dirty="0">
                <a:latin typeface="Meiryo UI"/>
                <a:cs typeface="Meiryo UI"/>
              </a:rPr>
              <a:t>高い</a:t>
            </a:r>
            <a:endParaRPr sz="952">
              <a:latin typeface="Meiryo UI"/>
              <a:cs typeface="Meiryo UI"/>
            </a:endParaRPr>
          </a:p>
          <a:p>
            <a:pPr marL="6521714">
              <a:spcBef>
                <a:spcPts val="32"/>
              </a:spcBef>
            </a:pPr>
            <a:r>
              <a:rPr sz="952" spc="23" dirty="0">
                <a:latin typeface="Meiryo UI"/>
                <a:cs typeface="Meiryo UI"/>
              </a:rPr>
              <a:t>安価な</a:t>
            </a:r>
            <a:r>
              <a:rPr sz="952" spc="9" dirty="0">
                <a:latin typeface="Meiryo UI"/>
                <a:cs typeface="Meiryo UI"/>
              </a:rPr>
              <a:t>ネッ</a:t>
            </a:r>
            <a:r>
              <a:rPr sz="952" spc="18" dirty="0">
                <a:latin typeface="Meiryo UI"/>
                <a:cs typeface="Meiryo UI"/>
              </a:rPr>
              <a:t>トワ</a:t>
            </a:r>
            <a:r>
              <a:rPr sz="952" spc="9" dirty="0">
                <a:latin typeface="Meiryo UI"/>
                <a:cs typeface="Meiryo UI"/>
              </a:rPr>
              <a:t>ー</a:t>
            </a:r>
            <a:r>
              <a:rPr sz="952" spc="18" dirty="0">
                <a:latin typeface="Meiryo UI"/>
                <a:cs typeface="Meiryo UI"/>
              </a:rPr>
              <a:t>ク</a:t>
            </a:r>
            <a:endParaRPr sz="952">
              <a:latin typeface="Meiryo UI"/>
              <a:cs typeface="Meiryo UI"/>
            </a:endParaRPr>
          </a:p>
        </p:txBody>
      </p:sp>
      <p:sp>
        <p:nvSpPr>
          <p:cNvPr id="18" name="object 18"/>
          <p:cNvSpPr txBox="1"/>
          <p:nvPr/>
        </p:nvSpPr>
        <p:spPr>
          <a:xfrm>
            <a:off x="7767255" y="2453909"/>
            <a:ext cx="769294" cy="161632"/>
          </a:xfrm>
          <a:prstGeom prst="rect">
            <a:avLst/>
          </a:prstGeom>
        </p:spPr>
        <p:txBody>
          <a:bodyPr vert="horz" wrap="square" lIns="0" tIns="14971" rIns="0" bIns="0" rtlCol="0">
            <a:spAutoFit/>
          </a:bodyPr>
          <a:lstStyle/>
          <a:p>
            <a:pPr marL="11516">
              <a:spcBef>
                <a:spcPts val="118"/>
              </a:spcBef>
            </a:pPr>
            <a:r>
              <a:rPr sz="952" spc="27" dirty="0">
                <a:latin typeface="Meiryo UI"/>
                <a:cs typeface="Meiryo UI"/>
              </a:rPr>
              <a:t>１人１台端末</a:t>
            </a:r>
            <a:endParaRPr sz="952">
              <a:latin typeface="Meiryo UI"/>
              <a:cs typeface="Meiryo UI"/>
            </a:endParaRPr>
          </a:p>
        </p:txBody>
      </p:sp>
      <p:sp>
        <p:nvSpPr>
          <p:cNvPr id="19" name="object 19"/>
          <p:cNvSpPr txBox="1"/>
          <p:nvPr/>
        </p:nvSpPr>
        <p:spPr>
          <a:xfrm>
            <a:off x="9695097" y="2506423"/>
            <a:ext cx="722652" cy="161632"/>
          </a:xfrm>
          <a:prstGeom prst="rect">
            <a:avLst/>
          </a:prstGeom>
        </p:spPr>
        <p:txBody>
          <a:bodyPr vert="horz" wrap="square" lIns="0" tIns="14971" rIns="0" bIns="0" rtlCol="0">
            <a:spAutoFit/>
          </a:bodyPr>
          <a:lstStyle/>
          <a:p>
            <a:pPr marL="11516">
              <a:spcBef>
                <a:spcPts val="118"/>
              </a:spcBef>
            </a:pPr>
            <a:r>
              <a:rPr sz="952" spc="27" dirty="0">
                <a:latin typeface="Meiryo UI"/>
                <a:cs typeface="Meiryo UI"/>
              </a:rPr>
              <a:t>家庭</a:t>
            </a:r>
            <a:r>
              <a:rPr sz="952" spc="9" dirty="0">
                <a:latin typeface="Meiryo UI"/>
                <a:cs typeface="Meiryo UI"/>
              </a:rPr>
              <a:t>での</a:t>
            </a:r>
            <a:r>
              <a:rPr sz="952" spc="27" dirty="0">
                <a:latin typeface="Meiryo UI"/>
                <a:cs typeface="Meiryo UI"/>
              </a:rPr>
              <a:t>活用</a:t>
            </a:r>
            <a:endParaRPr sz="952">
              <a:latin typeface="Meiryo UI"/>
              <a:cs typeface="Meiryo UI"/>
            </a:endParaRPr>
          </a:p>
        </p:txBody>
      </p:sp>
      <p:grpSp>
        <p:nvGrpSpPr>
          <p:cNvPr id="20" name="object 20"/>
          <p:cNvGrpSpPr/>
          <p:nvPr/>
        </p:nvGrpSpPr>
        <p:grpSpPr>
          <a:xfrm>
            <a:off x="2360088" y="1359853"/>
            <a:ext cx="6218841" cy="988105"/>
            <a:chOff x="1226819" y="1499616"/>
            <a:chExt cx="6858000" cy="1089660"/>
          </a:xfrm>
        </p:grpSpPr>
        <p:sp>
          <p:nvSpPr>
            <p:cNvPr id="21" name="object 21"/>
            <p:cNvSpPr/>
            <p:nvPr/>
          </p:nvSpPr>
          <p:spPr>
            <a:xfrm>
              <a:off x="1226819" y="1499616"/>
              <a:ext cx="6858000" cy="1089660"/>
            </a:xfrm>
            <a:custGeom>
              <a:avLst/>
              <a:gdLst/>
              <a:ahLst/>
              <a:cxnLst/>
              <a:rect l="l" t="t" r="r" b="b"/>
              <a:pathLst>
                <a:path w="6858000" h="1089660">
                  <a:moveTo>
                    <a:pt x="0" y="1089660"/>
                  </a:moveTo>
                  <a:lnTo>
                    <a:pt x="6858000" y="1089660"/>
                  </a:lnTo>
                  <a:lnTo>
                    <a:pt x="6858000" y="0"/>
                  </a:lnTo>
                  <a:lnTo>
                    <a:pt x="0" y="0"/>
                  </a:lnTo>
                  <a:lnTo>
                    <a:pt x="0" y="1089660"/>
                  </a:lnTo>
                  <a:close/>
                </a:path>
              </a:pathLst>
            </a:custGeom>
            <a:solidFill>
              <a:srgbClr val="FDE9DA"/>
            </a:solidFill>
          </p:spPr>
          <p:txBody>
            <a:bodyPr wrap="square" lIns="0" tIns="0" rIns="0" bIns="0" rtlCol="0"/>
            <a:lstStyle/>
            <a:p>
              <a:endParaRPr sz="1632"/>
            </a:p>
          </p:txBody>
        </p:sp>
        <p:pic>
          <p:nvPicPr>
            <p:cNvPr id="22" name="object 22"/>
            <p:cNvPicPr/>
            <p:nvPr/>
          </p:nvPicPr>
          <p:blipFill>
            <a:blip r:embed="rId10" cstate="print"/>
            <a:stretch>
              <a:fillRect/>
            </a:stretch>
          </p:blipFill>
          <p:spPr>
            <a:xfrm>
              <a:off x="1383791" y="1551432"/>
              <a:ext cx="111252" cy="105155"/>
            </a:xfrm>
            <a:prstGeom prst="rect">
              <a:avLst/>
            </a:prstGeom>
          </p:spPr>
        </p:pic>
        <p:pic>
          <p:nvPicPr>
            <p:cNvPr id="23" name="object 23"/>
            <p:cNvPicPr/>
            <p:nvPr/>
          </p:nvPicPr>
          <p:blipFill>
            <a:blip r:embed="rId10" cstate="print"/>
            <a:stretch>
              <a:fillRect/>
            </a:stretch>
          </p:blipFill>
          <p:spPr>
            <a:xfrm>
              <a:off x="1383791" y="1757172"/>
              <a:ext cx="111252" cy="105155"/>
            </a:xfrm>
            <a:prstGeom prst="rect">
              <a:avLst/>
            </a:prstGeom>
          </p:spPr>
        </p:pic>
        <p:pic>
          <p:nvPicPr>
            <p:cNvPr id="24" name="object 24"/>
            <p:cNvPicPr/>
            <p:nvPr/>
          </p:nvPicPr>
          <p:blipFill>
            <a:blip r:embed="rId10" cstate="print"/>
            <a:stretch>
              <a:fillRect/>
            </a:stretch>
          </p:blipFill>
          <p:spPr>
            <a:xfrm>
              <a:off x="1383791" y="1959864"/>
              <a:ext cx="111252" cy="105156"/>
            </a:xfrm>
            <a:prstGeom prst="rect">
              <a:avLst/>
            </a:prstGeom>
          </p:spPr>
        </p:pic>
        <p:pic>
          <p:nvPicPr>
            <p:cNvPr id="25" name="object 25"/>
            <p:cNvPicPr/>
            <p:nvPr/>
          </p:nvPicPr>
          <p:blipFill>
            <a:blip r:embed="rId10" cstate="print"/>
            <a:stretch>
              <a:fillRect/>
            </a:stretch>
          </p:blipFill>
          <p:spPr>
            <a:xfrm>
              <a:off x="1383791" y="2168652"/>
              <a:ext cx="111252" cy="105156"/>
            </a:xfrm>
            <a:prstGeom prst="rect">
              <a:avLst/>
            </a:prstGeom>
          </p:spPr>
        </p:pic>
        <p:pic>
          <p:nvPicPr>
            <p:cNvPr id="26" name="object 26"/>
            <p:cNvPicPr/>
            <p:nvPr/>
          </p:nvPicPr>
          <p:blipFill>
            <a:blip r:embed="rId10" cstate="print"/>
            <a:stretch>
              <a:fillRect/>
            </a:stretch>
          </p:blipFill>
          <p:spPr>
            <a:xfrm>
              <a:off x="1383791" y="2374391"/>
              <a:ext cx="111252" cy="105155"/>
            </a:xfrm>
            <a:prstGeom prst="rect">
              <a:avLst/>
            </a:prstGeom>
          </p:spPr>
        </p:pic>
      </p:grpSp>
      <p:graphicFrame>
        <p:nvGraphicFramePr>
          <p:cNvPr id="27" name="object 27"/>
          <p:cNvGraphicFramePr>
            <a:graphicFrameLocks noGrp="1"/>
          </p:cNvGraphicFramePr>
          <p:nvPr/>
        </p:nvGraphicFramePr>
        <p:xfrm>
          <a:off x="1349181" y="1359853"/>
          <a:ext cx="7212703" cy="6583313"/>
        </p:xfrm>
        <a:graphic>
          <a:graphicData uri="http://schemas.openxmlformats.org/drawingml/2006/table">
            <a:tbl>
              <a:tblPr firstRow="1" bandRow="1">
                <a:tableStyleId>{2D5ABB26-0587-4C30-8999-92F81FD0307C}</a:tableStyleId>
              </a:tblPr>
              <a:tblGrid>
                <a:gridCol w="151440">
                  <a:extLst>
                    <a:ext uri="{9D8B030D-6E8A-4147-A177-3AD203B41FA5}">
                      <a16:colId xmlns:a16="http://schemas.microsoft.com/office/drawing/2014/main" val="20000"/>
                    </a:ext>
                  </a:extLst>
                </a:gridCol>
                <a:gridCol w="841271">
                  <a:extLst>
                    <a:ext uri="{9D8B030D-6E8A-4147-A177-3AD203B41FA5}">
                      <a16:colId xmlns:a16="http://schemas.microsoft.com/office/drawing/2014/main" val="20001"/>
                    </a:ext>
                  </a:extLst>
                </a:gridCol>
                <a:gridCol w="3635142">
                  <a:extLst>
                    <a:ext uri="{9D8B030D-6E8A-4147-A177-3AD203B41FA5}">
                      <a16:colId xmlns:a16="http://schemas.microsoft.com/office/drawing/2014/main" val="20002"/>
                    </a:ext>
                  </a:extLst>
                </a:gridCol>
                <a:gridCol w="2584850">
                  <a:extLst>
                    <a:ext uri="{9D8B030D-6E8A-4147-A177-3AD203B41FA5}">
                      <a16:colId xmlns:a16="http://schemas.microsoft.com/office/drawing/2014/main" val="20003"/>
                    </a:ext>
                  </a:extLst>
                </a:gridCol>
              </a:tblGrid>
              <a:tr h="997779">
                <a:tc>
                  <a:txBody>
                    <a:bodyPr/>
                    <a:lstStyle/>
                    <a:p>
                      <a:pPr>
                        <a:lnSpc>
                          <a:spcPct val="100000"/>
                        </a:lnSpc>
                      </a:pPr>
                      <a:endParaRPr sz="1000">
                        <a:latin typeface="Times New Roman"/>
                        <a:cs typeface="Times New Roman"/>
                      </a:endParaRPr>
                    </a:p>
                  </a:txBody>
                  <a:tcPr marL="0" marR="0" marT="0" marB="0">
                    <a:lnR w="12700">
                      <a:solidFill>
                        <a:srgbClr val="FDE9DA"/>
                      </a:solidFill>
                      <a:prstDash val="solid"/>
                    </a:lnR>
                    <a:lnB w="28575">
                      <a:solidFill>
                        <a:srgbClr val="FFFFFF"/>
                      </a:solidFill>
                      <a:prstDash val="solid"/>
                    </a:lnB>
                  </a:tcPr>
                </a:tc>
                <a:tc>
                  <a:txBody>
                    <a:bodyPr/>
                    <a:lstStyle/>
                    <a:p>
                      <a:pPr>
                        <a:lnSpc>
                          <a:spcPct val="100000"/>
                        </a:lnSpc>
                        <a:spcBef>
                          <a:spcPts val="5"/>
                        </a:spcBef>
                      </a:pPr>
                      <a:endParaRPr sz="1200">
                        <a:latin typeface="Times New Roman"/>
                        <a:cs typeface="Times New Roman"/>
                      </a:endParaRPr>
                    </a:p>
                    <a:p>
                      <a:pPr marL="158750" marR="92075">
                        <a:lnSpc>
                          <a:spcPct val="103499"/>
                        </a:lnSpc>
                        <a:spcBef>
                          <a:spcPts val="5"/>
                        </a:spcBef>
                      </a:pPr>
                      <a:r>
                        <a:rPr sz="1000" b="1" dirty="0">
                          <a:solidFill>
                            <a:srgbClr val="FFFFFF"/>
                          </a:solidFill>
                          <a:latin typeface="Meiryo UI"/>
                          <a:cs typeface="Meiryo UI"/>
                        </a:rPr>
                        <a:t>目指</a:t>
                      </a:r>
                      <a:r>
                        <a:rPr sz="1000" b="1" spc="-5" dirty="0">
                          <a:solidFill>
                            <a:srgbClr val="FFFFFF"/>
                          </a:solidFill>
                          <a:latin typeface="Meiryo UI"/>
                          <a:cs typeface="Meiryo UI"/>
                        </a:rPr>
                        <a:t>すべ</a:t>
                      </a:r>
                      <a:r>
                        <a:rPr sz="1000" b="1" dirty="0">
                          <a:solidFill>
                            <a:srgbClr val="FFFFFF"/>
                          </a:solidFill>
                          <a:latin typeface="Meiryo UI"/>
                          <a:cs typeface="Meiryo UI"/>
                        </a:rPr>
                        <a:t>き </a:t>
                      </a:r>
                      <a:r>
                        <a:rPr sz="1000" b="1" spc="35" dirty="0">
                          <a:solidFill>
                            <a:srgbClr val="FFFFFF"/>
                          </a:solidFill>
                          <a:latin typeface="Meiryo UI"/>
                          <a:cs typeface="Meiryo UI"/>
                        </a:rPr>
                        <a:t>次世代</a:t>
                      </a:r>
                      <a:r>
                        <a:rPr sz="1000" b="1" spc="30" dirty="0">
                          <a:solidFill>
                            <a:srgbClr val="FFFFFF"/>
                          </a:solidFill>
                          <a:latin typeface="Meiryo UI"/>
                          <a:cs typeface="Meiryo UI"/>
                        </a:rPr>
                        <a:t>の </a:t>
                      </a:r>
                      <a:r>
                        <a:rPr sz="1000" b="1" spc="35" dirty="0">
                          <a:solidFill>
                            <a:srgbClr val="FFFFFF"/>
                          </a:solidFill>
                          <a:latin typeface="Meiryo UI"/>
                          <a:cs typeface="Meiryo UI"/>
                        </a:rPr>
                        <a:t>学校</a:t>
                      </a:r>
                      <a:r>
                        <a:rPr sz="1000" b="1" spc="15" dirty="0">
                          <a:solidFill>
                            <a:srgbClr val="FFFFFF"/>
                          </a:solidFill>
                          <a:latin typeface="Meiryo UI"/>
                          <a:cs typeface="Meiryo UI"/>
                        </a:rPr>
                        <a:t>・</a:t>
                      </a:r>
                      <a:endParaRPr sz="1000">
                        <a:latin typeface="Meiryo UI"/>
                        <a:cs typeface="Meiryo UI"/>
                      </a:endParaRPr>
                    </a:p>
                    <a:p>
                      <a:pPr marL="158750">
                        <a:lnSpc>
                          <a:spcPct val="100000"/>
                        </a:lnSpc>
                        <a:spcBef>
                          <a:spcPts val="45"/>
                        </a:spcBef>
                      </a:pPr>
                      <a:r>
                        <a:rPr sz="1000" b="1" dirty="0">
                          <a:solidFill>
                            <a:srgbClr val="FFFFFF"/>
                          </a:solidFill>
                          <a:latin typeface="Meiryo UI"/>
                          <a:cs typeface="Meiryo UI"/>
                        </a:rPr>
                        <a:t>教育現場</a:t>
                      </a:r>
                      <a:endParaRPr sz="1000">
                        <a:latin typeface="Meiryo UI"/>
                        <a:cs typeface="Meiryo UI"/>
                      </a:endParaRPr>
                    </a:p>
                  </a:txBody>
                  <a:tcPr marL="0" marR="0" marT="576" marB="0">
                    <a:lnL w="12700">
                      <a:solidFill>
                        <a:srgbClr val="FDE9DA"/>
                      </a:solidFill>
                      <a:prstDash val="solid"/>
                    </a:lnL>
                    <a:lnB w="28575">
                      <a:solidFill>
                        <a:srgbClr val="FFFFFF"/>
                      </a:solidFill>
                      <a:prstDash val="solid"/>
                    </a:lnB>
                    <a:solidFill>
                      <a:srgbClr val="E46B0A"/>
                    </a:solidFill>
                  </a:tcPr>
                </a:tc>
                <a:tc gridSpan="2">
                  <a:txBody>
                    <a:bodyPr/>
                    <a:lstStyle/>
                    <a:p>
                      <a:pPr marL="429259">
                        <a:lnSpc>
                          <a:spcPct val="100000"/>
                        </a:lnSpc>
                        <a:spcBef>
                          <a:spcPts val="90"/>
                        </a:spcBef>
                      </a:pPr>
                      <a:r>
                        <a:rPr sz="1200" b="1" spc="-5" dirty="0">
                          <a:latin typeface="Meiryo UI"/>
                          <a:cs typeface="Meiryo UI"/>
                        </a:rPr>
                        <a:t>学</a:t>
                      </a:r>
                      <a:r>
                        <a:rPr sz="1200" b="1" spc="-10" dirty="0">
                          <a:latin typeface="Meiryo UI"/>
                          <a:cs typeface="Meiryo UI"/>
                        </a:rPr>
                        <a:t>び</a:t>
                      </a:r>
                      <a:r>
                        <a:rPr sz="1200" b="1" spc="-5" dirty="0">
                          <a:latin typeface="Meiryo UI"/>
                          <a:cs typeface="Meiryo UI"/>
                        </a:rPr>
                        <a:t>に</a:t>
                      </a:r>
                      <a:r>
                        <a:rPr sz="1200" b="1" spc="-10" dirty="0">
                          <a:latin typeface="Meiryo UI"/>
                          <a:cs typeface="Meiryo UI"/>
                        </a:rPr>
                        <a:t>おけ</a:t>
                      </a:r>
                      <a:r>
                        <a:rPr sz="1200" b="1" spc="-5" dirty="0">
                          <a:latin typeface="Meiryo UI"/>
                          <a:cs typeface="Meiryo UI"/>
                        </a:rPr>
                        <a:t>る時間</a:t>
                      </a:r>
                      <a:r>
                        <a:rPr sz="1200" b="1" spc="-10" dirty="0">
                          <a:latin typeface="Meiryo UI"/>
                          <a:cs typeface="Meiryo UI"/>
                        </a:rPr>
                        <a:t>・</a:t>
                      </a:r>
                      <a:r>
                        <a:rPr sz="1200" b="1" spc="-5" dirty="0">
                          <a:latin typeface="Meiryo UI"/>
                          <a:cs typeface="Meiryo UI"/>
                        </a:rPr>
                        <a:t>距離</a:t>
                      </a:r>
                      <a:r>
                        <a:rPr sz="1200" b="1" spc="-10" dirty="0">
                          <a:latin typeface="Meiryo UI"/>
                          <a:cs typeface="Meiryo UI"/>
                        </a:rPr>
                        <a:t>な</a:t>
                      </a:r>
                      <a:r>
                        <a:rPr sz="1200" b="1" spc="-5" dirty="0">
                          <a:latin typeface="Meiryo UI"/>
                          <a:cs typeface="Meiryo UI"/>
                        </a:rPr>
                        <a:t>ど</a:t>
                      </a:r>
                      <a:r>
                        <a:rPr sz="1200" b="1" spc="-10" dirty="0">
                          <a:latin typeface="Meiryo UI"/>
                          <a:cs typeface="Meiryo UI"/>
                        </a:rPr>
                        <a:t>の</a:t>
                      </a:r>
                      <a:r>
                        <a:rPr sz="1200" b="1" spc="-5" dirty="0">
                          <a:latin typeface="Meiryo UI"/>
                          <a:cs typeface="Meiryo UI"/>
                        </a:rPr>
                        <a:t>制約を取</a:t>
                      </a:r>
                      <a:r>
                        <a:rPr sz="1200" b="1" spc="-10" dirty="0">
                          <a:latin typeface="Meiryo UI"/>
                          <a:cs typeface="Meiryo UI"/>
                        </a:rPr>
                        <a:t>り</a:t>
                      </a:r>
                      <a:r>
                        <a:rPr sz="1200" b="1" spc="-5" dirty="0">
                          <a:latin typeface="Meiryo UI"/>
                          <a:cs typeface="Meiryo UI"/>
                        </a:rPr>
                        <a:t>払う</a:t>
                      </a:r>
                      <a:r>
                        <a:rPr sz="1200" b="1" spc="-30" dirty="0">
                          <a:latin typeface="Meiryo UI"/>
                          <a:cs typeface="Meiryo UI"/>
                        </a:rPr>
                        <a:t> </a:t>
                      </a:r>
                      <a:r>
                        <a:rPr sz="1000" spc="30" dirty="0">
                          <a:latin typeface="Meiryo UI"/>
                          <a:cs typeface="Meiryo UI"/>
                        </a:rPr>
                        <a:t>～遠隔</a:t>
                      </a:r>
                      <a:r>
                        <a:rPr sz="1000" spc="15" dirty="0">
                          <a:latin typeface="Meiryo UI"/>
                          <a:cs typeface="Meiryo UI"/>
                        </a:rPr>
                        <a:t>・</a:t>
                      </a:r>
                      <a:r>
                        <a:rPr sz="1000" spc="20" dirty="0">
                          <a:latin typeface="Meiryo UI"/>
                          <a:cs typeface="Meiryo UI"/>
                        </a:rPr>
                        <a:t>オ</a:t>
                      </a:r>
                      <a:r>
                        <a:rPr sz="1000" spc="15" dirty="0">
                          <a:latin typeface="Meiryo UI"/>
                          <a:cs typeface="Meiryo UI"/>
                        </a:rPr>
                        <a:t>ンライン</a:t>
                      </a:r>
                      <a:r>
                        <a:rPr sz="1000" spc="30" dirty="0">
                          <a:latin typeface="Meiryo UI"/>
                          <a:cs typeface="Meiryo UI"/>
                        </a:rPr>
                        <a:t>教育</a:t>
                      </a:r>
                      <a:r>
                        <a:rPr sz="1000" spc="10" dirty="0">
                          <a:latin typeface="Meiryo UI"/>
                          <a:cs typeface="Meiryo UI"/>
                        </a:rPr>
                        <a:t>の</a:t>
                      </a:r>
                      <a:r>
                        <a:rPr sz="1000" spc="30" dirty="0">
                          <a:latin typeface="Meiryo UI"/>
                          <a:cs typeface="Meiryo UI"/>
                        </a:rPr>
                        <a:t>実施～</a:t>
                      </a:r>
                      <a:endParaRPr sz="1000">
                        <a:latin typeface="Meiryo UI"/>
                        <a:cs typeface="Meiryo UI"/>
                      </a:endParaRPr>
                    </a:p>
                    <a:p>
                      <a:pPr marL="429259">
                        <a:lnSpc>
                          <a:spcPct val="100000"/>
                        </a:lnSpc>
                        <a:spcBef>
                          <a:spcPts val="60"/>
                        </a:spcBef>
                      </a:pPr>
                      <a:r>
                        <a:rPr sz="1200" b="1" spc="-5" dirty="0">
                          <a:latin typeface="Meiryo UI"/>
                          <a:cs typeface="Meiryo UI"/>
                        </a:rPr>
                        <a:t>個別に最適</a:t>
                      </a:r>
                      <a:r>
                        <a:rPr sz="1200" b="1" spc="-10" dirty="0">
                          <a:latin typeface="Meiryo UI"/>
                          <a:cs typeface="Meiryo UI"/>
                        </a:rPr>
                        <a:t>で</a:t>
                      </a:r>
                      <a:r>
                        <a:rPr sz="1200" b="1" spc="-5" dirty="0">
                          <a:latin typeface="Meiryo UI"/>
                          <a:cs typeface="Meiryo UI"/>
                        </a:rPr>
                        <a:t>効果的</a:t>
                      </a:r>
                      <a:r>
                        <a:rPr sz="1200" b="1" spc="-10" dirty="0">
                          <a:latin typeface="Meiryo UI"/>
                          <a:cs typeface="Meiryo UI"/>
                        </a:rPr>
                        <a:t>な</a:t>
                      </a:r>
                      <a:r>
                        <a:rPr sz="1200" b="1" spc="-5" dirty="0">
                          <a:latin typeface="Meiryo UI"/>
                          <a:cs typeface="Meiryo UI"/>
                        </a:rPr>
                        <a:t>学</a:t>
                      </a:r>
                      <a:r>
                        <a:rPr sz="1200" b="1" spc="-10" dirty="0">
                          <a:latin typeface="Meiryo UI"/>
                          <a:cs typeface="Meiryo UI"/>
                        </a:rPr>
                        <a:t>び</a:t>
                      </a:r>
                      <a:r>
                        <a:rPr sz="1200" b="1" spc="-5" dirty="0">
                          <a:latin typeface="Meiryo UI"/>
                          <a:cs typeface="Meiryo UI"/>
                        </a:rPr>
                        <a:t>や支援</a:t>
                      </a:r>
                      <a:r>
                        <a:rPr sz="1200" b="1" spc="-60" dirty="0">
                          <a:latin typeface="Meiryo UI"/>
                          <a:cs typeface="Meiryo UI"/>
                        </a:rPr>
                        <a:t> </a:t>
                      </a:r>
                      <a:r>
                        <a:rPr sz="1000" spc="30" dirty="0">
                          <a:latin typeface="Meiryo UI"/>
                          <a:cs typeface="Meiryo UI"/>
                        </a:rPr>
                        <a:t>～個々</a:t>
                      </a:r>
                      <a:r>
                        <a:rPr sz="1000" spc="10" dirty="0">
                          <a:latin typeface="Meiryo UI"/>
                          <a:cs typeface="Meiryo UI"/>
                        </a:rPr>
                        <a:t>の</a:t>
                      </a:r>
                      <a:r>
                        <a:rPr sz="1000" spc="30" dirty="0">
                          <a:latin typeface="Meiryo UI"/>
                          <a:cs typeface="Meiryo UI"/>
                        </a:rPr>
                        <a:t>子供</a:t>
                      </a:r>
                      <a:r>
                        <a:rPr sz="1000" spc="10" dirty="0">
                          <a:latin typeface="Meiryo UI"/>
                          <a:cs typeface="Meiryo UI"/>
                        </a:rPr>
                        <a:t>の</a:t>
                      </a:r>
                      <a:r>
                        <a:rPr sz="1000" spc="30" dirty="0">
                          <a:latin typeface="Meiryo UI"/>
                          <a:cs typeface="Meiryo UI"/>
                        </a:rPr>
                        <a:t>状況</a:t>
                      </a:r>
                      <a:r>
                        <a:rPr sz="1000" spc="20" dirty="0">
                          <a:latin typeface="Meiryo UI"/>
                          <a:cs typeface="Meiryo UI"/>
                        </a:rPr>
                        <a:t>を</a:t>
                      </a:r>
                      <a:r>
                        <a:rPr sz="1000" spc="30" dirty="0">
                          <a:latin typeface="Meiryo UI"/>
                          <a:cs typeface="Meiryo UI"/>
                        </a:rPr>
                        <a:t>客観的</a:t>
                      </a:r>
                      <a:r>
                        <a:rPr sz="1000" spc="15" dirty="0">
                          <a:latin typeface="Meiryo UI"/>
                          <a:cs typeface="Meiryo UI"/>
                        </a:rPr>
                        <a:t>・</a:t>
                      </a:r>
                      <a:r>
                        <a:rPr sz="1000" spc="30" dirty="0">
                          <a:latin typeface="Meiryo UI"/>
                          <a:cs typeface="Meiryo UI"/>
                        </a:rPr>
                        <a:t>継続的</a:t>
                      </a:r>
                      <a:r>
                        <a:rPr sz="1000" spc="20" dirty="0">
                          <a:latin typeface="Meiryo UI"/>
                          <a:cs typeface="Meiryo UI"/>
                        </a:rPr>
                        <a:t>に</a:t>
                      </a:r>
                      <a:r>
                        <a:rPr sz="1000" spc="30" dirty="0">
                          <a:latin typeface="Meiryo UI"/>
                          <a:cs typeface="Meiryo UI"/>
                        </a:rPr>
                        <a:t>把握</a:t>
                      </a:r>
                      <a:r>
                        <a:rPr sz="1000" spc="15" dirty="0">
                          <a:latin typeface="Meiryo UI"/>
                          <a:cs typeface="Meiryo UI"/>
                        </a:rPr>
                        <a:t>・</a:t>
                      </a:r>
                      <a:r>
                        <a:rPr sz="1000" spc="30" dirty="0">
                          <a:latin typeface="Meiryo UI"/>
                          <a:cs typeface="Meiryo UI"/>
                        </a:rPr>
                        <a:t>共有～</a:t>
                      </a:r>
                      <a:endParaRPr sz="1000">
                        <a:latin typeface="Meiryo UI"/>
                        <a:cs typeface="Meiryo UI"/>
                      </a:endParaRPr>
                    </a:p>
                    <a:p>
                      <a:pPr marL="429259">
                        <a:lnSpc>
                          <a:spcPct val="100000"/>
                        </a:lnSpc>
                        <a:spcBef>
                          <a:spcPts val="35"/>
                        </a:spcBef>
                      </a:pPr>
                      <a:r>
                        <a:rPr sz="1200" b="1" spc="-10" dirty="0">
                          <a:latin typeface="Meiryo UI"/>
                          <a:cs typeface="Meiryo UI"/>
                        </a:rPr>
                        <a:t>プロ</a:t>
                      </a:r>
                      <a:r>
                        <a:rPr sz="1200" b="1" spc="-5" dirty="0">
                          <a:latin typeface="Meiryo UI"/>
                          <a:cs typeface="Meiryo UI"/>
                        </a:rPr>
                        <a:t>ジェ</a:t>
                      </a:r>
                      <a:r>
                        <a:rPr sz="1200" b="1" spc="-10" dirty="0">
                          <a:latin typeface="Meiryo UI"/>
                          <a:cs typeface="Meiryo UI"/>
                        </a:rPr>
                        <a:t>クト</a:t>
                      </a:r>
                      <a:r>
                        <a:rPr sz="1200" b="1" spc="-5" dirty="0">
                          <a:latin typeface="Meiryo UI"/>
                          <a:cs typeface="Meiryo UI"/>
                        </a:rPr>
                        <a:t>型学習を通</a:t>
                      </a:r>
                      <a:r>
                        <a:rPr sz="1200" b="1" spc="-10" dirty="0">
                          <a:latin typeface="Meiryo UI"/>
                          <a:cs typeface="Meiryo UI"/>
                        </a:rPr>
                        <a:t>じ</a:t>
                      </a:r>
                      <a:r>
                        <a:rPr sz="1200" b="1" spc="-5" dirty="0">
                          <a:latin typeface="Meiryo UI"/>
                          <a:cs typeface="Meiryo UI"/>
                        </a:rPr>
                        <a:t>て創造性を育む</a:t>
                      </a:r>
                      <a:r>
                        <a:rPr sz="1200" b="1" spc="484" dirty="0">
                          <a:latin typeface="Meiryo UI"/>
                          <a:cs typeface="Meiryo UI"/>
                        </a:rPr>
                        <a:t> </a:t>
                      </a:r>
                      <a:r>
                        <a:rPr sz="1000" spc="15" dirty="0">
                          <a:latin typeface="Meiryo UI"/>
                          <a:cs typeface="Meiryo UI"/>
                        </a:rPr>
                        <a:t>~</a:t>
                      </a:r>
                      <a:r>
                        <a:rPr sz="1000" spc="30" dirty="0">
                          <a:latin typeface="Meiryo UI"/>
                          <a:cs typeface="Meiryo UI"/>
                        </a:rPr>
                        <a:t>文理分断</a:t>
                      </a:r>
                      <a:r>
                        <a:rPr sz="1000" spc="10" dirty="0">
                          <a:latin typeface="Meiryo UI"/>
                          <a:cs typeface="Meiryo UI"/>
                        </a:rPr>
                        <a:t>の</a:t>
                      </a:r>
                      <a:r>
                        <a:rPr sz="1000" spc="30" dirty="0">
                          <a:latin typeface="Meiryo UI"/>
                          <a:cs typeface="Meiryo UI"/>
                        </a:rPr>
                        <a:t>脱却</a:t>
                      </a:r>
                      <a:r>
                        <a:rPr sz="1000" spc="15" dirty="0">
                          <a:latin typeface="Meiryo UI"/>
                          <a:cs typeface="Meiryo UI"/>
                        </a:rPr>
                        <a:t>とPBL</a:t>
                      </a:r>
                      <a:r>
                        <a:rPr sz="1000" spc="20" dirty="0">
                          <a:latin typeface="Meiryo UI"/>
                          <a:cs typeface="Meiryo UI"/>
                        </a:rPr>
                        <a:t>によ</a:t>
                      </a:r>
                      <a:r>
                        <a:rPr sz="1000" spc="25" dirty="0">
                          <a:latin typeface="Meiryo UI"/>
                          <a:cs typeface="Meiryo UI"/>
                        </a:rPr>
                        <a:t>る</a:t>
                      </a:r>
                      <a:r>
                        <a:rPr sz="1000" spc="15" dirty="0">
                          <a:latin typeface="Meiryo UI"/>
                          <a:cs typeface="Meiryo UI"/>
                        </a:rPr>
                        <a:t>STEAM</a:t>
                      </a:r>
                      <a:r>
                        <a:rPr sz="1000" spc="30" dirty="0">
                          <a:latin typeface="Meiryo UI"/>
                          <a:cs typeface="Meiryo UI"/>
                        </a:rPr>
                        <a:t>教育</a:t>
                      </a:r>
                      <a:r>
                        <a:rPr sz="1000" spc="10" dirty="0">
                          <a:latin typeface="Meiryo UI"/>
                          <a:cs typeface="Meiryo UI"/>
                        </a:rPr>
                        <a:t>の</a:t>
                      </a:r>
                      <a:r>
                        <a:rPr sz="1000" spc="30" dirty="0">
                          <a:latin typeface="Meiryo UI"/>
                          <a:cs typeface="Meiryo UI"/>
                        </a:rPr>
                        <a:t>実現～</a:t>
                      </a:r>
                      <a:endParaRPr sz="1000">
                        <a:latin typeface="Meiryo UI"/>
                        <a:cs typeface="Meiryo UI"/>
                      </a:endParaRPr>
                    </a:p>
                    <a:p>
                      <a:pPr marL="429259">
                        <a:lnSpc>
                          <a:spcPct val="100000"/>
                        </a:lnSpc>
                        <a:spcBef>
                          <a:spcPts val="85"/>
                        </a:spcBef>
                      </a:pPr>
                      <a:r>
                        <a:rPr sz="1200" b="1" spc="-5" dirty="0">
                          <a:latin typeface="Meiryo UI"/>
                          <a:cs typeface="Meiryo UI"/>
                        </a:rPr>
                        <a:t>校務</a:t>
                      </a:r>
                      <a:r>
                        <a:rPr sz="1200" b="1" spc="-10" dirty="0">
                          <a:latin typeface="Meiryo UI"/>
                          <a:cs typeface="Meiryo UI"/>
                        </a:rPr>
                        <a:t>の</a:t>
                      </a:r>
                      <a:r>
                        <a:rPr sz="1200" b="1" spc="-5" dirty="0">
                          <a:latin typeface="Meiryo UI"/>
                          <a:cs typeface="Meiryo UI"/>
                        </a:rPr>
                        <a:t>効率化</a:t>
                      </a:r>
                      <a:r>
                        <a:rPr sz="1200" b="1" spc="-60" dirty="0">
                          <a:latin typeface="Meiryo UI"/>
                          <a:cs typeface="Meiryo UI"/>
                        </a:rPr>
                        <a:t> </a:t>
                      </a:r>
                      <a:r>
                        <a:rPr sz="1000" spc="30" dirty="0">
                          <a:latin typeface="Meiryo UI"/>
                          <a:cs typeface="Meiryo UI"/>
                        </a:rPr>
                        <a:t>～学校</a:t>
                      </a:r>
                      <a:r>
                        <a:rPr sz="1000" spc="20" dirty="0">
                          <a:latin typeface="Meiryo UI"/>
                          <a:cs typeface="Meiryo UI"/>
                        </a:rPr>
                        <a:t>に</a:t>
                      </a:r>
                      <a:r>
                        <a:rPr sz="1000" spc="10" dirty="0">
                          <a:latin typeface="Meiryo UI"/>
                          <a:cs typeface="Meiryo UI"/>
                        </a:rPr>
                        <a:t>おけ</a:t>
                      </a:r>
                      <a:r>
                        <a:rPr sz="1000" spc="25" dirty="0">
                          <a:latin typeface="Meiryo UI"/>
                          <a:cs typeface="Meiryo UI"/>
                        </a:rPr>
                        <a:t>る</a:t>
                      </a:r>
                      <a:r>
                        <a:rPr sz="1000" spc="30" dirty="0">
                          <a:latin typeface="Meiryo UI"/>
                          <a:cs typeface="Meiryo UI"/>
                        </a:rPr>
                        <a:t>事務</a:t>
                      </a:r>
                      <a:r>
                        <a:rPr sz="1000" spc="20" dirty="0">
                          <a:latin typeface="Meiryo UI"/>
                          <a:cs typeface="Meiryo UI"/>
                        </a:rPr>
                        <a:t>を</a:t>
                      </a:r>
                      <a:r>
                        <a:rPr sz="1000" spc="30" dirty="0">
                          <a:latin typeface="Meiryo UI"/>
                          <a:cs typeface="Meiryo UI"/>
                        </a:rPr>
                        <a:t>迅速</a:t>
                      </a:r>
                      <a:r>
                        <a:rPr sz="1000" spc="10" dirty="0">
                          <a:latin typeface="Meiryo UI"/>
                          <a:cs typeface="Meiryo UI"/>
                        </a:rPr>
                        <a:t>か</a:t>
                      </a:r>
                      <a:r>
                        <a:rPr sz="1000" spc="20" dirty="0">
                          <a:latin typeface="Meiryo UI"/>
                          <a:cs typeface="Meiryo UI"/>
                        </a:rPr>
                        <a:t>つ</a:t>
                      </a:r>
                      <a:r>
                        <a:rPr sz="1000" spc="30" dirty="0">
                          <a:latin typeface="Meiryo UI"/>
                          <a:cs typeface="Meiryo UI"/>
                        </a:rPr>
                        <a:t>便利</a:t>
                      </a:r>
                      <a:r>
                        <a:rPr sz="1000" spc="15" dirty="0">
                          <a:latin typeface="Meiryo UI"/>
                          <a:cs typeface="Meiryo UI"/>
                        </a:rPr>
                        <a:t>、</a:t>
                      </a:r>
                      <a:r>
                        <a:rPr sz="1000" spc="30" dirty="0">
                          <a:latin typeface="Meiryo UI"/>
                          <a:cs typeface="Meiryo UI"/>
                        </a:rPr>
                        <a:t>効率的</a:t>
                      </a:r>
                      <a:r>
                        <a:rPr sz="1000" spc="20" dirty="0">
                          <a:latin typeface="Meiryo UI"/>
                          <a:cs typeface="Meiryo UI"/>
                        </a:rPr>
                        <a:t>に</a:t>
                      </a:r>
                      <a:r>
                        <a:rPr sz="1000" spc="30" dirty="0">
                          <a:latin typeface="Meiryo UI"/>
                          <a:cs typeface="Meiryo UI"/>
                        </a:rPr>
                        <a:t>～</a:t>
                      </a:r>
                      <a:endParaRPr sz="1000">
                        <a:latin typeface="Meiryo UI"/>
                        <a:cs typeface="Meiryo UI"/>
                      </a:endParaRPr>
                    </a:p>
                    <a:p>
                      <a:pPr marL="429259">
                        <a:lnSpc>
                          <a:spcPct val="100000"/>
                        </a:lnSpc>
                        <a:spcBef>
                          <a:spcPts val="60"/>
                        </a:spcBef>
                      </a:pPr>
                      <a:r>
                        <a:rPr sz="1200" b="1" spc="-5" dirty="0">
                          <a:latin typeface="Meiryo UI"/>
                          <a:cs typeface="Meiryo UI"/>
                        </a:rPr>
                        <a:t>学</a:t>
                      </a:r>
                      <a:r>
                        <a:rPr sz="1200" b="1" spc="-10" dirty="0">
                          <a:latin typeface="Meiryo UI"/>
                          <a:cs typeface="Meiryo UI"/>
                        </a:rPr>
                        <a:t>びの</a:t>
                      </a:r>
                      <a:r>
                        <a:rPr sz="1200" b="1" spc="-5" dirty="0">
                          <a:latin typeface="Meiryo UI"/>
                          <a:cs typeface="Meiryo UI"/>
                        </a:rPr>
                        <a:t>知見</a:t>
                      </a:r>
                      <a:r>
                        <a:rPr sz="1200" b="1" spc="-10" dirty="0">
                          <a:latin typeface="Meiryo UI"/>
                          <a:cs typeface="Meiryo UI"/>
                        </a:rPr>
                        <a:t>の</a:t>
                      </a:r>
                      <a:r>
                        <a:rPr sz="1200" b="1" spc="-5" dirty="0">
                          <a:latin typeface="Meiryo UI"/>
                          <a:cs typeface="Meiryo UI"/>
                        </a:rPr>
                        <a:t>共有や生成</a:t>
                      </a:r>
                      <a:r>
                        <a:rPr sz="1200" b="1" spc="-15" dirty="0">
                          <a:latin typeface="Meiryo UI"/>
                          <a:cs typeface="Meiryo UI"/>
                        </a:rPr>
                        <a:t> </a:t>
                      </a:r>
                      <a:r>
                        <a:rPr sz="1000" spc="30" dirty="0">
                          <a:latin typeface="Meiryo UI"/>
                          <a:cs typeface="Meiryo UI"/>
                        </a:rPr>
                        <a:t>～教師</a:t>
                      </a:r>
                      <a:r>
                        <a:rPr sz="1000" spc="10" dirty="0">
                          <a:latin typeface="Meiryo UI"/>
                          <a:cs typeface="Meiryo UI"/>
                        </a:rPr>
                        <a:t>の</a:t>
                      </a:r>
                      <a:r>
                        <a:rPr sz="1000" spc="30" dirty="0">
                          <a:latin typeface="Meiryo UI"/>
                          <a:cs typeface="Meiryo UI"/>
                        </a:rPr>
                        <a:t>経験知</a:t>
                      </a:r>
                      <a:r>
                        <a:rPr sz="1000" spc="15" dirty="0">
                          <a:latin typeface="Meiryo UI"/>
                          <a:cs typeface="Meiryo UI"/>
                        </a:rPr>
                        <a:t>と</a:t>
                      </a:r>
                      <a:r>
                        <a:rPr sz="1000" spc="30" dirty="0">
                          <a:latin typeface="Meiryo UI"/>
                          <a:cs typeface="Meiryo UI"/>
                        </a:rPr>
                        <a:t>科学的視点</a:t>
                      </a:r>
                      <a:r>
                        <a:rPr sz="1000" spc="10" dirty="0">
                          <a:latin typeface="Meiryo UI"/>
                          <a:cs typeface="Meiryo UI"/>
                        </a:rPr>
                        <a:t>のベ</a:t>
                      </a:r>
                      <a:r>
                        <a:rPr sz="1000" spc="20" dirty="0">
                          <a:latin typeface="Meiryo UI"/>
                          <a:cs typeface="Meiryo UI"/>
                        </a:rPr>
                        <a:t>スト</a:t>
                      </a:r>
                      <a:r>
                        <a:rPr sz="1000" spc="15" dirty="0">
                          <a:latin typeface="Meiryo UI"/>
                          <a:cs typeface="Meiryo UI"/>
                        </a:rPr>
                        <a:t>ミ</a:t>
                      </a:r>
                      <a:r>
                        <a:rPr sz="1000" spc="10" dirty="0">
                          <a:latin typeface="Meiryo UI"/>
                          <a:cs typeface="Meiryo UI"/>
                        </a:rPr>
                        <a:t>ッ</a:t>
                      </a:r>
                      <a:r>
                        <a:rPr sz="1000" spc="15" dirty="0">
                          <a:latin typeface="Meiryo UI"/>
                          <a:cs typeface="Meiryo UI"/>
                        </a:rPr>
                        <a:t>ク</a:t>
                      </a:r>
                      <a:r>
                        <a:rPr sz="1000" spc="20" dirty="0">
                          <a:latin typeface="Meiryo UI"/>
                          <a:cs typeface="Meiryo UI"/>
                        </a:rPr>
                        <a:t>ス(EBPM</a:t>
                      </a:r>
                      <a:r>
                        <a:rPr sz="1000" spc="10" dirty="0">
                          <a:latin typeface="Meiryo UI"/>
                          <a:cs typeface="Meiryo UI"/>
                        </a:rPr>
                        <a:t>の</a:t>
                      </a:r>
                      <a:r>
                        <a:rPr sz="1000" spc="30" dirty="0">
                          <a:latin typeface="Meiryo UI"/>
                          <a:cs typeface="Meiryo UI"/>
                        </a:rPr>
                        <a:t>促進</a:t>
                      </a:r>
                      <a:r>
                        <a:rPr sz="1000" spc="15" dirty="0">
                          <a:latin typeface="Meiryo UI"/>
                          <a:cs typeface="Meiryo UI"/>
                        </a:rPr>
                        <a:t>)～</a:t>
                      </a:r>
                      <a:endParaRPr sz="1000">
                        <a:latin typeface="Meiryo UI"/>
                        <a:cs typeface="Meiryo UI"/>
                      </a:endParaRPr>
                    </a:p>
                  </a:txBody>
                  <a:tcPr marL="0" marR="0" marT="10365" marB="0">
                    <a:lnB w="28575">
                      <a:solidFill>
                        <a:srgbClr val="FFFFFF"/>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291594">
                <a:tc gridSpan="3">
                  <a:txBody>
                    <a:bodyPr/>
                    <a:lstStyle/>
                    <a:p>
                      <a:pPr marL="142875">
                        <a:lnSpc>
                          <a:spcPts val="1785"/>
                        </a:lnSpc>
                        <a:spcBef>
                          <a:spcPts val="645"/>
                        </a:spcBef>
                        <a:tabLst>
                          <a:tab pos="4079240" algn="l"/>
                        </a:tabLst>
                      </a:pPr>
                      <a:r>
                        <a:rPr sz="1400" b="1" dirty="0">
                          <a:solidFill>
                            <a:srgbClr val="FFFFFF"/>
                          </a:solidFill>
                          <a:latin typeface="Meiryo UI"/>
                          <a:cs typeface="Meiryo UI"/>
                        </a:rPr>
                        <a:t>児童生徒の端末整備支援	</a:t>
                      </a:r>
                      <a:r>
                        <a:rPr sz="1400" b="1" spc="-5" dirty="0">
                          <a:solidFill>
                            <a:srgbClr val="FFFFFF"/>
                          </a:solidFill>
                          <a:latin typeface="Meiryo UI"/>
                          <a:cs typeface="Meiryo UI"/>
                        </a:rPr>
                        <a:t>3</a:t>
                      </a:r>
                      <a:r>
                        <a:rPr sz="1400" b="1" dirty="0">
                          <a:solidFill>
                            <a:srgbClr val="FFFFFF"/>
                          </a:solidFill>
                          <a:latin typeface="Meiryo UI"/>
                          <a:cs typeface="Meiryo UI"/>
                        </a:rPr>
                        <a:t>,</a:t>
                      </a:r>
                      <a:r>
                        <a:rPr sz="1400" b="1" spc="-5" dirty="0">
                          <a:solidFill>
                            <a:srgbClr val="FFFFFF"/>
                          </a:solidFill>
                          <a:latin typeface="Meiryo UI"/>
                          <a:cs typeface="Meiryo UI"/>
                        </a:rPr>
                        <a:t>149</a:t>
                      </a:r>
                      <a:r>
                        <a:rPr sz="1400" b="1" dirty="0">
                          <a:solidFill>
                            <a:srgbClr val="FFFFFF"/>
                          </a:solidFill>
                          <a:latin typeface="Meiryo UI"/>
                          <a:cs typeface="Meiryo UI"/>
                        </a:rPr>
                        <a:t>億円</a:t>
                      </a:r>
                      <a:endParaRPr sz="1400">
                        <a:latin typeface="Meiryo UI"/>
                        <a:cs typeface="Meiryo UI"/>
                      </a:endParaRPr>
                    </a:p>
                  </a:txBody>
                  <a:tcPr marL="0" marR="0" marT="74281" marB="0">
                    <a:lnT w="28575">
                      <a:solidFill>
                        <a:srgbClr val="FFFFFF"/>
                      </a:solidFill>
                      <a:prstDash val="solid"/>
                    </a:lnT>
                    <a:solidFill>
                      <a:srgbClr val="77933B"/>
                    </a:solidFill>
                  </a:tcPr>
                </a:tc>
                <a:tc hMerge="1">
                  <a:txBody>
                    <a:bodyPr/>
                    <a:lstStyle/>
                    <a:p>
                      <a:endParaRPr/>
                    </a:p>
                  </a:txBody>
                  <a:tcPr marL="0" marR="0" marT="0" marB="0"/>
                </a:tc>
                <a:tc hMerge="1">
                  <a:txBody>
                    <a:bodyPr/>
                    <a:lstStyle/>
                    <a:p>
                      <a:endParaRPr/>
                    </a:p>
                  </a:txBody>
                  <a:tcPr marL="0" marR="0" marT="0" marB="0"/>
                </a:tc>
                <a:tc rowSpan="6">
                  <a:txBody>
                    <a:bodyPr/>
                    <a:lstStyle/>
                    <a:p>
                      <a:pPr>
                        <a:lnSpc>
                          <a:spcPct val="100000"/>
                        </a:lnSpc>
                      </a:pPr>
                      <a:endParaRPr sz="1000">
                        <a:latin typeface="Times New Roman"/>
                        <a:cs typeface="Times New Roman"/>
                      </a:endParaRPr>
                    </a:p>
                  </a:txBody>
                  <a:tcPr marL="0" marR="0" marT="0" marB="0">
                    <a:lnT w="28575">
                      <a:solidFill>
                        <a:srgbClr val="FFFFFF"/>
                      </a:solidFill>
                      <a:prstDash val="solid"/>
                    </a:lnT>
                  </a:tcPr>
                </a:tc>
                <a:extLst>
                  <a:ext uri="{0D108BD9-81ED-4DB2-BD59-A6C34878D82A}">
                    <a16:rowId xmlns:a16="http://schemas.microsoft.com/office/drawing/2014/main" val="10001"/>
                  </a:ext>
                </a:extLst>
              </a:tr>
              <a:tr h="2166921">
                <a:tc gridSpan="3">
                  <a:txBody>
                    <a:bodyPr/>
                    <a:lstStyle/>
                    <a:p>
                      <a:pPr marL="409575" indent="-250190">
                        <a:lnSpc>
                          <a:spcPts val="1345"/>
                        </a:lnSpc>
                        <a:spcBef>
                          <a:spcPts val="145"/>
                        </a:spcBef>
                        <a:buChar char="○"/>
                        <a:tabLst>
                          <a:tab pos="410209" algn="l"/>
                        </a:tabLst>
                      </a:pPr>
                      <a:r>
                        <a:rPr sz="1000" b="1" spc="20" dirty="0">
                          <a:latin typeface="Meiryo UI"/>
                          <a:cs typeface="Meiryo UI"/>
                        </a:rPr>
                        <a:t>「</a:t>
                      </a:r>
                      <a:r>
                        <a:rPr sz="1000" b="1" spc="25" dirty="0">
                          <a:latin typeface="Meiryo UI"/>
                          <a:cs typeface="Meiryo UI"/>
                        </a:rPr>
                        <a:t>1</a:t>
                      </a:r>
                      <a:r>
                        <a:rPr sz="1000" b="1" spc="35" dirty="0">
                          <a:latin typeface="Meiryo UI"/>
                          <a:cs typeface="Meiryo UI"/>
                        </a:rPr>
                        <a:t>人</a:t>
                      </a:r>
                      <a:r>
                        <a:rPr sz="1000" b="1" spc="25" dirty="0">
                          <a:latin typeface="Meiryo UI"/>
                          <a:cs typeface="Meiryo UI"/>
                        </a:rPr>
                        <a:t>1</a:t>
                      </a:r>
                      <a:r>
                        <a:rPr sz="1000" b="1" spc="35" dirty="0">
                          <a:latin typeface="Meiryo UI"/>
                          <a:cs typeface="Meiryo UI"/>
                        </a:rPr>
                        <a:t>台端末</a:t>
                      </a:r>
                      <a:r>
                        <a:rPr sz="1000" b="1" spc="20" dirty="0">
                          <a:latin typeface="Meiryo UI"/>
                          <a:cs typeface="Meiryo UI"/>
                        </a:rPr>
                        <a:t>」</a:t>
                      </a:r>
                      <a:r>
                        <a:rPr sz="1000" b="1" spc="30" dirty="0">
                          <a:latin typeface="Meiryo UI"/>
                          <a:cs typeface="Meiryo UI"/>
                        </a:rPr>
                        <a:t>の</a:t>
                      </a:r>
                      <a:r>
                        <a:rPr sz="1000" b="1" spc="35" dirty="0">
                          <a:latin typeface="Meiryo UI"/>
                          <a:cs typeface="Meiryo UI"/>
                        </a:rPr>
                        <a:t>実現</a:t>
                      </a:r>
                      <a:endParaRPr sz="1000">
                        <a:latin typeface="Meiryo UI"/>
                        <a:cs typeface="Meiryo UI"/>
                      </a:endParaRPr>
                    </a:p>
                    <a:p>
                      <a:pPr marL="301625" marR="103505" indent="-146685">
                        <a:lnSpc>
                          <a:spcPts val="1220"/>
                        </a:lnSpc>
                        <a:spcBef>
                          <a:spcPts val="90"/>
                        </a:spcBef>
                        <a:buSzPct val="90909"/>
                        <a:buChar char="◆"/>
                        <a:tabLst>
                          <a:tab pos="299720" algn="l"/>
                          <a:tab pos="930910" algn="l"/>
                          <a:tab pos="3408679" algn="l"/>
                          <a:tab pos="4396105" algn="l"/>
                        </a:tabLst>
                      </a:pPr>
                      <a:r>
                        <a:rPr sz="1000" spc="25" dirty="0">
                          <a:latin typeface="Meiryo UI"/>
                          <a:cs typeface="Meiryo UI"/>
                        </a:rPr>
                        <a:t>国公私立</a:t>
                      </a:r>
                      <a:r>
                        <a:rPr sz="1000" spc="20" dirty="0">
                          <a:latin typeface="Meiryo UI"/>
                          <a:cs typeface="Meiryo UI"/>
                        </a:rPr>
                        <a:t>の</a:t>
                      </a:r>
                      <a:r>
                        <a:rPr sz="1000" spc="25" dirty="0">
                          <a:latin typeface="Meiryo UI"/>
                          <a:cs typeface="Meiryo UI"/>
                        </a:rPr>
                        <a:t>小</a:t>
                      </a:r>
                      <a:r>
                        <a:rPr sz="1000" spc="10" dirty="0">
                          <a:latin typeface="Meiryo UI"/>
                          <a:cs typeface="Meiryo UI"/>
                        </a:rPr>
                        <a:t>・</a:t>
                      </a:r>
                      <a:r>
                        <a:rPr sz="1000" spc="25" dirty="0">
                          <a:latin typeface="Meiryo UI"/>
                          <a:cs typeface="Meiryo UI"/>
                        </a:rPr>
                        <a:t>中</a:t>
                      </a:r>
                      <a:r>
                        <a:rPr sz="1000" spc="10" dirty="0">
                          <a:latin typeface="Meiryo UI"/>
                          <a:cs typeface="Meiryo UI"/>
                        </a:rPr>
                        <a:t>・</a:t>
                      </a:r>
                      <a:r>
                        <a:rPr sz="1000" spc="35" dirty="0">
                          <a:latin typeface="Meiryo UI"/>
                          <a:cs typeface="Meiryo UI"/>
                        </a:rPr>
                        <a:t>特</a:t>
                      </a:r>
                      <a:r>
                        <a:rPr sz="1000" spc="25" dirty="0">
                          <a:latin typeface="Meiryo UI"/>
                          <a:cs typeface="Meiryo UI"/>
                        </a:rPr>
                        <a:t>支</a:t>
                      </a:r>
                      <a:r>
                        <a:rPr sz="1000" spc="35" dirty="0">
                          <a:latin typeface="Meiryo UI"/>
                          <a:cs typeface="Meiryo UI"/>
                        </a:rPr>
                        <a:t>等</a:t>
                      </a:r>
                      <a:r>
                        <a:rPr sz="1000" spc="25" dirty="0">
                          <a:latin typeface="Meiryo UI"/>
                          <a:cs typeface="Meiryo UI"/>
                        </a:rPr>
                        <a:t>義</a:t>
                      </a:r>
                      <a:r>
                        <a:rPr sz="1000" spc="35" dirty="0">
                          <a:latin typeface="Meiryo UI"/>
                          <a:cs typeface="Meiryo UI"/>
                        </a:rPr>
                        <a:t>務</a:t>
                      </a:r>
                      <a:r>
                        <a:rPr sz="1000" spc="25" dirty="0">
                          <a:latin typeface="Meiryo UI"/>
                          <a:cs typeface="Meiryo UI"/>
                        </a:rPr>
                        <a:t>教</a:t>
                      </a:r>
                      <a:r>
                        <a:rPr sz="1000" spc="35" dirty="0">
                          <a:latin typeface="Meiryo UI"/>
                          <a:cs typeface="Meiryo UI"/>
                        </a:rPr>
                        <a:t>育</a:t>
                      </a:r>
                      <a:r>
                        <a:rPr sz="1000" spc="25" dirty="0">
                          <a:latin typeface="Meiryo UI"/>
                          <a:cs typeface="Meiryo UI"/>
                        </a:rPr>
                        <a:t>段</a:t>
                      </a:r>
                      <a:r>
                        <a:rPr sz="1000" spc="35" dirty="0">
                          <a:latin typeface="Meiryo UI"/>
                          <a:cs typeface="Meiryo UI"/>
                        </a:rPr>
                        <a:t>階</a:t>
                      </a:r>
                      <a:r>
                        <a:rPr sz="1000" spc="20" dirty="0">
                          <a:latin typeface="Meiryo UI"/>
                          <a:cs typeface="Meiryo UI"/>
                        </a:rPr>
                        <a:t>の</a:t>
                      </a:r>
                      <a:r>
                        <a:rPr sz="1000" b="1" u="sng" spc="35" dirty="0">
                          <a:uFill>
                            <a:solidFill>
                              <a:srgbClr val="000000"/>
                            </a:solidFill>
                          </a:uFill>
                          <a:latin typeface="Meiryo UI"/>
                          <a:cs typeface="Meiryo UI"/>
                        </a:rPr>
                        <a:t>児</a:t>
                      </a:r>
                      <a:r>
                        <a:rPr sz="1000" b="1" u="sng" spc="25" dirty="0">
                          <a:uFill>
                            <a:solidFill>
                              <a:srgbClr val="000000"/>
                            </a:solidFill>
                          </a:uFill>
                          <a:latin typeface="Meiryo UI"/>
                          <a:cs typeface="Meiryo UI"/>
                        </a:rPr>
                        <a:t>童</a:t>
                      </a:r>
                      <a:r>
                        <a:rPr sz="1000" b="1" u="sng" spc="35" dirty="0">
                          <a:uFill>
                            <a:solidFill>
                              <a:srgbClr val="000000"/>
                            </a:solidFill>
                          </a:uFill>
                          <a:latin typeface="Meiryo UI"/>
                          <a:cs typeface="Meiryo UI"/>
                        </a:rPr>
                        <a:t>生徒</a:t>
                      </a:r>
                      <a:r>
                        <a:rPr sz="1000" b="1" u="sng" spc="15" dirty="0">
                          <a:uFill>
                            <a:solidFill>
                              <a:srgbClr val="000000"/>
                            </a:solidFill>
                          </a:uFill>
                          <a:latin typeface="Meiryo UI"/>
                          <a:cs typeface="Meiryo UI"/>
                        </a:rPr>
                        <a:t>が</a:t>
                      </a:r>
                      <a:r>
                        <a:rPr sz="1000" b="1" u="sng" spc="35" dirty="0">
                          <a:uFill>
                            <a:solidFill>
                              <a:srgbClr val="000000"/>
                            </a:solidFill>
                          </a:uFill>
                          <a:latin typeface="Meiryo UI"/>
                          <a:cs typeface="Meiryo UI"/>
                        </a:rPr>
                        <a:t>使</a:t>
                      </a:r>
                      <a:r>
                        <a:rPr sz="1000" b="1" u="sng" spc="25" dirty="0">
                          <a:uFill>
                            <a:solidFill>
                              <a:srgbClr val="000000"/>
                            </a:solidFill>
                          </a:uFill>
                          <a:latin typeface="Meiryo UI"/>
                          <a:cs typeface="Meiryo UI"/>
                        </a:rPr>
                        <a:t>用</a:t>
                      </a:r>
                      <a:r>
                        <a:rPr sz="1000" b="1" u="sng" spc="20" dirty="0">
                          <a:uFill>
                            <a:solidFill>
                              <a:srgbClr val="000000"/>
                            </a:solidFill>
                          </a:uFill>
                          <a:latin typeface="Meiryo UI"/>
                          <a:cs typeface="Meiryo UI"/>
                        </a:rPr>
                        <a:t>す</a:t>
                      </a:r>
                      <a:r>
                        <a:rPr sz="1000" b="1" u="sng" spc="25" dirty="0">
                          <a:uFill>
                            <a:solidFill>
                              <a:srgbClr val="000000"/>
                            </a:solidFill>
                          </a:uFill>
                          <a:latin typeface="Meiryo UI"/>
                          <a:cs typeface="Meiryo UI"/>
                        </a:rPr>
                        <a:t>る</a:t>
                      </a:r>
                      <a:r>
                        <a:rPr sz="1000" b="1" u="sng" spc="20" dirty="0">
                          <a:uFill>
                            <a:solidFill>
                              <a:srgbClr val="000000"/>
                            </a:solidFill>
                          </a:uFill>
                          <a:latin typeface="Meiryo UI"/>
                          <a:cs typeface="Meiryo UI"/>
                        </a:rPr>
                        <a:t>PC</a:t>
                      </a:r>
                      <a:r>
                        <a:rPr sz="1000" b="1" u="sng" spc="25" dirty="0">
                          <a:uFill>
                            <a:solidFill>
                              <a:srgbClr val="000000"/>
                            </a:solidFill>
                          </a:uFill>
                          <a:latin typeface="Meiryo UI"/>
                          <a:cs typeface="Meiryo UI"/>
                        </a:rPr>
                        <a:t>端</a:t>
                      </a:r>
                      <a:r>
                        <a:rPr sz="1000" b="1" u="sng" spc="35" dirty="0">
                          <a:uFill>
                            <a:solidFill>
                              <a:srgbClr val="000000"/>
                            </a:solidFill>
                          </a:uFill>
                          <a:latin typeface="Meiryo UI"/>
                          <a:cs typeface="Meiryo UI"/>
                        </a:rPr>
                        <a:t>末</a:t>
                      </a:r>
                      <a:r>
                        <a:rPr sz="1000" spc="25" dirty="0">
                          <a:latin typeface="Meiryo UI"/>
                          <a:cs typeface="Meiryo UI"/>
                        </a:rPr>
                        <a:t>整備 </a:t>
                      </a:r>
                      <a:r>
                        <a:rPr sz="1000" spc="95" dirty="0">
                          <a:latin typeface="Meiryo UI"/>
                          <a:cs typeface="Meiryo UI"/>
                        </a:rPr>
                        <a:t> </a:t>
                      </a:r>
                      <a:r>
                        <a:rPr sz="1500" baseline="-7575" dirty="0">
                          <a:latin typeface="Meiryo UI"/>
                          <a:cs typeface="Meiryo UI"/>
                        </a:rPr>
                        <a:t>を支援	</a:t>
                      </a:r>
                      <a:r>
                        <a:rPr sz="900" dirty="0">
                          <a:latin typeface="Meiryo UI"/>
                          <a:cs typeface="Meiryo UI"/>
                        </a:rPr>
                        <a:t>対象：国</a:t>
                      </a:r>
                      <a:r>
                        <a:rPr sz="900" spc="5" dirty="0">
                          <a:latin typeface="Meiryo UI"/>
                          <a:cs typeface="Meiryo UI"/>
                        </a:rPr>
                        <a:t>・</a:t>
                      </a:r>
                      <a:r>
                        <a:rPr sz="900" dirty="0">
                          <a:latin typeface="Meiryo UI"/>
                          <a:cs typeface="Meiryo UI"/>
                        </a:rPr>
                        <a:t>公</a:t>
                      </a:r>
                      <a:r>
                        <a:rPr sz="900" spc="5" dirty="0">
                          <a:latin typeface="Meiryo UI"/>
                          <a:cs typeface="Meiryo UI"/>
                        </a:rPr>
                        <a:t>・</a:t>
                      </a:r>
                      <a:r>
                        <a:rPr sz="900" dirty="0">
                          <a:latin typeface="Meiryo UI"/>
                          <a:cs typeface="Meiryo UI"/>
                        </a:rPr>
                        <a:t>私立</a:t>
                      </a:r>
                      <a:r>
                        <a:rPr sz="900" spc="-5" dirty="0">
                          <a:latin typeface="Meiryo UI"/>
                          <a:cs typeface="Meiryo UI"/>
                        </a:rPr>
                        <a:t>の</a:t>
                      </a:r>
                      <a:r>
                        <a:rPr sz="900" dirty="0">
                          <a:latin typeface="Meiryo UI"/>
                          <a:cs typeface="Meiryo UI"/>
                        </a:rPr>
                        <a:t>小</a:t>
                      </a:r>
                      <a:r>
                        <a:rPr sz="900" spc="5" dirty="0">
                          <a:latin typeface="Meiryo UI"/>
                          <a:cs typeface="Meiryo UI"/>
                        </a:rPr>
                        <a:t>・</a:t>
                      </a:r>
                      <a:r>
                        <a:rPr sz="900" dirty="0">
                          <a:latin typeface="Meiryo UI"/>
                          <a:cs typeface="Meiryo UI"/>
                        </a:rPr>
                        <a:t>中</a:t>
                      </a:r>
                      <a:r>
                        <a:rPr sz="900" spc="5" dirty="0">
                          <a:latin typeface="Meiryo UI"/>
                          <a:cs typeface="Meiryo UI"/>
                        </a:rPr>
                        <a:t>・</a:t>
                      </a:r>
                      <a:r>
                        <a:rPr sz="900" dirty="0">
                          <a:latin typeface="Meiryo UI"/>
                          <a:cs typeface="Meiryo UI"/>
                        </a:rPr>
                        <a:t>特支等	</a:t>
                      </a:r>
                      <a:r>
                        <a:rPr sz="1300" baseline="-17543" dirty="0">
                          <a:solidFill>
                            <a:srgbClr val="BF0000"/>
                          </a:solidFill>
                          <a:latin typeface="Meiryo UI"/>
                          <a:cs typeface="Meiryo UI"/>
                        </a:rPr>
                        <a:t>令和元年度	</a:t>
                      </a:r>
                      <a:r>
                        <a:rPr sz="1300" spc="-7" baseline="-17543" dirty="0">
                          <a:solidFill>
                            <a:srgbClr val="BF0000"/>
                          </a:solidFill>
                          <a:latin typeface="Meiryo UI"/>
                          <a:cs typeface="Meiryo UI"/>
                        </a:rPr>
                        <a:t>1,022</a:t>
                      </a:r>
                      <a:r>
                        <a:rPr sz="1300" baseline="-17543" dirty="0">
                          <a:solidFill>
                            <a:srgbClr val="BF0000"/>
                          </a:solidFill>
                          <a:latin typeface="Meiryo UI"/>
                          <a:cs typeface="Meiryo UI"/>
                        </a:rPr>
                        <a:t>億円</a:t>
                      </a:r>
                      <a:endParaRPr sz="1300" baseline="-17543">
                        <a:latin typeface="Meiryo UI"/>
                        <a:cs typeface="Meiryo UI"/>
                      </a:endParaRPr>
                    </a:p>
                    <a:p>
                      <a:pPr marL="930910">
                        <a:lnSpc>
                          <a:spcPts val="1115"/>
                        </a:lnSpc>
                        <a:tabLst>
                          <a:tab pos="3408679" algn="l"/>
                        </a:tabLst>
                      </a:pPr>
                      <a:r>
                        <a:rPr sz="900" spc="20" dirty="0">
                          <a:latin typeface="Meiryo UI"/>
                          <a:cs typeface="Meiryo UI"/>
                        </a:rPr>
                        <a:t>国立</a:t>
                      </a:r>
                      <a:r>
                        <a:rPr sz="900" spc="10" dirty="0">
                          <a:latin typeface="Meiryo UI"/>
                          <a:cs typeface="Meiryo UI"/>
                        </a:rPr>
                        <a:t>、</a:t>
                      </a:r>
                      <a:r>
                        <a:rPr sz="900" spc="20" dirty="0">
                          <a:latin typeface="Meiryo UI"/>
                          <a:cs typeface="Meiryo UI"/>
                        </a:rPr>
                        <a:t>公立：定額</a:t>
                      </a:r>
                      <a:r>
                        <a:rPr sz="900" spc="5" dirty="0">
                          <a:latin typeface="Meiryo UI"/>
                          <a:cs typeface="Meiryo UI"/>
                        </a:rPr>
                        <a:t>(</a:t>
                      </a:r>
                      <a:r>
                        <a:rPr sz="900" spc="20" dirty="0">
                          <a:latin typeface="Meiryo UI"/>
                          <a:cs typeface="Meiryo UI"/>
                        </a:rPr>
                        <a:t>上限</a:t>
                      </a:r>
                      <a:r>
                        <a:rPr sz="900" spc="5" dirty="0">
                          <a:latin typeface="Meiryo UI"/>
                          <a:cs typeface="Meiryo UI"/>
                        </a:rPr>
                        <a:t>4.5</a:t>
                      </a:r>
                      <a:r>
                        <a:rPr sz="900" spc="20" dirty="0">
                          <a:latin typeface="Meiryo UI"/>
                          <a:cs typeface="Meiryo UI"/>
                        </a:rPr>
                        <a:t>万円</a:t>
                      </a:r>
                      <a:r>
                        <a:rPr sz="900" spc="5" dirty="0">
                          <a:latin typeface="Meiryo UI"/>
                          <a:cs typeface="Meiryo UI"/>
                        </a:rPr>
                        <a:t>)	</a:t>
                      </a:r>
                      <a:r>
                        <a:rPr sz="1300" spc="30" baseline="-17543" dirty="0">
                          <a:solidFill>
                            <a:srgbClr val="001F60"/>
                          </a:solidFill>
                          <a:latin typeface="Meiryo UI"/>
                          <a:cs typeface="Meiryo UI"/>
                        </a:rPr>
                        <a:t>令和２年度１次 </a:t>
                      </a:r>
                      <a:r>
                        <a:rPr sz="1300" spc="345" baseline="-17543" dirty="0">
                          <a:solidFill>
                            <a:srgbClr val="001F60"/>
                          </a:solidFill>
                          <a:latin typeface="Meiryo UI"/>
                          <a:cs typeface="Meiryo UI"/>
                        </a:rPr>
                        <a:t> </a:t>
                      </a:r>
                      <a:r>
                        <a:rPr sz="1300" spc="7" baseline="-17543" dirty="0">
                          <a:solidFill>
                            <a:srgbClr val="001F60"/>
                          </a:solidFill>
                          <a:latin typeface="Meiryo UI"/>
                          <a:cs typeface="Meiryo UI"/>
                        </a:rPr>
                        <a:t>1,951</a:t>
                      </a:r>
                      <a:r>
                        <a:rPr sz="1300" spc="30" baseline="-17543" dirty="0">
                          <a:solidFill>
                            <a:srgbClr val="001F60"/>
                          </a:solidFill>
                          <a:latin typeface="Meiryo UI"/>
                          <a:cs typeface="Meiryo UI"/>
                        </a:rPr>
                        <a:t>億円</a:t>
                      </a:r>
                      <a:endParaRPr sz="1300" baseline="-17543">
                        <a:latin typeface="Meiryo UI"/>
                        <a:cs typeface="Meiryo UI"/>
                      </a:endParaRPr>
                    </a:p>
                    <a:p>
                      <a:pPr marL="930910">
                        <a:lnSpc>
                          <a:spcPct val="100000"/>
                        </a:lnSpc>
                        <a:spcBef>
                          <a:spcPts val="35"/>
                        </a:spcBef>
                      </a:pPr>
                      <a:r>
                        <a:rPr sz="900" dirty="0">
                          <a:latin typeface="Meiryo UI"/>
                          <a:cs typeface="Meiryo UI"/>
                        </a:rPr>
                        <a:t>私立：</a:t>
                      </a:r>
                      <a:r>
                        <a:rPr sz="900" spc="-5" dirty="0">
                          <a:latin typeface="Meiryo UI"/>
                          <a:cs typeface="Meiryo UI"/>
                        </a:rPr>
                        <a:t>1/2</a:t>
                      </a:r>
                      <a:r>
                        <a:rPr sz="900" dirty="0">
                          <a:latin typeface="Meiryo UI"/>
                          <a:cs typeface="Meiryo UI"/>
                        </a:rPr>
                        <a:t>(上限</a:t>
                      </a:r>
                      <a:r>
                        <a:rPr sz="900" spc="-5" dirty="0">
                          <a:latin typeface="Meiryo UI"/>
                          <a:cs typeface="Meiryo UI"/>
                        </a:rPr>
                        <a:t>4.5</a:t>
                      </a:r>
                      <a:r>
                        <a:rPr sz="900" dirty="0">
                          <a:latin typeface="Meiryo UI"/>
                          <a:cs typeface="Meiryo UI"/>
                        </a:rPr>
                        <a:t>万円)</a:t>
                      </a:r>
                      <a:endParaRPr sz="900">
                        <a:latin typeface="Meiryo UI"/>
                        <a:cs typeface="Meiryo UI"/>
                      </a:endParaRPr>
                    </a:p>
                    <a:p>
                      <a:pPr marL="287655" marR="23495" indent="-287655">
                        <a:lnSpc>
                          <a:spcPct val="99700"/>
                        </a:lnSpc>
                        <a:spcBef>
                          <a:spcPts val="430"/>
                        </a:spcBef>
                        <a:buSzPct val="90909"/>
                        <a:buChar char="◆"/>
                        <a:tabLst>
                          <a:tab pos="287655" algn="l"/>
                          <a:tab pos="3580765" algn="l"/>
                        </a:tabLst>
                      </a:pPr>
                      <a:r>
                        <a:rPr sz="1000" spc="25" dirty="0">
                          <a:latin typeface="Meiryo UI"/>
                          <a:cs typeface="Meiryo UI"/>
                        </a:rPr>
                        <a:t>国公私立</a:t>
                      </a:r>
                      <a:r>
                        <a:rPr sz="1000" spc="20" dirty="0">
                          <a:latin typeface="Meiryo UI"/>
                          <a:cs typeface="Meiryo UI"/>
                        </a:rPr>
                        <a:t>の</a:t>
                      </a:r>
                      <a:r>
                        <a:rPr sz="1000" spc="25" dirty="0">
                          <a:latin typeface="Meiryo UI"/>
                          <a:cs typeface="Meiryo UI"/>
                        </a:rPr>
                        <a:t>高等学</a:t>
                      </a:r>
                      <a:r>
                        <a:rPr sz="1000" spc="35" dirty="0">
                          <a:latin typeface="Meiryo UI"/>
                          <a:cs typeface="Meiryo UI"/>
                        </a:rPr>
                        <a:t>校</a:t>
                      </a:r>
                      <a:r>
                        <a:rPr sz="1000" spc="25" dirty="0">
                          <a:latin typeface="Meiryo UI"/>
                          <a:cs typeface="Meiryo UI"/>
                        </a:rPr>
                        <a:t>段</a:t>
                      </a:r>
                      <a:r>
                        <a:rPr sz="1000" spc="35" dirty="0">
                          <a:latin typeface="Meiryo UI"/>
                          <a:cs typeface="Meiryo UI"/>
                        </a:rPr>
                        <a:t>階</a:t>
                      </a:r>
                      <a:r>
                        <a:rPr sz="1000" spc="20" dirty="0">
                          <a:latin typeface="Meiryo UI"/>
                          <a:cs typeface="Meiryo UI"/>
                        </a:rPr>
                        <a:t>の</a:t>
                      </a:r>
                      <a:r>
                        <a:rPr sz="1000" b="1" u="sng" spc="35" dirty="0">
                          <a:uFill>
                            <a:solidFill>
                              <a:srgbClr val="000000"/>
                            </a:solidFill>
                          </a:uFill>
                          <a:latin typeface="Meiryo UI"/>
                          <a:cs typeface="Meiryo UI"/>
                        </a:rPr>
                        <a:t>低</a:t>
                      </a:r>
                      <a:r>
                        <a:rPr sz="1000" b="1" u="sng" spc="25" dirty="0">
                          <a:uFill>
                            <a:solidFill>
                              <a:srgbClr val="000000"/>
                            </a:solidFill>
                          </a:uFill>
                          <a:latin typeface="Meiryo UI"/>
                          <a:cs typeface="Meiryo UI"/>
                        </a:rPr>
                        <a:t>所</a:t>
                      </a:r>
                      <a:r>
                        <a:rPr sz="1000" b="1" u="sng" spc="35" dirty="0">
                          <a:uFill>
                            <a:solidFill>
                              <a:srgbClr val="000000"/>
                            </a:solidFill>
                          </a:uFill>
                          <a:latin typeface="Meiryo UI"/>
                          <a:cs typeface="Meiryo UI"/>
                        </a:rPr>
                        <a:t>得</a:t>
                      </a:r>
                      <a:r>
                        <a:rPr sz="1000" b="1" u="sng" spc="25" dirty="0">
                          <a:uFill>
                            <a:solidFill>
                              <a:srgbClr val="000000"/>
                            </a:solidFill>
                          </a:uFill>
                          <a:latin typeface="Meiryo UI"/>
                          <a:cs typeface="Meiryo UI"/>
                        </a:rPr>
                        <a:t>世</a:t>
                      </a:r>
                      <a:r>
                        <a:rPr sz="1000" b="1" u="sng" spc="35" dirty="0">
                          <a:uFill>
                            <a:solidFill>
                              <a:srgbClr val="000000"/>
                            </a:solidFill>
                          </a:uFill>
                          <a:latin typeface="Meiryo UI"/>
                          <a:cs typeface="Meiryo UI"/>
                        </a:rPr>
                        <a:t>帯</a:t>
                      </a:r>
                      <a:r>
                        <a:rPr sz="1000" b="1" u="sng" spc="25" dirty="0">
                          <a:uFill>
                            <a:solidFill>
                              <a:srgbClr val="000000"/>
                            </a:solidFill>
                          </a:uFill>
                          <a:latin typeface="Meiryo UI"/>
                          <a:cs typeface="Meiryo UI"/>
                        </a:rPr>
                        <a:t>等</a:t>
                      </a:r>
                      <a:r>
                        <a:rPr sz="1000" b="1" u="sng" spc="30" dirty="0">
                          <a:uFill>
                            <a:solidFill>
                              <a:srgbClr val="000000"/>
                            </a:solidFill>
                          </a:uFill>
                          <a:latin typeface="Meiryo UI"/>
                          <a:cs typeface="Meiryo UI"/>
                        </a:rPr>
                        <a:t>の</a:t>
                      </a:r>
                      <a:r>
                        <a:rPr sz="1000" b="1" u="sng" spc="25" dirty="0">
                          <a:uFill>
                            <a:solidFill>
                              <a:srgbClr val="000000"/>
                            </a:solidFill>
                          </a:uFill>
                          <a:latin typeface="Meiryo UI"/>
                          <a:cs typeface="Meiryo UI"/>
                        </a:rPr>
                        <a:t>生</a:t>
                      </a:r>
                      <a:r>
                        <a:rPr sz="1000" b="1" u="sng" spc="35" dirty="0">
                          <a:uFill>
                            <a:solidFill>
                              <a:srgbClr val="000000"/>
                            </a:solidFill>
                          </a:uFill>
                          <a:latin typeface="Meiryo UI"/>
                          <a:cs typeface="Meiryo UI"/>
                        </a:rPr>
                        <a:t>徒</a:t>
                      </a:r>
                      <a:r>
                        <a:rPr sz="1000" b="1" u="sng" spc="30" dirty="0">
                          <a:uFill>
                            <a:solidFill>
                              <a:srgbClr val="000000"/>
                            </a:solidFill>
                          </a:uFill>
                          <a:latin typeface="Meiryo UI"/>
                          <a:cs typeface="Meiryo UI"/>
                        </a:rPr>
                        <a:t>が</a:t>
                      </a:r>
                      <a:r>
                        <a:rPr sz="1000" b="1" u="sng" spc="25" dirty="0">
                          <a:uFill>
                            <a:solidFill>
                              <a:srgbClr val="000000"/>
                            </a:solidFill>
                          </a:uFill>
                          <a:latin typeface="Meiryo UI"/>
                          <a:cs typeface="Meiryo UI"/>
                        </a:rPr>
                        <a:t>使用</a:t>
                      </a:r>
                      <a:r>
                        <a:rPr sz="1000" b="1" u="sng" spc="20" dirty="0">
                          <a:uFill>
                            <a:solidFill>
                              <a:srgbClr val="000000"/>
                            </a:solidFill>
                          </a:uFill>
                          <a:latin typeface="Meiryo UI"/>
                          <a:cs typeface="Meiryo UI"/>
                        </a:rPr>
                        <a:t>す</a:t>
                      </a:r>
                      <a:r>
                        <a:rPr sz="1000" b="1" u="sng" spc="25" dirty="0">
                          <a:uFill>
                            <a:solidFill>
                              <a:srgbClr val="000000"/>
                            </a:solidFill>
                          </a:uFill>
                          <a:latin typeface="Meiryo UI"/>
                          <a:cs typeface="Meiryo UI"/>
                        </a:rPr>
                        <a:t>るPC端</a:t>
                      </a:r>
                      <a:r>
                        <a:rPr sz="1000" b="1" u="sng" spc="35" dirty="0">
                          <a:uFill>
                            <a:solidFill>
                              <a:srgbClr val="000000"/>
                            </a:solidFill>
                          </a:uFill>
                          <a:latin typeface="Meiryo UI"/>
                          <a:cs typeface="Meiryo UI"/>
                        </a:rPr>
                        <a:t>末</a:t>
                      </a:r>
                      <a:r>
                        <a:rPr sz="1000" b="1" u="sng" spc="25" dirty="0">
                          <a:uFill>
                            <a:solidFill>
                              <a:srgbClr val="000000"/>
                            </a:solidFill>
                          </a:uFill>
                          <a:latin typeface="Meiryo UI"/>
                          <a:cs typeface="Meiryo UI"/>
                        </a:rPr>
                        <a:t>整備</a:t>
                      </a:r>
                      <a:r>
                        <a:rPr sz="1000" spc="20" dirty="0">
                          <a:latin typeface="Meiryo UI"/>
                          <a:cs typeface="Meiryo UI"/>
                        </a:rPr>
                        <a:t>を</a:t>
                      </a:r>
                      <a:r>
                        <a:rPr sz="1000" spc="35" dirty="0">
                          <a:latin typeface="Meiryo UI"/>
                          <a:cs typeface="Meiryo UI"/>
                        </a:rPr>
                        <a:t>支</a:t>
                      </a:r>
                      <a:r>
                        <a:rPr sz="1000" spc="25" dirty="0">
                          <a:latin typeface="Meiryo UI"/>
                          <a:cs typeface="Meiryo UI"/>
                        </a:rPr>
                        <a:t>援 </a:t>
                      </a:r>
                      <a:r>
                        <a:rPr sz="900" spc="20" dirty="0">
                          <a:latin typeface="Meiryo UI"/>
                          <a:cs typeface="Meiryo UI"/>
                        </a:rPr>
                        <a:t>対象：国</a:t>
                      </a:r>
                      <a:r>
                        <a:rPr sz="900" spc="15" dirty="0">
                          <a:latin typeface="Meiryo UI"/>
                          <a:cs typeface="Meiryo UI"/>
                        </a:rPr>
                        <a:t>・</a:t>
                      </a:r>
                      <a:r>
                        <a:rPr sz="900" spc="20" dirty="0">
                          <a:latin typeface="Meiryo UI"/>
                          <a:cs typeface="Meiryo UI"/>
                        </a:rPr>
                        <a:t>公</a:t>
                      </a:r>
                      <a:r>
                        <a:rPr sz="900" spc="15" dirty="0">
                          <a:latin typeface="Meiryo UI"/>
                          <a:cs typeface="Meiryo UI"/>
                        </a:rPr>
                        <a:t>・</a:t>
                      </a:r>
                      <a:r>
                        <a:rPr sz="900" spc="20" dirty="0">
                          <a:latin typeface="Meiryo UI"/>
                          <a:cs typeface="Meiryo UI"/>
                        </a:rPr>
                        <a:t>私立</a:t>
                      </a:r>
                      <a:r>
                        <a:rPr sz="900" spc="10" dirty="0">
                          <a:latin typeface="Meiryo UI"/>
                          <a:cs typeface="Meiryo UI"/>
                        </a:rPr>
                        <a:t>の</a:t>
                      </a:r>
                      <a:r>
                        <a:rPr sz="900" spc="20" dirty="0">
                          <a:latin typeface="Meiryo UI"/>
                          <a:cs typeface="Meiryo UI"/>
                        </a:rPr>
                        <a:t>高</a:t>
                      </a:r>
                      <a:r>
                        <a:rPr sz="900" spc="15" dirty="0">
                          <a:latin typeface="Meiryo UI"/>
                          <a:cs typeface="Meiryo UI"/>
                        </a:rPr>
                        <a:t>・</a:t>
                      </a:r>
                      <a:r>
                        <a:rPr sz="900" spc="20" dirty="0">
                          <a:latin typeface="Meiryo UI"/>
                          <a:cs typeface="Meiryo UI"/>
                        </a:rPr>
                        <a:t>特支等	</a:t>
                      </a:r>
                      <a:r>
                        <a:rPr sz="1300" spc="30" baseline="-35087" dirty="0">
                          <a:solidFill>
                            <a:srgbClr val="E46B0A"/>
                          </a:solidFill>
                          <a:latin typeface="Meiryo UI"/>
                          <a:cs typeface="Meiryo UI"/>
                        </a:rPr>
                        <a:t>令和２年度３次</a:t>
                      </a:r>
                      <a:r>
                        <a:rPr sz="1300" spc="427" baseline="-35087" dirty="0">
                          <a:solidFill>
                            <a:srgbClr val="E46B0A"/>
                          </a:solidFill>
                          <a:latin typeface="Meiryo UI"/>
                          <a:cs typeface="Meiryo UI"/>
                        </a:rPr>
                        <a:t> </a:t>
                      </a:r>
                      <a:r>
                        <a:rPr sz="1300" spc="7" baseline="-35087" dirty="0">
                          <a:solidFill>
                            <a:srgbClr val="E46B0A"/>
                          </a:solidFill>
                          <a:latin typeface="Meiryo UI"/>
                          <a:cs typeface="Meiryo UI"/>
                        </a:rPr>
                        <a:t>161</a:t>
                      </a:r>
                      <a:r>
                        <a:rPr sz="1300" spc="30" baseline="-35087" dirty="0">
                          <a:solidFill>
                            <a:srgbClr val="E46B0A"/>
                          </a:solidFill>
                          <a:latin typeface="Meiryo UI"/>
                          <a:cs typeface="Meiryo UI"/>
                        </a:rPr>
                        <a:t>億円 </a:t>
                      </a:r>
                      <a:r>
                        <a:rPr sz="900" spc="20" dirty="0">
                          <a:latin typeface="Meiryo UI"/>
                          <a:cs typeface="Meiryo UI"/>
                        </a:rPr>
                        <a:t>国立</a:t>
                      </a:r>
                      <a:r>
                        <a:rPr sz="900" spc="10" dirty="0">
                          <a:latin typeface="Meiryo UI"/>
                          <a:cs typeface="Meiryo UI"/>
                        </a:rPr>
                        <a:t>、</a:t>
                      </a:r>
                      <a:r>
                        <a:rPr sz="900" spc="20" dirty="0">
                          <a:latin typeface="Meiryo UI"/>
                          <a:cs typeface="Meiryo UI"/>
                        </a:rPr>
                        <a:t>公立：定額</a:t>
                      </a:r>
                      <a:r>
                        <a:rPr sz="900" spc="5" dirty="0">
                          <a:latin typeface="Meiryo UI"/>
                          <a:cs typeface="Meiryo UI"/>
                        </a:rPr>
                        <a:t>(</a:t>
                      </a:r>
                      <a:r>
                        <a:rPr sz="900" spc="20" dirty="0">
                          <a:latin typeface="Meiryo UI"/>
                          <a:cs typeface="Meiryo UI"/>
                        </a:rPr>
                        <a:t>上限</a:t>
                      </a:r>
                      <a:r>
                        <a:rPr sz="900" spc="5" dirty="0">
                          <a:latin typeface="Meiryo UI"/>
                          <a:cs typeface="Meiryo UI"/>
                        </a:rPr>
                        <a:t>4.5</a:t>
                      </a:r>
                      <a:r>
                        <a:rPr sz="900" spc="20" dirty="0">
                          <a:latin typeface="Meiryo UI"/>
                          <a:cs typeface="Meiryo UI"/>
                        </a:rPr>
                        <a:t>万円</a:t>
                      </a:r>
                      <a:r>
                        <a:rPr sz="900" spc="5" dirty="0">
                          <a:latin typeface="Meiryo UI"/>
                          <a:cs typeface="Meiryo UI"/>
                        </a:rPr>
                        <a:t>)</a:t>
                      </a:r>
                      <a:endParaRPr sz="900">
                        <a:latin typeface="Meiryo UI"/>
                        <a:cs typeface="Meiryo UI"/>
                      </a:endParaRPr>
                    </a:p>
                    <a:p>
                      <a:pPr marL="939800">
                        <a:lnSpc>
                          <a:spcPct val="100000"/>
                        </a:lnSpc>
                        <a:spcBef>
                          <a:spcPts val="35"/>
                        </a:spcBef>
                      </a:pPr>
                      <a:r>
                        <a:rPr sz="900" spc="20" dirty="0">
                          <a:latin typeface="Meiryo UI"/>
                          <a:cs typeface="Meiryo UI"/>
                        </a:rPr>
                        <a:t>私立：原則</a:t>
                      </a:r>
                      <a:r>
                        <a:rPr sz="900" spc="5" dirty="0">
                          <a:latin typeface="Meiryo UI"/>
                          <a:cs typeface="Meiryo UI"/>
                        </a:rPr>
                        <a:t>1/2</a:t>
                      </a:r>
                      <a:r>
                        <a:rPr sz="900" spc="-55" dirty="0">
                          <a:latin typeface="Meiryo UI"/>
                          <a:cs typeface="Meiryo UI"/>
                        </a:rPr>
                        <a:t> </a:t>
                      </a:r>
                      <a:r>
                        <a:rPr sz="900" spc="5" dirty="0">
                          <a:latin typeface="Meiryo UI"/>
                          <a:cs typeface="Meiryo UI"/>
                        </a:rPr>
                        <a:t>(</a:t>
                      </a:r>
                      <a:r>
                        <a:rPr sz="900" spc="20" dirty="0">
                          <a:latin typeface="Meiryo UI"/>
                          <a:cs typeface="Meiryo UI"/>
                        </a:rPr>
                        <a:t>上限</a:t>
                      </a:r>
                      <a:r>
                        <a:rPr sz="900" spc="5" dirty="0">
                          <a:latin typeface="Meiryo UI"/>
                          <a:cs typeface="Meiryo UI"/>
                        </a:rPr>
                        <a:t>4.5</a:t>
                      </a:r>
                      <a:r>
                        <a:rPr sz="900" spc="20" dirty="0">
                          <a:latin typeface="Meiryo UI"/>
                          <a:cs typeface="Meiryo UI"/>
                        </a:rPr>
                        <a:t>万円</a:t>
                      </a:r>
                      <a:r>
                        <a:rPr sz="900" spc="5" dirty="0">
                          <a:latin typeface="Meiryo UI"/>
                          <a:cs typeface="Meiryo UI"/>
                        </a:rPr>
                        <a:t>)</a:t>
                      </a:r>
                      <a:endParaRPr sz="900">
                        <a:latin typeface="Meiryo UI"/>
                        <a:cs typeface="Meiryo UI"/>
                      </a:endParaRPr>
                    </a:p>
                    <a:p>
                      <a:pPr marL="394335" indent="-250190">
                        <a:lnSpc>
                          <a:spcPct val="100000"/>
                        </a:lnSpc>
                        <a:spcBef>
                          <a:spcPts val="459"/>
                        </a:spcBef>
                        <a:buChar char="○"/>
                        <a:tabLst>
                          <a:tab pos="394970" algn="l"/>
                        </a:tabLst>
                      </a:pPr>
                      <a:r>
                        <a:rPr sz="1000" b="1" dirty="0">
                          <a:latin typeface="Meiryo UI"/>
                          <a:cs typeface="Meiryo UI"/>
                        </a:rPr>
                        <a:t>障害の</a:t>
                      </a:r>
                      <a:r>
                        <a:rPr sz="1000" b="1" spc="-5" dirty="0">
                          <a:latin typeface="Meiryo UI"/>
                          <a:cs typeface="Meiryo UI"/>
                        </a:rPr>
                        <a:t>あ</a:t>
                      </a:r>
                      <a:r>
                        <a:rPr sz="1000" b="1" spc="5" dirty="0">
                          <a:latin typeface="Meiryo UI"/>
                          <a:cs typeface="Meiryo UI"/>
                        </a:rPr>
                        <a:t>る</a:t>
                      </a:r>
                      <a:r>
                        <a:rPr sz="1000" b="1" dirty="0">
                          <a:latin typeface="Meiryo UI"/>
                          <a:cs typeface="Meiryo UI"/>
                        </a:rPr>
                        <a:t>児童生徒のた</a:t>
                      </a:r>
                      <a:r>
                        <a:rPr sz="1000" b="1" spc="5" dirty="0">
                          <a:latin typeface="Meiryo UI"/>
                          <a:cs typeface="Meiryo UI"/>
                        </a:rPr>
                        <a:t>め</a:t>
                      </a:r>
                      <a:r>
                        <a:rPr sz="1000" b="1" dirty="0">
                          <a:latin typeface="Meiryo UI"/>
                          <a:cs typeface="Meiryo UI"/>
                        </a:rPr>
                        <a:t>の入出力支援装置整備</a:t>
                      </a:r>
                      <a:endParaRPr sz="1000">
                        <a:latin typeface="Meiryo UI"/>
                        <a:cs typeface="Meiryo UI"/>
                      </a:endParaRPr>
                    </a:p>
                    <a:p>
                      <a:pPr marL="193040">
                        <a:lnSpc>
                          <a:spcPct val="100000"/>
                        </a:lnSpc>
                        <a:spcBef>
                          <a:spcPts val="50"/>
                        </a:spcBef>
                      </a:pPr>
                      <a:r>
                        <a:rPr sz="1000" spc="25" dirty="0">
                          <a:latin typeface="Meiryo UI"/>
                          <a:cs typeface="Meiryo UI"/>
                        </a:rPr>
                        <a:t>視覚</a:t>
                      </a:r>
                      <a:r>
                        <a:rPr sz="1000" spc="20" dirty="0">
                          <a:latin typeface="Meiryo UI"/>
                          <a:cs typeface="Meiryo UI"/>
                        </a:rPr>
                        <a:t>や</a:t>
                      </a:r>
                      <a:r>
                        <a:rPr sz="1000" spc="25" dirty="0">
                          <a:latin typeface="Meiryo UI"/>
                          <a:cs typeface="Meiryo UI"/>
                        </a:rPr>
                        <a:t>聴覚</a:t>
                      </a:r>
                      <a:r>
                        <a:rPr sz="1000" spc="5" dirty="0">
                          <a:latin typeface="Meiryo UI"/>
                          <a:cs typeface="Meiryo UI"/>
                        </a:rPr>
                        <a:t>、</a:t>
                      </a:r>
                      <a:r>
                        <a:rPr sz="1000" spc="25" dirty="0">
                          <a:latin typeface="Meiryo UI"/>
                          <a:cs typeface="Meiryo UI"/>
                        </a:rPr>
                        <a:t>身体等</a:t>
                      </a:r>
                      <a:r>
                        <a:rPr sz="1000" spc="20" dirty="0">
                          <a:latin typeface="Meiryo UI"/>
                          <a:cs typeface="Meiryo UI"/>
                        </a:rPr>
                        <a:t>に</a:t>
                      </a:r>
                      <a:r>
                        <a:rPr sz="1000" spc="35" dirty="0">
                          <a:latin typeface="Meiryo UI"/>
                          <a:cs typeface="Meiryo UI"/>
                        </a:rPr>
                        <a:t>障</a:t>
                      </a:r>
                      <a:r>
                        <a:rPr sz="1000" spc="25" dirty="0">
                          <a:latin typeface="Meiryo UI"/>
                          <a:cs typeface="Meiryo UI"/>
                        </a:rPr>
                        <a:t>害</a:t>
                      </a:r>
                      <a:r>
                        <a:rPr sz="1000" spc="35" dirty="0">
                          <a:latin typeface="Meiryo UI"/>
                          <a:cs typeface="Meiryo UI"/>
                        </a:rPr>
                        <a:t>の</a:t>
                      </a:r>
                      <a:r>
                        <a:rPr sz="1000" spc="20" dirty="0">
                          <a:latin typeface="Meiryo UI"/>
                          <a:cs typeface="Meiryo UI"/>
                        </a:rPr>
                        <a:t>ある</a:t>
                      </a:r>
                      <a:r>
                        <a:rPr sz="1000" spc="35" dirty="0">
                          <a:latin typeface="Meiryo UI"/>
                          <a:cs typeface="Meiryo UI"/>
                        </a:rPr>
                        <a:t>児</a:t>
                      </a:r>
                      <a:r>
                        <a:rPr sz="1000" spc="25" dirty="0">
                          <a:latin typeface="Meiryo UI"/>
                          <a:cs typeface="Meiryo UI"/>
                        </a:rPr>
                        <a:t>童</a:t>
                      </a:r>
                      <a:r>
                        <a:rPr sz="1000" spc="35" dirty="0">
                          <a:latin typeface="Meiryo UI"/>
                          <a:cs typeface="Meiryo UI"/>
                        </a:rPr>
                        <a:t>生徒が</a:t>
                      </a:r>
                      <a:r>
                        <a:rPr sz="1000" spc="5" dirty="0">
                          <a:latin typeface="Meiryo UI"/>
                          <a:cs typeface="Meiryo UI"/>
                        </a:rPr>
                        <a:t>、</a:t>
                      </a:r>
                      <a:r>
                        <a:rPr sz="1000" spc="35" dirty="0">
                          <a:latin typeface="Meiryo UI"/>
                          <a:cs typeface="Meiryo UI"/>
                        </a:rPr>
                        <a:t>端</a:t>
                      </a:r>
                      <a:r>
                        <a:rPr sz="1000" spc="25" dirty="0">
                          <a:latin typeface="Meiryo UI"/>
                          <a:cs typeface="Meiryo UI"/>
                        </a:rPr>
                        <a:t>末</a:t>
                      </a:r>
                      <a:r>
                        <a:rPr sz="1000" spc="35" dirty="0">
                          <a:latin typeface="Meiryo UI"/>
                          <a:cs typeface="Meiryo UI"/>
                        </a:rPr>
                        <a:t>の</a:t>
                      </a:r>
                      <a:r>
                        <a:rPr sz="1000" spc="25" dirty="0">
                          <a:latin typeface="Meiryo UI"/>
                          <a:cs typeface="Meiryo UI"/>
                        </a:rPr>
                        <a:t>使用</a:t>
                      </a:r>
                      <a:r>
                        <a:rPr sz="1000" spc="30" dirty="0">
                          <a:latin typeface="Meiryo UI"/>
                          <a:cs typeface="Meiryo UI"/>
                        </a:rPr>
                        <a:t>に</a:t>
                      </a:r>
                      <a:r>
                        <a:rPr sz="1000" spc="20" dirty="0">
                          <a:latin typeface="Meiryo UI"/>
                          <a:cs typeface="Meiryo UI"/>
                        </a:rPr>
                        <a:t>あ</a:t>
                      </a:r>
                      <a:r>
                        <a:rPr sz="1000" spc="30" dirty="0">
                          <a:latin typeface="Meiryo UI"/>
                          <a:cs typeface="Meiryo UI"/>
                        </a:rPr>
                        <a:t>た</a:t>
                      </a:r>
                      <a:r>
                        <a:rPr sz="1000" spc="10" dirty="0">
                          <a:latin typeface="Meiryo UI"/>
                          <a:cs typeface="Meiryo UI"/>
                        </a:rPr>
                        <a:t>っ</a:t>
                      </a:r>
                      <a:r>
                        <a:rPr sz="1000" spc="30" dirty="0">
                          <a:latin typeface="Meiryo UI"/>
                          <a:cs typeface="Meiryo UI"/>
                        </a:rPr>
                        <a:t>て</a:t>
                      </a:r>
                      <a:r>
                        <a:rPr sz="1000" spc="25" dirty="0">
                          <a:latin typeface="Meiryo UI"/>
                          <a:cs typeface="Meiryo UI"/>
                        </a:rPr>
                        <a:t>必</a:t>
                      </a:r>
                      <a:r>
                        <a:rPr sz="1000" spc="35" dirty="0">
                          <a:latin typeface="Meiryo UI"/>
                          <a:cs typeface="Meiryo UI"/>
                        </a:rPr>
                        <a:t>要</a:t>
                      </a:r>
                      <a:r>
                        <a:rPr sz="1000" spc="25" dirty="0">
                          <a:latin typeface="Meiryo UI"/>
                          <a:cs typeface="Meiryo UI"/>
                        </a:rPr>
                        <a:t>と</a:t>
                      </a:r>
                      <a:r>
                        <a:rPr sz="1000" spc="15" dirty="0">
                          <a:latin typeface="Meiryo UI"/>
                          <a:cs typeface="Meiryo UI"/>
                        </a:rPr>
                        <a:t>な</a:t>
                      </a:r>
                      <a:r>
                        <a:rPr sz="1000" spc="20" dirty="0">
                          <a:latin typeface="Meiryo UI"/>
                          <a:cs typeface="Meiryo UI"/>
                        </a:rPr>
                        <a:t>る</a:t>
                      </a:r>
                      <a:endParaRPr sz="1000">
                        <a:latin typeface="Meiryo UI"/>
                        <a:cs typeface="Meiryo UI"/>
                      </a:endParaRPr>
                    </a:p>
                    <a:p>
                      <a:pPr marL="337820" marR="107314" indent="-144780" algn="just">
                        <a:lnSpc>
                          <a:spcPct val="100800"/>
                        </a:lnSpc>
                        <a:spcBef>
                          <a:spcPts val="100"/>
                        </a:spcBef>
                        <a:tabLst>
                          <a:tab pos="3594735" algn="l"/>
                        </a:tabLst>
                      </a:pPr>
                      <a:r>
                        <a:rPr sz="1500" b="1" u="sng" spc="37" baseline="2525" dirty="0">
                          <a:uFill>
                            <a:solidFill>
                              <a:srgbClr val="000000"/>
                            </a:solidFill>
                          </a:uFill>
                          <a:latin typeface="Meiryo UI"/>
                          <a:cs typeface="Meiryo UI"/>
                        </a:rPr>
                        <a:t>障害に対応</a:t>
                      </a:r>
                      <a:r>
                        <a:rPr sz="1500" b="1" u="sng" spc="30" baseline="2525" dirty="0">
                          <a:uFill>
                            <a:solidFill>
                              <a:srgbClr val="000000"/>
                            </a:solidFill>
                          </a:uFill>
                          <a:latin typeface="Meiryo UI"/>
                          <a:cs typeface="Meiryo UI"/>
                        </a:rPr>
                        <a:t>し</a:t>
                      </a:r>
                      <a:r>
                        <a:rPr sz="1500" b="1" u="sng" spc="15" baseline="2525" dirty="0">
                          <a:uFill>
                            <a:solidFill>
                              <a:srgbClr val="000000"/>
                            </a:solidFill>
                          </a:uFill>
                          <a:latin typeface="Meiryo UI"/>
                          <a:cs typeface="Meiryo UI"/>
                        </a:rPr>
                        <a:t>た</a:t>
                      </a:r>
                      <a:r>
                        <a:rPr sz="1500" b="1" u="sng" spc="37" baseline="2525" dirty="0">
                          <a:uFill>
                            <a:solidFill>
                              <a:srgbClr val="000000"/>
                            </a:solidFill>
                          </a:uFill>
                          <a:latin typeface="Meiryo UI"/>
                          <a:cs typeface="Meiryo UI"/>
                        </a:rPr>
                        <a:t>入出力</a:t>
                      </a:r>
                      <a:r>
                        <a:rPr sz="1500" b="1" u="sng" spc="52" baseline="2525" dirty="0">
                          <a:uFill>
                            <a:solidFill>
                              <a:srgbClr val="000000"/>
                            </a:solidFill>
                          </a:uFill>
                          <a:latin typeface="Meiryo UI"/>
                          <a:cs typeface="Meiryo UI"/>
                        </a:rPr>
                        <a:t>支</a:t>
                      </a:r>
                      <a:r>
                        <a:rPr sz="1500" b="1" u="sng" spc="37" baseline="2525" dirty="0">
                          <a:uFill>
                            <a:solidFill>
                              <a:srgbClr val="000000"/>
                            </a:solidFill>
                          </a:uFill>
                          <a:latin typeface="Meiryo UI"/>
                          <a:cs typeface="Meiryo UI"/>
                        </a:rPr>
                        <a:t>援</a:t>
                      </a:r>
                      <a:r>
                        <a:rPr sz="1500" b="1" u="sng" spc="52" baseline="2525" dirty="0">
                          <a:uFill>
                            <a:solidFill>
                              <a:srgbClr val="000000"/>
                            </a:solidFill>
                          </a:uFill>
                          <a:latin typeface="Meiryo UI"/>
                          <a:cs typeface="Meiryo UI"/>
                        </a:rPr>
                        <a:t>装</a:t>
                      </a:r>
                      <a:r>
                        <a:rPr sz="1500" b="1" u="sng" spc="37" baseline="2525" dirty="0">
                          <a:uFill>
                            <a:solidFill>
                              <a:srgbClr val="000000"/>
                            </a:solidFill>
                          </a:uFill>
                          <a:latin typeface="Meiryo UI"/>
                          <a:cs typeface="Meiryo UI"/>
                        </a:rPr>
                        <a:t>置</a:t>
                      </a:r>
                      <a:r>
                        <a:rPr sz="1500" b="1" u="sng" spc="44" baseline="2525" dirty="0">
                          <a:uFill>
                            <a:solidFill>
                              <a:srgbClr val="000000"/>
                            </a:solidFill>
                          </a:uFill>
                          <a:latin typeface="Meiryo UI"/>
                          <a:cs typeface="Meiryo UI"/>
                        </a:rPr>
                        <a:t>の</a:t>
                      </a:r>
                      <a:r>
                        <a:rPr sz="1500" b="1" u="sng" spc="37" baseline="2525" dirty="0">
                          <a:uFill>
                            <a:solidFill>
                              <a:srgbClr val="000000"/>
                            </a:solidFill>
                          </a:uFill>
                          <a:latin typeface="Meiryo UI"/>
                          <a:cs typeface="Meiryo UI"/>
                        </a:rPr>
                        <a:t>整備を</a:t>
                      </a:r>
                      <a:r>
                        <a:rPr sz="1500" b="1" u="sng" spc="52" baseline="2525" dirty="0">
                          <a:uFill>
                            <a:solidFill>
                              <a:srgbClr val="000000"/>
                            </a:solidFill>
                          </a:uFill>
                          <a:latin typeface="Meiryo UI"/>
                          <a:cs typeface="Meiryo UI"/>
                        </a:rPr>
                        <a:t>支</a:t>
                      </a:r>
                      <a:r>
                        <a:rPr sz="1500" b="1" u="sng" spc="37" baseline="2525" dirty="0">
                          <a:uFill>
                            <a:solidFill>
                              <a:srgbClr val="000000"/>
                            </a:solidFill>
                          </a:uFill>
                          <a:latin typeface="Meiryo UI"/>
                          <a:cs typeface="Meiryo UI"/>
                        </a:rPr>
                        <a:t>援</a:t>
                      </a:r>
                      <a:r>
                        <a:rPr sz="1500" b="1" spc="37" baseline="2525" dirty="0">
                          <a:latin typeface="Meiryo UI"/>
                          <a:cs typeface="Meiryo UI"/>
                        </a:rPr>
                        <a:t>	</a:t>
                      </a:r>
                      <a:r>
                        <a:rPr sz="900" spc="20" dirty="0">
                          <a:solidFill>
                            <a:srgbClr val="001F60"/>
                          </a:solidFill>
                          <a:latin typeface="Meiryo UI"/>
                          <a:cs typeface="Meiryo UI"/>
                        </a:rPr>
                        <a:t>令和２年度１次</a:t>
                      </a:r>
                      <a:r>
                        <a:rPr sz="900" spc="235" dirty="0">
                          <a:solidFill>
                            <a:srgbClr val="001F60"/>
                          </a:solidFill>
                          <a:latin typeface="Meiryo UI"/>
                          <a:cs typeface="Meiryo UI"/>
                        </a:rPr>
                        <a:t> </a:t>
                      </a:r>
                      <a:r>
                        <a:rPr sz="900" spc="5" dirty="0">
                          <a:solidFill>
                            <a:srgbClr val="001F60"/>
                          </a:solidFill>
                          <a:latin typeface="Meiryo UI"/>
                          <a:cs typeface="Meiryo UI"/>
                        </a:rPr>
                        <a:t>11</a:t>
                      </a:r>
                      <a:r>
                        <a:rPr sz="900" spc="20" dirty="0">
                          <a:solidFill>
                            <a:srgbClr val="001F60"/>
                          </a:solidFill>
                          <a:latin typeface="Meiryo UI"/>
                          <a:cs typeface="Meiryo UI"/>
                        </a:rPr>
                        <a:t>億円 </a:t>
                      </a:r>
                      <a:r>
                        <a:rPr sz="900" spc="20" dirty="0">
                          <a:latin typeface="Meiryo UI"/>
                          <a:cs typeface="Meiryo UI"/>
                        </a:rPr>
                        <a:t>対象：国</a:t>
                      </a:r>
                      <a:r>
                        <a:rPr sz="900" spc="15" dirty="0">
                          <a:latin typeface="Meiryo UI"/>
                          <a:cs typeface="Meiryo UI"/>
                        </a:rPr>
                        <a:t>・</a:t>
                      </a:r>
                      <a:r>
                        <a:rPr sz="900" spc="20" dirty="0">
                          <a:latin typeface="Meiryo UI"/>
                          <a:cs typeface="Meiryo UI"/>
                        </a:rPr>
                        <a:t>公</a:t>
                      </a:r>
                      <a:r>
                        <a:rPr sz="900" spc="15" dirty="0">
                          <a:latin typeface="Meiryo UI"/>
                          <a:cs typeface="Meiryo UI"/>
                        </a:rPr>
                        <a:t>・</a:t>
                      </a:r>
                      <a:r>
                        <a:rPr sz="900" spc="20" dirty="0">
                          <a:latin typeface="Meiryo UI"/>
                          <a:cs typeface="Meiryo UI"/>
                        </a:rPr>
                        <a:t>私立</a:t>
                      </a:r>
                      <a:r>
                        <a:rPr sz="900" spc="10" dirty="0">
                          <a:latin typeface="Meiryo UI"/>
                          <a:cs typeface="Meiryo UI"/>
                        </a:rPr>
                        <a:t>の</a:t>
                      </a:r>
                      <a:r>
                        <a:rPr sz="900" spc="20" dirty="0">
                          <a:latin typeface="Meiryo UI"/>
                          <a:cs typeface="Meiryo UI"/>
                        </a:rPr>
                        <a:t>小</a:t>
                      </a:r>
                      <a:r>
                        <a:rPr sz="900" spc="15" dirty="0">
                          <a:latin typeface="Meiryo UI"/>
                          <a:cs typeface="Meiryo UI"/>
                        </a:rPr>
                        <a:t>・</a:t>
                      </a:r>
                      <a:r>
                        <a:rPr sz="900" spc="20" dirty="0">
                          <a:latin typeface="Meiryo UI"/>
                          <a:cs typeface="Meiryo UI"/>
                        </a:rPr>
                        <a:t>中</a:t>
                      </a:r>
                      <a:r>
                        <a:rPr sz="900" spc="15" dirty="0">
                          <a:latin typeface="Meiryo UI"/>
                          <a:cs typeface="Meiryo UI"/>
                        </a:rPr>
                        <a:t>・</a:t>
                      </a:r>
                      <a:r>
                        <a:rPr sz="900" spc="20" dirty="0">
                          <a:latin typeface="Meiryo UI"/>
                          <a:cs typeface="Meiryo UI"/>
                        </a:rPr>
                        <a:t>高</a:t>
                      </a:r>
                      <a:r>
                        <a:rPr sz="900" spc="15" dirty="0">
                          <a:latin typeface="Meiryo UI"/>
                          <a:cs typeface="Meiryo UI"/>
                        </a:rPr>
                        <a:t>・</a:t>
                      </a:r>
                      <a:r>
                        <a:rPr sz="900" spc="20" dirty="0">
                          <a:latin typeface="Meiryo UI"/>
                          <a:cs typeface="Meiryo UI"/>
                        </a:rPr>
                        <a:t>特支等	</a:t>
                      </a:r>
                      <a:r>
                        <a:rPr sz="900" spc="20" dirty="0">
                          <a:solidFill>
                            <a:srgbClr val="E46B0A"/>
                          </a:solidFill>
                          <a:latin typeface="Meiryo UI"/>
                          <a:cs typeface="Meiryo UI"/>
                        </a:rPr>
                        <a:t>令和２年度３次 </a:t>
                      </a:r>
                      <a:r>
                        <a:rPr sz="900" spc="195" dirty="0">
                          <a:solidFill>
                            <a:srgbClr val="E46B0A"/>
                          </a:solidFill>
                          <a:latin typeface="Meiryo UI"/>
                          <a:cs typeface="Meiryo UI"/>
                        </a:rPr>
                        <a:t> </a:t>
                      </a:r>
                      <a:r>
                        <a:rPr sz="900" spc="5" dirty="0">
                          <a:solidFill>
                            <a:srgbClr val="E46B0A"/>
                          </a:solidFill>
                          <a:latin typeface="Meiryo UI"/>
                          <a:cs typeface="Meiryo UI"/>
                        </a:rPr>
                        <a:t>4</a:t>
                      </a:r>
                      <a:r>
                        <a:rPr sz="900" spc="20" dirty="0">
                          <a:solidFill>
                            <a:srgbClr val="E46B0A"/>
                          </a:solidFill>
                          <a:latin typeface="Meiryo UI"/>
                          <a:cs typeface="Meiryo UI"/>
                        </a:rPr>
                        <a:t>億円 </a:t>
                      </a:r>
                      <a:r>
                        <a:rPr sz="900" spc="20" dirty="0">
                          <a:latin typeface="Meiryo UI"/>
                          <a:cs typeface="Meiryo UI"/>
                        </a:rPr>
                        <a:t>国立</a:t>
                      </a:r>
                      <a:r>
                        <a:rPr sz="900" spc="10" dirty="0">
                          <a:latin typeface="Meiryo UI"/>
                          <a:cs typeface="Meiryo UI"/>
                        </a:rPr>
                        <a:t>、</a:t>
                      </a:r>
                      <a:r>
                        <a:rPr sz="900" spc="20" dirty="0">
                          <a:latin typeface="Meiryo UI"/>
                          <a:cs typeface="Meiryo UI"/>
                        </a:rPr>
                        <a:t>公立：定額</a:t>
                      </a:r>
                      <a:r>
                        <a:rPr sz="900" spc="280" dirty="0">
                          <a:latin typeface="Meiryo UI"/>
                          <a:cs typeface="Meiryo UI"/>
                        </a:rPr>
                        <a:t> </a:t>
                      </a:r>
                      <a:r>
                        <a:rPr sz="900" spc="20" dirty="0">
                          <a:latin typeface="Meiryo UI"/>
                          <a:cs typeface="Meiryo UI"/>
                        </a:rPr>
                        <a:t>私立</a:t>
                      </a:r>
                      <a:r>
                        <a:rPr sz="900" spc="10" dirty="0">
                          <a:latin typeface="Meiryo UI"/>
                          <a:cs typeface="Meiryo UI"/>
                        </a:rPr>
                        <a:t>：1/2</a:t>
                      </a:r>
                      <a:endParaRPr sz="900">
                        <a:latin typeface="Meiryo UI"/>
                        <a:cs typeface="Meiryo UI"/>
                      </a:endParaRPr>
                    </a:p>
                  </a:txBody>
                  <a:tcPr marL="0" marR="0" marT="16699" marB="0">
                    <a:lnL w="53975">
                      <a:solidFill>
                        <a:srgbClr val="77933B"/>
                      </a:solidFill>
                      <a:prstDash val="solid"/>
                    </a:lnL>
                    <a:lnR w="53975">
                      <a:solidFill>
                        <a:srgbClr val="77933B"/>
                      </a:solidFill>
                      <a:prstDash val="solid"/>
                    </a:lnR>
                    <a:lnB w="53975">
                      <a:solidFill>
                        <a:srgbClr val="77933B"/>
                      </a:solidFill>
                      <a:prstDash val="solid"/>
                    </a:lnB>
                  </a:tcPr>
                </a:tc>
                <a:tc hMerge="1">
                  <a:txBody>
                    <a:bodyPr/>
                    <a:lstStyle/>
                    <a:p>
                      <a:endParaRPr/>
                    </a:p>
                  </a:txBody>
                  <a:tcPr marL="0" marR="0" marT="0" marB="0"/>
                </a:tc>
                <a:tc hMerge="1">
                  <a:txBody>
                    <a:bodyPr/>
                    <a:lstStyle/>
                    <a:p>
                      <a:endParaRPr/>
                    </a:p>
                  </a:txBody>
                  <a:tcPr marL="0" marR="0" marT="0" marB="0"/>
                </a:tc>
                <a:tc vMerge="1">
                  <a:txBody>
                    <a:bodyPr/>
                    <a:lstStyle/>
                    <a:p>
                      <a:endParaRPr/>
                    </a:p>
                  </a:txBody>
                  <a:tcPr marL="0" marR="0" marT="0" marB="0">
                    <a:lnT w="28575">
                      <a:solidFill>
                        <a:srgbClr val="FFFFFF"/>
                      </a:solidFill>
                      <a:prstDash val="solid"/>
                    </a:lnT>
                  </a:tcPr>
                </a:tc>
                <a:extLst>
                  <a:ext uri="{0D108BD9-81ED-4DB2-BD59-A6C34878D82A}">
                    <a16:rowId xmlns:a16="http://schemas.microsoft.com/office/drawing/2014/main" val="10002"/>
                  </a:ext>
                </a:extLst>
              </a:tr>
              <a:tr h="299194">
                <a:tc gridSpan="3">
                  <a:txBody>
                    <a:bodyPr/>
                    <a:lstStyle/>
                    <a:p>
                      <a:pPr marL="130810">
                        <a:lnSpc>
                          <a:spcPct val="100000"/>
                        </a:lnSpc>
                        <a:spcBef>
                          <a:spcPts val="585"/>
                        </a:spcBef>
                        <a:tabLst>
                          <a:tab pos="4088765" algn="l"/>
                        </a:tabLst>
                      </a:pPr>
                      <a:r>
                        <a:rPr sz="1400" b="1" dirty="0">
                          <a:solidFill>
                            <a:srgbClr val="FFFFFF"/>
                          </a:solidFill>
                          <a:latin typeface="Meiryo UI"/>
                          <a:cs typeface="Meiryo UI"/>
                        </a:rPr>
                        <a:t>学校</a:t>
                      </a:r>
                      <a:r>
                        <a:rPr sz="1400" b="1" spc="-5" dirty="0">
                          <a:solidFill>
                            <a:srgbClr val="FFFFFF"/>
                          </a:solidFill>
                          <a:latin typeface="Meiryo UI"/>
                          <a:cs typeface="Meiryo UI"/>
                        </a:rPr>
                        <a:t>ネッ</a:t>
                      </a:r>
                      <a:r>
                        <a:rPr sz="1400" b="1" dirty="0">
                          <a:solidFill>
                            <a:srgbClr val="FFFFFF"/>
                          </a:solidFill>
                          <a:latin typeface="Meiryo UI"/>
                          <a:cs typeface="Meiryo UI"/>
                        </a:rPr>
                        <a:t>ト</a:t>
                      </a:r>
                      <a:r>
                        <a:rPr sz="1400" b="1" spc="-5" dirty="0">
                          <a:solidFill>
                            <a:srgbClr val="FFFFFF"/>
                          </a:solidFill>
                          <a:latin typeface="Meiryo UI"/>
                          <a:cs typeface="Meiryo UI"/>
                        </a:rPr>
                        <a:t>ワー</a:t>
                      </a:r>
                      <a:r>
                        <a:rPr sz="1400" b="1" dirty="0">
                          <a:solidFill>
                            <a:srgbClr val="FFFFFF"/>
                          </a:solidFill>
                          <a:latin typeface="Meiryo UI"/>
                          <a:cs typeface="Meiryo UI"/>
                        </a:rPr>
                        <a:t>ク環境の全校整備	</a:t>
                      </a:r>
                      <a:r>
                        <a:rPr sz="1400" b="1" spc="-5" dirty="0">
                          <a:solidFill>
                            <a:srgbClr val="FFFFFF"/>
                          </a:solidFill>
                          <a:latin typeface="Meiryo UI"/>
                          <a:cs typeface="Meiryo UI"/>
                        </a:rPr>
                        <a:t>1</a:t>
                      </a:r>
                      <a:r>
                        <a:rPr sz="1400" b="1" dirty="0">
                          <a:solidFill>
                            <a:srgbClr val="FFFFFF"/>
                          </a:solidFill>
                          <a:latin typeface="Meiryo UI"/>
                          <a:cs typeface="Meiryo UI"/>
                        </a:rPr>
                        <a:t>,</a:t>
                      </a:r>
                      <a:r>
                        <a:rPr sz="1400" b="1" spc="-5" dirty="0">
                          <a:solidFill>
                            <a:srgbClr val="FFFFFF"/>
                          </a:solidFill>
                          <a:latin typeface="Meiryo UI"/>
                          <a:cs typeface="Meiryo UI"/>
                        </a:rPr>
                        <a:t>367</a:t>
                      </a:r>
                      <a:r>
                        <a:rPr sz="1400" b="1" dirty="0">
                          <a:solidFill>
                            <a:srgbClr val="FFFFFF"/>
                          </a:solidFill>
                          <a:latin typeface="Meiryo UI"/>
                          <a:cs typeface="Meiryo UI"/>
                        </a:rPr>
                        <a:t>億円</a:t>
                      </a:r>
                      <a:endParaRPr sz="1400">
                        <a:latin typeface="Meiryo UI"/>
                        <a:cs typeface="Meiryo UI"/>
                      </a:endParaRPr>
                    </a:p>
                  </a:txBody>
                  <a:tcPr marL="0" marR="0" marT="67371" marB="0">
                    <a:lnT w="53975" cap="flat" cmpd="sng" algn="ctr">
                      <a:solidFill>
                        <a:srgbClr val="77933B"/>
                      </a:solidFill>
                      <a:prstDash val="solid"/>
                      <a:round/>
                      <a:headEnd type="none" w="med" len="med"/>
                      <a:tailEnd type="none" w="med" len="med"/>
                    </a:lnT>
                    <a:solidFill>
                      <a:srgbClr val="77933B"/>
                    </a:solidFill>
                  </a:tcPr>
                </a:tc>
                <a:tc hMerge="1">
                  <a:txBody>
                    <a:bodyPr/>
                    <a:lstStyle/>
                    <a:p>
                      <a:endParaRPr/>
                    </a:p>
                  </a:txBody>
                  <a:tcPr marL="0" marR="0" marT="0" marB="0"/>
                </a:tc>
                <a:tc hMerge="1">
                  <a:txBody>
                    <a:bodyPr/>
                    <a:lstStyle/>
                    <a:p>
                      <a:endParaRPr/>
                    </a:p>
                  </a:txBody>
                  <a:tcPr marL="0" marR="0" marT="0" marB="0"/>
                </a:tc>
                <a:tc vMerge="1">
                  <a:txBody>
                    <a:bodyPr/>
                    <a:lstStyle/>
                    <a:p>
                      <a:endParaRPr/>
                    </a:p>
                  </a:txBody>
                  <a:tcPr marL="0" marR="0" marT="0" marB="0">
                    <a:lnT w="28575">
                      <a:solidFill>
                        <a:srgbClr val="FFFFFF"/>
                      </a:solidFill>
                      <a:prstDash val="solid"/>
                    </a:lnT>
                  </a:tcPr>
                </a:tc>
                <a:extLst>
                  <a:ext uri="{0D108BD9-81ED-4DB2-BD59-A6C34878D82A}">
                    <a16:rowId xmlns:a16="http://schemas.microsoft.com/office/drawing/2014/main" val="10003"/>
                  </a:ext>
                </a:extLst>
              </a:tr>
              <a:tr h="650219">
                <a:tc gridSpan="3">
                  <a:txBody>
                    <a:bodyPr/>
                    <a:lstStyle/>
                    <a:p>
                      <a:pPr marL="421640" indent="-241300">
                        <a:lnSpc>
                          <a:spcPct val="100000"/>
                        </a:lnSpc>
                        <a:spcBef>
                          <a:spcPts val="225"/>
                        </a:spcBef>
                        <a:buChar char="○"/>
                        <a:tabLst>
                          <a:tab pos="422275" algn="l"/>
                        </a:tabLst>
                      </a:pPr>
                      <a:r>
                        <a:rPr sz="1000" dirty="0">
                          <a:latin typeface="Meiryo UI"/>
                          <a:cs typeface="Meiryo UI"/>
                        </a:rPr>
                        <a:t>小・中・特別支援・高等学</a:t>
                      </a:r>
                      <a:r>
                        <a:rPr sz="1000" spc="10" dirty="0">
                          <a:latin typeface="Meiryo UI"/>
                          <a:cs typeface="Meiryo UI"/>
                        </a:rPr>
                        <a:t>校</a:t>
                      </a:r>
                      <a:r>
                        <a:rPr sz="1000" dirty="0">
                          <a:latin typeface="Meiryo UI"/>
                          <a:cs typeface="Meiryo UI"/>
                        </a:rPr>
                        <a:t>に</a:t>
                      </a:r>
                      <a:r>
                        <a:rPr sz="1000" spc="15" dirty="0">
                          <a:latin typeface="Meiryo UI"/>
                          <a:cs typeface="Meiryo UI"/>
                        </a:rPr>
                        <a:t>お</a:t>
                      </a:r>
                      <a:r>
                        <a:rPr sz="1000" dirty="0">
                          <a:latin typeface="Meiryo UI"/>
                          <a:cs typeface="Meiryo UI"/>
                        </a:rPr>
                        <a:t>ける</a:t>
                      </a:r>
                      <a:r>
                        <a:rPr sz="1000" b="1" u="sng" spc="10" dirty="0">
                          <a:uFill>
                            <a:solidFill>
                              <a:srgbClr val="000000"/>
                            </a:solidFill>
                          </a:uFill>
                          <a:latin typeface="Meiryo UI"/>
                          <a:cs typeface="Meiryo UI"/>
                        </a:rPr>
                        <a:t>校</a:t>
                      </a:r>
                      <a:r>
                        <a:rPr sz="1000" b="1" u="sng" dirty="0">
                          <a:uFill>
                            <a:solidFill>
                              <a:srgbClr val="000000"/>
                            </a:solidFill>
                          </a:uFill>
                          <a:latin typeface="Meiryo UI"/>
                          <a:cs typeface="Meiryo UI"/>
                        </a:rPr>
                        <a:t>内</a:t>
                      </a:r>
                      <a:r>
                        <a:rPr sz="1000" b="1" u="sng" spc="10" dirty="0">
                          <a:uFill>
                            <a:solidFill>
                              <a:srgbClr val="000000"/>
                            </a:solidFill>
                          </a:uFill>
                          <a:latin typeface="Meiryo UI"/>
                          <a:cs typeface="Meiryo UI"/>
                        </a:rPr>
                        <a:t>Ｌ</a:t>
                      </a:r>
                      <a:r>
                        <a:rPr sz="1000" b="1" u="sng" dirty="0">
                          <a:uFill>
                            <a:solidFill>
                              <a:srgbClr val="000000"/>
                            </a:solidFill>
                          </a:uFill>
                          <a:latin typeface="Meiryo UI"/>
                          <a:cs typeface="Meiryo UI"/>
                        </a:rPr>
                        <a:t>Ａ</a:t>
                      </a:r>
                      <a:r>
                        <a:rPr sz="1000" b="1" u="sng" spc="10" dirty="0">
                          <a:uFill>
                            <a:solidFill>
                              <a:srgbClr val="000000"/>
                            </a:solidFill>
                          </a:uFill>
                          <a:latin typeface="Meiryo UI"/>
                          <a:cs typeface="Meiryo UI"/>
                        </a:rPr>
                        <a:t>Ｎ</a:t>
                      </a:r>
                      <a:r>
                        <a:rPr sz="1000" b="1" u="sng" dirty="0">
                          <a:uFill>
                            <a:solidFill>
                              <a:srgbClr val="000000"/>
                            </a:solidFill>
                          </a:uFill>
                          <a:latin typeface="Meiryo UI"/>
                          <a:cs typeface="Meiryo UI"/>
                        </a:rPr>
                        <a:t>環</a:t>
                      </a:r>
                      <a:r>
                        <a:rPr sz="1000" b="1" u="sng" spc="10" dirty="0">
                          <a:uFill>
                            <a:solidFill>
                              <a:srgbClr val="000000"/>
                            </a:solidFill>
                          </a:uFill>
                          <a:latin typeface="Meiryo UI"/>
                          <a:cs typeface="Meiryo UI"/>
                        </a:rPr>
                        <a:t>境</a:t>
                      </a:r>
                      <a:r>
                        <a:rPr sz="1000" b="1" u="sng" spc="-5" dirty="0">
                          <a:uFill>
                            <a:solidFill>
                              <a:srgbClr val="000000"/>
                            </a:solidFill>
                          </a:uFill>
                          <a:latin typeface="Meiryo UI"/>
                          <a:cs typeface="Meiryo UI"/>
                        </a:rPr>
                        <a:t>の</a:t>
                      </a:r>
                      <a:r>
                        <a:rPr sz="1000" b="1" u="sng" spc="10" dirty="0">
                          <a:uFill>
                            <a:solidFill>
                              <a:srgbClr val="000000"/>
                            </a:solidFill>
                          </a:uFill>
                          <a:latin typeface="Meiryo UI"/>
                          <a:cs typeface="Meiryo UI"/>
                        </a:rPr>
                        <a:t>整</a:t>
                      </a:r>
                      <a:r>
                        <a:rPr sz="1000" b="1" u="sng" dirty="0">
                          <a:uFill>
                            <a:solidFill>
                              <a:srgbClr val="000000"/>
                            </a:solidFill>
                          </a:uFill>
                          <a:latin typeface="Meiryo UI"/>
                          <a:cs typeface="Meiryo UI"/>
                        </a:rPr>
                        <a:t>備</a:t>
                      </a:r>
                      <a:r>
                        <a:rPr sz="1000" b="1" u="sng" spc="5" dirty="0">
                          <a:uFill>
                            <a:solidFill>
                              <a:srgbClr val="000000"/>
                            </a:solidFill>
                          </a:uFill>
                          <a:latin typeface="Meiryo UI"/>
                          <a:cs typeface="Meiryo UI"/>
                        </a:rPr>
                        <a:t>を</a:t>
                      </a:r>
                      <a:r>
                        <a:rPr sz="1000" b="1" u="sng" dirty="0">
                          <a:uFill>
                            <a:solidFill>
                              <a:srgbClr val="000000"/>
                            </a:solidFill>
                          </a:uFill>
                          <a:latin typeface="Meiryo UI"/>
                          <a:cs typeface="Meiryo UI"/>
                        </a:rPr>
                        <a:t>支援</a:t>
                      </a:r>
                      <a:endParaRPr sz="1000">
                        <a:latin typeface="Meiryo UI"/>
                        <a:cs typeface="Meiryo UI"/>
                      </a:endParaRPr>
                    </a:p>
                    <a:p>
                      <a:pPr marL="229870">
                        <a:lnSpc>
                          <a:spcPct val="100000"/>
                        </a:lnSpc>
                        <a:spcBef>
                          <a:spcPts val="120"/>
                        </a:spcBef>
                        <a:tabLst>
                          <a:tab pos="3614420" algn="l"/>
                          <a:tab pos="4396105" algn="l"/>
                        </a:tabLst>
                      </a:pPr>
                      <a:r>
                        <a:rPr sz="1500" b="1" u="sng" baseline="5050" dirty="0">
                          <a:uFill>
                            <a:solidFill>
                              <a:srgbClr val="000000"/>
                            </a:solidFill>
                          </a:uFill>
                          <a:latin typeface="Meiryo UI"/>
                          <a:cs typeface="Meiryo UI"/>
                        </a:rPr>
                        <a:t>加えて電源</a:t>
                      </a:r>
                      <a:r>
                        <a:rPr sz="1500" b="1" u="sng" spc="-7" baseline="5050" dirty="0">
                          <a:uFill>
                            <a:solidFill>
                              <a:srgbClr val="000000"/>
                            </a:solidFill>
                          </a:uFill>
                          <a:latin typeface="Meiryo UI"/>
                          <a:cs typeface="Meiryo UI"/>
                        </a:rPr>
                        <a:t>キ</a:t>
                      </a:r>
                      <a:r>
                        <a:rPr sz="1500" b="1" u="sng" baseline="5050" dirty="0">
                          <a:uFill>
                            <a:solidFill>
                              <a:srgbClr val="000000"/>
                            </a:solidFill>
                          </a:uFill>
                          <a:latin typeface="Meiryo UI"/>
                          <a:cs typeface="Meiryo UI"/>
                        </a:rPr>
                        <a:t>ャビ</a:t>
                      </a:r>
                      <a:r>
                        <a:rPr sz="1500" b="1" u="sng" spc="-15" baseline="5050" dirty="0">
                          <a:uFill>
                            <a:solidFill>
                              <a:srgbClr val="000000"/>
                            </a:solidFill>
                          </a:uFill>
                          <a:latin typeface="Meiryo UI"/>
                          <a:cs typeface="Meiryo UI"/>
                        </a:rPr>
                        <a:t>ネ</a:t>
                      </a:r>
                      <a:r>
                        <a:rPr sz="1500" b="1" u="sng" spc="-7" baseline="5050" dirty="0">
                          <a:uFill>
                            <a:solidFill>
                              <a:srgbClr val="000000"/>
                            </a:solidFill>
                          </a:uFill>
                          <a:latin typeface="Meiryo UI"/>
                          <a:cs typeface="Meiryo UI"/>
                        </a:rPr>
                        <a:t>ッ</a:t>
                      </a:r>
                      <a:r>
                        <a:rPr sz="1500" b="1" u="sng" baseline="5050" dirty="0">
                          <a:uFill>
                            <a:solidFill>
                              <a:srgbClr val="000000"/>
                            </a:solidFill>
                          </a:uFill>
                          <a:latin typeface="Meiryo UI"/>
                          <a:cs typeface="Meiryo UI"/>
                        </a:rPr>
                        <a:t>ト整</a:t>
                      </a:r>
                      <a:r>
                        <a:rPr sz="1500" b="1" u="sng" spc="15" baseline="5050" dirty="0">
                          <a:uFill>
                            <a:solidFill>
                              <a:srgbClr val="000000"/>
                            </a:solidFill>
                          </a:uFill>
                          <a:latin typeface="Meiryo UI"/>
                          <a:cs typeface="Meiryo UI"/>
                        </a:rPr>
                        <a:t>備</a:t>
                      </a:r>
                      <a:r>
                        <a:rPr sz="1500" b="1" u="sng" spc="-7" baseline="5050" dirty="0">
                          <a:uFill>
                            <a:solidFill>
                              <a:srgbClr val="000000"/>
                            </a:solidFill>
                          </a:uFill>
                          <a:latin typeface="Meiryo UI"/>
                          <a:cs typeface="Meiryo UI"/>
                        </a:rPr>
                        <a:t>の</a:t>
                      </a:r>
                      <a:r>
                        <a:rPr sz="1500" b="1" u="sng" spc="15" baseline="5050" dirty="0">
                          <a:uFill>
                            <a:solidFill>
                              <a:srgbClr val="000000"/>
                            </a:solidFill>
                          </a:uFill>
                          <a:latin typeface="Meiryo UI"/>
                          <a:cs typeface="Meiryo UI"/>
                        </a:rPr>
                        <a:t>支</a:t>
                      </a:r>
                      <a:r>
                        <a:rPr sz="1500" b="1" u="sng" baseline="5050" dirty="0">
                          <a:uFill>
                            <a:solidFill>
                              <a:srgbClr val="000000"/>
                            </a:solidFill>
                          </a:uFill>
                          <a:latin typeface="Meiryo UI"/>
                          <a:cs typeface="Meiryo UI"/>
                        </a:rPr>
                        <a:t>援</a:t>
                      </a:r>
                      <a:r>
                        <a:rPr sz="1500" b="1" baseline="5050" dirty="0">
                          <a:latin typeface="Meiryo UI"/>
                          <a:cs typeface="Meiryo UI"/>
                        </a:rPr>
                        <a:t>	</a:t>
                      </a:r>
                      <a:r>
                        <a:rPr sz="900" dirty="0">
                          <a:solidFill>
                            <a:srgbClr val="BF0000"/>
                          </a:solidFill>
                          <a:latin typeface="Meiryo UI"/>
                          <a:cs typeface="Meiryo UI"/>
                        </a:rPr>
                        <a:t>令和元年度	</a:t>
                      </a:r>
                      <a:r>
                        <a:rPr sz="900" spc="-5" dirty="0">
                          <a:solidFill>
                            <a:srgbClr val="BF0000"/>
                          </a:solidFill>
                          <a:latin typeface="Meiryo UI"/>
                          <a:cs typeface="Meiryo UI"/>
                        </a:rPr>
                        <a:t>1,296</a:t>
                      </a:r>
                      <a:r>
                        <a:rPr sz="900" dirty="0">
                          <a:solidFill>
                            <a:srgbClr val="BF0000"/>
                          </a:solidFill>
                          <a:latin typeface="Meiryo UI"/>
                          <a:cs typeface="Meiryo UI"/>
                        </a:rPr>
                        <a:t>億円</a:t>
                      </a:r>
                      <a:endParaRPr sz="900">
                        <a:latin typeface="Meiryo UI"/>
                        <a:cs typeface="Meiryo UI"/>
                      </a:endParaRPr>
                    </a:p>
                    <a:p>
                      <a:pPr marL="358140" marR="92710">
                        <a:lnSpc>
                          <a:spcPts val="1160"/>
                        </a:lnSpc>
                        <a:spcBef>
                          <a:spcPts val="40"/>
                        </a:spcBef>
                        <a:tabLst>
                          <a:tab pos="1430655" algn="l"/>
                          <a:tab pos="3614420" algn="l"/>
                        </a:tabLst>
                      </a:pPr>
                      <a:r>
                        <a:rPr sz="900" spc="20" dirty="0">
                          <a:latin typeface="Meiryo UI"/>
                          <a:cs typeface="Meiryo UI"/>
                        </a:rPr>
                        <a:t>対象：国</a:t>
                      </a:r>
                      <a:r>
                        <a:rPr sz="900" spc="15" dirty="0">
                          <a:latin typeface="Meiryo UI"/>
                          <a:cs typeface="Meiryo UI"/>
                        </a:rPr>
                        <a:t>・</a:t>
                      </a:r>
                      <a:r>
                        <a:rPr sz="900" spc="20" dirty="0">
                          <a:latin typeface="Meiryo UI"/>
                          <a:cs typeface="Meiryo UI"/>
                        </a:rPr>
                        <a:t>公</a:t>
                      </a:r>
                      <a:r>
                        <a:rPr sz="900" spc="15" dirty="0">
                          <a:latin typeface="Meiryo UI"/>
                          <a:cs typeface="Meiryo UI"/>
                        </a:rPr>
                        <a:t>・</a:t>
                      </a:r>
                      <a:r>
                        <a:rPr sz="900" spc="20" dirty="0">
                          <a:latin typeface="Meiryo UI"/>
                          <a:cs typeface="Meiryo UI"/>
                        </a:rPr>
                        <a:t>私立</a:t>
                      </a:r>
                      <a:r>
                        <a:rPr sz="900" spc="10" dirty="0">
                          <a:latin typeface="Meiryo UI"/>
                          <a:cs typeface="Meiryo UI"/>
                        </a:rPr>
                        <a:t>の</a:t>
                      </a:r>
                      <a:r>
                        <a:rPr sz="900" spc="20" dirty="0">
                          <a:latin typeface="Meiryo UI"/>
                          <a:cs typeface="Meiryo UI"/>
                        </a:rPr>
                        <a:t>小</a:t>
                      </a:r>
                      <a:r>
                        <a:rPr sz="900" spc="15" dirty="0">
                          <a:latin typeface="Meiryo UI"/>
                          <a:cs typeface="Meiryo UI"/>
                        </a:rPr>
                        <a:t>・</a:t>
                      </a:r>
                      <a:r>
                        <a:rPr sz="900" spc="20" dirty="0">
                          <a:latin typeface="Meiryo UI"/>
                          <a:cs typeface="Meiryo UI"/>
                        </a:rPr>
                        <a:t>中</a:t>
                      </a:r>
                      <a:r>
                        <a:rPr sz="900" spc="15" dirty="0">
                          <a:latin typeface="Meiryo UI"/>
                          <a:cs typeface="Meiryo UI"/>
                        </a:rPr>
                        <a:t>・</a:t>
                      </a:r>
                      <a:r>
                        <a:rPr sz="900" spc="20" dirty="0">
                          <a:latin typeface="Meiryo UI"/>
                          <a:cs typeface="Meiryo UI"/>
                        </a:rPr>
                        <a:t>高</a:t>
                      </a:r>
                      <a:r>
                        <a:rPr sz="900" spc="15" dirty="0">
                          <a:latin typeface="Meiryo UI"/>
                          <a:cs typeface="Meiryo UI"/>
                        </a:rPr>
                        <a:t>・</a:t>
                      </a:r>
                      <a:r>
                        <a:rPr sz="900" spc="20" dirty="0">
                          <a:latin typeface="Meiryo UI"/>
                          <a:cs typeface="Meiryo UI"/>
                        </a:rPr>
                        <a:t>特支等	</a:t>
                      </a:r>
                      <a:r>
                        <a:rPr sz="900" spc="20" dirty="0">
                          <a:solidFill>
                            <a:srgbClr val="001F60"/>
                          </a:solidFill>
                          <a:latin typeface="Meiryo UI"/>
                          <a:cs typeface="Meiryo UI"/>
                        </a:rPr>
                        <a:t>令和２年度１次</a:t>
                      </a:r>
                      <a:r>
                        <a:rPr sz="900" spc="235" dirty="0">
                          <a:solidFill>
                            <a:srgbClr val="001F60"/>
                          </a:solidFill>
                          <a:latin typeface="Meiryo UI"/>
                          <a:cs typeface="Meiryo UI"/>
                        </a:rPr>
                        <a:t> </a:t>
                      </a:r>
                      <a:r>
                        <a:rPr sz="900" spc="5" dirty="0">
                          <a:solidFill>
                            <a:srgbClr val="001F60"/>
                          </a:solidFill>
                          <a:latin typeface="Meiryo UI"/>
                          <a:cs typeface="Meiryo UI"/>
                        </a:rPr>
                        <a:t>71</a:t>
                      </a:r>
                      <a:r>
                        <a:rPr sz="900" spc="20" dirty="0">
                          <a:solidFill>
                            <a:srgbClr val="001F60"/>
                          </a:solidFill>
                          <a:latin typeface="Meiryo UI"/>
                          <a:cs typeface="Meiryo UI"/>
                        </a:rPr>
                        <a:t>億円 </a:t>
                      </a:r>
                      <a:r>
                        <a:rPr sz="900" spc="20" dirty="0">
                          <a:latin typeface="Meiryo UI"/>
                          <a:cs typeface="Meiryo UI"/>
                        </a:rPr>
                        <a:t>公立</a:t>
                      </a:r>
                      <a:r>
                        <a:rPr sz="900" spc="10" dirty="0">
                          <a:latin typeface="Meiryo UI"/>
                          <a:cs typeface="Meiryo UI"/>
                        </a:rPr>
                        <a:t>、</a:t>
                      </a:r>
                      <a:r>
                        <a:rPr sz="900" spc="20" dirty="0">
                          <a:latin typeface="Meiryo UI"/>
                          <a:cs typeface="Meiryo UI"/>
                        </a:rPr>
                        <a:t>私立</a:t>
                      </a:r>
                      <a:r>
                        <a:rPr sz="900" spc="10" dirty="0">
                          <a:latin typeface="Meiryo UI"/>
                          <a:cs typeface="Meiryo UI"/>
                        </a:rPr>
                        <a:t>：1/2	</a:t>
                      </a:r>
                      <a:r>
                        <a:rPr sz="900" spc="20" dirty="0">
                          <a:latin typeface="Meiryo UI"/>
                          <a:cs typeface="Meiryo UI"/>
                        </a:rPr>
                        <a:t>国立：定額</a:t>
                      </a:r>
                      <a:endParaRPr sz="900">
                        <a:latin typeface="Meiryo UI"/>
                        <a:cs typeface="Meiryo UI"/>
                      </a:endParaRPr>
                    </a:p>
                  </a:txBody>
                  <a:tcPr marL="0" marR="0" marT="25912" marB="0">
                    <a:lnL w="53975">
                      <a:solidFill>
                        <a:srgbClr val="77933B"/>
                      </a:solidFill>
                      <a:prstDash val="solid"/>
                    </a:lnL>
                    <a:lnR w="53975">
                      <a:solidFill>
                        <a:srgbClr val="77933B"/>
                      </a:solidFill>
                      <a:prstDash val="solid"/>
                    </a:lnR>
                    <a:lnB w="53975">
                      <a:solidFill>
                        <a:srgbClr val="77933B"/>
                      </a:solidFill>
                      <a:prstDash val="solid"/>
                    </a:lnB>
                  </a:tcPr>
                </a:tc>
                <a:tc hMerge="1">
                  <a:txBody>
                    <a:bodyPr/>
                    <a:lstStyle/>
                    <a:p>
                      <a:endParaRPr/>
                    </a:p>
                  </a:txBody>
                  <a:tcPr marL="0" marR="0" marT="0" marB="0"/>
                </a:tc>
                <a:tc hMerge="1">
                  <a:txBody>
                    <a:bodyPr/>
                    <a:lstStyle/>
                    <a:p>
                      <a:endParaRPr/>
                    </a:p>
                  </a:txBody>
                  <a:tcPr marL="0" marR="0" marT="0" marB="0"/>
                </a:tc>
                <a:tc vMerge="1">
                  <a:txBody>
                    <a:bodyPr/>
                    <a:lstStyle/>
                    <a:p>
                      <a:endParaRPr/>
                    </a:p>
                  </a:txBody>
                  <a:tcPr marL="0" marR="0" marT="0" marB="0">
                    <a:lnT w="28575">
                      <a:solidFill>
                        <a:srgbClr val="FFFFFF"/>
                      </a:solidFill>
                      <a:prstDash val="solid"/>
                    </a:lnT>
                  </a:tcPr>
                </a:tc>
                <a:extLst>
                  <a:ext uri="{0D108BD9-81ED-4DB2-BD59-A6C34878D82A}">
                    <a16:rowId xmlns:a16="http://schemas.microsoft.com/office/drawing/2014/main" val="10004"/>
                  </a:ext>
                </a:extLst>
              </a:tr>
              <a:tr h="304722">
                <a:tc gridSpan="3">
                  <a:txBody>
                    <a:bodyPr/>
                    <a:lstStyle/>
                    <a:p>
                      <a:pPr marL="92710">
                        <a:lnSpc>
                          <a:spcPct val="100000"/>
                        </a:lnSpc>
                        <a:spcBef>
                          <a:spcPts val="645"/>
                        </a:spcBef>
                      </a:pPr>
                      <a:r>
                        <a:rPr sz="1400" b="1" dirty="0">
                          <a:solidFill>
                            <a:srgbClr val="FFFFFF"/>
                          </a:solidFill>
                          <a:latin typeface="Meiryo UI"/>
                          <a:cs typeface="Meiryo UI"/>
                        </a:rPr>
                        <a:t>学習系</a:t>
                      </a:r>
                      <a:r>
                        <a:rPr sz="1400" b="1" spc="-5" dirty="0">
                          <a:solidFill>
                            <a:srgbClr val="FFFFFF"/>
                          </a:solidFill>
                          <a:latin typeface="Meiryo UI"/>
                          <a:cs typeface="Meiryo UI"/>
                        </a:rPr>
                        <a:t>ネッ</a:t>
                      </a:r>
                      <a:r>
                        <a:rPr sz="1400" b="1" dirty="0">
                          <a:solidFill>
                            <a:srgbClr val="FFFFFF"/>
                          </a:solidFill>
                          <a:latin typeface="Meiryo UI"/>
                          <a:cs typeface="Meiryo UI"/>
                        </a:rPr>
                        <a:t>ト</a:t>
                      </a:r>
                      <a:r>
                        <a:rPr sz="1400" b="1" spc="-5" dirty="0">
                          <a:solidFill>
                            <a:srgbClr val="FFFFFF"/>
                          </a:solidFill>
                          <a:latin typeface="Meiryo UI"/>
                          <a:cs typeface="Meiryo UI"/>
                        </a:rPr>
                        <a:t>ワー</a:t>
                      </a:r>
                      <a:r>
                        <a:rPr sz="1400" b="1" dirty="0">
                          <a:solidFill>
                            <a:srgbClr val="FFFFFF"/>
                          </a:solidFill>
                          <a:latin typeface="Meiryo UI"/>
                          <a:cs typeface="Meiryo UI"/>
                        </a:rPr>
                        <a:t>ク</a:t>
                      </a:r>
                      <a:r>
                        <a:rPr sz="1400" b="1" spc="5" dirty="0">
                          <a:solidFill>
                            <a:srgbClr val="FFFFFF"/>
                          </a:solidFill>
                          <a:latin typeface="Meiryo UI"/>
                          <a:cs typeface="Meiryo UI"/>
                        </a:rPr>
                        <a:t>に</a:t>
                      </a:r>
                      <a:r>
                        <a:rPr sz="1400" b="1" spc="-5" dirty="0">
                          <a:solidFill>
                            <a:srgbClr val="FFFFFF"/>
                          </a:solidFill>
                          <a:latin typeface="Meiryo UI"/>
                          <a:cs typeface="Meiryo UI"/>
                        </a:rPr>
                        <a:t>お</a:t>
                      </a:r>
                      <a:r>
                        <a:rPr sz="1400" b="1" dirty="0">
                          <a:solidFill>
                            <a:srgbClr val="FFFFFF"/>
                          </a:solidFill>
                          <a:latin typeface="Meiryo UI"/>
                          <a:cs typeface="Meiryo UI"/>
                        </a:rPr>
                        <a:t>け</a:t>
                      </a:r>
                      <a:r>
                        <a:rPr sz="1400" b="1" spc="-5" dirty="0">
                          <a:solidFill>
                            <a:srgbClr val="FFFFFF"/>
                          </a:solidFill>
                          <a:latin typeface="Meiryo UI"/>
                          <a:cs typeface="Meiryo UI"/>
                        </a:rPr>
                        <a:t>る</a:t>
                      </a:r>
                      <a:r>
                        <a:rPr sz="1400" b="1" dirty="0">
                          <a:solidFill>
                            <a:srgbClr val="FFFFFF"/>
                          </a:solidFill>
                          <a:latin typeface="Meiryo UI"/>
                          <a:cs typeface="Meiryo UI"/>
                        </a:rPr>
                        <a:t>通信環境の円滑化</a:t>
                      </a:r>
                      <a:endParaRPr sz="1400">
                        <a:latin typeface="Meiryo UI"/>
                        <a:cs typeface="Meiryo UI"/>
                      </a:endParaRPr>
                    </a:p>
                  </a:txBody>
                  <a:tcPr marL="0" marR="0" marT="74281" marB="0">
                    <a:lnT w="53975" cap="flat" cmpd="sng" algn="ctr">
                      <a:solidFill>
                        <a:srgbClr val="77933B"/>
                      </a:solidFill>
                      <a:prstDash val="solid"/>
                      <a:round/>
                      <a:headEnd type="none" w="med" len="med"/>
                      <a:tailEnd type="none" w="med" len="med"/>
                    </a:lnT>
                    <a:solidFill>
                      <a:srgbClr val="77933B"/>
                    </a:solidFill>
                  </a:tcPr>
                </a:tc>
                <a:tc hMerge="1">
                  <a:txBody>
                    <a:bodyPr/>
                    <a:lstStyle/>
                    <a:p>
                      <a:endParaRPr/>
                    </a:p>
                  </a:txBody>
                  <a:tcPr marL="0" marR="0" marT="0" marB="0"/>
                </a:tc>
                <a:tc hMerge="1">
                  <a:txBody>
                    <a:bodyPr/>
                    <a:lstStyle/>
                    <a:p>
                      <a:endParaRPr/>
                    </a:p>
                  </a:txBody>
                  <a:tcPr marL="0" marR="0" marT="0" marB="0"/>
                </a:tc>
                <a:tc vMerge="1">
                  <a:txBody>
                    <a:bodyPr/>
                    <a:lstStyle/>
                    <a:p>
                      <a:endParaRPr/>
                    </a:p>
                  </a:txBody>
                  <a:tcPr marL="0" marR="0" marT="0" marB="0">
                    <a:lnT w="28575">
                      <a:solidFill>
                        <a:srgbClr val="FFFFFF"/>
                      </a:solidFill>
                      <a:prstDash val="solid"/>
                    </a:lnT>
                  </a:tcPr>
                </a:tc>
                <a:extLst>
                  <a:ext uri="{0D108BD9-81ED-4DB2-BD59-A6C34878D82A}">
                    <a16:rowId xmlns:a16="http://schemas.microsoft.com/office/drawing/2014/main" val="10005"/>
                  </a:ext>
                </a:extLst>
              </a:tr>
              <a:tr h="640541">
                <a:tc gridSpan="3">
                  <a:txBody>
                    <a:bodyPr/>
                    <a:lstStyle/>
                    <a:p>
                      <a:pPr marL="219075" marR="135890" indent="-50800">
                        <a:lnSpc>
                          <a:spcPct val="102699"/>
                        </a:lnSpc>
                        <a:spcBef>
                          <a:spcPts val="45"/>
                        </a:spcBef>
                        <a:buChar char="○"/>
                        <a:tabLst>
                          <a:tab pos="410209" algn="l"/>
                        </a:tabLst>
                      </a:pPr>
                      <a:r>
                        <a:rPr sz="1000" spc="25" dirty="0">
                          <a:latin typeface="Meiryo UI"/>
                          <a:cs typeface="Meiryo UI"/>
                        </a:rPr>
                        <a:t>各学校</a:t>
                      </a:r>
                      <a:r>
                        <a:rPr sz="1000" spc="20" dirty="0">
                          <a:latin typeface="Meiryo UI"/>
                          <a:cs typeface="Meiryo UI"/>
                        </a:rPr>
                        <a:t>か</a:t>
                      </a:r>
                      <a:r>
                        <a:rPr sz="1000" spc="15" dirty="0">
                          <a:latin typeface="Meiryo UI"/>
                          <a:cs typeface="Meiryo UI"/>
                        </a:rPr>
                        <a:t>ら</a:t>
                      </a:r>
                      <a:r>
                        <a:rPr sz="1000" spc="25" dirty="0">
                          <a:latin typeface="Meiryo UI"/>
                          <a:cs typeface="Meiryo UI"/>
                        </a:rPr>
                        <a:t>回線</a:t>
                      </a:r>
                      <a:r>
                        <a:rPr sz="1000" spc="20" dirty="0">
                          <a:latin typeface="Meiryo UI"/>
                          <a:cs typeface="Meiryo UI"/>
                        </a:rPr>
                        <a:t>を</a:t>
                      </a:r>
                      <a:r>
                        <a:rPr sz="1000" spc="25" dirty="0">
                          <a:latin typeface="Meiryo UI"/>
                          <a:cs typeface="Meiryo UI"/>
                        </a:rPr>
                        <a:t>一旦集約</a:t>
                      </a:r>
                      <a:r>
                        <a:rPr sz="1000" spc="30" dirty="0">
                          <a:latin typeface="Meiryo UI"/>
                          <a:cs typeface="Meiryo UI"/>
                        </a:rPr>
                        <a:t>し</a:t>
                      </a:r>
                      <a:r>
                        <a:rPr sz="1000" spc="20" dirty="0">
                          <a:latin typeface="Meiryo UI"/>
                          <a:cs typeface="Meiryo UI"/>
                        </a:rPr>
                        <a:t>て</a:t>
                      </a:r>
                      <a:r>
                        <a:rPr sz="1000" spc="30" dirty="0">
                          <a:latin typeface="Meiryo UI"/>
                          <a:cs typeface="Meiryo UI"/>
                        </a:rPr>
                        <a:t>イ</a:t>
                      </a:r>
                      <a:r>
                        <a:rPr sz="1000" spc="15" dirty="0">
                          <a:latin typeface="Meiryo UI"/>
                          <a:cs typeface="Meiryo UI"/>
                        </a:rPr>
                        <a:t>ン</a:t>
                      </a:r>
                      <a:r>
                        <a:rPr sz="1000" spc="25" dirty="0">
                          <a:latin typeface="Meiryo UI"/>
                          <a:cs typeface="Meiryo UI"/>
                        </a:rPr>
                        <a:t>タ</a:t>
                      </a:r>
                      <a:r>
                        <a:rPr sz="1000" spc="35" dirty="0">
                          <a:latin typeface="Meiryo UI"/>
                          <a:cs typeface="Meiryo UI"/>
                        </a:rPr>
                        <a:t>ーネ</a:t>
                      </a:r>
                      <a:r>
                        <a:rPr sz="1000" spc="10" dirty="0">
                          <a:latin typeface="Meiryo UI"/>
                          <a:cs typeface="Meiryo UI"/>
                        </a:rPr>
                        <a:t>ッ</a:t>
                      </a:r>
                      <a:r>
                        <a:rPr sz="1000" spc="20" dirty="0">
                          <a:latin typeface="Meiryo UI"/>
                          <a:cs typeface="Meiryo UI"/>
                        </a:rPr>
                        <a:t>ト</a:t>
                      </a:r>
                      <a:r>
                        <a:rPr sz="1000" spc="25" dirty="0">
                          <a:latin typeface="Meiryo UI"/>
                          <a:cs typeface="Meiryo UI"/>
                        </a:rPr>
                        <a:t>接続</a:t>
                      </a:r>
                      <a:r>
                        <a:rPr sz="1000" spc="20" dirty="0">
                          <a:latin typeface="Meiryo UI"/>
                          <a:cs typeface="Meiryo UI"/>
                        </a:rPr>
                        <a:t>す</a:t>
                      </a:r>
                      <a:r>
                        <a:rPr sz="1000" spc="35" dirty="0">
                          <a:latin typeface="Meiryo UI"/>
                          <a:cs typeface="Meiryo UI"/>
                        </a:rPr>
                        <a:t>る</a:t>
                      </a:r>
                      <a:r>
                        <a:rPr sz="1000" spc="25" dirty="0">
                          <a:latin typeface="Meiryo UI"/>
                          <a:cs typeface="Meiryo UI"/>
                        </a:rPr>
                        <a:t>方法</a:t>
                      </a:r>
                      <a:r>
                        <a:rPr sz="1000" spc="30" dirty="0">
                          <a:latin typeface="Meiryo UI"/>
                          <a:cs typeface="Meiryo UI"/>
                        </a:rPr>
                        <a:t>を</a:t>
                      </a:r>
                      <a:r>
                        <a:rPr sz="1000" spc="10" dirty="0">
                          <a:latin typeface="Meiryo UI"/>
                          <a:cs typeface="Meiryo UI"/>
                        </a:rPr>
                        <a:t>とっ</a:t>
                      </a:r>
                      <a:r>
                        <a:rPr sz="1000" spc="30" dirty="0">
                          <a:latin typeface="Meiryo UI"/>
                          <a:cs typeface="Meiryo UI"/>
                        </a:rPr>
                        <a:t>て</a:t>
                      </a:r>
                      <a:r>
                        <a:rPr sz="1000" spc="20" dirty="0">
                          <a:latin typeface="Meiryo UI"/>
                          <a:cs typeface="Meiryo UI"/>
                        </a:rPr>
                        <a:t>い</a:t>
                      </a:r>
                      <a:r>
                        <a:rPr sz="1000" spc="35" dirty="0">
                          <a:latin typeface="Meiryo UI"/>
                          <a:cs typeface="Meiryo UI"/>
                        </a:rPr>
                        <a:t>る</a:t>
                      </a:r>
                      <a:r>
                        <a:rPr sz="1000" spc="25" dirty="0">
                          <a:latin typeface="Meiryo UI"/>
                          <a:cs typeface="Meiryo UI"/>
                        </a:rPr>
                        <a:t>自</a:t>
                      </a:r>
                      <a:r>
                        <a:rPr sz="1000" spc="35" dirty="0">
                          <a:latin typeface="Meiryo UI"/>
                          <a:cs typeface="Meiryo UI"/>
                        </a:rPr>
                        <a:t>治</a:t>
                      </a:r>
                      <a:r>
                        <a:rPr sz="1000" spc="25" dirty="0">
                          <a:latin typeface="Meiryo UI"/>
                          <a:cs typeface="Meiryo UI"/>
                        </a:rPr>
                        <a:t>体</a:t>
                      </a:r>
                      <a:r>
                        <a:rPr sz="1000" spc="20" dirty="0">
                          <a:latin typeface="Meiryo UI"/>
                          <a:cs typeface="Meiryo UI"/>
                        </a:rPr>
                        <a:t>に </a:t>
                      </a:r>
                      <a:r>
                        <a:rPr sz="1000" spc="25" dirty="0">
                          <a:latin typeface="Meiryo UI"/>
                          <a:cs typeface="Meiryo UI"/>
                        </a:rPr>
                        <a:t>対</a:t>
                      </a:r>
                      <a:r>
                        <a:rPr sz="1000" spc="20" dirty="0">
                          <a:latin typeface="Meiryo UI"/>
                          <a:cs typeface="Meiryo UI"/>
                        </a:rPr>
                        <a:t>して</a:t>
                      </a:r>
                      <a:r>
                        <a:rPr sz="1000" spc="5" dirty="0">
                          <a:latin typeface="Meiryo UI"/>
                          <a:cs typeface="Meiryo UI"/>
                        </a:rPr>
                        <a:t>、</a:t>
                      </a:r>
                      <a:r>
                        <a:rPr sz="1000" b="1" u="sng" spc="25" dirty="0">
                          <a:uFill>
                            <a:solidFill>
                              <a:srgbClr val="000000"/>
                            </a:solidFill>
                          </a:uFill>
                          <a:latin typeface="Meiryo UI"/>
                          <a:cs typeface="Meiryo UI"/>
                        </a:rPr>
                        <a:t>学習系</a:t>
                      </a:r>
                      <a:r>
                        <a:rPr sz="1000" b="1" u="sng" spc="10" dirty="0">
                          <a:uFill>
                            <a:solidFill>
                              <a:srgbClr val="000000"/>
                            </a:solidFill>
                          </a:uFill>
                          <a:latin typeface="Meiryo UI"/>
                          <a:cs typeface="Meiryo UI"/>
                        </a:rPr>
                        <a:t>ネッ</a:t>
                      </a:r>
                      <a:r>
                        <a:rPr sz="1000" b="1" u="sng" spc="30" dirty="0">
                          <a:uFill>
                            <a:solidFill>
                              <a:srgbClr val="000000"/>
                            </a:solidFill>
                          </a:uFill>
                          <a:latin typeface="Meiryo UI"/>
                          <a:cs typeface="Meiryo UI"/>
                        </a:rPr>
                        <a:t>ト</a:t>
                      </a:r>
                      <a:r>
                        <a:rPr sz="1000" b="1" u="sng" spc="15" dirty="0">
                          <a:uFill>
                            <a:solidFill>
                              <a:srgbClr val="000000"/>
                            </a:solidFill>
                          </a:uFill>
                          <a:latin typeface="Meiryo UI"/>
                          <a:cs typeface="Meiryo UI"/>
                        </a:rPr>
                        <a:t>ワ</a:t>
                      </a:r>
                      <a:r>
                        <a:rPr sz="1000" b="1" u="sng" spc="20" dirty="0">
                          <a:uFill>
                            <a:solidFill>
                              <a:srgbClr val="000000"/>
                            </a:solidFill>
                          </a:uFill>
                          <a:latin typeface="Meiryo UI"/>
                          <a:cs typeface="Meiryo UI"/>
                        </a:rPr>
                        <a:t>ーク</a:t>
                      </a:r>
                      <a:r>
                        <a:rPr sz="1000" b="1" u="sng" spc="25" dirty="0">
                          <a:uFill>
                            <a:solidFill>
                              <a:srgbClr val="000000"/>
                            </a:solidFill>
                          </a:uFill>
                          <a:latin typeface="Meiryo UI"/>
                          <a:cs typeface="Meiryo UI"/>
                        </a:rPr>
                        <a:t>を</a:t>
                      </a:r>
                      <a:r>
                        <a:rPr sz="1000" b="1" u="sng" spc="35" dirty="0">
                          <a:uFill>
                            <a:solidFill>
                              <a:srgbClr val="000000"/>
                            </a:solidFill>
                          </a:uFill>
                          <a:latin typeface="Meiryo UI"/>
                          <a:cs typeface="Meiryo UI"/>
                        </a:rPr>
                        <a:t>学校</a:t>
                      </a:r>
                      <a:r>
                        <a:rPr sz="1000" b="1" u="sng" spc="15" dirty="0">
                          <a:uFill>
                            <a:solidFill>
                              <a:srgbClr val="000000"/>
                            </a:solidFill>
                          </a:uFill>
                          <a:latin typeface="Meiryo UI"/>
                          <a:cs typeface="Meiryo UI"/>
                        </a:rPr>
                        <a:t>か</a:t>
                      </a:r>
                      <a:r>
                        <a:rPr sz="1000" b="1" u="sng" spc="20" dirty="0">
                          <a:uFill>
                            <a:solidFill>
                              <a:srgbClr val="000000"/>
                            </a:solidFill>
                          </a:uFill>
                          <a:latin typeface="Meiryo UI"/>
                          <a:cs typeface="Meiryo UI"/>
                        </a:rPr>
                        <a:t>ら</a:t>
                      </a:r>
                      <a:r>
                        <a:rPr sz="1000" b="1" u="sng" spc="35" dirty="0">
                          <a:uFill>
                            <a:solidFill>
                              <a:srgbClr val="000000"/>
                            </a:solidFill>
                          </a:uFill>
                          <a:latin typeface="Meiryo UI"/>
                          <a:cs typeface="Meiryo UI"/>
                        </a:rPr>
                        <a:t>直</a:t>
                      </a:r>
                      <a:r>
                        <a:rPr sz="1000" b="1" u="sng" spc="25" dirty="0">
                          <a:uFill>
                            <a:solidFill>
                              <a:srgbClr val="000000"/>
                            </a:solidFill>
                          </a:uFill>
                          <a:latin typeface="Meiryo UI"/>
                          <a:cs typeface="Meiryo UI"/>
                        </a:rPr>
                        <a:t>接イ</a:t>
                      </a:r>
                      <a:r>
                        <a:rPr sz="1000" b="1" u="sng" spc="20" dirty="0">
                          <a:uFill>
                            <a:solidFill>
                              <a:srgbClr val="000000"/>
                            </a:solidFill>
                          </a:uFill>
                          <a:latin typeface="Meiryo UI"/>
                          <a:cs typeface="Meiryo UI"/>
                        </a:rPr>
                        <a:t>ン</a:t>
                      </a:r>
                      <a:r>
                        <a:rPr sz="1000" b="1" u="sng" spc="15" dirty="0">
                          <a:uFill>
                            <a:solidFill>
                              <a:srgbClr val="000000"/>
                            </a:solidFill>
                          </a:uFill>
                          <a:latin typeface="Meiryo UI"/>
                          <a:cs typeface="Meiryo UI"/>
                        </a:rPr>
                        <a:t>タ</a:t>
                      </a:r>
                      <a:r>
                        <a:rPr sz="1000" b="1" u="sng" spc="30" dirty="0">
                          <a:uFill>
                            <a:solidFill>
                              <a:srgbClr val="000000"/>
                            </a:solidFill>
                          </a:uFill>
                          <a:latin typeface="Meiryo UI"/>
                          <a:cs typeface="Meiryo UI"/>
                        </a:rPr>
                        <a:t>ー</a:t>
                      </a:r>
                      <a:r>
                        <a:rPr sz="1000" b="1" u="sng" spc="25" dirty="0">
                          <a:uFill>
                            <a:solidFill>
                              <a:srgbClr val="000000"/>
                            </a:solidFill>
                          </a:uFill>
                          <a:latin typeface="Meiryo UI"/>
                          <a:cs typeface="Meiryo UI"/>
                        </a:rPr>
                        <a:t>ネ</a:t>
                      </a:r>
                      <a:r>
                        <a:rPr sz="1000" b="1" u="sng" spc="10" dirty="0">
                          <a:uFill>
                            <a:solidFill>
                              <a:srgbClr val="000000"/>
                            </a:solidFill>
                          </a:uFill>
                          <a:latin typeface="Meiryo UI"/>
                          <a:cs typeface="Meiryo UI"/>
                        </a:rPr>
                        <a:t>ッ</a:t>
                      </a:r>
                      <a:r>
                        <a:rPr sz="1000" b="1" u="sng" spc="20" dirty="0">
                          <a:uFill>
                            <a:solidFill>
                              <a:srgbClr val="000000"/>
                            </a:solidFill>
                          </a:uFill>
                          <a:latin typeface="Meiryo UI"/>
                          <a:cs typeface="Meiryo UI"/>
                        </a:rPr>
                        <a:t>ト</a:t>
                      </a:r>
                      <a:r>
                        <a:rPr sz="1000" b="1" u="sng" spc="25" dirty="0">
                          <a:uFill>
                            <a:solidFill>
                              <a:srgbClr val="000000"/>
                            </a:solidFill>
                          </a:uFill>
                          <a:latin typeface="Meiryo UI"/>
                          <a:cs typeface="Meiryo UI"/>
                        </a:rPr>
                        <a:t>へ接続</a:t>
                      </a:r>
                      <a:r>
                        <a:rPr sz="1000" b="1" u="sng" spc="20" dirty="0">
                          <a:uFill>
                            <a:solidFill>
                              <a:srgbClr val="000000"/>
                            </a:solidFill>
                          </a:uFill>
                          <a:latin typeface="Meiryo UI"/>
                          <a:cs typeface="Meiryo UI"/>
                        </a:rPr>
                        <a:t>す</a:t>
                      </a:r>
                      <a:r>
                        <a:rPr sz="1000" b="1" u="sng" spc="25" dirty="0">
                          <a:uFill>
                            <a:solidFill>
                              <a:srgbClr val="000000"/>
                            </a:solidFill>
                          </a:uFill>
                          <a:latin typeface="Meiryo UI"/>
                          <a:cs typeface="Meiryo UI"/>
                        </a:rPr>
                        <a:t>る</a:t>
                      </a:r>
                      <a:r>
                        <a:rPr sz="1000" b="1" u="sng" spc="35" dirty="0">
                          <a:uFill>
                            <a:solidFill>
                              <a:srgbClr val="000000"/>
                            </a:solidFill>
                          </a:uFill>
                          <a:latin typeface="Meiryo UI"/>
                          <a:cs typeface="Meiryo UI"/>
                        </a:rPr>
                        <a:t>方</a:t>
                      </a:r>
                      <a:r>
                        <a:rPr sz="1000" b="1" u="sng" spc="25" dirty="0">
                          <a:uFill>
                            <a:solidFill>
                              <a:srgbClr val="000000"/>
                            </a:solidFill>
                          </a:uFill>
                          <a:latin typeface="Meiryo UI"/>
                          <a:cs typeface="Meiryo UI"/>
                        </a:rPr>
                        <a:t>式に</a:t>
                      </a:r>
                      <a:r>
                        <a:rPr sz="1000" b="1" u="sng" spc="35" dirty="0">
                          <a:uFill>
                            <a:solidFill>
                              <a:srgbClr val="000000"/>
                            </a:solidFill>
                          </a:uFill>
                          <a:latin typeface="Meiryo UI"/>
                          <a:cs typeface="Meiryo UI"/>
                        </a:rPr>
                        <a:t>改</a:t>
                      </a:r>
                      <a:r>
                        <a:rPr sz="1000" b="1" u="sng" spc="15" dirty="0">
                          <a:uFill>
                            <a:solidFill>
                              <a:srgbClr val="000000"/>
                            </a:solidFill>
                          </a:uFill>
                          <a:latin typeface="Meiryo UI"/>
                          <a:cs typeface="Meiryo UI"/>
                        </a:rPr>
                        <a:t>め</a:t>
                      </a:r>
                      <a:r>
                        <a:rPr sz="1000" b="1" u="sng" spc="20" dirty="0">
                          <a:uFill>
                            <a:solidFill>
                              <a:srgbClr val="000000"/>
                            </a:solidFill>
                          </a:uFill>
                          <a:latin typeface="Meiryo UI"/>
                          <a:cs typeface="Meiryo UI"/>
                        </a:rPr>
                        <a:t>る</a:t>
                      </a:r>
                      <a:endParaRPr sz="1000">
                        <a:latin typeface="Meiryo UI"/>
                        <a:cs typeface="Meiryo UI"/>
                      </a:endParaRPr>
                    </a:p>
                    <a:p>
                      <a:pPr marL="328930" marR="114935" indent="-111760">
                        <a:lnSpc>
                          <a:spcPct val="84100"/>
                        </a:lnSpc>
                        <a:spcBef>
                          <a:spcPts val="459"/>
                        </a:spcBef>
                        <a:tabLst>
                          <a:tab pos="2219960" algn="l"/>
                          <a:tab pos="3274695" algn="l"/>
                        </a:tabLst>
                      </a:pPr>
                      <a:r>
                        <a:rPr sz="1500" b="1" u="sng" spc="-15" baseline="10101" dirty="0">
                          <a:uFill>
                            <a:solidFill>
                              <a:srgbClr val="000000"/>
                            </a:solidFill>
                          </a:uFill>
                          <a:latin typeface="Meiryo UI"/>
                          <a:cs typeface="Meiryo UI"/>
                        </a:rPr>
                        <a:t>た</a:t>
                      </a:r>
                      <a:r>
                        <a:rPr sz="1500" b="1" u="sng" spc="-7" baseline="10101" dirty="0">
                          <a:uFill>
                            <a:solidFill>
                              <a:srgbClr val="000000"/>
                            </a:solidFill>
                          </a:uFill>
                          <a:latin typeface="Meiryo UI"/>
                          <a:cs typeface="Meiryo UI"/>
                        </a:rPr>
                        <a:t>めの</a:t>
                      </a:r>
                      <a:r>
                        <a:rPr sz="1500" b="1" u="sng" baseline="10101" dirty="0">
                          <a:uFill>
                            <a:solidFill>
                              <a:srgbClr val="000000"/>
                            </a:solidFill>
                          </a:uFill>
                          <a:latin typeface="Meiryo UI"/>
                          <a:cs typeface="Meiryo UI"/>
                        </a:rPr>
                        <a:t>整備</a:t>
                      </a:r>
                      <a:r>
                        <a:rPr sz="1500" b="1" u="sng" spc="7" baseline="10101" dirty="0">
                          <a:uFill>
                            <a:solidFill>
                              <a:srgbClr val="000000"/>
                            </a:solidFill>
                          </a:uFill>
                          <a:latin typeface="Meiryo UI"/>
                          <a:cs typeface="Meiryo UI"/>
                        </a:rPr>
                        <a:t>を</a:t>
                      </a:r>
                      <a:r>
                        <a:rPr sz="1500" b="1" u="sng" baseline="10101" dirty="0">
                          <a:uFill>
                            <a:solidFill>
                              <a:srgbClr val="000000"/>
                            </a:solidFill>
                          </a:uFill>
                          <a:latin typeface="Meiryo UI"/>
                          <a:cs typeface="Meiryo UI"/>
                        </a:rPr>
                        <a:t>支援</a:t>
                      </a:r>
                      <a:r>
                        <a:rPr sz="1500" b="1" baseline="10101" dirty="0">
                          <a:latin typeface="Meiryo UI"/>
                          <a:cs typeface="Meiryo UI"/>
                        </a:rPr>
                        <a:t>		</a:t>
                      </a:r>
                      <a:r>
                        <a:rPr sz="900" dirty="0">
                          <a:solidFill>
                            <a:srgbClr val="E46B0A"/>
                          </a:solidFill>
                          <a:latin typeface="Meiryo UI"/>
                          <a:cs typeface="Meiryo UI"/>
                        </a:rPr>
                        <a:t>学校施設環境改善交付金</a:t>
                      </a:r>
                      <a:r>
                        <a:rPr sz="900" spc="-5" dirty="0">
                          <a:solidFill>
                            <a:srgbClr val="E46B0A"/>
                          </a:solidFill>
                          <a:latin typeface="Meiryo UI"/>
                          <a:cs typeface="Meiryo UI"/>
                        </a:rPr>
                        <a:t>の</a:t>
                      </a:r>
                      <a:r>
                        <a:rPr sz="900" dirty="0">
                          <a:solidFill>
                            <a:srgbClr val="E46B0A"/>
                          </a:solidFill>
                          <a:latin typeface="Meiryo UI"/>
                          <a:cs typeface="Meiryo UI"/>
                        </a:rPr>
                        <a:t>内数 </a:t>
                      </a:r>
                      <a:r>
                        <a:rPr sz="900" spc="20" dirty="0">
                          <a:latin typeface="Meiryo UI"/>
                          <a:cs typeface="Meiryo UI"/>
                        </a:rPr>
                        <a:t>対象：公立</a:t>
                      </a:r>
                      <a:r>
                        <a:rPr sz="900" spc="10" dirty="0">
                          <a:latin typeface="Meiryo UI"/>
                          <a:cs typeface="Meiryo UI"/>
                        </a:rPr>
                        <a:t>の</a:t>
                      </a:r>
                      <a:r>
                        <a:rPr sz="900" spc="20" dirty="0">
                          <a:latin typeface="Meiryo UI"/>
                          <a:cs typeface="Meiryo UI"/>
                        </a:rPr>
                        <a:t>小</a:t>
                      </a:r>
                      <a:r>
                        <a:rPr sz="900" spc="15" dirty="0">
                          <a:latin typeface="Meiryo UI"/>
                          <a:cs typeface="Meiryo UI"/>
                        </a:rPr>
                        <a:t>・</a:t>
                      </a:r>
                      <a:r>
                        <a:rPr sz="900" spc="20" dirty="0">
                          <a:latin typeface="Meiryo UI"/>
                          <a:cs typeface="Meiryo UI"/>
                        </a:rPr>
                        <a:t>中</a:t>
                      </a:r>
                      <a:r>
                        <a:rPr sz="900" spc="15" dirty="0">
                          <a:latin typeface="Meiryo UI"/>
                          <a:cs typeface="Meiryo UI"/>
                        </a:rPr>
                        <a:t>・</a:t>
                      </a:r>
                      <a:r>
                        <a:rPr sz="900" spc="20" dirty="0">
                          <a:latin typeface="Meiryo UI"/>
                          <a:cs typeface="Meiryo UI"/>
                        </a:rPr>
                        <a:t>高</a:t>
                      </a:r>
                      <a:r>
                        <a:rPr sz="900" spc="15" dirty="0">
                          <a:latin typeface="Meiryo UI"/>
                          <a:cs typeface="Meiryo UI"/>
                        </a:rPr>
                        <a:t>・</a:t>
                      </a:r>
                      <a:r>
                        <a:rPr sz="900" spc="20" dirty="0">
                          <a:latin typeface="Meiryo UI"/>
                          <a:cs typeface="Meiryo UI"/>
                        </a:rPr>
                        <a:t>特支等	公立</a:t>
                      </a:r>
                      <a:r>
                        <a:rPr sz="900" spc="10" dirty="0">
                          <a:latin typeface="Meiryo UI"/>
                          <a:cs typeface="Meiryo UI"/>
                        </a:rPr>
                        <a:t>：1/3</a:t>
                      </a:r>
                      <a:endParaRPr sz="900">
                        <a:latin typeface="Meiryo UI"/>
                        <a:cs typeface="Meiryo UI"/>
                      </a:endParaRPr>
                    </a:p>
                  </a:txBody>
                  <a:tcPr marL="0" marR="0" marT="5182" marB="0">
                    <a:lnL w="53975">
                      <a:solidFill>
                        <a:srgbClr val="77933B"/>
                      </a:solidFill>
                      <a:prstDash val="solid"/>
                    </a:lnL>
                    <a:lnR w="53975">
                      <a:solidFill>
                        <a:srgbClr val="77933B"/>
                      </a:solidFill>
                      <a:prstDash val="solid"/>
                    </a:lnR>
                    <a:lnB w="53975">
                      <a:solidFill>
                        <a:srgbClr val="77933B"/>
                      </a:solidFill>
                      <a:prstDash val="solid"/>
                    </a:lnB>
                  </a:tcPr>
                </a:tc>
                <a:tc hMerge="1">
                  <a:txBody>
                    <a:bodyPr/>
                    <a:lstStyle/>
                    <a:p>
                      <a:endParaRPr/>
                    </a:p>
                  </a:txBody>
                  <a:tcPr marL="0" marR="0" marT="0" marB="0"/>
                </a:tc>
                <a:tc hMerge="1">
                  <a:txBody>
                    <a:bodyPr/>
                    <a:lstStyle/>
                    <a:p>
                      <a:endParaRPr/>
                    </a:p>
                  </a:txBody>
                  <a:tcPr marL="0" marR="0" marT="0" marB="0"/>
                </a:tc>
                <a:tc vMerge="1">
                  <a:txBody>
                    <a:bodyPr/>
                    <a:lstStyle/>
                    <a:p>
                      <a:endParaRPr/>
                    </a:p>
                  </a:txBody>
                  <a:tcPr marL="0" marR="0" marT="0" marB="0">
                    <a:lnT w="28575">
                      <a:solidFill>
                        <a:srgbClr val="FFFFFF"/>
                      </a:solidFill>
                      <a:prstDash val="solid"/>
                    </a:lnT>
                  </a:tcPr>
                </a:tc>
                <a:extLst>
                  <a:ext uri="{0D108BD9-81ED-4DB2-BD59-A6C34878D82A}">
                    <a16:rowId xmlns:a16="http://schemas.microsoft.com/office/drawing/2014/main" val="10006"/>
                  </a:ext>
                </a:extLst>
              </a:tr>
            </a:tbl>
          </a:graphicData>
        </a:graphic>
      </p:graphicFrame>
      <p:sp>
        <p:nvSpPr>
          <p:cNvPr id="28" name="object 28"/>
          <p:cNvSpPr txBox="1"/>
          <p:nvPr/>
        </p:nvSpPr>
        <p:spPr>
          <a:xfrm>
            <a:off x="8394667" y="108438"/>
            <a:ext cx="2462201" cy="765229"/>
          </a:xfrm>
          <a:prstGeom prst="rect">
            <a:avLst/>
          </a:prstGeom>
        </p:spPr>
        <p:txBody>
          <a:bodyPr vert="horz" wrap="square" lIns="0" tIns="10941" rIns="0" bIns="0" rtlCol="0">
            <a:spAutoFit/>
          </a:bodyPr>
          <a:lstStyle/>
          <a:p>
            <a:pPr marL="153743" marR="4607" indent="222266" algn="just">
              <a:lnSpc>
                <a:spcPct val="123900"/>
              </a:lnSpc>
              <a:spcBef>
                <a:spcPts val="86"/>
              </a:spcBef>
            </a:pPr>
            <a:r>
              <a:rPr sz="1043" spc="32" dirty="0">
                <a:solidFill>
                  <a:srgbClr val="BF0000"/>
                </a:solidFill>
                <a:latin typeface="Meiryo UI"/>
                <a:cs typeface="Meiryo UI"/>
              </a:rPr>
              <a:t>令和元年度補正予算額</a:t>
            </a:r>
            <a:r>
              <a:rPr sz="1043" spc="-23" dirty="0">
                <a:solidFill>
                  <a:srgbClr val="BF0000"/>
                </a:solidFill>
                <a:latin typeface="Meiryo UI"/>
                <a:cs typeface="Meiryo UI"/>
              </a:rPr>
              <a:t> </a:t>
            </a:r>
            <a:r>
              <a:rPr sz="1043" spc="9" dirty="0">
                <a:solidFill>
                  <a:srgbClr val="BF0000"/>
                </a:solidFill>
                <a:latin typeface="Meiryo UI"/>
                <a:cs typeface="Meiryo UI"/>
              </a:rPr>
              <a:t>2,318</a:t>
            </a:r>
            <a:r>
              <a:rPr sz="1043" spc="32" dirty="0">
                <a:solidFill>
                  <a:srgbClr val="BF0000"/>
                </a:solidFill>
                <a:latin typeface="Meiryo UI"/>
                <a:cs typeface="Meiryo UI"/>
              </a:rPr>
              <a:t>億円 </a:t>
            </a:r>
            <a:r>
              <a:rPr sz="1043" spc="32" dirty="0">
                <a:solidFill>
                  <a:srgbClr val="001F60"/>
                </a:solidFill>
                <a:latin typeface="Meiryo UI"/>
                <a:cs typeface="Meiryo UI"/>
              </a:rPr>
              <a:t>令和</a:t>
            </a:r>
            <a:r>
              <a:rPr sz="1043" spc="9" dirty="0">
                <a:solidFill>
                  <a:srgbClr val="001F60"/>
                </a:solidFill>
                <a:latin typeface="Meiryo UI"/>
                <a:cs typeface="Meiryo UI"/>
              </a:rPr>
              <a:t>2</a:t>
            </a:r>
            <a:r>
              <a:rPr sz="1043" spc="32" dirty="0">
                <a:solidFill>
                  <a:srgbClr val="001F60"/>
                </a:solidFill>
                <a:latin typeface="Meiryo UI"/>
                <a:cs typeface="Meiryo UI"/>
              </a:rPr>
              <a:t>年度１次補正予算額</a:t>
            </a:r>
            <a:r>
              <a:rPr sz="1043" spc="-9" dirty="0">
                <a:solidFill>
                  <a:srgbClr val="001F60"/>
                </a:solidFill>
                <a:latin typeface="Meiryo UI"/>
                <a:cs typeface="Meiryo UI"/>
              </a:rPr>
              <a:t> </a:t>
            </a:r>
            <a:r>
              <a:rPr sz="1043" spc="9" dirty="0">
                <a:solidFill>
                  <a:srgbClr val="001F60"/>
                </a:solidFill>
                <a:latin typeface="Meiryo UI"/>
                <a:cs typeface="Meiryo UI"/>
              </a:rPr>
              <a:t>2,292</a:t>
            </a:r>
            <a:r>
              <a:rPr sz="1043" spc="32" dirty="0">
                <a:solidFill>
                  <a:srgbClr val="001F60"/>
                </a:solidFill>
                <a:latin typeface="Meiryo UI"/>
                <a:cs typeface="Meiryo UI"/>
              </a:rPr>
              <a:t>億円 </a:t>
            </a:r>
            <a:r>
              <a:rPr sz="1043" spc="32" dirty="0">
                <a:solidFill>
                  <a:srgbClr val="E46B0A"/>
                </a:solidFill>
                <a:latin typeface="Meiryo UI"/>
                <a:cs typeface="Meiryo UI"/>
              </a:rPr>
              <a:t>令和</a:t>
            </a:r>
            <a:r>
              <a:rPr sz="1043" spc="9" dirty="0">
                <a:solidFill>
                  <a:srgbClr val="E46B0A"/>
                </a:solidFill>
                <a:latin typeface="Meiryo UI"/>
                <a:cs typeface="Meiryo UI"/>
              </a:rPr>
              <a:t>2</a:t>
            </a:r>
            <a:r>
              <a:rPr sz="1043" spc="32" dirty="0">
                <a:solidFill>
                  <a:srgbClr val="E46B0A"/>
                </a:solidFill>
                <a:latin typeface="Meiryo UI"/>
                <a:cs typeface="Meiryo UI"/>
              </a:rPr>
              <a:t>年度３次補正予算額</a:t>
            </a:r>
            <a:r>
              <a:rPr sz="1043" spc="340" dirty="0">
                <a:solidFill>
                  <a:srgbClr val="E46B0A"/>
                </a:solidFill>
                <a:latin typeface="Meiryo UI"/>
                <a:cs typeface="Meiryo UI"/>
              </a:rPr>
              <a:t> </a:t>
            </a:r>
            <a:r>
              <a:rPr sz="1043" spc="9" dirty="0">
                <a:solidFill>
                  <a:srgbClr val="E46B0A"/>
                </a:solidFill>
                <a:latin typeface="Meiryo UI"/>
                <a:cs typeface="Meiryo UI"/>
              </a:rPr>
              <a:t>209</a:t>
            </a:r>
            <a:r>
              <a:rPr sz="1043" spc="32" dirty="0">
                <a:solidFill>
                  <a:srgbClr val="E46B0A"/>
                </a:solidFill>
                <a:latin typeface="Meiryo UI"/>
                <a:cs typeface="Meiryo UI"/>
              </a:rPr>
              <a:t>億円</a:t>
            </a:r>
            <a:endParaRPr sz="1043">
              <a:latin typeface="Meiryo UI"/>
              <a:cs typeface="Meiryo UI"/>
            </a:endParaRPr>
          </a:p>
          <a:p>
            <a:pPr marL="11516">
              <a:spcBef>
                <a:spcPts val="308"/>
              </a:spcBef>
            </a:pPr>
            <a:r>
              <a:rPr sz="771" spc="9" dirty="0">
                <a:latin typeface="Meiryo UI"/>
                <a:cs typeface="Meiryo UI"/>
              </a:rPr>
              <a:t>※</a:t>
            </a:r>
            <a:r>
              <a:rPr sz="771" spc="5" dirty="0">
                <a:latin typeface="Meiryo UI"/>
                <a:cs typeface="Meiryo UI"/>
              </a:rPr>
              <a:t>「</a:t>
            </a:r>
            <a:r>
              <a:rPr sz="771" spc="9" dirty="0">
                <a:latin typeface="Meiryo UI"/>
                <a:cs typeface="Meiryo UI"/>
              </a:rPr>
              <a:t>通信環境の円滑化</a:t>
            </a:r>
            <a:r>
              <a:rPr sz="771" spc="5" dirty="0">
                <a:latin typeface="Meiryo UI"/>
                <a:cs typeface="Meiryo UI"/>
              </a:rPr>
              <a:t>」</a:t>
            </a:r>
            <a:r>
              <a:rPr sz="771" spc="9" dirty="0">
                <a:latin typeface="Meiryo UI"/>
                <a:cs typeface="Meiryo UI"/>
              </a:rPr>
              <a:t>は学校施設環境改善交付金の内数</a:t>
            </a:r>
            <a:endParaRPr sz="771">
              <a:latin typeface="Meiryo UI"/>
              <a:cs typeface="Meiryo UI"/>
            </a:endParaRPr>
          </a:p>
        </p:txBody>
      </p:sp>
      <p:graphicFrame>
        <p:nvGraphicFramePr>
          <p:cNvPr id="29" name="object 29"/>
          <p:cNvGraphicFramePr>
            <a:graphicFrameLocks noGrp="1"/>
          </p:cNvGraphicFramePr>
          <p:nvPr/>
        </p:nvGraphicFramePr>
        <p:xfrm>
          <a:off x="6154272" y="3233106"/>
          <a:ext cx="4679102" cy="4162206"/>
        </p:xfrm>
        <a:graphic>
          <a:graphicData uri="http://schemas.openxmlformats.org/drawingml/2006/table">
            <a:tbl>
              <a:tblPr firstRow="1" bandRow="1">
                <a:tableStyleId>{2D5ABB26-0587-4C30-8999-92F81FD0307C}</a:tableStyleId>
              </a:tblPr>
              <a:tblGrid>
                <a:gridCol w="4679102">
                  <a:extLst>
                    <a:ext uri="{9D8B030D-6E8A-4147-A177-3AD203B41FA5}">
                      <a16:colId xmlns:a16="http://schemas.microsoft.com/office/drawing/2014/main" val="20000"/>
                    </a:ext>
                  </a:extLst>
                </a:gridCol>
              </a:tblGrid>
              <a:tr h="279157">
                <a:tc>
                  <a:txBody>
                    <a:bodyPr/>
                    <a:lstStyle/>
                    <a:p>
                      <a:pPr marR="17780" algn="r">
                        <a:lnSpc>
                          <a:spcPct val="100000"/>
                        </a:lnSpc>
                        <a:spcBef>
                          <a:spcPts val="425"/>
                        </a:spcBef>
                        <a:tabLst>
                          <a:tab pos="4245610" algn="l"/>
                        </a:tabLst>
                      </a:pPr>
                      <a:r>
                        <a:rPr sz="1400" b="1" spc="10" dirty="0">
                          <a:solidFill>
                            <a:srgbClr val="FFFFFF"/>
                          </a:solidFill>
                          <a:latin typeface="Meiryo UI"/>
                          <a:cs typeface="Meiryo UI"/>
                        </a:rPr>
                        <a:t>ＧＩＧＡ</a:t>
                      </a:r>
                      <a:r>
                        <a:rPr sz="1400" b="1" spc="5" dirty="0">
                          <a:solidFill>
                            <a:srgbClr val="FFFFFF"/>
                          </a:solidFill>
                          <a:latin typeface="Meiryo UI"/>
                          <a:cs typeface="Meiryo UI"/>
                        </a:rPr>
                        <a:t>スクー</a:t>
                      </a:r>
                      <a:r>
                        <a:rPr sz="1400" b="1" spc="15" dirty="0">
                          <a:solidFill>
                            <a:srgbClr val="FFFFFF"/>
                          </a:solidFill>
                          <a:latin typeface="Meiryo UI"/>
                          <a:cs typeface="Meiryo UI"/>
                        </a:rPr>
                        <a:t>ル</a:t>
                      </a:r>
                      <a:r>
                        <a:rPr sz="1400" b="1" dirty="0">
                          <a:solidFill>
                            <a:srgbClr val="FFFFFF"/>
                          </a:solidFill>
                          <a:latin typeface="Meiryo UI"/>
                          <a:cs typeface="Meiryo UI"/>
                        </a:rPr>
                        <a:t>サ</a:t>
                      </a:r>
                      <a:r>
                        <a:rPr sz="1400" b="1" spc="5" dirty="0">
                          <a:solidFill>
                            <a:srgbClr val="FFFFFF"/>
                          </a:solidFill>
                          <a:latin typeface="Meiryo UI"/>
                          <a:cs typeface="Meiryo UI"/>
                        </a:rPr>
                        <a:t>ポーター</a:t>
                      </a:r>
                      <a:r>
                        <a:rPr sz="1400" b="1" spc="10" dirty="0">
                          <a:solidFill>
                            <a:srgbClr val="FFFFFF"/>
                          </a:solidFill>
                          <a:latin typeface="Meiryo UI"/>
                          <a:cs typeface="Meiryo UI"/>
                        </a:rPr>
                        <a:t>の配置促進	</a:t>
                      </a:r>
                      <a:r>
                        <a:rPr sz="1400" b="1" dirty="0">
                          <a:solidFill>
                            <a:srgbClr val="FFFFFF"/>
                          </a:solidFill>
                          <a:latin typeface="Meiryo UI"/>
                          <a:cs typeface="Meiryo UI"/>
                        </a:rPr>
                        <a:t>105</a:t>
                      </a:r>
                      <a:r>
                        <a:rPr sz="1400" b="1" spc="10" dirty="0">
                          <a:solidFill>
                            <a:srgbClr val="FFFFFF"/>
                          </a:solidFill>
                          <a:latin typeface="Meiryo UI"/>
                          <a:cs typeface="Meiryo UI"/>
                        </a:rPr>
                        <a:t>億円</a:t>
                      </a:r>
                      <a:endParaRPr sz="1400">
                        <a:latin typeface="Meiryo UI"/>
                        <a:cs typeface="Meiryo UI"/>
                      </a:endParaRPr>
                    </a:p>
                  </a:txBody>
                  <a:tcPr marL="0" marR="0" marT="48945" marB="0">
                    <a:solidFill>
                      <a:srgbClr val="77933B"/>
                    </a:solidFill>
                  </a:tcPr>
                </a:tc>
                <a:extLst>
                  <a:ext uri="{0D108BD9-81ED-4DB2-BD59-A6C34878D82A}">
                    <a16:rowId xmlns:a16="http://schemas.microsoft.com/office/drawing/2014/main" val="10000"/>
                  </a:ext>
                </a:extLst>
              </a:tr>
              <a:tr h="535510">
                <a:tc>
                  <a:txBody>
                    <a:bodyPr/>
                    <a:lstStyle/>
                    <a:p>
                      <a:pPr marL="283210" marR="285750" indent="-96520">
                        <a:lnSpc>
                          <a:spcPts val="1210"/>
                        </a:lnSpc>
                        <a:spcBef>
                          <a:spcPts val="440"/>
                        </a:spcBef>
                        <a:buChar char="○"/>
                        <a:tabLst>
                          <a:tab pos="428625" algn="l"/>
                          <a:tab pos="1412240" algn="l"/>
                        </a:tabLst>
                      </a:pPr>
                      <a:r>
                        <a:rPr sz="1000" spc="25" dirty="0">
                          <a:latin typeface="Meiryo UI"/>
                          <a:cs typeface="Meiryo UI"/>
                        </a:rPr>
                        <a:t>急速</a:t>
                      </a:r>
                      <a:r>
                        <a:rPr sz="1000" spc="15" dirty="0">
                          <a:latin typeface="Meiryo UI"/>
                          <a:cs typeface="Meiryo UI"/>
                        </a:rPr>
                        <a:t>な</a:t>
                      </a:r>
                      <a:r>
                        <a:rPr sz="1000" spc="25" dirty="0">
                          <a:latin typeface="Meiryo UI"/>
                          <a:cs typeface="Meiryo UI"/>
                        </a:rPr>
                        <a:t>学校</a:t>
                      </a:r>
                      <a:r>
                        <a:rPr sz="1000" spc="10" dirty="0">
                          <a:latin typeface="Meiryo UI"/>
                          <a:cs typeface="Meiryo UI"/>
                        </a:rPr>
                        <a:t>ICT</a:t>
                      </a:r>
                      <a:r>
                        <a:rPr sz="1000" spc="25" dirty="0">
                          <a:latin typeface="Meiryo UI"/>
                          <a:cs typeface="Meiryo UI"/>
                        </a:rPr>
                        <a:t>化</a:t>
                      </a:r>
                      <a:r>
                        <a:rPr sz="1000" spc="20" dirty="0">
                          <a:latin typeface="Meiryo UI"/>
                          <a:cs typeface="Meiryo UI"/>
                        </a:rPr>
                        <a:t>を</a:t>
                      </a:r>
                      <a:r>
                        <a:rPr sz="1000" spc="25" dirty="0">
                          <a:latin typeface="Meiryo UI"/>
                          <a:cs typeface="Meiryo UI"/>
                        </a:rPr>
                        <a:t>進</a:t>
                      </a:r>
                      <a:r>
                        <a:rPr sz="1000" spc="20" dirty="0">
                          <a:latin typeface="Meiryo UI"/>
                          <a:cs typeface="Meiryo UI"/>
                        </a:rPr>
                        <a:t>める</a:t>
                      </a:r>
                      <a:r>
                        <a:rPr sz="1000" spc="25" dirty="0">
                          <a:latin typeface="Meiryo UI"/>
                          <a:cs typeface="Meiryo UI"/>
                        </a:rPr>
                        <a:t>自治</a:t>
                      </a:r>
                      <a:r>
                        <a:rPr sz="1000" spc="35" dirty="0">
                          <a:latin typeface="Meiryo UI"/>
                          <a:cs typeface="Meiryo UI"/>
                        </a:rPr>
                        <a:t>体等</a:t>
                      </a:r>
                      <a:r>
                        <a:rPr sz="1000" spc="20" dirty="0">
                          <a:latin typeface="Meiryo UI"/>
                          <a:cs typeface="Meiryo UI"/>
                        </a:rPr>
                        <a:t>の</a:t>
                      </a:r>
                      <a:r>
                        <a:rPr sz="1000" b="1" u="sng" spc="25" dirty="0">
                          <a:uFill>
                            <a:solidFill>
                              <a:srgbClr val="000000"/>
                            </a:solidFill>
                          </a:uFill>
                          <a:latin typeface="Meiryo UI"/>
                          <a:cs typeface="Meiryo UI"/>
                        </a:rPr>
                        <a:t>ICT環</a:t>
                      </a:r>
                      <a:r>
                        <a:rPr sz="1000" b="1" u="sng" spc="35" dirty="0">
                          <a:uFill>
                            <a:solidFill>
                              <a:srgbClr val="000000"/>
                            </a:solidFill>
                          </a:uFill>
                          <a:latin typeface="Meiryo UI"/>
                          <a:cs typeface="Meiryo UI"/>
                        </a:rPr>
                        <a:t>境</a:t>
                      </a:r>
                      <a:r>
                        <a:rPr sz="1000" b="1" u="sng" spc="25" dirty="0">
                          <a:uFill>
                            <a:solidFill>
                              <a:srgbClr val="000000"/>
                            </a:solidFill>
                          </a:uFill>
                          <a:latin typeface="Meiryo UI"/>
                          <a:cs typeface="Meiryo UI"/>
                        </a:rPr>
                        <a:t>整</a:t>
                      </a:r>
                      <a:r>
                        <a:rPr sz="1000" b="1" u="sng" spc="35" dirty="0">
                          <a:uFill>
                            <a:solidFill>
                              <a:srgbClr val="000000"/>
                            </a:solidFill>
                          </a:uFill>
                          <a:latin typeface="Meiryo UI"/>
                          <a:cs typeface="Meiryo UI"/>
                        </a:rPr>
                        <a:t>備</a:t>
                      </a:r>
                      <a:r>
                        <a:rPr sz="1000" b="1" u="sng" spc="25" dirty="0">
                          <a:uFill>
                            <a:solidFill>
                              <a:srgbClr val="000000"/>
                            </a:solidFill>
                          </a:uFill>
                          <a:latin typeface="Meiryo UI"/>
                          <a:cs typeface="Meiryo UI"/>
                        </a:rPr>
                        <a:t>等</a:t>
                      </a:r>
                      <a:r>
                        <a:rPr sz="1000" b="1" u="sng" spc="30" dirty="0">
                          <a:uFill>
                            <a:solidFill>
                              <a:srgbClr val="000000"/>
                            </a:solidFill>
                          </a:uFill>
                          <a:latin typeface="Meiryo UI"/>
                          <a:cs typeface="Meiryo UI"/>
                        </a:rPr>
                        <a:t>の</a:t>
                      </a:r>
                      <a:r>
                        <a:rPr sz="1000" b="1" u="sng" spc="25" dirty="0">
                          <a:uFill>
                            <a:solidFill>
                              <a:srgbClr val="000000"/>
                            </a:solidFill>
                          </a:uFill>
                          <a:latin typeface="Meiryo UI"/>
                          <a:cs typeface="Meiryo UI"/>
                        </a:rPr>
                        <a:t>知見を有</a:t>
                      </a:r>
                      <a:r>
                        <a:rPr sz="1000" b="1" u="sng" spc="20" dirty="0">
                          <a:uFill>
                            <a:solidFill>
                              <a:srgbClr val="000000"/>
                            </a:solidFill>
                          </a:uFill>
                          <a:latin typeface="Meiryo UI"/>
                          <a:cs typeface="Meiryo UI"/>
                        </a:rPr>
                        <a:t>す</a:t>
                      </a:r>
                      <a:r>
                        <a:rPr sz="1000" b="1" u="sng" spc="25" dirty="0">
                          <a:uFill>
                            <a:solidFill>
                              <a:srgbClr val="000000"/>
                            </a:solidFill>
                          </a:uFill>
                          <a:latin typeface="Meiryo UI"/>
                          <a:cs typeface="Meiryo UI"/>
                        </a:rPr>
                        <a:t>る</a:t>
                      </a:r>
                      <a:r>
                        <a:rPr sz="1000" b="1" u="sng" spc="35" dirty="0">
                          <a:uFill>
                            <a:solidFill>
                              <a:srgbClr val="000000"/>
                            </a:solidFill>
                          </a:uFill>
                          <a:latin typeface="Meiryo UI"/>
                          <a:cs typeface="Meiryo UI"/>
                        </a:rPr>
                        <a:t>者</a:t>
                      </a:r>
                      <a:r>
                        <a:rPr sz="1000" b="1" u="sng" spc="25" dirty="0">
                          <a:uFill>
                            <a:solidFill>
                              <a:srgbClr val="000000"/>
                            </a:solidFill>
                          </a:uFill>
                          <a:latin typeface="Meiryo UI"/>
                          <a:cs typeface="Meiryo UI"/>
                        </a:rPr>
                        <a:t>の</a:t>
                      </a:r>
                      <a:r>
                        <a:rPr sz="1500" b="1" u="sng" spc="-1642" baseline="-7575" dirty="0">
                          <a:uFill>
                            <a:solidFill>
                              <a:srgbClr val="000000"/>
                            </a:solidFill>
                          </a:uFill>
                          <a:latin typeface="Meiryo UI"/>
                          <a:cs typeface="Meiryo UI"/>
                        </a:rPr>
                        <a:t>配 </a:t>
                      </a:r>
                      <a:r>
                        <a:rPr sz="1500" b="1" u="sng" spc="37" baseline="-7575" dirty="0">
                          <a:uFill>
                            <a:solidFill>
                              <a:srgbClr val="000000"/>
                            </a:solidFill>
                          </a:uFill>
                          <a:latin typeface="Meiryo UI"/>
                          <a:cs typeface="Meiryo UI"/>
                        </a:rPr>
                        <a:t>置経費を支援</a:t>
                      </a:r>
                      <a:r>
                        <a:rPr sz="1500" b="1" spc="37" baseline="-7575" dirty="0">
                          <a:latin typeface="Meiryo UI"/>
                          <a:cs typeface="Meiryo UI"/>
                        </a:rPr>
                        <a:t>	</a:t>
                      </a:r>
                      <a:r>
                        <a:rPr sz="900" spc="20" dirty="0">
                          <a:latin typeface="Meiryo UI"/>
                          <a:cs typeface="Meiryo UI"/>
                        </a:rPr>
                        <a:t>対象：国</a:t>
                      </a:r>
                      <a:r>
                        <a:rPr sz="900" spc="15" dirty="0">
                          <a:latin typeface="Meiryo UI"/>
                          <a:cs typeface="Meiryo UI"/>
                        </a:rPr>
                        <a:t>・</a:t>
                      </a:r>
                      <a:r>
                        <a:rPr sz="900" spc="20" dirty="0">
                          <a:latin typeface="Meiryo UI"/>
                          <a:cs typeface="Meiryo UI"/>
                        </a:rPr>
                        <a:t>公</a:t>
                      </a:r>
                      <a:r>
                        <a:rPr sz="900" spc="15" dirty="0">
                          <a:latin typeface="Meiryo UI"/>
                          <a:cs typeface="Meiryo UI"/>
                        </a:rPr>
                        <a:t>・</a:t>
                      </a:r>
                      <a:r>
                        <a:rPr sz="900" spc="20" dirty="0">
                          <a:latin typeface="Meiryo UI"/>
                          <a:cs typeface="Meiryo UI"/>
                        </a:rPr>
                        <a:t>私立</a:t>
                      </a:r>
                      <a:r>
                        <a:rPr sz="900" spc="10" dirty="0">
                          <a:latin typeface="Meiryo UI"/>
                          <a:cs typeface="Meiryo UI"/>
                        </a:rPr>
                        <a:t>の</a:t>
                      </a:r>
                      <a:r>
                        <a:rPr sz="900" spc="20" dirty="0">
                          <a:latin typeface="Meiryo UI"/>
                          <a:cs typeface="Meiryo UI"/>
                        </a:rPr>
                        <a:t>小</a:t>
                      </a:r>
                      <a:r>
                        <a:rPr sz="900" spc="15" dirty="0">
                          <a:latin typeface="Meiryo UI"/>
                          <a:cs typeface="Meiryo UI"/>
                        </a:rPr>
                        <a:t>・</a:t>
                      </a:r>
                      <a:r>
                        <a:rPr sz="900" spc="20" dirty="0">
                          <a:latin typeface="Meiryo UI"/>
                          <a:cs typeface="Meiryo UI"/>
                        </a:rPr>
                        <a:t>中</a:t>
                      </a:r>
                      <a:r>
                        <a:rPr sz="900" spc="15" dirty="0">
                          <a:latin typeface="Meiryo UI"/>
                          <a:cs typeface="Meiryo UI"/>
                        </a:rPr>
                        <a:t>・</a:t>
                      </a:r>
                      <a:r>
                        <a:rPr sz="900" spc="20" dirty="0">
                          <a:latin typeface="Meiryo UI"/>
                          <a:cs typeface="Meiryo UI"/>
                        </a:rPr>
                        <a:t>高</a:t>
                      </a:r>
                      <a:r>
                        <a:rPr sz="900" spc="15" dirty="0">
                          <a:latin typeface="Meiryo UI"/>
                          <a:cs typeface="Meiryo UI"/>
                        </a:rPr>
                        <a:t>・</a:t>
                      </a:r>
                      <a:r>
                        <a:rPr sz="900" spc="20" dirty="0">
                          <a:latin typeface="Meiryo UI"/>
                          <a:cs typeface="Meiryo UI"/>
                        </a:rPr>
                        <a:t>特支等</a:t>
                      </a:r>
                      <a:endParaRPr sz="900">
                        <a:latin typeface="Meiryo UI"/>
                        <a:cs typeface="Meiryo UI"/>
                      </a:endParaRPr>
                    </a:p>
                    <a:p>
                      <a:pPr marL="1412240">
                        <a:lnSpc>
                          <a:spcPts val="1125"/>
                        </a:lnSpc>
                        <a:tabLst>
                          <a:tab pos="2485390" algn="l"/>
                          <a:tab pos="3578225" algn="l"/>
                        </a:tabLst>
                      </a:pPr>
                      <a:r>
                        <a:rPr sz="900" spc="20" dirty="0">
                          <a:latin typeface="Meiryo UI"/>
                          <a:cs typeface="Meiryo UI"/>
                        </a:rPr>
                        <a:t>公立</a:t>
                      </a:r>
                      <a:r>
                        <a:rPr sz="900" spc="10" dirty="0">
                          <a:latin typeface="Meiryo UI"/>
                          <a:cs typeface="Meiryo UI"/>
                        </a:rPr>
                        <a:t>、</a:t>
                      </a:r>
                      <a:r>
                        <a:rPr sz="900" spc="20" dirty="0">
                          <a:latin typeface="Meiryo UI"/>
                          <a:cs typeface="Meiryo UI"/>
                        </a:rPr>
                        <a:t>私立</a:t>
                      </a:r>
                      <a:r>
                        <a:rPr sz="900" spc="10" dirty="0">
                          <a:latin typeface="Meiryo UI"/>
                          <a:cs typeface="Meiryo UI"/>
                        </a:rPr>
                        <a:t>：1/2	</a:t>
                      </a:r>
                      <a:r>
                        <a:rPr sz="900" spc="20" dirty="0">
                          <a:latin typeface="Meiryo UI"/>
                          <a:cs typeface="Meiryo UI"/>
                        </a:rPr>
                        <a:t>国立：定額	</a:t>
                      </a:r>
                      <a:r>
                        <a:rPr sz="900" spc="20" dirty="0">
                          <a:solidFill>
                            <a:srgbClr val="001F60"/>
                          </a:solidFill>
                          <a:latin typeface="Meiryo UI"/>
                          <a:cs typeface="Meiryo UI"/>
                        </a:rPr>
                        <a:t>令和２年度１次 </a:t>
                      </a:r>
                      <a:r>
                        <a:rPr sz="900" spc="229" dirty="0">
                          <a:solidFill>
                            <a:srgbClr val="001F60"/>
                          </a:solidFill>
                          <a:latin typeface="Meiryo UI"/>
                          <a:cs typeface="Meiryo UI"/>
                        </a:rPr>
                        <a:t> </a:t>
                      </a:r>
                      <a:r>
                        <a:rPr sz="900" spc="5" dirty="0">
                          <a:solidFill>
                            <a:srgbClr val="001F60"/>
                          </a:solidFill>
                          <a:latin typeface="Meiryo UI"/>
                          <a:cs typeface="Meiryo UI"/>
                        </a:rPr>
                        <a:t>105</a:t>
                      </a:r>
                      <a:r>
                        <a:rPr sz="900" spc="20" dirty="0">
                          <a:solidFill>
                            <a:srgbClr val="001F60"/>
                          </a:solidFill>
                          <a:latin typeface="Meiryo UI"/>
                          <a:cs typeface="Meiryo UI"/>
                        </a:rPr>
                        <a:t>億円</a:t>
                      </a:r>
                      <a:endParaRPr sz="900">
                        <a:latin typeface="Meiryo UI"/>
                        <a:cs typeface="Meiryo UI"/>
                      </a:endParaRPr>
                    </a:p>
                  </a:txBody>
                  <a:tcPr marL="0" marR="0" marT="50672" marB="0">
                    <a:lnL w="53975">
                      <a:solidFill>
                        <a:srgbClr val="77933B"/>
                      </a:solidFill>
                      <a:prstDash val="solid"/>
                    </a:lnL>
                    <a:lnR w="53975">
                      <a:solidFill>
                        <a:srgbClr val="77933B"/>
                      </a:solidFill>
                      <a:prstDash val="solid"/>
                    </a:lnR>
                    <a:lnB w="76200">
                      <a:solidFill>
                        <a:srgbClr val="77933B"/>
                      </a:solidFill>
                      <a:prstDash val="solid"/>
                    </a:lnB>
                  </a:tcPr>
                </a:tc>
                <a:extLst>
                  <a:ext uri="{0D108BD9-81ED-4DB2-BD59-A6C34878D82A}">
                    <a16:rowId xmlns:a16="http://schemas.microsoft.com/office/drawing/2014/main" val="10001"/>
                  </a:ext>
                </a:extLst>
              </a:tr>
              <a:tr h="323379">
                <a:tc>
                  <a:txBody>
                    <a:bodyPr/>
                    <a:lstStyle/>
                    <a:p>
                      <a:pPr marR="28575" algn="r">
                        <a:lnSpc>
                          <a:spcPct val="100000"/>
                        </a:lnSpc>
                        <a:spcBef>
                          <a:spcPts val="755"/>
                        </a:spcBef>
                        <a:tabLst>
                          <a:tab pos="4220845" algn="l"/>
                        </a:tabLst>
                      </a:pPr>
                      <a:r>
                        <a:rPr sz="1400" b="1" dirty="0">
                          <a:solidFill>
                            <a:srgbClr val="FFFFFF"/>
                          </a:solidFill>
                          <a:latin typeface="Meiryo UI"/>
                          <a:cs typeface="Meiryo UI"/>
                        </a:rPr>
                        <a:t>緊急時</a:t>
                      </a:r>
                      <a:r>
                        <a:rPr sz="1400" b="1" spc="5" dirty="0">
                          <a:solidFill>
                            <a:srgbClr val="FFFFFF"/>
                          </a:solidFill>
                          <a:latin typeface="Meiryo UI"/>
                          <a:cs typeface="Meiryo UI"/>
                        </a:rPr>
                        <a:t>に</a:t>
                      </a:r>
                      <a:r>
                        <a:rPr sz="1400" b="1" spc="-5" dirty="0">
                          <a:solidFill>
                            <a:srgbClr val="FFFFFF"/>
                          </a:solidFill>
                          <a:latin typeface="Meiryo UI"/>
                          <a:cs typeface="Meiryo UI"/>
                        </a:rPr>
                        <a:t>お</a:t>
                      </a:r>
                      <a:r>
                        <a:rPr sz="1400" b="1" dirty="0">
                          <a:solidFill>
                            <a:srgbClr val="FFFFFF"/>
                          </a:solidFill>
                          <a:latin typeface="Meiryo UI"/>
                          <a:cs typeface="Meiryo UI"/>
                        </a:rPr>
                        <a:t>け</a:t>
                      </a:r>
                      <a:r>
                        <a:rPr sz="1400" b="1" spc="-5" dirty="0">
                          <a:solidFill>
                            <a:srgbClr val="FFFFFF"/>
                          </a:solidFill>
                          <a:latin typeface="Meiryo UI"/>
                          <a:cs typeface="Meiryo UI"/>
                        </a:rPr>
                        <a:t>る</a:t>
                      </a:r>
                      <a:r>
                        <a:rPr sz="1400" b="1" dirty="0">
                          <a:solidFill>
                            <a:srgbClr val="FFFFFF"/>
                          </a:solidFill>
                          <a:latin typeface="Meiryo UI"/>
                          <a:cs typeface="Meiryo UI"/>
                        </a:rPr>
                        <a:t>家庭でのオンラ</a:t>
                      </a:r>
                      <a:r>
                        <a:rPr sz="1400" b="1" spc="-10" dirty="0">
                          <a:solidFill>
                            <a:srgbClr val="FFFFFF"/>
                          </a:solidFill>
                          <a:latin typeface="Meiryo UI"/>
                          <a:cs typeface="Meiryo UI"/>
                        </a:rPr>
                        <a:t>イ</a:t>
                      </a:r>
                      <a:r>
                        <a:rPr sz="1400" b="1" dirty="0">
                          <a:solidFill>
                            <a:srgbClr val="FFFFFF"/>
                          </a:solidFill>
                          <a:latin typeface="Meiryo UI"/>
                          <a:cs typeface="Meiryo UI"/>
                        </a:rPr>
                        <a:t>ン学習環境の整備	</a:t>
                      </a:r>
                      <a:r>
                        <a:rPr sz="1400" b="1" spc="-5" dirty="0">
                          <a:solidFill>
                            <a:srgbClr val="FFFFFF"/>
                          </a:solidFill>
                          <a:latin typeface="Meiryo UI"/>
                          <a:cs typeface="Meiryo UI"/>
                        </a:rPr>
                        <a:t>197</a:t>
                      </a:r>
                      <a:r>
                        <a:rPr sz="1400" b="1" dirty="0">
                          <a:solidFill>
                            <a:srgbClr val="FFFFFF"/>
                          </a:solidFill>
                          <a:latin typeface="Meiryo UI"/>
                          <a:cs typeface="Meiryo UI"/>
                        </a:rPr>
                        <a:t>億円</a:t>
                      </a:r>
                      <a:endParaRPr sz="1400">
                        <a:latin typeface="Meiryo UI"/>
                        <a:cs typeface="Meiryo UI"/>
                      </a:endParaRPr>
                    </a:p>
                  </a:txBody>
                  <a:tcPr marL="0" marR="0" marT="86949" marB="0">
                    <a:lnT w="76200" cap="flat" cmpd="sng" algn="ctr">
                      <a:solidFill>
                        <a:srgbClr val="77933B"/>
                      </a:solidFill>
                      <a:prstDash val="solid"/>
                      <a:round/>
                      <a:headEnd type="none" w="med" len="med"/>
                      <a:tailEnd type="none" w="med" len="med"/>
                    </a:lnT>
                    <a:solidFill>
                      <a:srgbClr val="77933B"/>
                    </a:solidFill>
                  </a:tcPr>
                </a:tc>
                <a:extLst>
                  <a:ext uri="{0D108BD9-81ED-4DB2-BD59-A6C34878D82A}">
                    <a16:rowId xmlns:a16="http://schemas.microsoft.com/office/drawing/2014/main" val="10002"/>
                  </a:ext>
                </a:extLst>
              </a:tr>
              <a:tr h="2339671">
                <a:tc>
                  <a:txBody>
                    <a:bodyPr/>
                    <a:lstStyle/>
                    <a:p>
                      <a:pPr marL="397510" indent="-250825">
                        <a:lnSpc>
                          <a:spcPts val="1370"/>
                        </a:lnSpc>
                        <a:spcBef>
                          <a:spcPts val="110"/>
                        </a:spcBef>
                        <a:buChar char="○"/>
                        <a:tabLst>
                          <a:tab pos="398145" algn="l"/>
                        </a:tabLst>
                      </a:pPr>
                      <a:r>
                        <a:rPr sz="1000" b="1" dirty="0">
                          <a:latin typeface="Meiryo UI"/>
                          <a:cs typeface="Meiryo UI"/>
                        </a:rPr>
                        <a:t>家庭学習のた</a:t>
                      </a:r>
                      <a:r>
                        <a:rPr sz="1000" b="1" spc="5" dirty="0">
                          <a:latin typeface="Meiryo UI"/>
                          <a:cs typeface="Meiryo UI"/>
                        </a:rPr>
                        <a:t>め</a:t>
                      </a:r>
                      <a:r>
                        <a:rPr sz="1000" b="1" dirty="0">
                          <a:latin typeface="Meiryo UI"/>
                          <a:cs typeface="Meiryo UI"/>
                        </a:rPr>
                        <a:t>の通信機器整備支援</a:t>
                      </a:r>
                      <a:endParaRPr sz="1000">
                        <a:latin typeface="Meiryo UI"/>
                        <a:cs typeface="Meiryo UI"/>
                      </a:endParaRPr>
                    </a:p>
                    <a:p>
                      <a:pPr marL="231140">
                        <a:lnSpc>
                          <a:spcPts val="1310"/>
                        </a:lnSpc>
                      </a:pPr>
                      <a:r>
                        <a:rPr sz="1000" spc="10" dirty="0">
                          <a:latin typeface="Meiryo UI"/>
                          <a:cs typeface="Meiryo UI"/>
                        </a:rPr>
                        <a:t>Wi-Fi</a:t>
                      </a:r>
                      <a:r>
                        <a:rPr sz="1000" spc="25" dirty="0">
                          <a:latin typeface="Meiryo UI"/>
                          <a:cs typeface="Meiryo UI"/>
                        </a:rPr>
                        <a:t>環境</a:t>
                      </a:r>
                      <a:r>
                        <a:rPr sz="1000" spc="20" dirty="0">
                          <a:latin typeface="Meiryo UI"/>
                          <a:cs typeface="Meiryo UI"/>
                        </a:rPr>
                        <a:t>が</a:t>
                      </a:r>
                      <a:r>
                        <a:rPr sz="1000" spc="25" dirty="0">
                          <a:latin typeface="Meiryo UI"/>
                          <a:cs typeface="Meiryo UI"/>
                        </a:rPr>
                        <a:t>整</a:t>
                      </a:r>
                      <a:r>
                        <a:rPr sz="1000" spc="10" dirty="0">
                          <a:latin typeface="Meiryo UI"/>
                          <a:cs typeface="Meiryo UI"/>
                        </a:rPr>
                        <a:t>っ</a:t>
                      </a:r>
                      <a:r>
                        <a:rPr sz="1000" spc="20" dirty="0">
                          <a:latin typeface="Meiryo UI"/>
                          <a:cs typeface="Meiryo UI"/>
                        </a:rPr>
                        <a:t>てい</a:t>
                      </a:r>
                      <a:r>
                        <a:rPr sz="1000" spc="25" dirty="0">
                          <a:latin typeface="Meiryo UI"/>
                          <a:cs typeface="Meiryo UI"/>
                        </a:rPr>
                        <a:t>な</a:t>
                      </a:r>
                      <a:r>
                        <a:rPr sz="1000" spc="20" dirty="0">
                          <a:latin typeface="Meiryo UI"/>
                          <a:cs typeface="Meiryo UI"/>
                        </a:rPr>
                        <a:t>い</a:t>
                      </a:r>
                      <a:r>
                        <a:rPr sz="1000" spc="35" dirty="0">
                          <a:latin typeface="Meiryo UI"/>
                          <a:cs typeface="Meiryo UI"/>
                        </a:rPr>
                        <a:t>家</a:t>
                      </a:r>
                      <a:r>
                        <a:rPr sz="1000" spc="25" dirty="0">
                          <a:latin typeface="Meiryo UI"/>
                          <a:cs typeface="Meiryo UI"/>
                        </a:rPr>
                        <a:t>庭</a:t>
                      </a:r>
                      <a:r>
                        <a:rPr sz="1000" spc="20" dirty="0">
                          <a:latin typeface="Meiryo UI"/>
                          <a:cs typeface="Meiryo UI"/>
                        </a:rPr>
                        <a:t>に</a:t>
                      </a:r>
                      <a:r>
                        <a:rPr sz="1000" spc="25" dirty="0">
                          <a:latin typeface="Meiryo UI"/>
                          <a:cs typeface="Meiryo UI"/>
                        </a:rPr>
                        <a:t>対</a:t>
                      </a:r>
                      <a:r>
                        <a:rPr sz="1000" spc="20" dirty="0">
                          <a:latin typeface="Meiryo UI"/>
                          <a:cs typeface="Meiryo UI"/>
                        </a:rPr>
                        <a:t>す</a:t>
                      </a:r>
                      <a:r>
                        <a:rPr sz="1000" spc="35" dirty="0">
                          <a:latin typeface="Meiryo UI"/>
                          <a:cs typeface="Meiryo UI"/>
                        </a:rPr>
                        <a:t>る</a:t>
                      </a:r>
                      <a:r>
                        <a:rPr sz="1000" spc="25" dirty="0">
                          <a:latin typeface="Meiryo UI"/>
                          <a:cs typeface="Meiryo UI"/>
                        </a:rPr>
                        <a:t>貸</a:t>
                      </a:r>
                      <a:r>
                        <a:rPr sz="1000" spc="35" dirty="0">
                          <a:latin typeface="Meiryo UI"/>
                          <a:cs typeface="Meiryo UI"/>
                        </a:rPr>
                        <a:t>与</a:t>
                      </a:r>
                      <a:r>
                        <a:rPr sz="1000" spc="25" dirty="0">
                          <a:latin typeface="Meiryo UI"/>
                          <a:cs typeface="Meiryo UI"/>
                        </a:rPr>
                        <a:t>等</a:t>
                      </a:r>
                      <a:r>
                        <a:rPr sz="1000" spc="20" dirty="0">
                          <a:latin typeface="Meiryo UI"/>
                          <a:cs typeface="Meiryo UI"/>
                        </a:rPr>
                        <a:t>を</a:t>
                      </a:r>
                      <a:r>
                        <a:rPr sz="1000" spc="35" dirty="0">
                          <a:latin typeface="Meiryo UI"/>
                          <a:cs typeface="Meiryo UI"/>
                        </a:rPr>
                        <a:t>目</a:t>
                      </a:r>
                      <a:r>
                        <a:rPr sz="1000" spc="25" dirty="0">
                          <a:latin typeface="Meiryo UI"/>
                          <a:cs typeface="Meiryo UI"/>
                        </a:rPr>
                        <a:t>的と</a:t>
                      </a:r>
                      <a:r>
                        <a:rPr sz="1000" spc="20" dirty="0">
                          <a:latin typeface="Meiryo UI"/>
                          <a:cs typeface="Meiryo UI"/>
                        </a:rPr>
                        <a:t>し</a:t>
                      </a:r>
                      <a:r>
                        <a:rPr sz="1000" spc="30" dirty="0">
                          <a:latin typeface="Meiryo UI"/>
                          <a:cs typeface="Meiryo UI"/>
                        </a:rPr>
                        <a:t>て</a:t>
                      </a:r>
                      <a:r>
                        <a:rPr sz="1000" spc="25" dirty="0">
                          <a:latin typeface="Meiryo UI"/>
                          <a:cs typeface="Meiryo UI"/>
                        </a:rPr>
                        <a:t>自</a:t>
                      </a:r>
                      <a:r>
                        <a:rPr sz="1000" spc="35" dirty="0">
                          <a:latin typeface="Meiryo UI"/>
                          <a:cs typeface="Meiryo UI"/>
                        </a:rPr>
                        <a:t>治</a:t>
                      </a:r>
                      <a:r>
                        <a:rPr sz="1000" spc="25" dirty="0">
                          <a:latin typeface="Meiryo UI"/>
                          <a:cs typeface="Meiryo UI"/>
                        </a:rPr>
                        <a:t>体</a:t>
                      </a:r>
                      <a:r>
                        <a:rPr sz="1000" spc="35" dirty="0">
                          <a:latin typeface="Meiryo UI"/>
                          <a:cs typeface="Meiryo UI"/>
                        </a:rPr>
                        <a:t>が行</a:t>
                      </a:r>
                      <a:r>
                        <a:rPr sz="1000" spc="25" dirty="0">
                          <a:latin typeface="Meiryo UI"/>
                          <a:cs typeface="Meiryo UI"/>
                        </a:rPr>
                        <a:t>う</a:t>
                      </a:r>
                      <a:r>
                        <a:rPr sz="1000" spc="5" dirty="0">
                          <a:latin typeface="Meiryo UI"/>
                          <a:cs typeface="Meiryo UI"/>
                        </a:rPr>
                        <a:t>、</a:t>
                      </a:r>
                      <a:r>
                        <a:rPr sz="1000" b="1" u="sng" spc="20" dirty="0">
                          <a:uFill>
                            <a:solidFill>
                              <a:srgbClr val="000000"/>
                            </a:solidFill>
                          </a:uFill>
                          <a:latin typeface="Meiryo UI"/>
                          <a:cs typeface="Meiryo UI"/>
                        </a:rPr>
                        <a:t>LTE</a:t>
                      </a:r>
                      <a:r>
                        <a:rPr sz="1000" b="1" u="sng" spc="25" dirty="0">
                          <a:uFill>
                            <a:solidFill>
                              <a:srgbClr val="000000"/>
                            </a:solidFill>
                          </a:uFill>
                          <a:latin typeface="Meiryo UI"/>
                          <a:cs typeface="Meiryo UI"/>
                        </a:rPr>
                        <a:t>通</a:t>
                      </a:r>
                      <a:endParaRPr sz="1000">
                        <a:latin typeface="Meiryo UI"/>
                        <a:cs typeface="Meiryo UI"/>
                      </a:endParaRPr>
                    </a:p>
                    <a:p>
                      <a:pPr marL="375920" marR="93980" indent="-144780" algn="just">
                        <a:lnSpc>
                          <a:spcPct val="105400"/>
                        </a:lnSpc>
                        <a:tabLst>
                          <a:tab pos="3588385" algn="l"/>
                        </a:tabLst>
                      </a:pPr>
                      <a:r>
                        <a:rPr sz="1500" b="1" u="sng" spc="37" baseline="2525" dirty="0">
                          <a:uFill>
                            <a:solidFill>
                              <a:srgbClr val="000000"/>
                            </a:solidFill>
                          </a:uFill>
                          <a:latin typeface="Meiryo UI"/>
                          <a:cs typeface="Meiryo UI"/>
                        </a:rPr>
                        <a:t>信環境（</a:t>
                      </a:r>
                      <a:r>
                        <a:rPr sz="1500" b="1" u="sng" spc="22" baseline="2525" dirty="0">
                          <a:uFill>
                            <a:solidFill>
                              <a:srgbClr val="000000"/>
                            </a:solidFill>
                          </a:uFill>
                          <a:latin typeface="Meiryo UI"/>
                          <a:cs typeface="Meiryo UI"/>
                        </a:rPr>
                        <a:t>モバ</a:t>
                      </a:r>
                      <a:r>
                        <a:rPr sz="1500" b="1" u="sng" spc="15" baseline="2525" dirty="0">
                          <a:uFill>
                            <a:solidFill>
                              <a:srgbClr val="000000"/>
                            </a:solidFill>
                          </a:uFill>
                          <a:latin typeface="Meiryo UI"/>
                          <a:cs typeface="Meiryo UI"/>
                        </a:rPr>
                        <a:t>イ</a:t>
                      </a:r>
                      <a:r>
                        <a:rPr sz="1500" b="1" u="sng" spc="30" baseline="2525" dirty="0">
                          <a:uFill>
                            <a:solidFill>
                              <a:srgbClr val="000000"/>
                            </a:solidFill>
                          </a:uFill>
                          <a:latin typeface="Meiryo UI"/>
                          <a:cs typeface="Meiryo UI"/>
                        </a:rPr>
                        <a:t>ルルー</a:t>
                      </a:r>
                      <a:r>
                        <a:rPr sz="1500" b="1" u="sng" spc="22" baseline="2525" dirty="0">
                          <a:uFill>
                            <a:solidFill>
                              <a:srgbClr val="000000"/>
                            </a:solidFill>
                          </a:uFill>
                          <a:latin typeface="Meiryo UI"/>
                          <a:cs typeface="Meiryo UI"/>
                        </a:rPr>
                        <a:t>タ</a:t>
                      </a:r>
                      <a:r>
                        <a:rPr sz="1500" b="1" u="sng" spc="37" baseline="2525" dirty="0">
                          <a:uFill>
                            <a:solidFill>
                              <a:srgbClr val="000000"/>
                            </a:solidFill>
                          </a:uFill>
                          <a:latin typeface="Meiryo UI"/>
                          <a:cs typeface="Meiryo UI"/>
                        </a:rPr>
                        <a:t>）</a:t>
                      </a:r>
                      <a:r>
                        <a:rPr sz="1500" b="1" u="sng" spc="44" baseline="2525" dirty="0">
                          <a:uFill>
                            <a:solidFill>
                              <a:srgbClr val="000000"/>
                            </a:solidFill>
                          </a:uFill>
                          <a:latin typeface="Meiryo UI"/>
                          <a:cs typeface="Meiryo UI"/>
                        </a:rPr>
                        <a:t>の</a:t>
                      </a:r>
                      <a:r>
                        <a:rPr sz="1500" b="1" u="sng" spc="37" baseline="2525" dirty="0">
                          <a:uFill>
                            <a:solidFill>
                              <a:srgbClr val="000000"/>
                            </a:solidFill>
                          </a:uFill>
                          <a:latin typeface="Meiryo UI"/>
                          <a:cs typeface="Meiryo UI"/>
                        </a:rPr>
                        <a:t>整備を</a:t>
                      </a:r>
                      <a:r>
                        <a:rPr sz="1500" b="1" u="sng" spc="52" baseline="2525" dirty="0">
                          <a:uFill>
                            <a:solidFill>
                              <a:srgbClr val="000000"/>
                            </a:solidFill>
                          </a:uFill>
                          <a:latin typeface="Meiryo UI"/>
                          <a:cs typeface="Meiryo UI"/>
                        </a:rPr>
                        <a:t>支</a:t>
                      </a:r>
                      <a:r>
                        <a:rPr sz="1500" b="1" u="sng" spc="37" baseline="2525" dirty="0">
                          <a:uFill>
                            <a:solidFill>
                              <a:srgbClr val="000000"/>
                            </a:solidFill>
                          </a:uFill>
                          <a:latin typeface="Meiryo UI"/>
                          <a:cs typeface="Meiryo UI"/>
                        </a:rPr>
                        <a:t>援</a:t>
                      </a:r>
                      <a:r>
                        <a:rPr sz="1500" b="1" spc="37" baseline="2525" dirty="0">
                          <a:latin typeface="Meiryo UI"/>
                          <a:cs typeface="Meiryo UI"/>
                        </a:rPr>
                        <a:t>	</a:t>
                      </a:r>
                      <a:r>
                        <a:rPr sz="900" spc="20" dirty="0">
                          <a:solidFill>
                            <a:srgbClr val="001F60"/>
                          </a:solidFill>
                          <a:latin typeface="Meiryo UI"/>
                          <a:cs typeface="Meiryo UI"/>
                        </a:rPr>
                        <a:t>令和２年度１次</a:t>
                      </a:r>
                      <a:r>
                        <a:rPr sz="900" spc="240" dirty="0">
                          <a:solidFill>
                            <a:srgbClr val="001F60"/>
                          </a:solidFill>
                          <a:latin typeface="Meiryo UI"/>
                          <a:cs typeface="Meiryo UI"/>
                        </a:rPr>
                        <a:t> </a:t>
                      </a:r>
                      <a:r>
                        <a:rPr sz="900" spc="5" dirty="0">
                          <a:solidFill>
                            <a:srgbClr val="001F60"/>
                          </a:solidFill>
                          <a:latin typeface="Meiryo UI"/>
                          <a:cs typeface="Meiryo UI"/>
                        </a:rPr>
                        <a:t>147</a:t>
                      </a:r>
                      <a:r>
                        <a:rPr sz="900" spc="20" dirty="0">
                          <a:solidFill>
                            <a:srgbClr val="001F60"/>
                          </a:solidFill>
                          <a:latin typeface="Meiryo UI"/>
                          <a:cs typeface="Meiryo UI"/>
                        </a:rPr>
                        <a:t>億円 </a:t>
                      </a:r>
                      <a:r>
                        <a:rPr sz="900" spc="20" dirty="0">
                          <a:latin typeface="Meiryo UI"/>
                          <a:cs typeface="Meiryo UI"/>
                        </a:rPr>
                        <a:t>対象：国</a:t>
                      </a:r>
                      <a:r>
                        <a:rPr sz="900" spc="15" dirty="0">
                          <a:latin typeface="Meiryo UI"/>
                          <a:cs typeface="Meiryo UI"/>
                        </a:rPr>
                        <a:t>・</a:t>
                      </a:r>
                      <a:r>
                        <a:rPr sz="900" spc="20" dirty="0">
                          <a:latin typeface="Meiryo UI"/>
                          <a:cs typeface="Meiryo UI"/>
                        </a:rPr>
                        <a:t>公</a:t>
                      </a:r>
                      <a:r>
                        <a:rPr sz="900" spc="15" dirty="0">
                          <a:latin typeface="Meiryo UI"/>
                          <a:cs typeface="Meiryo UI"/>
                        </a:rPr>
                        <a:t>・</a:t>
                      </a:r>
                      <a:r>
                        <a:rPr sz="900" spc="20" dirty="0">
                          <a:latin typeface="Meiryo UI"/>
                          <a:cs typeface="Meiryo UI"/>
                        </a:rPr>
                        <a:t>私立</a:t>
                      </a:r>
                      <a:r>
                        <a:rPr sz="900" spc="10" dirty="0">
                          <a:latin typeface="Meiryo UI"/>
                          <a:cs typeface="Meiryo UI"/>
                        </a:rPr>
                        <a:t>の</a:t>
                      </a:r>
                      <a:r>
                        <a:rPr sz="900" spc="20" dirty="0">
                          <a:latin typeface="Meiryo UI"/>
                          <a:cs typeface="Meiryo UI"/>
                        </a:rPr>
                        <a:t>小</a:t>
                      </a:r>
                      <a:r>
                        <a:rPr sz="900" spc="15" dirty="0">
                          <a:latin typeface="Meiryo UI"/>
                          <a:cs typeface="Meiryo UI"/>
                        </a:rPr>
                        <a:t>・</a:t>
                      </a:r>
                      <a:r>
                        <a:rPr sz="900" spc="20" dirty="0">
                          <a:latin typeface="Meiryo UI"/>
                          <a:cs typeface="Meiryo UI"/>
                        </a:rPr>
                        <a:t>中</a:t>
                      </a:r>
                      <a:r>
                        <a:rPr sz="900" spc="15" dirty="0">
                          <a:latin typeface="Meiryo UI"/>
                          <a:cs typeface="Meiryo UI"/>
                        </a:rPr>
                        <a:t>・</a:t>
                      </a:r>
                      <a:r>
                        <a:rPr sz="900" spc="20" dirty="0">
                          <a:latin typeface="Meiryo UI"/>
                          <a:cs typeface="Meiryo UI"/>
                        </a:rPr>
                        <a:t>高</a:t>
                      </a:r>
                      <a:r>
                        <a:rPr sz="900" spc="15" dirty="0">
                          <a:latin typeface="Meiryo UI"/>
                          <a:cs typeface="Meiryo UI"/>
                        </a:rPr>
                        <a:t>・</a:t>
                      </a:r>
                      <a:r>
                        <a:rPr sz="900" spc="20" dirty="0">
                          <a:latin typeface="Meiryo UI"/>
                          <a:cs typeface="Meiryo UI"/>
                        </a:rPr>
                        <a:t>特支等	</a:t>
                      </a:r>
                      <a:r>
                        <a:rPr sz="1300" spc="30" baseline="5847" dirty="0">
                          <a:solidFill>
                            <a:srgbClr val="E46B0A"/>
                          </a:solidFill>
                          <a:latin typeface="Meiryo UI"/>
                          <a:cs typeface="Meiryo UI"/>
                        </a:rPr>
                        <a:t>令和２年度３次 </a:t>
                      </a:r>
                      <a:r>
                        <a:rPr sz="1300" spc="292" baseline="5847" dirty="0">
                          <a:solidFill>
                            <a:srgbClr val="E46B0A"/>
                          </a:solidFill>
                          <a:latin typeface="Meiryo UI"/>
                          <a:cs typeface="Meiryo UI"/>
                        </a:rPr>
                        <a:t> </a:t>
                      </a:r>
                      <a:r>
                        <a:rPr sz="1300" spc="7" baseline="5847" dirty="0">
                          <a:solidFill>
                            <a:srgbClr val="E46B0A"/>
                          </a:solidFill>
                          <a:latin typeface="Meiryo UI"/>
                          <a:cs typeface="Meiryo UI"/>
                        </a:rPr>
                        <a:t>21</a:t>
                      </a:r>
                      <a:r>
                        <a:rPr sz="1300" spc="30" baseline="5847" dirty="0">
                          <a:solidFill>
                            <a:srgbClr val="E46B0A"/>
                          </a:solidFill>
                          <a:latin typeface="Meiryo UI"/>
                          <a:cs typeface="Meiryo UI"/>
                        </a:rPr>
                        <a:t>億円 </a:t>
                      </a:r>
                      <a:r>
                        <a:rPr sz="900" spc="20" dirty="0">
                          <a:latin typeface="Meiryo UI"/>
                          <a:cs typeface="Meiryo UI"/>
                        </a:rPr>
                        <a:t>国立</a:t>
                      </a:r>
                      <a:r>
                        <a:rPr sz="900" spc="10" dirty="0">
                          <a:latin typeface="Meiryo UI"/>
                          <a:cs typeface="Meiryo UI"/>
                        </a:rPr>
                        <a:t>、</a:t>
                      </a:r>
                      <a:r>
                        <a:rPr sz="900" spc="20" dirty="0">
                          <a:latin typeface="Meiryo UI"/>
                          <a:cs typeface="Meiryo UI"/>
                        </a:rPr>
                        <a:t>公立：定額（上限</a:t>
                      </a:r>
                      <a:r>
                        <a:rPr sz="900" spc="5" dirty="0">
                          <a:latin typeface="Meiryo UI"/>
                          <a:cs typeface="Meiryo UI"/>
                        </a:rPr>
                        <a:t>1</a:t>
                      </a:r>
                      <a:r>
                        <a:rPr sz="900" spc="20" dirty="0">
                          <a:latin typeface="Meiryo UI"/>
                          <a:cs typeface="Meiryo UI"/>
                        </a:rPr>
                        <a:t>万円）</a:t>
                      </a:r>
                      <a:r>
                        <a:rPr sz="900" spc="5" dirty="0">
                          <a:latin typeface="Meiryo UI"/>
                          <a:cs typeface="Meiryo UI"/>
                        </a:rPr>
                        <a:t> </a:t>
                      </a:r>
                      <a:r>
                        <a:rPr sz="900" spc="20" dirty="0">
                          <a:latin typeface="Meiryo UI"/>
                          <a:cs typeface="Meiryo UI"/>
                        </a:rPr>
                        <a:t>私立</a:t>
                      </a:r>
                      <a:r>
                        <a:rPr sz="900" spc="10" dirty="0">
                          <a:latin typeface="Meiryo UI"/>
                          <a:cs typeface="Meiryo UI"/>
                        </a:rPr>
                        <a:t>：1/2（</a:t>
                      </a:r>
                      <a:r>
                        <a:rPr sz="900" spc="20" dirty="0">
                          <a:latin typeface="Meiryo UI"/>
                          <a:cs typeface="Meiryo UI"/>
                        </a:rPr>
                        <a:t>上限</a:t>
                      </a:r>
                      <a:r>
                        <a:rPr sz="900" spc="5" dirty="0">
                          <a:latin typeface="Meiryo UI"/>
                          <a:cs typeface="Meiryo UI"/>
                        </a:rPr>
                        <a:t>1</a:t>
                      </a:r>
                      <a:r>
                        <a:rPr sz="900" spc="20" dirty="0">
                          <a:latin typeface="Meiryo UI"/>
                          <a:cs typeface="Meiryo UI"/>
                        </a:rPr>
                        <a:t>万円）</a:t>
                      </a:r>
                      <a:endParaRPr sz="900">
                        <a:latin typeface="Meiryo UI"/>
                        <a:cs typeface="Meiryo UI"/>
                      </a:endParaRPr>
                    </a:p>
                    <a:p>
                      <a:pPr marL="391160" indent="-250190" algn="just">
                        <a:lnSpc>
                          <a:spcPct val="100000"/>
                        </a:lnSpc>
                        <a:spcBef>
                          <a:spcPts val="640"/>
                        </a:spcBef>
                        <a:buChar char="○"/>
                        <a:tabLst>
                          <a:tab pos="391795" algn="l"/>
                        </a:tabLst>
                      </a:pPr>
                      <a:r>
                        <a:rPr sz="1000" b="1" dirty="0">
                          <a:latin typeface="Meiryo UI"/>
                          <a:cs typeface="Meiryo UI"/>
                        </a:rPr>
                        <a:t>学校か</a:t>
                      </a:r>
                      <a:r>
                        <a:rPr sz="1000" b="1" spc="-10" dirty="0">
                          <a:latin typeface="Meiryo UI"/>
                          <a:cs typeface="Meiryo UI"/>
                        </a:rPr>
                        <a:t>ら</a:t>
                      </a:r>
                      <a:r>
                        <a:rPr sz="1000" b="1" dirty="0">
                          <a:latin typeface="Meiryo UI"/>
                          <a:cs typeface="Meiryo UI"/>
                        </a:rPr>
                        <a:t>の遠隔学習機能の強化</a:t>
                      </a:r>
                      <a:endParaRPr sz="1000">
                        <a:latin typeface="Meiryo UI"/>
                        <a:cs typeface="Meiryo UI"/>
                      </a:endParaRPr>
                    </a:p>
                    <a:p>
                      <a:pPr marL="238760" marR="107314" algn="just">
                        <a:lnSpc>
                          <a:spcPts val="1390"/>
                        </a:lnSpc>
                        <a:spcBef>
                          <a:spcPts val="15"/>
                        </a:spcBef>
                      </a:pPr>
                      <a:r>
                        <a:rPr sz="1000" spc="25" dirty="0">
                          <a:latin typeface="Meiryo UI"/>
                          <a:cs typeface="Meiryo UI"/>
                        </a:rPr>
                        <a:t>臨時休業等</a:t>
                      </a:r>
                      <a:r>
                        <a:rPr sz="1000" spc="20" dirty="0">
                          <a:latin typeface="Meiryo UI"/>
                          <a:cs typeface="Meiryo UI"/>
                        </a:rPr>
                        <a:t>の</a:t>
                      </a:r>
                      <a:r>
                        <a:rPr sz="1000" spc="25" dirty="0">
                          <a:latin typeface="Meiryo UI"/>
                          <a:cs typeface="Meiryo UI"/>
                        </a:rPr>
                        <a:t>緊急時</a:t>
                      </a:r>
                      <a:r>
                        <a:rPr sz="1000" spc="20" dirty="0">
                          <a:latin typeface="Meiryo UI"/>
                          <a:cs typeface="Meiryo UI"/>
                        </a:rPr>
                        <a:t>に</a:t>
                      </a:r>
                      <a:r>
                        <a:rPr sz="1000" spc="35" dirty="0">
                          <a:latin typeface="Meiryo UI"/>
                          <a:cs typeface="Meiryo UI"/>
                        </a:rPr>
                        <a:t>学校</a:t>
                      </a:r>
                      <a:r>
                        <a:rPr sz="1000" spc="10" dirty="0">
                          <a:latin typeface="Meiryo UI"/>
                          <a:cs typeface="Meiryo UI"/>
                        </a:rPr>
                        <a:t>と</a:t>
                      </a:r>
                      <a:r>
                        <a:rPr sz="1000" spc="35" dirty="0">
                          <a:latin typeface="Meiryo UI"/>
                          <a:cs typeface="Meiryo UI"/>
                        </a:rPr>
                        <a:t>児</a:t>
                      </a:r>
                      <a:r>
                        <a:rPr sz="1000" spc="25" dirty="0">
                          <a:latin typeface="Meiryo UI"/>
                          <a:cs typeface="Meiryo UI"/>
                        </a:rPr>
                        <a:t>童</a:t>
                      </a:r>
                      <a:r>
                        <a:rPr sz="1000" spc="35" dirty="0">
                          <a:latin typeface="Meiryo UI"/>
                          <a:cs typeface="Meiryo UI"/>
                        </a:rPr>
                        <a:t>生</a:t>
                      </a:r>
                      <a:r>
                        <a:rPr sz="1000" spc="25" dirty="0">
                          <a:latin typeface="Meiryo UI"/>
                          <a:cs typeface="Meiryo UI"/>
                        </a:rPr>
                        <a:t>徒</a:t>
                      </a:r>
                      <a:r>
                        <a:rPr sz="1000" spc="20" dirty="0">
                          <a:latin typeface="Meiryo UI"/>
                          <a:cs typeface="Meiryo UI"/>
                        </a:rPr>
                        <a:t>が</a:t>
                      </a:r>
                      <a:r>
                        <a:rPr sz="1000" spc="35" dirty="0">
                          <a:latin typeface="Meiryo UI"/>
                          <a:cs typeface="Meiryo UI"/>
                        </a:rPr>
                        <a:t>や</a:t>
                      </a:r>
                      <a:r>
                        <a:rPr sz="1000" spc="10" dirty="0">
                          <a:latin typeface="Meiryo UI"/>
                          <a:cs typeface="Meiryo UI"/>
                        </a:rPr>
                        <a:t>り</a:t>
                      </a:r>
                      <a:r>
                        <a:rPr sz="1000" spc="25" dirty="0">
                          <a:latin typeface="Meiryo UI"/>
                          <a:cs typeface="Meiryo UI"/>
                        </a:rPr>
                        <a:t>と</a:t>
                      </a:r>
                      <a:r>
                        <a:rPr sz="1000" spc="10" dirty="0">
                          <a:latin typeface="Meiryo UI"/>
                          <a:cs typeface="Meiryo UI"/>
                        </a:rPr>
                        <a:t>り</a:t>
                      </a:r>
                      <a:r>
                        <a:rPr sz="1000" spc="20" dirty="0">
                          <a:latin typeface="Meiryo UI"/>
                          <a:cs typeface="Meiryo UI"/>
                        </a:rPr>
                        <a:t>を</a:t>
                      </a:r>
                      <a:r>
                        <a:rPr sz="1000" spc="35" dirty="0">
                          <a:latin typeface="Meiryo UI"/>
                          <a:cs typeface="Meiryo UI"/>
                        </a:rPr>
                        <a:t>円</a:t>
                      </a:r>
                      <a:r>
                        <a:rPr sz="1000" spc="25" dirty="0">
                          <a:latin typeface="Meiryo UI"/>
                          <a:cs typeface="Meiryo UI"/>
                        </a:rPr>
                        <a:t>滑</a:t>
                      </a:r>
                      <a:r>
                        <a:rPr sz="1000" spc="30" dirty="0">
                          <a:latin typeface="Meiryo UI"/>
                          <a:cs typeface="Meiryo UI"/>
                        </a:rPr>
                        <a:t>に</a:t>
                      </a:r>
                      <a:r>
                        <a:rPr sz="1000" spc="25" dirty="0">
                          <a:latin typeface="Meiryo UI"/>
                          <a:cs typeface="Meiryo UI"/>
                        </a:rPr>
                        <a:t>行う</a:t>
                      </a:r>
                      <a:r>
                        <a:rPr sz="1000" spc="20" dirty="0">
                          <a:latin typeface="Meiryo UI"/>
                          <a:cs typeface="Meiryo UI"/>
                        </a:rPr>
                        <a:t>た</a:t>
                      </a:r>
                      <a:r>
                        <a:rPr sz="1000" spc="35" dirty="0">
                          <a:latin typeface="Meiryo UI"/>
                          <a:cs typeface="Meiryo UI"/>
                        </a:rPr>
                        <a:t>め</a:t>
                      </a:r>
                      <a:r>
                        <a:rPr sz="1000" spc="20" dirty="0">
                          <a:latin typeface="Meiryo UI"/>
                          <a:cs typeface="Meiryo UI"/>
                        </a:rPr>
                        <a:t>、</a:t>
                      </a:r>
                      <a:r>
                        <a:rPr sz="1000" b="1" u="sng" spc="25" dirty="0">
                          <a:uFill>
                            <a:solidFill>
                              <a:srgbClr val="000000"/>
                            </a:solidFill>
                          </a:uFill>
                          <a:latin typeface="Meiryo UI"/>
                          <a:cs typeface="Meiryo UI"/>
                        </a:rPr>
                        <a:t>学</a:t>
                      </a:r>
                      <a:r>
                        <a:rPr sz="1000" b="1" u="sng" spc="35" dirty="0">
                          <a:uFill>
                            <a:solidFill>
                              <a:srgbClr val="000000"/>
                            </a:solidFill>
                          </a:uFill>
                          <a:latin typeface="Meiryo UI"/>
                          <a:cs typeface="Meiryo UI"/>
                        </a:rPr>
                        <a:t>校側</a:t>
                      </a:r>
                      <a:r>
                        <a:rPr sz="1000" b="1" u="sng" spc="15" dirty="0">
                          <a:uFill>
                            <a:solidFill>
                              <a:srgbClr val="000000"/>
                            </a:solidFill>
                          </a:uFill>
                          <a:latin typeface="Meiryo UI"/>
                          <a:cs typeface="Meiryo UI"/>
                        </a:rPr>
                        <a:t>が</a:t>
                      </a:r>
                      <a:r>
                        <a:rPr sz="1000" b="1" u="sng" spc="25" dirty="0">
                          <a:uFill>
                            <a:solidFill>
                              <a:srgbClr val="000000"/>
                            </a:solidFill>
                          </a:uFill>
                          <a:latin typeface="Meiryo UI"/>
                          <a:cs typeface="Meiryo UI"/>
                        </a:rPr>
                        <a:t>使</a:t>
                      </a:r>
                      <a:r>
                        <a:rPr sz="1500" b="1" u="sng" spc="37" baseline="2525" dirty="0">
                          <a:uFill>
                            <a:solidFill>
                              <a:srgbClr val="000000"/>
                            </a:solidFill>
                          </a:uFill>
                          <a:latin typeface="Meiryo UI"/>
                          <a:cs typeface="Meiryo UI"/>
                        </a:rPr>
                        <a:t>用 </a:t>
                      </a:r>
                      <a:r>
                        <a:rPr sz="1500" b="1" u="sng" spc="30" baseline="2525" dirty="0">
                          <a:uFill>
                            <a:solidFill>
                              <a:srgbClr val="000000"/>
                            </a:solidFill>
                          </a:uFill>
                          <a:latin typeface="Meiryo UI"/>
                          <a:cs typeface="Meiryo UI"/>
                        </a:rPr>
                        <a:t>す</a:t>
                      </a:r>
                      <a:r>
                        <a:rPr sz="1500" b="1" u="sng" spc="37" baseline="2525" dirty="0">
                          <a:uFill>
                            <a:solidFill>
                              <a:srgbClr val="000000"/>
                            </a:solidFill>
                          </a:uFill>
                          <a:latin typeface="Meiryo UI"/>
                          <a:cs typeface="Meiryo UI"/>
                        </a:rPr>
                        <a:t>る</a:t>
                      </a:r>
                      <a:r>
                        <a:rPr sz="1500" b="1" u="sng" spc="15" baseline="2525" dirty="0">
                          <a:uFill>
                            <a:solidFill>
                              <a:srgbClr val="000000"/>
                            </a:solidFill>
                          </a:uFill>
                          <a:latin typeface="Meiryo UI"/>
                          <a:cs typeface="Meiryo UI"/>
                        </a:rPr>
                        <a:t>カ</a:t>
                      </a:r>
                      <a:r>
                        <a:rPr sz="1500" b="1" u="sng" spc="37" baseline="2525" dirty="0">
                          <a:uFill>
                            <a:solidFill>
                              <a:srgbClr val="000000"/>
                            </a:solidFill>
                          </a:uFill>
                          <a:latin typeface="Meiryo UI"/>
                          <a:cs typeface="Meiryo UI"/>
                        </a:rPr>
                        <a:t>メ</a:t>
                      </a:r>
                      <a:r>
                        <a:rPr sz="1500" b="1" u="sng" spc="22" baseline="2525" dirty="0">
                          <a:uFill>
                            <a:solidFill>
                              <a:srgbClr val="000000"/>
                            </a:solidFill>
                          </a:uFill>
                          <a:latin typeface="Meiryo UI"/>
                          <a:cs typeface="Meiryo UI"/>
                        </a:rPr>
                        <a:t>ラや</a:t>
                      </a:r>
                      <a:r>
                        <a:rPr sz="1500" b="1" u="sng" spc="30" baseline="2525" dirty="0">
                          <a:uFill>
                            <a:solidFill>
                              <a:srgbClr val="000000"/>
                            </a:solidFill>
                          </a:uFill>
                          <a:latin typeface="Meiryo UI"/>
                          <a:cs typeface="Meiryo UI"/>
                        </a:rPr>
                        <a:t>マ</a:t>
                      </a:r>
                      <a:r>
                        <a:rPr sz="1500" b="1" u="sng" spc="15" baseline="2525" dirty="0">
                          <a:uFill>
                            <a:solidFill>
                              <a:srgbClr val="000000"/>
                            </a:solidFill>
                          </a:uFill>
                          <a:latin typeface="Meiryo UI"/>
                          <a:cs typeface="Meiryo UI"/>
                        </a:rPr>
                        <a:t>イ</a:t>
                      </a:r>
                      <a:r>
                        <a:rPr sz="1500" b="1" u="sng" spc="30" baseline="2525" dirty="0">
                          <a:uFill>
                            <a:solidFill>
                              <a:srgbClr val="000000"/>
                            </a:solidFill>
                          </a:uFill>
                          <a:latin typeface="Meiryo UI"/>
                          <a:cs typeface="Meiryo UI"/>
                        </a:rPr>
                        <a:t>ク</a:t>
                      </a:r>
                      <a:r>
                        <a:rPr sz="1500" b="1" u="sng" spc="37" baseline="2525" dirty="0">
                          <a:uFill>
                            <a:solidFill>
                              <a:srgbClr val="000000"/>
                            </a:solidFill>
                          </a:uFill>
                          <a:latin typeface="Meiryo UI"/>
                          <a:cs typeface="Meiryo UI"/>
                        </a:rPr>
                        <a:t>な</a:t>
                      </a:r>
                      <a:r>
                        <a:rPr sz="1500" b="1" u="sng" spc="15" baseline="2525" dirty="0">
                          <a:uFill>
                            <a:solidFill>
                              <a:srgbClr val="000000"/>
                            </a:solidFill>
                          </a:uFill>
                          <a:latin typeface="Meiryo UI"/>
                          <a:cs typeface="Meiryo UI"/>
                        </a:rPr>
                        <a:t>ど</a:t>
                      </a:r>
                      <a:r>
                        <a:rPr sz="1500" b="1" u="sng" spc="30" baseline="2525" dirty="0">
                          <a:uFill>
                            <a:solidFill>
                              <a:srgbClr val="000000"/>
                            </a:solidFill>
                          </a:uFill>
                          <a:latin typeface="Meiryo UI"/>
                          <a:cs typeface="Meiryo UI"/>
                        </a:rPr>
                        <a:t>の</a:t>
                      </a:r>
                      <a:r>
                        <a:rPr sz="1500" b="1" u="sng" spc="52" baseline="2525" dirty="0">
                          <a:uFill>
                            <a:solidFill>
                              <a:srgbClr val="000000"/>
                            </a:solidFill>
                          </a:uFill>
                          <a:latin typeface="Meiryo UI"/>
                          <a:cs typeface="Meiryo UI"/>
                        </a:rPr>
                        <a:t>通</a:t>
                      </a:r>
                      <a:r>
                        <a:rPr sz="1500" b="1" u="sng" spc="37" baseline="2525" dirty="0">
                          <a:uFill>
                            <a:solidFill>
                              <a:srgbClr val="000000"/>
                            </a:solidFill>
                          </a:uFill>
                          <a:latin typeface="Meiryo UI"/>
                          <a:cs typeface="Meiryo UI"/>
                        </a:rPr>
                        <a:t>信</a:t>
                      </a:r>
                      <a:r>
                        <a:rPr sz="1500" b="1" u="sng" spc="52" baseline="2525" dirty="0">
                          <a:uFill>
                            <a:solidFill>
                              <a:srgbClr val="000000"/>
                            </a:solidFill>
                          </a:uFill>
                          <a:latin typeface="Meiryo UI"/>
                          <a:cs typeface="Meiryo UI"/>
                        </a:rPr>
                        <a:t>装</a:t>
                      </a:r>
                      <a:r>
                        <a:rPr sz="1500" b="1" u="sng" spc="37" baseline="2525" dirty="0">
                          <a:uFill>
                            <a:solidFill>
                              <a:srgbClr val="000000"/>
                            </a:solidFill>
                          </a:uFill>
                          <a:latin typeface="Meiryo UI"/>
                          <a:cs typeface="Meiryo UI"/>
                        </a:rPr>
                        <a:t>置</a:t>
                      </a:r>
                      <a:r>
                        <a:rPr sz="1500" b="1" u="sng" spc="52" baseline="2525" dirty="0">
                          <a:uFill>
                            <a:solidFill>
                              <a:srgbClr val="000000"/>
                            </a:solidFill>
                          </a:uFill>
                          <a:latin typeface="Meiryo UI"/>
                          <a:cs typeface="Meiryo UI"/>
                        </a:rPr>
                        <a:t>等</a:t>
                      </a:r>
                      <a:r>
                        <a:rPr sz="1500" b="1" u="sng" spc="30" baseline="2525" dirty="0">
                          <a:uFill>
                            <a:solidFill>
                              <a:srgbClr val="000000"/>
                            </a:solidFill>
                          </a:uFill>
                          <a:latin typeface="Meiryo UI"/>
                          <a:cs typeface="Meiryo UI"/>
                        </a:rPr>
                        <a:t>の</a:t>
                      </a:r>
                      <a:r>
                        <a:rPr sz="1500" b="1" u="sng" spc="52" baseline="2525" dirty="0">
                          <a:uFill>
                            <a:solidFill>
                              <a:srgbClr val="000000"/>
                            </a:solidFill>
                          </a:uFill>
                          <a:latin typeface="Meiryo UI"/>
                          <a:cs typeface="Meiryo UI"/>
                        </a:rPr>
                        <a:t>整</a:t>
                      </a:r>
                      <a:r>
                        <a:rPr sz="1500" b="1" u="sng" spc="37" baseline="2525" dirty="0">
                          <a:uFill>
                            <a:solidFill>
                              <a:srgbClr val="000000"/>
                            </a:solidFill>
                          </a:uFill>
                          <a:latin typeface="Meiryo UI"/>
                          <a:cs typeface="Meiryo UI"/>
                        </a:rPr>
                        <a:t>備を支援</a:t>
                      </a:r>
                      <a:r>
                        <a:rPr sz="1500" b="1" spc="67" baseline="2525" dirty="0">
                          <a:latin typeface="Meiryo UI"/>
                          <a:cs typeface="Meiryo UI"/>
                        </a:rPr>
                        <a:t> </a:t>
                      </a:r>
                      <a:r>
                        <a:rPr sz="900" spc="20" dirty="0">
                          <a:solidFill>
                            <a:srgbClr val="001F60"/>
                          </a:solidFill>
                          <a:latin typeface="Meiryo UI"/>
                          <a:cs typeface="Meiryo UI"/>
                        </a:rPr>
                        <a:t>令和２年度１次</a:t>
                      </a:r>
                      <a:r>
                        <a:rPr sz="900" spc="300" dirty="0">
                          <a:solidFill>
                            <a:srgbClr val="001F60"/>
                          </a:solidFill>
                          <a:latin typeface="Meiryo UI"/>
                          <a:cs typeface="Meiryo UI"/>
                        </a:rPr>
                        <a:t> </a:t>
                      </a:r>
                      <a:r>
                        <a:rPr sz="900" spc="5" dirty="0">
                          <a:solidFill>
                            <a:srgbClr val="001F60"/>
                          </a:solidFill>
                          <a:latin typeface="Meiryo UI"/>
                          <a:cs typeface="Meiryo UI"/>
                        </a:rPr>
                        <a:t>6</a:t>
                      </a:r>
                      <a:r>
                        <a:rPr sz="900" spc="20" dirty="0">
                          <a:solidFill>
                            <a:srgbClr val="001F60"/>
                          </a:solidFill>
                          <a:latin typeface="Meiryo UI"/>
                          <a:cs typeface="Meiryo UI"/>
                        </a:rPr>
                        <a:t>億円</a:t>
                      </a:r>
                      <a:endParaRPr sz="900">
                        <a:latin typeface="Meiryo UI"/>
                        <a:cs typeface="Meiryo UI"/>
                      </a:endParaRPr>
                    </a:p>
                    <a:p>
                      <a:pPr marL="385445">
                        <a:lnSpc>
                          <a:spcPct val="100000"/>
                        </a:lnSpc>
                        <a:spcBef>
                          <a:spcPts val="45"/>
                        </a:spcBef>
                      </a:pPr>
                      <a:r>
                        <a:rPr sz="900" dirty="0">
                          <a:latin typeface="Meiryo UI"/>
                          <a:cs typeface="Meiryo UI"/>
                        </a:rPr>
                        <a:t>対象：国</a:t>
                      </a:r>
                      <a:r>
                        <a:rPr sz="900" spc="5" dirty="0">
                          <a:latin typeface="Meiryo UI"/>
                          <a:cs typeface="Meiryo UI"/>
                        </a:rPr>
                        <a:t>・</a:t>
                      </a:r>
                      <a:r>
                        <a:rPr sz="900" dirty="0">
                          <a:latin typeface="Meiryo UI"/>
                          <a:cs typeface="Meiryo UI"/>
                        </a:rPr>
                        <a:t>公</a:t>
                      </a:r>
                      <a:r>
                        <a:rPr sz="900" spc="5" dirty="0">
                          <a:latin typeface="Meiryo UI"/>
                          <a:cs typeface="Meiryo UI"/>
                        </a:rPr>
                        <a:t>・</a:t>
                      </a:r>
                      <a:r>
                        <a:rPr sz="900" dirty="0">
                          <a:latin typeface="Meiryo UI"/>
                          <a:cs typeface="Meiryo UI"/>
                        </a:rPr>
                        <a:t>私立</a:t>
                      </a:r>
                      <a:r>
                        <a:rPr sz="900" spc="-5" dirty="0">
                          <a:latin typeface="Meiryo UI"/>
                          <a:cs typeface="Meiryo UI"/>
                        </a:rPr>
                        <a:t>の</a:t>
                      </a:r>
                      <a:r>
                        <a:rPr sz="900" dirty="0">
                          <a:latin typeface="Meiryo UI"/>
                          <a:cs typeface="Meiryo UI"/>
                        </a:rPr>
                        <a:t>小</a:t>
                      </a:r>
                      <a:r>
                        <a:rPr sz="900" spc="5" dirty="0">
                          <a:latin typeface="Meiryo UI"/>
                          <a:cs typeface="Meiryo UI"/>
                        </a:rPr>
                        <a:t>・</a:t>
                      </a:r>
                      <a:r>
                        <a:rPr sz="900" dirty="0">
                          <a:latin typeface="Meiryo UI"/>
                          <a:cs typeface="Meiryo UI"/>
                        </a:rPr>
                        <a:t>中</a:t>
                      </a:r>
                      <a:r>
                        <a:rPr sz="900" spc="5" dirty="0">
                          <a:latin typeface="Meiryo UI"/>
                          <a:cs typeface="Meiryo UI"/>
                        </a:rPr>
                        <a:t>・</a:t>
                      </a:r>
                      <a:r>
                        <a:rPr sz="900" dirty="0">
                          <a:latin typeface="Meiryo UI"/>
                          <a:cs typeface="Meiryo UI"/>
                        </a:rPr>
                        <a:t>高</a:t>
                      </a:r>
                      <a:r>
                        <a:rPr sz="900" spc="5" dirty="0">
                          <a:latin typeface="Meiryo UI"/>
                          <a:cs typeface="Meiryo UI"/>
                        </a:rPr>
                        <a:t>・</a:t>
                      </a:r>
                      <a:r>
                        <a:rPr sz="900" dirty="0">
                          <a:latin typeface="Meiryo UI"/>
                          <a:cs typeface="Meiryo UI"/>
                        </a:rPr>
                        <a:t>特支等</a:t>
                      </a:r>
                      <a:endParaRPr sz="900">
                        <a:latin typeface="Meiryo UI"/>
                        <a:cs typeface="Meiryo UI"/>
                      </a:endParaRPr>
                    </a:p>
                    <a:p>
                      <a:pPr marL="385445">
                        <a:lnSpc>
                          <a:spcPct val="100000"/>
                        </a:lnSpc>
                        <a:spcBef>
                          <a:spcPts val="25"/>
                        </a:spcBef>
                      </a:pPr>
                      <a:r>
                        <a:rPr sz="900" spc="20" dirty="0">
                          <a:latin typeface="Meiryo UI"/>
                          <a:cs typeface="Meiryo UI"/>
                        </a:rPr>
                        <a:t>公立</a:t>
                      </a:r>
                      <a:r>
                        <a:rPr sz="900" spc="10" dirty="0">
                          <a:latin typeface="Meiryo UI"/>
                          <a:cs typeface="Meiryo UI"/>
                        </a:rPr>
                        <a:t>、</a:t>
                      </a:r>
                      <a:r>
                        <a:rPr sz="900" spc="20" dirty="0">
                          <a:latin typeface="Meiryo UI"/>
                          <a:cs typeface="Meiryo UI"/>
                        </a:rPr>
                        <a:t>私立</a:t>
                      </a:r>
                      <a:r>
                        <a:rPr sz="900" spc="10" dirty="0">
                          <a:latin typeface="Meiryo UI"/>
                          <a:cs typeface="Meiryo UI"/>
                        </a:rPr>
                        <a:t>：1/2（</a:t>
                      </a:r>
                      <a:r>
                        <a:rPr sz="900" spc="20" dirty="0">
                          <a:latin typeface="Meiryo UI"/>
                          <a:cs typeface="Meiryo UI"/>
                        </a:rPr>
                        <a:t>上限</a:t>
                      </a:r>
                      <a:r>
                        <a:rPr sz="900" spc="5" dirty="0">
                          <a:latin typeface="Meiryo UI"/>
                          <a:cs typeface="Meiryo UI"/>
                        </a:rPr>
                        <a:t>3.5</a:t>
                      </a:r>
                      <a:r>
                        <a:rPr sz="900" spc="20" dirty="0">
                          <a:latin typeface="Meiryo UI"/>
                          <a:cs typeface="Meiryo UI"/>
                        </a:rPr>
                        <a:t>万円）</a:t>
                      </a:r>
                      <a:r>
                        <a:rPr sz="900" spc="5" dirty="0">
                          <a:latin typeface="Meiryo UI"/>
                          <a:cs typeface="Meiryo UI"/>
                        </a:rPr>
                        <a:t> </a:t>
                      </a:r>
                      <a:r>
                        <a:rPr sz="900" spc="20" dirty="0">
                          <a:latin typeface="Meiryo UI"/>
                          <a:cs typeface="Meiryo UI"/>
                        </a:rPr>
                        <a:t>国立：定額（上限</a:t>
                      </a:r>
                      <a:r>
                        <a:rPr sz="900" spc="5" dirty="0">
                          <a:latin typeface="Meiryo UI"/>
                          <a:cs typeface="Meiryo UI"/>
                        </a:rPr>
                        <a:t>3.5</a:t>
                      </a:r>
                      <a:r>
                        <a:rPr sz="900" spc="20" dirty="0">
                          <a:latin typeface="Meiryo UI"/>
                          <a:cs typeface="Meiryo UI"/>
                        </a:rPr>
                        <a:t>万円）</a:t>
                      </a:r>
                      <a:endParaRPr sz="900">
                        <a:latin typeface="Meiryo UI"/>
                        <a:cs typeface="Meiryo UI"/>
                      </a:endParaRPr>
                    </a:p>
                    <a:p>
                      <a:pPr marL="374650" indent="-250825" algn="just">
                        <a:lnSpc>
                          <a:spcPct val="100000"/>
                        </a:lnSpc>
                        <a:spcBef>
                          <a:spcPts val="650"/>
                        </a:spcBef>
                        <a:buChar char="○"/>
                        <a:tabLst>
                          <a:tab pos="375285" algn="l"/>
                        </a:tabLst>
                      </a:pPr>
                      <a:r>
                        <a:rPr sz="1000" b="1" spc="25" dirty="0">
                          <a:latin typeface="Meiryo UI"/>
                          <a:cs typeface="Meiryo UI"/>
                        </a:rPr>
                        <a:t>オンラ</a:t>
                      </a:r>
                      <a:r>
                        <a:rPr sz="1000" b="1" spc="20" dirty="0">
                          <a:latin typeface="Meiryo UI"/>
                          <a:cs typeface="Meiryo UI"/>
                        </a:rPr>
                        <a:t>イ</a:t>
                      </a:r>
                      <a:r>
                        <a:rPr sz="1000" b="1" spc="25" dirty="0">
                          <a:latin typeface="Meiryo UI"/>
                          <a:cs typeface="Meiryo UI"/>
                        </a:rPr>
                        <a:t>ン</a:t>
                      </a:r>
                      <a:r>
                        <a:rPr sz="1000" b="1" spc="35" dirty="0">
                          <a:latin typeface="Meiryo UI"/>
                          <a:cs typeface="Meiryo UI"/>
                        </a:rPr>
                        <a:t>学習</a:t>
                      </a:r>
                      <a:r>
                        <a:rPr sz="1000" b="1" spc="30" dirty="0">
                          <a:latin typeface="Meiryo UI"/>
                          <a:cs typeface="Meiryo UI"/>
                        </a:rPr>
                        <a:t>シス</a:t>
                      </a:r>
                      <a:r>
                        <a:rPr sz="1000" b="1" spc="25" dirty="0">
                          <a:latin typeface="Meiryo UI"/>
                          <a:cs typeface="Meiryo UI"/>
                        </a:rPr>
                        <a:t>テ</a:t>
                      </a:r>
                      <a:r>
                        <a:rPr sz="1000" b="1" spc="30" dirty="0">
                          <a:latin typeface="Meiryo UI"/>
                          <a:cs typeface="Meiryo UI"/>
                        </a:rPr>
                        <a:t>ム</a:t>
                      </a:r>
                      <a:r>
                        <a:rPr sz="1000" b="1" spc="20" dirty="0">
                          <a:latin typeface="Meiryo UI"/>
                          <a:cs typeface="Meiryo UI"/>
                        </a:rPr>
                        <a:t>（CBT</a:t>
                      </a:r>
                      <a:r>
                        <a:rPr sz="1000" b="1" spc="10" dirty="0">
                          <a:latin typeface="Meiryo UI"/>
                          <a:cs typeface="Meiryo UI"/>
                        </a:rPr>
                        <a:t>シス</a:t>
                      </a:r>
                      <a:r>
                        <a:rPr sz="1000" b="1" spc="20" dirty="0">
                          <a:latin typeface="Meiryo UI"/>
                          <a:cs typeface="Meiryo UI"/>
                        </a:rPr>
                        <a:t>テ</a:t>
                      </a:r>
                      <a:r>
                        <a:rPr sz="1000" b="1" spc="15" dirty="0">
                          <a:latin typeface="Meiryo UI"/>
                          <a:cs typeface="Meiryo UI"/>
                        </a:rPr>
                        <a:t>ム</a:t>
                      </a:r>
                      <a:r>
                        <a:rPr sz="1000" b="1" spc="30" dirty="0">
                          <a:latin typeface="Meiryo UI"/>
                          <a:cs typeface="Meiryo UI"/>
                        </a:rPr>
                        <a:t>）の</a:t>
                      </a:r>
                      <a:r>
                        <a:rPr sz="1000" b="1" spc="35" dirty="0">
                          <a:latin typeface="Meiryo UI"/>
                          <a:cs typeface="Meiryo UI"/>
                        </a:rPr>
                        <a:t>導入</a:t>
                      </a:r>
                      <a:endParaRPr sz="1000">
                        <a:latin typeface="Meiryo UI"/>
                        <a:cs typeface="Meiryo UI"/>
                      </a:endParaRPr>
                    </a:p>
                    <a:p>
                      <a:pPr marL="238760" marR="115570" algn="just">
                        <a:lnSpc>
                          <a:spcPct val="102699"/>
                        </a:lnSpc>
                        <a:spcBef>
                          <a:spcPts val="65"/>
                        </a:spcBef>
                        <a:tabLst>
                          <a:tab pos="3561079" algn="l"/>
                        </a:tabLst>
                      </a:pPr>
                      <a:r>
                        <a:rPr sz="1000" spc="25" dirty="0">
                          <a:latin typeface="Meiryo UI"/>
                          <a:cs typeface="Meiryo UI"/>
                        </a:rPr>
                        <a:t>学校</a:t>
                      </a:r>
                      <a:r>
                        <a:rPr sz="1000" spc="20" dirty="0">
                          <a:latin typeface="Meiryo UI"/>
                          <a:cs typeface="Meiryo UI"/>
                        </a:rPr>
                        <a:t>や</a:t>
                      </a:r>
                      <a:r>
                        <a:rPr sz="1000" spc="25" dirty="0">
                          <a:latin typeface="Meiryo UI"/>
                          <a:cs typeface="Meiryo UI"/>
                        </a:rPr>
                        <a:t>家庭</a:t>
                      </a:r>
                      <a:r>
                        <a:rPr sz="1000" spc="20" dirty="0">
                          <a:latin typeface="Meiryo UI"/>
                          <a:cs typeface="Meiryo UI"/>
                        </a:rPr>
                        <a:t>において</a:t>
                      </a:r>
                      <a:r>
                        <a:rPr sz="1000" spc="25" dirty="0">
                          <a:latin typeface="Meiryo UI"/>
                          <a:cs typeface="Meiryo UI"/>
                        </a:rPr>
                        <a:t>端末</a:t>
                      </a:r>
                      <a:r>
                        <a:rPr sz="1000" spc="20" dirty="0">
                          <a:latin typeface="Meiryo UI"/>
                          <a:cs typeface="Meiryo UI"/>
                        </a:rPr>
                        <a:t>を</a:t>
                      </a:r>
                      <a:r>
                        <a:rPr sz="1000" spc="35" dirty="0">
                          <a:latin typeface="Meiryo UI"/>
                          <a:cs typeface="Meiryo UI"/>
                        </a:rPr>
                        <a:t>用</a:t>
                      </a:r>
                      <a:r>
                        <a:rPr sz="1000" spc="20" dirty="0">
                          <a:latin typeface="Meiryo UI"/>
                          <a:cs typeface="Meiryo UI"/>
                        </a:rPr>
                        <a:t>いて</a:t>
                      </a:r>
                      <a:r>
                        <a:rPr sz="1000" spc="35" dirty="0">
                          <a:latin typeface="Meiryo UI"/>
                          <a:cs typeface="Meiryo UI"/>
                        </a:rPr>
                        <a:t>学</a:t>
                      </a:r>
                      <a:r>
                        <a:rPr sz="1000" spc="25" dirty="0">
                          <a:latin typeface="Meiryo UI"/>
                          <a:cs typeface="Meiryo UI"/>
                        </a:rPr>
                        <a:t>習</a:t>
                      </a:r>
                      <a:r>
                        <a:rPr sz="1000" spc="10" dirty="0">
                          <a:latin typeface="Meiryo UI"/>
                          <a:cs typeface="Meiryo UI"/>
                        </a:rPr>
                        <a:t>・</a:t>
                      </a:r>
                      <a:r>
                        <a:rPr sz="1000" spc="30" dirty="0">
                          <a:latin typeface="Meiryo UI"/>
                          <a:cs typeface="Meiryo UI"/>
                        </a:rPr>
                        <a:t>ア</a:t>
                      </a:r>
                      <a:r>
                        <a:rPr sz="1000" spc="20" dirty="0">
                          <a:latin typeface="Meiryo UI"/>
                          <a:cs typeface="Meiryo UI"/>
                        </a:rPr>
                        <a:t>セス</a:t>
                      </a:r>
                      <a:r>
                        <a:rPr sz="1000" spc="25" dirty="0">
                          <a:latin typeface="Meiryo UI"/>
                          <a:cs typeface="Meiryo UI"/>
                        </a:rPr>
                        <a:t>メ</a:t>
                      </a:r>
                      <a:r>
                        <a:rPr sz="1000" spc="15" dirty="0">
                          <a:latin typeface="Meiryo UI"/>
                          <a:cs typeface="Meiryo UI"/>
                        </a:rPr>
                        <a:t>ン</a:t>
                      </a:r>
                      <a:r>
                        <a:rPr sz="1000" spc="20" dirty="0">
                          <a:latin typeface="Meiryo UI"/>
                          <a:cs typeface="Meiryo UI"/>
                        </a:rPr>
                        <a:t>トが</a:t>
                      </a:r>
                      <a:r>
                        <a:rPr sz="1000" spc="35" dirty="0">
                          <a:latin typeface="Meiryo UI"/>
                          <a:cs typeface="Meiryo UI"/>
                        </a:rPr>
                        <a:t>可能</a:t>
                      </a:r>
                      <a:r>
                        <a:rPr sz="1000" spc="15" dirty="0">
                          <a:latin typeface="Meiryo UI"/>
                          <a:cs typeface="Meiryo UI"/>
                        </a:rPr>
                        <a:t>な</a:t>
                      </a:r>
                      <a:r>
                        <a:rPr sz="1000" b="1" u="sng" spc="15" dirty="0">
                          <a:uFill>
                            <a:solidFill>
                              <a:srgbClr val="000000"/>
                            </a:solidFill>
                          </a:uFill>
                          <a:latin typeface="Meiryo UI"/>
                          <a:cs typeface="Meiryo UI"/>
                        </a:rPr>
                        <a:t>オ</a:t>
                      </a:r>
                      <a:r>
                        <a:rPr sz="1000" b="1" u="sng" spc="30" dirty="0">
                          <a:uFill>
                            <a:solidFill>
                              <a:srgbClr val="000000"/>
                            </a:solidFill>
                          </a:uFill>
                          <a:latin typeface="Meiryo UI"/>
                          <a:cs typeface="Meiryo UI"/>
                        </a:rPr>
                        <a:t>ン</a:t>
                      </a:r>
                      <a:r>
                        <a:rPr sz="1000" b="1" u="sng" spc="15" dirty="0">
                          <a:uFill>
                            <a:solidFill>
                              <a:srgbClr val="000000"/>
                            </a:solidFill>
                          </a:uFill>
                          <a:latin typeface="Meiryo UI"/>
                          <a:cs typeface="Meiryo UI"/>
                        </a:rPr>
                        <a:t>ラ</a:t>
                      </a:r>
                      <a:r>
                        <a:rPr sz="1000" b="1" u="sng" spc="10" dirty="0">
                          <a:uFill>
                            <a:solidFill>
                              <a:srgbClr val="000000"/>
                            </a:solidFill>
                          </a:uFill>
                          <a:latin typeface="Meiryo UI"/>
                          <a:cs typeface="Meiryo UI"/>
                        </a:rPr>
                        <a:t>イ</a:t>
                      </a:r>
                      <a:r>
                        <a:rPr sz="1000" b="1" u="sng" spc="30" dirty="0">
                          <a:uFill>
                            <a:solidFill>
                              <a:srgbClr val="000000"/>
                            </a:solidFill>
                          </a:uFill>
                          <a:latin typeface="Meiryo UI"/>
                          <a:cs typeface="Meiryo UI"/>
                        </a:rPr>
                        <a:t>ン</a:t>
                      </a:r>
                      <a:r>
                        <a:rPr sz="1000" b="1" u="sng" spc="25" dirty="0">
                          <a:uFill>
                            <a:solidFill>
                              <a:srgbClr val="000000"/>
                            </a:solidFill>
                          </a:uFill>
                          <a:latin typeface="Meiryo UI"/>
                          <a:cs typeface="Meiryo UI"/>
                        </a:rPr>
                        <a:t>学</a:t>
                      </a:r>
                      <a:r>
                        <a:rPr sz="1000" b="1" u="sng" spc="35" dirty="0">
                          <a:uFill>
                            <a:solidFill>
                              <a:srgbClr val="000000"/>
                            </a:solidFill>
                          </a:uFill>
                          <a:latin typeface="Meiryo UI"/>
                          <a:cs typeface="Meiryo UI"/>
                        </a:rPr>
                        <a:t>習</a:t>
                      </a:r>
                      <a:r>
                        <a:rPr sz="1000" b="1" u="sng" spc="20" dirty="0">
                          <a:uFill>
                            <a:solidFill>
                              <a:srgbClr val="000000"/>
                            </a:solidFill>
                          </a:uFill>
                          <a:latin typeface="Meiryo UI"/>
                          <a:cs typeface="Meiryo UI"/>
                        </a:rPr>
                        <a:t>シ</a:t>
                      </a:r>
                      <a:r>
                        <a:rPr sz="1000" b="1" u="sng" spc="35" dirty="0">
                          <a:uFill>
                            <a:solidFill>
                              <a:srgbClr val="000000"/>
                            </a:solidFill>
                          </a:uFill>
                          <a:latin typeface="Meiryo UI"/>
                          <a:cs typeface="Meiryo UI"/>
                        </a:rPr>
                        <a:t>ス</a:t>
                      </a:r>
                      <a:r>
                        <a:rPr sz="1000" b="1" u="sng" spc="20" dirty="0">
                          <a:uFill>
                            <a:solidFill>
                              <a:srgbClr val="000000"/>
                            </a:solidFill>
                          </a:uFill>
                          <a:latin typeface="Meiryo UI"/>
                          <a:cs typeface="Meiryo UI"/>
                        </a:rPr>
                        <a:t>テム （CBTシステム</a:t>
                      </a:r>
                      <a:r>
                        <a:rPr sz="1000" b="1" u="sng" spc="25" dirty="0">
                          <a:uFill>
                            <a:solidFill>
                              <a:srgbClr val="000000"/>
                            </a:solidFill>
                          </a:uFill>
                          <a:latin typeface="Meiryo UI"/>
                          <a:cs typeface="Meiryo UI"/>
                        </a:rPr>
                        <a:t>）</a:t>
                      </a:r>
                      <a:r>
                        <a:rPr sz="1000" b="1" u="sng" spc="20" dirty="0">
                          <a:uFill>
                            <a:solidFill>
                              <a:srgbClr val="000000"/>
                            </a:solidFill>
                          </a:uFill>
                          <a:latin typeface="Meiryo UI"/>
                          <a:cs typeface="Meiryo UI"/>
                        </a:rPr>
                        <a:t>の</a:t>
                      </a:r>
                      <a:r>
                        <a:rPr sz="1000" b="1" u="sng" spc="25" dirty="0">
                          <a:uFill>
                            <a:solidFill>
                              <a:srgbClr val="000000"/>
                            </a:solidFill>
                          </a:uFill>
                          <a:latin typeface="Meiryo UI"/>
                          <a:cs typeface="Meiryo UI"/>
                        </a:rPr>
                        <a:t>全国展</a:t>
                      </a:r>
                      <a:r>
                        <a:rPr sz="1000" b="1" u="sng" spc="35" dirty="0">
                          <a:uFill>
                            <a:solidFill>
                              <a:srgbClr val="000000"/>
                            </a:solidFill>
                          </a:uFill>
                          <a:latin typeface="Meiryo UI"/>
                          <a:cs typeface="Meiryo UI"/>
                        </a:rPr>
                        <a:t>開</a:t>
                      </a:r>
                      <a:r>
                        <a:rPr sz="1000" b="1" u="sng" spc="25" dirty="0">
                          <a:uFill>
                            <a:solidFill>
                              <a:srgbClr val="000000"/>
                            </a:solidFill>
                          </a:uFill>
                          <a:latin typeface="Meiryo UI"/>
                          <a:cs typeface="Meiryo UI"/>
                        </a:rPr>
                        <a:t>等</a:t>
                      </a:r>
                      <a:r>
                        <a:rPr sz="1000" b="1" spc="25" dirty="0">
                          <a:latin typeface="Meiryo UI"/>
                          <a:cs typeface="Meiryo UI"/>
                        </a:rPr>
                        <a:t>	</a:t>
                      </a:r>
                      <a:r>
                        <a:rPr sz="1300" spc="30" baseline="8771" dirty="0">
                          <a:solidFill>
                            <a:srgbClr val="001F60"/>
                          </a:solidFill>
                          <a:latin typeface="Meiryo UI"/>
                          <a:cs typeface="Meiryo UI"/>
                        </a:rPr>
                        <a:t>令和２年度１次</a:t>
                      </a:r>
                      <a:r>
                        <a:rPr sz="1300" spc="232" baseline="8771" dirty="0">
                          <a:solidFill>
                            <a:srgbClr val="001F60"/>
                          </a:solidFill>
                          <a:latin typeface="Meiryo UI"/>
                          <a:cs typeface="Meiryo UI"/>
                        </a:rPr>
                        <a:t> </a:t>
                      </a:r>
                      <a:r>
                        <a:rPr sz="1300" spc="7" baseline="8771" dirty="0">
                          <a:solidFill>
                            <a:srgbClr val="001F60"/>
                          </a:solidFill>
                          <a:latin typeface="Meiryo UI"/>
                          <a:cs typeface="Meiryo UI"/>
                        </a:rPr>
                        <a:t>1</a:t>
                      </a:r>
                      <a:r>
                        <a:rPr sz="1300" spc="30" baseline="8771" dirty="0">
                          <a:solidFill>
                            <a:srgbClr val="001F60"/>
                          </a:solidFill>
                          <a:latin typeface="Meiryo UI"/>
                          <a:cs typeface="Meiryo UI"/>
                        </a:rPr>
                        <a:t>億円</a:t>
                      </a:r>
                      <a:endParaRPr sz="1300" baseline="8771">
                        <a:latin typeface="Meiryo UI"/>
                        <a:cs typeface="Meiryo UI"/>
                      </a:endParaRPr>
                    </a:p>
                    <a:p>
                      <a:pPr marR="5715" algn="r">
                        <a:lnSpc>
                          <a:spcPts val="1310"/>
                        </a:lnSpc>
                        <a:tabLst>
                          <a:tab pos="1069340" algn="l"/>
                        </a:tabLst>
                      </a:pPr>
                      <a:r>
                        <a:rPr sz="900" dirty="0">
                          <a:solidFill>
                            <a:srgbClr val="E46B0A"/>
                          </a:solidFill>
                          <a:latin typeface="Meiryo UI"/>
                          <a:cs typeface="Meiryo UI"/>
                        </a:rPr>
                        <a:t>令和２年度３次	</a:t>
                      </a:r>
                      <a:r>
                        <a:rPr sz="900" spc="-5" dirty="0">
                          <a:solidFill>
                            <a:srgbClr val="E46B0A"/>
                          </a:solidFill>
                          <a:latin typeface="Meiryo UI"/>
                          <a:cs typeface="Meiryo UI"/>
                        </a:rPr>
                        <a:t>22</a:t>
                      </a:r>
                      <a:r>
                        <a:rPr sz="900" dirty="0">
                          <a:solidFill>
                            <a:srgbClr val="E46B0A"/>
                          </a:solidFill>
                          <a:latin typeface="Meiryo UI"/>
                          <a:cs typeface="Meiryo UI"/>
                        </a:rPr>
                        <a:t>億</a:t>
                      </a:r>
                      <a:r>
                        <a:rPr sz="900" spc="-145" dirty="0">
                          <a:solidFill>
                            <a:srgbClr val="E46B0A"/>
                          </a:solidFill>
                          <a:latin typeface="Meiryo UI"/>
                          <a:cs typeface="Meiryo UI"/>
                        </a:rPr>
                        <a:t>円</a:t>
                      </a:r>
                      <a:r>
                        <a:rPr sz="2700" baseline="-14245" dirty="0">
                          <a:latin typeface="Calibri"/>
                          <a:cs typeface="Calibri"/>
                        </a:rPr>
                        <a:t>5</a:t>
                      </a:r>
                      <a:endParaRPr sz="2700" baseline="-14245">
                        <a:latin typeface="Calibri"/>
                        <a:cs typeface="Calibri"/>
                      </a:endParaRPr>
                    </a:p>
                  </a:txBody>
                  <a:tcPr marL="0" marR="0" marT="12668" marB="0">
                    <a:lnL w="53975">
                      <a:solidFill>
                        <a:srgbClr val="77933B"/>
                      </a:solidFill>
                      <a:prstDash val="solid"/>
                    </a:lnL>
                    <a:lnR w="53975">
                      <a:solidFill>
                        <a:srgbClr val="77933B"/>
                      </a:solidFill>
                      <a:prstDash val="solid"/>
                    </a:lnR>
                    <a:lnB w="53975">
                      <a:solidFill>
                        <a:srgbClr val="77933B"/>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16687" y="586264"/>
            <a:ext cx="4577182" cy="5742063"/>
            <a:chOff x="12191" y="1117091"/>
            <a:chExt cx="5047615" cy="6332220"/>
          </a:xfrm>
        </p:grpSpPr>
        <p:pic>
          <p:nvPicPr>
            <p:cNvPr id="3" name="object 3"/>
            <p:cNvPicPr/>
            <p:nvPr/>
          </p:nvPicPr>
          <p:blipFill>
            <a:blip r:embed="rId2" cstate="print"/>
            <a:stretch>
              <a:fillRect/>
            </a:stretch>
          </p:blipFill>
          <p:spPr>
            <a:xfrm>
              <a:off x="12191" y="1117091"/>
              <a:ext cx="5047488" cy="6332225"/>
            </a:xfrm>
            <a:prstGeom prst="rect">
              <a:avLst/>
            </a:prstGeom>
          </p:spPr>
        </p:pic>
        <p:sp>
          <p:nvSpPr>
            <p:cNvPr id="4" name="object 4"/>
            <p:cNvSpPr/>
            <p:nvPr/>
          </p:nvSpPr>
          <p:spPr>
            <a:xfrm>
              <a:off x="19812" y="1123187"/>
              <a:ext cx="5034280" cy="276225"/>
            </a:xfrm>
            <a:custGeom>
              <a:avLst/>
              <a:gdLst/>
              <a:ahLst/>
              <a:cxnLst/>
              <a:rect l="l" t="t" r="r" b="b"/>
              <a:pathLst>
                <a:path w="5034280" h="276225">
                  <a:moveTo>
                    <a:pt x="5033772" y="0"/>
                  </a:moveTo>
                  <a:lnTo>
                    <a:pt x="0" y="0"/>
                  </a:lnTo>
                  <a:lnTo>
                    <a:pt x="0" y="275844"/>
                  </a:lnTo>
                  <a:lnTo>
                    <a:pt x="5033772" y="275844"/>
                  </a:lnTo>
                  <a:lnTo>
                    <a:pt x="5033772" y="0"/>
                  </a:lnTo>
                  <a:close/>
                </a:path>
              </a:pathLst>
            </a:custGeom>
            <a:solidFill>
              <a:srgbClr val="0097CF"/>
            </a:solidFill>
          </p:spPr>
          <p:txBody>
            <a:bodyPr wrap="square" lIns="0" tIns="0" rIns="0" bIns="0" rtlCol="0"/>
            <a:lstStyle/>
            <a:p>
              <a:endParaRPr sz="1632"/>
            </a:p>
          </p:txBody>
        </p:sp>
      </p:grpSp>
      <p:sp>
        <p:nvSpPr>
          <p:cNvPr id="5" name="object 5"/>
          <p:cNvSpPr txBox="1"/>
          <p:nvPr/>
        </p:nvSpPr>
        <p:spPr>
          <a:xfrm>
            <a:off x="3172223" y="632281"/>
            <a:ext cx="757202" cy="192508"/>
          </a:xfrm>
          <a:prstGeom prst="rect">
            <a:avLst/>
          </a:prstGeom>
        </p:spPr>
        <p:txBody>
          <a:bodyPr vert="horz" wrap="square" lIns="0" tIns="10941" rIns="0" bIns="0" rtlCol="0">
            <a:spAutoFit/>
          </a:bodyPr>
          <a:lstStyle/>
          <a:p>
            <a:pPr marL="11516">
              <a:spcBef>
                <a:spcPts val="86"/>
              </a:spcBef>
            </a:pPr>
            <a:r>
              <a:rPr sz="1179" b="1" spc="-5" dirty="0">
                <a:solidFill>
                  <a:srgbClr val="FFFFFF"/>
                </a:solidFill>
                <a:latin typeface="Meiryo UI"/>
                <a:cs typeface="Meiryo UI"/>
              </a:rPr>
              <a:t>事業</a:t>
            </a:r>
            <a:r>
              <a:rPr sz="1179" b="1" spc="-9" dirty="0">
                <a:solidFill>
                  <a:srgbClr val="FFFFFF"/>
                </a:solidFill>
                <a:latin typeface="Meiryo UI"/>
                <a:cs typeface="Meiryo UI"/>
              </a:rPr>
              <a:t>の</a:t>
            </a:r>
            <a:r>
              <a:rPr sz="1179" b="1" spc="-5" dirty="0">
                <a:solidFill>
                  <a:srgbClr val="FFFFFF"/>
                </a:solidFill>
                <a:latin typeface="Meiryo UI"/>
                <a:cs typeface="Meiryo UI"/>
              </a:rPr>
              <a:t>内容</a:t>
            </a:r>
            <a:endParaRPr sz="1179">
              <a:latin typeface="Meiryo UI"/>
              <a:cs typeface="Meiryo UI"/>
            </a:endParaRPr>
          </a:p>
        </p:txBody>
      </p:sp>
      <p:grpSp>
        <p:nvGrpSpPr>
          <p:cNvPr id="6" name="object 6"/>
          <p:cNvGrpSpPr/>
          <p:nvPr/>
        </p:nvGrpSpPr>
        <p:grpSpPr>
          <a:xfrm>
            <a:off x="1302886" y="603721"/>
            <a:ext cx="9614444" cy="5736881"/>
            <a:chOff x="60960" y="1123188"/>
            <a:chExt cx="10602595" cy="6326505"/>
          </a:xfrm>
        </p:grpSpPr>
        <p:pic>
          <p:nvPicPr>
            <p:cNvPr id="7" name="object 7"/>
            <p:cNvPicPr/>
            <p:nvPr/>
          </p:nvPicPr>
          <p:blipFill>
            <a:blip r:embed="rId3" cstate="print"/>
            <a:stretch>
              <a:fillRect/>
            </a:stretch>
          </p:blipFill>
          <p:spPr>
            <a:xfrm>
              <a:off x="5103875" y="1412748"/>
              <a:ext cx="5553456" cy="6036569"/>
            </a:xfrm>
            <a:prstGeom prst="rect">
              <a:avLst/>
            </a:prstGeom>
          </p:spPr>
        </p:pic>
        <p:pic>
          <p:nvPicPr>
            <p:cNvPr id="8" name="object 8"/>
            <p:cNvPicPr/>
            <p:nvPr/>
          </p:nvPicPr>
          <p:blipFill>
            <a:blip r:embed="rId4" cstate="print"/>
            <a:stretch>
              <a:fillRect/>
            </a:stretch>
          </p:blipFill>
          <p:spPr>
            <a:xfrm>
              <a:off x="60960" y="5984753"/>
              <a:ext cx="4960620" cy="1435608"/>
            </a:xfrm>
            <a:prstGeom prst="rect">
              <a:avLst/>
            </a:prstGeom>
          </p:spPr>
        </p:pic>
        <p:sp>
          <p:nvSpPr>
            <p:cNvPr id="9" name="object 9"/>
            <p:cNvSpPr/>
            <p:nvPr/>
          </p:nvSpPr>
          <p:spPr>
            <a:xfrm>
              <a:off x="5109971" y="1123188"/>
              <a:ext cx="5553710" cy="285115"/>
            </a:xfrm>
            <a:custGeom>
              <a:avLst/>
              <a:gdLst/>
              <a:ahLst/>
              <a:cxnLst/>
              <a:rect l="l" t="t" r="r" b="b"/>
              <a:pathLst>
                <a:path w="5553709" h="285115">
                  <a:moveTo>
                    <a:pt x="5553456" y="0"/>
                  </a:moveTo>
                  <a:lnTo>
                    <a:pt x="0" y="0"/>
                  </a:lnTo>
                  <a:lnTo>
                    <a:pt x="0" y="284988"/>
                  </a:lnTo>
                  <a:lnTo>
                    <a:pt x="5553456" y="284988"/>
                  </a:lnTo>
                  <a:lnTo>
                    <a:pt x="5553456" y="0"/>
                  </a:lnTo>
                  <a:close/>
                </a:path>
              </a:pathLst>
            </a:custGeom>
            <a:solidFill>
              <a:srgbClr val="0097CF"/>
            </a:solidFill>
          </p:spPr>
          <p:txBody>
            <a:bodyPr wrap="square" lIns="0" tIns="0" rIns="0" bIns="0" rtlCol="0"/>
            <a:lstStyle/>
            <a:p>
              <a:endParaRPr sz="1632"/>
            </a:p>
          </p:txBody>
        </p:sp>
      </p:grpSp>
      <p:sp>
        <p:nvSpPr>
          <p:cNvPr id="10" name="object 10"/>
          <p:cNvSpPr txBox="1">
            <a:spLocks noGrp="1"/>
          </p:cNvSpPr>
          <p:nvPr>
            <p:ph type="title"/>
          </p:nvPr>
        </p:nvSpPr>
        <p:spPr>
          <a:xfrm>
            <a:off x="368102" y="57511"/>
            <a:ext cx="8050519" cy="373322"/>
          </a:xfrm>
          <a:prstGeom prst="rect">
            <a:avLst/>
          </a:prstGeom>
        </p:spPr>
        <p:txBody>
          <a:bodyPr vert="horz" wrap="square" lIns="0" tIns="10365" rIns="0" bIns="0" rtlCol="0">
            <a:spAutoFit/>
          </a:bodyPr>
          <a:lstStyle/>
          <a:p>
            <a:pPr marL="11516">
              <a:spcBef>
                <a:spcPts val="82"/>
              </a:spcBef>
            </a:pPr>
            <a:r>
              <a:rPr sz="2358" spc="-9" dirty="0" err="1">
                <a:solidFill>
                  <a:schemeClr val="bg1"/>
                </a:solidFill>
                <a:latin typeface="Meiryo UI"/>
                <a:cs typeface="Meiryo UI"/>
              </a:rPr>
              <a:t>学</a:t>
            </a:r>
            <a:r>
              <a:rPr sz="2358" spc="-14" dirty="0" err="1">
                <a:solidFill>
                  <a:schemeClr val="bg1"/>
                </a:solidFill>
                <a:latin typeface="Meiryo UI"/>
                <a:cs typeface="Meiryo UI"/>
              </a:rPr>
              <a:t>びと</a:t>
            </a:r>
            <a:r>
              <a:rPr sz="2358" spc="-9" dirty="0" err="1">
                <a:solidFill>
                  <a:schemeClr val="bg1"/>
                </a:solidFill>
                <a:latin typeface="Meiryo UI"/>
                <a:cs typeface="Meiryo UI"/>
              </a:rPr>
              <a:t>社会</a:t>
            </a:r>
            <a:r>
              <a:rPr sz="2358" spc="-14" dirty="0" err="1">
                <a:solidFill>
                  <a:schemeClr val="bg1"/>
                </a:solidFill>
                <a:latin typeface="Meiryo UI"/>
                <a:cs typeface="Meiryo UI"/>
              </a:rPr>
              <a:t>の</a:t>
            </a:r>
            <a:r>
              <a:rPr sz="2358" spc="-9" dirty="0" err="1">
                <a:solidFill>
                  <a:schemeClr val="bg1"/>
                </a:solidFill>
                <a:latin typeface="Meiryo UI"/>
                <a:cs typeface="Meiryo UI"/>
              </a:rPr>
              <a:t>連携促進事業</a:t>
            </a:r>
            <a:r>
              <a:rPr lang="ja-JP" altLang="en-US" sz="2358" spc="-9" dirty="0">
                <a:solidFill>
                  <a:schemeClr val="bg1"/>
                </a:solidFill>
                <a:latin typeface="Meiryo UI"/>
                <a:cs typeface="Meiryo UI"/>
              </a:rPr>
              <a:t>　</a:t>
            </a:r>
            <a:r>
              <a:rPr sz="1360" spc="9" dirty="0">
                <a:solidFill>
                  <a:schemeClr val="bg1"/>
                </a:solidFill>
                <a:latin typeface="Meiryo UI"/>
                <a:cs typeface="Meiryo UI"/>
              </a:rPr>
              <a:t>令和２年度第３次補正予算額</a:t>
            </a:r>
            <a:r>
              <a:rPr sz="1360" spc="141" dirty="0">
                <a:solidFill>
                  <a:schemeClr val="bg1"/>
                </a:solidFill>
                <a:latin typeface="Meiryo UI"/>
                <a:cs typeface="Meiryo UI"/>
              </a:rPr>
              <a:t> </a:t>
            </a:r>
            <a:r>
              <a:rPr sz="2358" spc="-9" dirty="0">
                <a:solidFill>
                  <a:schemeClr val="bg1"/>
                </a:solidFill>
                <a:latin typeface="Meiryo UI"/>
                <a:cs typeface="Meiryo UI"/>
              </a:rPr>
              <a:t>29.0億円</a:t>
            </a:r>
            <a:endParaRPr sz="2358" dirty="0">
              <a:solidFill>
                <a:schemeClr val="bg1"/>
              </a:solidFill>
              <a:latin typeface="Meiryo UI"/>
              <a:cs typeface="Meiryo UI"/>
            </a:endParaRPr>
          </a:p>
        </p:txBody>
      </p:sp>
      <p:sp>
        <p:nvSpPr>
          <p:cNvPr id="11" name="object 11"/>
          <p:cNvSpPr txBox="1"/>
          <p:nvPr/>
        </p:nvSpPr>
        <p:spPr>
          <a:xfrm>
            <a:off x="7991134" y="632281"/>
            <a:ext cx="820542" cy="192508"/>
          </a:xfrm>
          <a:prstGeom prst="rect">
            <a:avLst/>
          </a:prstGeom>
        </p:spPr>
        <p:txBody>
          <a:bodyPr vert="horz" wrap="square" lIns="0" tIns="10941" rIns="0" bIns="0" rtlCol="0">
            <a:spAutoFit/>
          </a:bodyPr>
          <a:lstStyle/>
          <a:p>
            <a:pPr marL="11516">
              <a:spcBef>
                <a:spcPts val="86"/>
              </a:spcBef>
            </a:pPr>
            <a:r>
              <a:rPr sz="1179" b="1" spc="-5" dirty="0">
                <a:solidFill>
                  <a:srgbClr val="FFFFFF"/>
                </a:solidFill>
                <a:latin typeface="Meiryo UI"/>
                <a:cs typeface="Meiryo UI"/>
              </a:rPr>
              <a:t>事業イメ</a:t>
            </a:r>
            <a:r>
              <a:rPr sz="1179" b="1" spc="-9" dirty="0">
                <a:solidFill>
                  <a:srgbClr val="FFFFFF"/>
                </a:solidFill>
                <a:latin typeface="Meiryo UI"/>
                <a:cs typeface="Meiryo UI"/>
              </a:rPr>
              <a:t>ー</a:t>
            </a:r>
            <a:r>
              <a:rPr sz="1179" b="1" spc="-5" dirty="0">
                <a:solidFill>
                  <a:srgbClr val="FFFFFF"/>
                </a:solidFill>
                <a:latin typeface="Meiryo UI"/>
                <a:cs typeface="Meiryo UI"/>
              </a:rPr>
              <a:t>ジ</a:t>
            </a:r>
            <a:endParaRPr sz="1179">
              <a:latin typeface="Meiryo UI"/>
              <a:cs typeface="Meiryo UI"/>
            </a:endParaRPr>
          </a:p>
        </p:txBody>
      </p:sp>
      <p:sp>
        <p:nvSpPr>
          <p:cNvPr id="12" name="object 12"/>
          <p:cNvSpPr txBox="1"/>
          <p:nvPr/>
        </p:nvSpPr>
        <p:spPr>
          <a:xfrm>
            <a:off x="1310717" y="845103"/>
            <a:ext cx="996166" cy="192508"/>
          </a:xfrm>
          <a:prstGeom prst="rect">
            <a:avLst/>
          </a:prstGeom>
        </p:spPr>
        <p:txBody>
          <a:bodyPr vert="horz" wrap="square" lIns="0" tIns="10941" rIns="0" bIns="0" rtlCol="0">
            <a:spAutoFit/>
          </a:bodyPr>
          <a:lstStyle/>
          <a:p>
            <a:pPr marL="11516">
              <a:spcBef>
                <a:spcPts val="86"/>
              </a:spcBef>
            </a:pPr>
            <a:r>
              <a:rPr sz="1179" b="1" spc="-5" dirty="0">
                <a:latin typeface="Meiryo UI"/>
                <a:cs typeface="Meiryo UI"/>
              </a:rPr>
              <a:t>事業目的</a:t>
            </a:r>
            <a:r>
              <a:rPr sz="1179" b="1" spc="-9" dirty="0">
                <a:latin typeface="Meiryo UI"/>
                <a:cs typeface="Meiryo UI"/>
              </a:rPr>
              <a:t>・</a:t>
            </a:r>
            <a:r>
              <a:rPr sz="1179" b="1" spc="-5" dirty="0">
                <a:latin typeface="Meiryo UI"/>
                <a:cs typeface="Meiryo UI"/>
              </a:rPr>
              <a:t>概要</a:t>
            </a:r>
            <a:endParaRPr sz="1179">
              <a:latin typeface="Meiryo UI"/>
              <a:cs typeface="Meiryo UI"/>
            </a:endParaRPr>
          </a:p>
        </p:txBody>
      </p:sp>
      <p:sp>
        <p:nvSpPr>
          <p:cNvPr id="13" name="object 13"/>
          <p:cNvSpPr txBox="1"/>
          <p:nvPr/>
        </p:nvSpPr>
        <p:spPr>
          <a:xfrm>
            <a:off x="1619355" y="5323134"/>
            <a:ext cx="316700" cy="211003"/>
          </a:xfrm>
          <a:prstGeom prst="rect">
            <a:avLst/>
          </a:prstGeom>
          <a:solidFill>
            <a:srgbClr val="0064C8"/>
          </a:solidFill>
        </p:spPr>
        <p:txBody>
          <a:bodyPr vert="horz" wrap="square" lIns="0" tIns="57006" rIns="0" bIns="0" rtlCol="0">
            <a:spAutoFit/>
          </a:bodyPr>
          <a:lstStyle/>
          <a:p>
            <a:pPr marL="92131">
              <a:spcBef>
                <a:spcPts val="449"/>
              </a:spcBef>
            </a:pPr>
            <a:r>
              <a:rPr sz="997" b="1" spc="23" dirty="0">
                <a:solidFill>
                  <a:srgbClr val="FFFFFF"/>
                </a:solidFill>
                <a:latin typeface="Meiryo UI"/>
                <a:cs typeface="Meiryo UI"/>
              </a:rPr>
              <a:t>国</a:t>
            </a:r>
            <a:endParaRPr sz="997">
              <a:latin typeface="Meiryo UI"/>
              <a:cs typeface="Meiryo UI"/>
            </a:endParaRPr>
          </a:p>
        </p:txBody>
      </p:sp>
      <p:sp>
        <p:nvSpPr>
          <p:cNvPr id="14" name="object 14"/>
          <p:cNvSpPr/>
          <p:nvPr/>
        </p:nvSpPr>
        <p:spPr>
          <a:xfrm>
            <a:off x="3674338" y="5238835"/>
            <a:ext cx="659312" cy="376010"/>
          </a:xfrm>
          <a:custGeom>
            <a:avLst/>
            <a:gdLst/>
            <a:ahLst/>
            <a:cxnLst/>
            <a:rect l="l" t="t" r="r" b="b"/>
            <a:pathLst>
              <a:path w="727075" h="414654">
                <a:moveTo>
                  <a:pt x="726947" y="0"/>
                </a:moveTo>
                <a:lnTo>
                  <a:pt x="0" y="0"/>
                </a:lnTo>
                <a:lnTo>
                  <a:pt x="0" y="414527"/>
                </a:lnTo>
                <a:lnTo>
                  <a:pt x="726947" y="414527"/>
                </a:lnTo>
                <a:lnTo>
                  <a:pt x="726947" y="0"/>
                </a:lnTo>
                <a:close/>
              </a:path>
            </a:pathLst>
          </a:custGeom>
          <a:solidFill>
            <a:srgbClr val="0064C8"/>
          </a:solidFill>
        </p:spPr>
        <p:txBody>
          <a:bodyPr wrap="square" lIns="0" tIns="0" rIns="0" bIns="0" rtlCol="0"/>
          <a:lstStyle/>
          <a:p>
            <a:endParaRPr sz="1632"/>
          </a:p>
        </p:txBody>
      </p:sp>
      <p:sp>
        <p:nvSpPr>
          <p:cNvPr id="15" name="object 15"/>
          <p:cNvSpPr txBox="1"/>
          <p:nvPr/>
        </p:nvSpPr>
        <p:spPr>
          <a:xfrm>
            <a:off x="3674338" y="5238835"/>
            <a:ext cx="659312" cy="177439"/>
          </a:xfrm>
          <a:prstGeom prst="rect">
            <a:avLst/>
          </a:prstGeom>
          <a:solidFill>
            <a:srgbClr val="0064C8"/>
          </a:solidFill>
        </p:spPr>
        <p:txBody>
          <a:bodyPr vert="horz" wrap="square" lIns="0" tIns="36277" rIns="0" bIns="0" rtlCol="0">
            <a:spAutoFit/>
          </a:bodyPr>
          <a:lstStyle/>
          <a:p>
            <a:pPr marL="135317">
              <a:lnSpc>
                <a:spcPts val="1179"/>
              </a:lnSpc>
              <a:spcBef>
                <a:spcPts val="286"/>
              </a:spcBef>
            </a:pPr>
            <a:r>
              <a:rPr sz="997" b="1" spc="23" dirty="0">
                <a:solidFill>
                  <a:srgbClr val="FFFFFF"/>
                </a:solidFill>
                <a:latin typeface="Meiryo UI"/>
                <a:cs typeface="Meiryo UI"/>
              </a:rPr>
              <a:t>民間事</a:t>
            </a:r>
            <a:endParaRPr sz="997">
              <a:latin typeface="Meiryo UI"/>
              <a:cs typeface="Meiryo UI"/>
            </a:endParaRPr>
          </a:p>
        </p:txBody>
      </p:sp>
      <p:sp>
        <p:nvSpPr>
          <p:cNvPr id="16" name="object 16"/>
          <p:cNvSpPr txBox="1"/>
          <p:nvPr/>
        </p:nvSpPr>
        <p:spPr>
          <a:xfrm>
            <a:off x="3674338" y="5424772"/>
            <a:ext cx="659312" cy="159836"/>
          </a:xfrm>
          <a:prstGeom prst="rect">
            <a:avLst/>
          </a:prstGeom>
          <a:solidFill>
            <a:srgbClr val="0064C8"/>
          </a:solidFill>
        </p:spPr>
        <p:txBody>
          <a:bodyPr vert="horz" wrap="square" lIns="0" tIns="6334" rIns="0" bIns="0" rtlCol="0">
            <a:spAutoFit/>
          </a:bodyPr>
          <a:lstStyle/>
          <a:p>
            <a:pPr marL="135317">
              <a:spcBef>
                <a:spcPts val="50"/>
              </a:spcBef>
            </a:pPr>
            <a:r>
              <a:rPr sz="997" b="1" spc="23" dirty="0">
                <a:solidFill>
                  <a:srgbClr val="FFFFFF"/>
                </a:solidFill>
                <a:latin typeface="Meiryo UI"/>
                <a:cs typeface="Meiryo UI"/>
              </a:rPr>
              <a:t>業者等</a:t>
            </a:r>
            <a:endParaRPr sz="997">
              <a:latin typeface="Meiryo UI"/>
              <a:cs typeface="Meiryo UI"/>
            </a:endParaRPr>
          </a:p>
        </p:txBody>
      </p:sp>
      <p:pic>
        <p:nvPicPr>
          <p:cNvPr id="17" name="object 17"/>
          <p:cNvPicPr/>
          <p:nvPr/>
        </p:nvPicPr>
        <p:blipFill>
          <a:blip r:embed="rId5" cstate="print"/>
          <a:stretch>
            <a:fillRect/>
          </a:stretch>
        </p:blipFill>
        <p:spPr>
          <a:xfrm>
            <a:off x="2035327" y="5267855"/>
            <a:ext cx="429790" cy="371749"/>
          </a:xfrm>
          <a:prstGeom prst="rect">
            <a:avLst/>
          </a:prstGeom>
        </p:spPr>
      </p:pic>
      <p:sp>
        <p:nvSpPr>
          <p:cNvPr id="18" name="object 18"/>
          <p:cNvSpPr txBox="1"/>
          <p:nvPr/>
        </p:nvSpPr>
        <p:spPr>
          <a:xfrm>
            <a:off x="1967150" y="5346166"/>
            <a:ext cx="542997" cy="167976"/>
          </a:xfrm>
          <a:prstGeom prst="rect">
            <a:avLst/>
          </a:prstGeom>
        </p:spPr>
        <p:txBody>
          <a:bodyPr vert="horz" wrap="square" lIns="0" tIns="14395" rIns="0" bIns="0" rtlCol="0">
            <a:spAutoFit/>
          </a:bodyPr>
          <a:lstStyle/>
          <a:p>
            <a:pPr marL="11516">
              <a:spcBef>
                <a:spcPts val="113"/>
              </a:spcBef>
            </a:pPr>
            <a:r>
              <a:rPr sz="997" spc="23" dirty="0">
                <a:latin typeface="Meiryo UI"/>
                <a:cs typeface="Meiryo UI"/>
              </a:rPr>
              <a:t>定額補助</a:t>
            </a:r>
            <a:endParaRPr sz="997">
              <a:latin typeface="Meiryo UI"/>
              <a:cs typeface="Meiryo UI"/>
            </a:endParaRPr>
          </a:p>
        </p:txBody>
      </p:sp>
      <p:grpSp>
        <p:nvGrpSpPr>
          <p:cNvPr id="19" name="object 19"/>
          <p:cNvGrpSpPr/>
          <p:nvPr/>
        </p:nvGrpSpPr>
        <p:grpSpPr>
          <a:xfrm>
            <a:off x="5917266" y="899461"/>
            <a:ext cx="4972770" cy="2913642"/>
            <a:chOff x="5149596" y="1449324"/>
            <a:chExt cx="5483860" cy="3213100"/>
          </a:xfrm>
        </p:grpSpPr>
        <p:sp>
          <p:nvSpPr>
            <p:cNvPr id="20" name="object 20"/>
            <p:cNvSpPr/>
            <p:nvPr/>
          </p:nvSpPr>
          <p:spPr>
            <a:xfrm>
              <a:off x="5154168" y="1708404"/>
              <a:ext cx="5478780" cy="2954020"/>
            </a:xfrm>
            <a:custGeom>
              <a:avLst/>
              <a:gdLst/>
              <a:ahLst/>
              <a:cxnLst/>
              <a:rect l="l" t="t" r="r" b="b"/>
              <a:pathLst>
                <a:path w="5478780" h="2954020">
                  <a:moveTo>
                    <a:pt x="5478780" y="0"/>
                  </a:moveTo>
                  <a:lnTo>
                    <a:pt x="0" y="0"/>
                  </a:lnTo>
                  <a:lnTo>
                    <a:pt x="0" y="2953511"/>
                  </a:lnTo>
                  <a:lnTo>
                    <a:pt x="5478780" y="2953511"/>
                  </a:lnTo>
                  <a:lnTo>
                    <a:pt x="5478780" y="0"/>
                  </a:lnTo>
                  <a:close/>
                </a:path>
              </a:pathLst>
            </a:custGeom>
            <a:solidFill>
              <a:srgbClr val="FFFFFF"/>
            </a:solidFill>
          </p:spPr>
          <p:txBody>
            <a:bodyPr wrap="square" lIns="0" tIns="0" rIns="0" bIns="0" rtlCol="0"/>
            <a:lstStyle/>
            <a:p>
              <a:endParaRPr sz="1632"/>
            </a:p>
          </p:txBody>
        </p:sp>
        <p:sp>
          <p:nvSpPr>
            <p:cNvPr id="21" name="object 21"/>
            <p:cNvSpPr/>
            <p:nvPr/>
          </p:nvSpPr>
          <p:spPr>
            <a:xfrm>
              <a:off x="5149596" y="1449324"/>
              <a:ext cx="5402580" cy="287020"/>
            </a:xfrm>
            <a:custGeom>
              <a:avLst/>
              <a:gdLst/>
              <a:ahLst/>
              <a:cxnLst/>
              <a:rect l="l" t="t" r="r" b="b"/>
              <a:pathLst>
                <a:path w="5402580" h="287019">
                  <a:moveTo>
                    <a:pt x="5263896" y="0"/>
                  </a:moveTo>
                  <a:lnTo>
                    <a:pt x="138683" y="0"/>
                  </a:lnTo>
                  <a:lnTo>
                    <a:pt x="95000" y="6961"/>
                  </a:lnTo>
                  <a:lnTo>
                    <a:pt x="56948" y="26432"/>
                  </a:lnTo>
                  <a:lnTo>
                    <a:pt x="26871" y="56290"/>
                  </a:lnTo>
                  <a:lnTo>
                    <a:pt x="7107" y="94414"/>
                  </a:lnTo>
                  <a:lnTo>
                    <a:pt x="0" y="138684"/>
                  </a:lnTo>
                  <a:lnTo>
                    <a:pt x="0" y="147827"/>
                  </a:lnTo>
                  <a:lnTo>
                    <a:pt x="7107" y="191511"/>
                  </a:lnTo>
                  <a:lnTo>
                    <a:pt x="26871" y="229563"/>
                  </a:lnTo>
                  <a:lnTo>
                    <a:pt x="56948" y="259640"/>
                  </a:lnTo>
                  <a:lnTo>
                    <a:pt x="95000" y="279404"/>
                  </a:lnTo>
                  <a:lnTo>
                    <a:pt x="138683" y="286512"/>
                  </a:lnTo>
                  <a:lnTo>
                    <a:pt x="5263896" y="286512"/>
                  </a:lnTo>
                  <a:lnTo>
                    <a:pt x="5307579" y="279404"/>
                  </a:lnTo>
                  <a:lnTo>
                    <a:pt x="5345631" y="259640"/>
                  </a:lnTo>
                  <a:lnTo>
                    <a:pt x="5375708" y="229563"/>
                  </a:lnTo>
                  <a:lnTo>
                    <a:pt x="5395472" y="191511"/>
                  </a:lnTo>
                  <a:lnTo>
                    <a:pt x="5402580" y="147827"/>
                  </a:lnTo>
                  <a:lnTo>
                    <a:pt x="5402580" y="138684"/>
                  </a:lnTo>
                  <a:lnTo>
                    <a:pt x="5395472" y="94414"/>
                  </a:lnTo>
                  <a:lnTo>
                    <a:pt x="5375708" y="56290"/>
                  </a:lnTo>
                  <a:lnTo>
                    <a:pt x="5345631" y="26432"/>
                  </a:lnTo>
                  <a:lnTo>
                    <a:pt x="5307579" y="6961"/>
                  </a:lnTo>
                  <a:lnTo>
                    <a:pt x="5263896" y="0"/>
                  </a:lnTo>
                  <a:close/>
                </a:path>
              </a:pathLst>
            </a:custGeom>
            <a:solidFill>
              <a:srgbClr val="FF5900"/>
            </a:solidFill>
          </p:spPr>
          <p:txBody>
            <a:bodyPr wrap="square" lIns="0" tIns="0" rIns="0" bIns="0" rtlCol="0"/>
            <a:lstStyle/>
            <a:p>
              <a:endParaRPr sz="1632"/>
            </a:p>
          </p:txBody>
        </p:sp>
      </p:grpSp>
      <p:sp>
        <p:nvSpPr>
          <p:cNvPr id="22" name="object 22"/>
          <p:cNvSpPr txBox="1"/>
          <p:nvPr/>
        </p:nvSpPr>
        <p:spPr>
          <a:xfrm>
            <a:off x="6032889" y="928021"/>
            <a:ext cx="3848772" cy="176192"/>
          </a:xfrm>
          <a:prstGeom prst="rect">
            <a:avLst/>
          </a:prstGeom>
        </p:spPr>
        <p:txBody>
          <a:bodyPr vert="horz" wrap="square" lIns="0" tIns="15547" rIns="0" bIns="0" rtlCol="0">
            <a:spAutoFit/>
          </a:bodyPr>
          <a:lstStyle/>
          <a:p>
            <a:pPr marL="11516">
              <a:spcBef>
                <a:spcPts val="122"/>
              </a:spcBef>
            </a:pPr>
            <a:r>
              <a:rPr sz="1043" b="1" spc="18" dirty="0">
                <a:solidFill>
                  <a:srgbClr val="FFFFFF"/>
                </a:solidFill>
                <a:latin typeface="Meiryo UI"/>
                <a:cs typeface="Meiryo UI"/>
              </a:rPr>
              <a:t>(1)EdTech</a:t>
            </a:r>
            <a:r>
              <a:rPr sz="1043" b="1" spc="32" dirty="0">
                <a:solidFill>
                  <a:srgbClr val="FFFFFF"/>
                </a:solidFill>
                <a:latin typeface="Meiryo UI"/>
                <a:cs typeface="Meiryo UI"/>
              </a:rPr>
              <a:t>導入補助金</a:t>
            </a:r>
            <a:r>
              <a:rPr sz="1043" b="1" spc="18" dirty="0">
                <a:solidFill>
                  <a:srgbClr val="FFFFFF"/>
                </a:solidFill>
                <a:latin typeface="Meiryo UI"/>
                <a:cs typeface="Meiryo UI"/>
              </a:rPr>
              <a:t>（EdTech</a:t>
            </a:r>
            <a:r>
              <a:rPr sz="1043" b="1" spc="27" dirty="0">
                <a:solidFill>
                  <a:srgbClr val="FFFFFF"/>
                </a:solidFill>
                <a:latin typeface="Meiryo UI"/>
                <a:cs typeface="Meiryo UI"/>
              </a:rPr>
              <a:t>の</a:t>
            </a:r>
            <a:r>
              <a:rPr sz="1043" b="1" spc="32" dirty="0">
                <a:solidFill>
                  <a:srgbClr val="FFFFFF"/>
                </a:solidFill>
                <a:latin typeface="Meiryo UI"/>
                <a:cs typeface="Meiryo UI"/>
              </a:rPr>
              <a:t>学校等</a:t>
            </a:r>
            <a:r>
              <a:rPr sz="1043" b="1" spc="23" dirty="0">
                <a:solidFill>
                  <a:srgbClr val="FFFFFF"/>
                </a:solidFill>
                <a:latin typeface="Meiryo UI"/>
                <a:cs typeface="Meiryo UI"/>
              </a:rPr>
              <a:t>へ</a:t>
            </a:r>
            <a:r>
              <a:rPr sz="1043" b="1" spc="27" dirty="0">
                <a:solidFill>
                  <a:srgbClr val="FFFFFF"/>
                </a:solidFill>
                <a:latin typeface="Meiryo UI"/>
                <a:cs typeface="Meiryo UI"/>
              </a:rPr>
              <a:t>の</a:t>
            </a:r>
            <a:r>
              <a:rPr sz="1043" b="1" spc="32" dirty="0">
                <a:solidFill>
                  <a:srgbClr val="FFFFFF"/>
                </a:solidFill>
                <a:latin typeface="Meiryo UI"/>
                <a:cs typeface="Meiryo UI"/>
              </a:rPr>
              <a:t>試験導入支援）</a:t>
            </a:r>
            <a:endParaRPr sz="1043">
              <a:latin typeface="Meiryo UI"/>
              <a:cs typeface="Meiryo UI"/>
            </a:endParaRPr>
          </a:p>
        </p:txBody>
      </p:sp>
      <p:sp>
        <p:nvSpPr>
          <p:cNvPr id="23" name="object 23"/>
          <p:cNvSpPr/>
          <p:nvPr/>
        </p:nvSpPr>
        <p:spPr>
          <a:xfrm>
            <a:off x="8641119" y="71862"/>
            <a:ext cx="2300971" cy="462958"/>
          </a:xfrm>
          <a:custGeom>
            <a:avLst/>
            <a:gdLst/>
            <a:ahLst/>
            <a:cxnLst/>
            <a:rect l="l" t="t" r="r" b="b"/>
            <a:pathLst>
              <a:path w="2537459" h="510540">
                <a:moveTo>
                  <a:pt x="2537459" y="0"/>
                </a:moveTo>
                <a:lnTo>
                  <a:pt x="307" y="0"/>
                </a:lnTo>
                <a:lnTo>
                  <a:pt x="0" y="3048"/>
                </a:lnTo>
                <a:lnTo>
                  <a:pt x="0" y="262128"/>
                </a:lnTo>
                <a:lnTo>
                  <a:pt x="5048" y="312181"/>
                </a:lnTo>
                <a:lnTo>
                  <a:pt x="19526" y="358806"/>
                </a:lnTo>
                <a:lnTo>
                  <a:pt x="42433" y="401002"/>
                </a:lnTo>
                <a:lnTo>
                  <a:pt x="72771" y="437769"/>
                </a:lnTo>
                <a:lnTo>
                  <a:pt x="109537" y="468106"/>
                </a:lnTo>
                <a:lnTo>
                  <a:pt x="151733" y="491013"/>
                </a:lnTo>
                <a:lnTo>
                  <a:pt x="198358" y="505491"/>
                </a:lnTo>
                <a:lnTo>
                  <a:pt x="248411" y="510540"/>
                </a:lnTo>
                <a:lnTo>
                  <a:pt x="2537459" y="510540"/>
                </a:lnTo>
                <a:lnTo>
                  <a:pt x="2537459" y="0"/>
                </a:lnTo>
                <a:close/>
              </a:path>
            </a:pathLst>
          </a:custGeom>
          <a:solidFill>
            <a:srgbClr val="0097CF"/>
          </a:solidFill>
        </p:spPr>
        <p:txBody>
          <a:bodyPr wrap="square" lIns="0" tIns="0" rIns="0" bIns="0" rtlCol="0"/>
          <a:lstStyle/>
          <a:p>
            <a:endParaRPr sz="1632"/>
          </a:p>
        </p:txBody>
      </p:sp>
      <p:sp>
        <p:nvSpPr>
          <p:cNvPr id="24" name="object 24"/>
          <p:cNvSpPr txBox="1"/>
          <p:nvPr/>
        </p:nvSpPr>
        <p:spPr>
          <a:xfrm>
            <a:off x="8762271" y="117007"/>
            <a:ext cx="2105769" cy="278899"/>
          </a:xfrm>
          <a:prstGeom prst="rect">
            <a:avLst/>
          </a:prstGeom>
        </p:spPr>
        <p:txBody>
          <a:bodyPr vert="horz" wrap="square" lIns="0" tIns="13820" rIns="0" bIns="0" rtlCol="0">
            <a:spAutoFit/>
          </a:bodyPr>
          <a:lstStyle/>
          <a:p>
            <a:pPr marL="11516">
              <a:spcBef>
                <a:spcPts val="109"/>
              </a:spcBef>
            </a:pPr>
            <a:r>
              <a:rPr sz="861" spc="18" dirty="0">
                <a:solidFill>
                  <a:srgbClr val="FFFFFF"/>
                </a:solidFill>
                <a:latin typeface="Meiryo UI"/>
                <a:cs typeface="Meiryo UI"/>
              </a:rPr>
              <a:t>商務</a:t>
            </a:r>
            <a:r>
              <a:rPr sz="861" spc="14" dirty="0">
                <a:solidFill>
                  <a:srgbClr val="FFFFFF"/>
                </a:solidFill>
                <a:latin typeface="Meiryo UI"/>
                <a:cs typeface="Meiryo UI"/>
              </a:rPr>
              <a:t>・</a:t>
            </a:r>
            <a:r>
              <a:rPr sz="861" spc="9" dirty="0">
                <a:solidFill>
                  <a:srgbClr val="FFFFFF"/>
                </a:solidFill>
                <a:latin typeface="Meiryo UI"/>
                <a:cs typeface="Meiryo UI"/>
              </a:rPr>
              <a:t>サービス</a:t>
            </a:r>
            <a:r>
              <a:rPr sz="861" spc="14" dirty="0">
                <a:solidFill>
                  <a:srgbClr val="FFFFFF"/>
                </a:solidFill>
                <a:latin typeface="Meiryo UI"/>
                <a:cs typeface="Meiryo UI"/>
              </a:rPr>
              <a:t>G</a:t>
            </a:r>
            <a:r>
              <a:rPr sz="861" spc="236" dirty="0">
                <a:solidFill>
                  <a:srgbClr val="FFFFFF"/>
                </a:solidFill>
                <a:latin typeface="Meiryo UI"/>
                <a:cs typeface="Meiryo UI"/>
              </a:rPr>
              <a:t> </a:t>
            </a:r>
            <a:r>
              <a:rPr sz="861" spc="9" dirty="0">
                <a:solidFill>
                  <a:srgbClr val="FFFFFF"/>
                </a:solidFill>
                <a:latin typeface="Meiryo UI"/>
                <a:cs typeface="Meiryo UI"/>
              </a:rPr>
              <a:t>サービス</a:t>
            </a:r>
            <a:r>
              <a:rPr sz="861" spc="18" dirty="0">
                <a:solidFill>
                  <a:srgbClr val="FFFFFF"/>
                </a:solidFill>
                <a:latin typeface="Meiryo UI"/>
                <a:cs typeface="Meiryo UI"/>
              </a:rPr>
              <a:t>政策課</a:t>
            </a:r>
            <a:r>
              <a:rPr sz="861" spc="14" dirty="0">
                <a:solidFill>
                  <a:srgbClr val="FFFFFF"/>
                </a:solidFill>
                <a:latin typeface="Meiryo UI"/>
                <a:cs typeface="Meiryo UI"/>
              </a:rPr>
              <a:t>・</a:t>
            </a:r>
            <a:r>
              <a:rPr sz="861" spc="18" dirty="0">
                <a:solidFill>
                  <a:srgbClr val="FFFFFF"/>
                </a:solidFill>
                <a:latin typeface="Meiryo UI"/>
                <a:cs typeface="Meiryo UI"/>
              </a:rPr>
              <a:t>教育産業室</a:t>
            </a:r>
            <a:endParaRPr sz="861">
              <a:latin typeface="Meiryo UI"/>
              <a:cs typeface="Meiryo UI"/>
            </a:endParaRPr>
          </a:p>
          <a:p>
            <a:pPr marL="1056050">
              <a:spcBef>
                <a:spcPts val="23"/>
              </a:spcBef>
            </a:pPr>
            <a:r>
              <a:rPr sz="861" spc="9" dirty="0">
                <a:solidFill>
                  <a:srgbClr val="FFFFFF"/>
                </a:solidFill>
                <a:latin typeface="Meiryo UI"/>
                <a:cs typeface="Meiryo UI"/>
              </a:rPr>
              <a:t>03-3580-3922</a:t>
            </a:r>
            <a:endParaRPr sz="861">
              <a:latin typeface="Meiryo UI"/>
              <a:cs typeface="Meiryo UI"/>
            </a:endParaRPr>
          </a:p>
        </p:txBody>
      </p:sp>
      <p:sp>
        <p:nvSpPr>
          <p:cNvPr id="25" name="object 25"/>
          <p:cNvSpPr txBox="1"/>
          <p:nvPr/>
        </p:nvSpPr>
        <p:spPr>
          <a:xfrm>
            <a:off x="2517632" y="5245744"/>
            <a:ext cx="670253" cy="335729"/>
          </a:xfrm>
          <a:prstGeom prst="rect">
            <a:avLst/>
          </a:prstGeom>
          <a:solidFill>
            <a:srgbClr val="0064C8"/>
          </a:solidFill>
        </p:spPr>
        <p:txBody>
          <a:bodyPr vert="horz" wrap="square" lIns="0" tIns="33397" rIns="0" bIns="0" rtlCol="0">
            <a:spAutoFit/>
          </a:bodyPr>
          <a:lstStyle/>
          <a:p>
            <a:pPr marL="205567" marR="132438" indent="-65067">
              <a:lnSpc>
                <a:spcPct val="102699"/>
              </a:lnSpc>
              <a:spcBef>
                <a:spcPts val="263"/>
              </a:spcBef>
            </a:pPr>
            <a:r>
              <a:rPr sz="997" b="1" spc="18" dirty="0">
                <a:solidFill>
                  <a:srgbClr val="FFFFFF"/>
                </a:solidFill>
                <a:latin typeface="Meiryo UI"/>
                <a:cs typeface="Meiryo UI"/>
              </a:rPr>
              <a:t>民間団 </a:t>
            </a:r>
            <a:r>
              <a:rPr sz="997" b="1" spc="23" dirty="0">
                <a:solidFill>
                  <a:srgbClr val="FFFFFF"/>
                </a:solidFill>
                <a:latin typeface="Meiryo UI"/>
                <a:cs typeface="Meiryo UI"/>
              </a:rPr>
              <a:t>体等</a:t>
            </a:r>
            <a:endParaRPr sz="997">
              <a:latin typeface="Meiryo UI"/>
              <a:cs typeface="Meiryo UI"/>
            </a:endParaRPr>
          </a:p>
        </p:txBody>
      </p:sp>
      <p:pic>
        <p:nvPicPr>
          <p:cNvPr id="26" name="object 26"/>
          <p:cNvPicPr/>
          <p:nvPr/>
        </p:nvPicPr>
        <p:blipFill>
          <a:blip r:embed="rId6" cstate="print"/>
          <a:stretch>
            <a:fillRect/>
          </a:stretch>
        </p:blipFill>
        <p:spPr>
          <a:xfrm>
            <a:off x="3198941" y="5245743"/>
            <a:ext cx="435319" cy="370366"/>
          </a:xfrm>
          <a:prstGeom prst="rect">
            <a:avLst/>
          </a:prstGeom>
        </p:spPr>
      </p:pic>
      <p:sp>
        <p:nvSpPr>
          <p:cNvPr id="27" name="object 27"/>
          <p:cNvSpPr txBox="1"/>
          <p:nvPr/>
        </p:nvSpPr>
        <p:spPr>
          <a:xfrm>
            <a:off x="4782673" y="5251272"/>
            <a:ext cx="989832" cy="261006"/>
          </a:xfrm>
          <a:prstGeom prst="rect">
            <a:avLst/>
          </a:prstGeom>
          <a:solidFill>
            <a:srgbClr val="0064C8"/>
          </a:solidFill>
        </p:spPr>
        <p:txBody>
          <a:bodyPr vert="horz" wrap="square" lIns="0" tIns="106526" rIns="0" bIns="0" rtlCol="0">
            <a:spAutoFit/>
          </a:bodyPr>
          <a:lstStyle/>
          <a:p>
            <a:pPr marL="105950">
              <a:spcBef>
                <a:spcPts val="839"/>
              </a:spcBef>
            </a:pPr>
            <a:r>
              <a:rPr sz="997" b="1" spc="23" dirty="0">
                <a:solidFill>
                  <a:srgbClr val="FFFFFF"/>
                </a:solidFill>
                <a:latin typeface="Meiryo UI"/>
                <a:cs typeface="Meiryo UI"/>
              </a:rPr>
              <a:t>学校等設置者</a:t>
            </a:r>
            <a:endParaRPr sz="997">
              <a:latin typeface="Meiryo UI"/>
              <a:cs typeface="Meiryo UI"/>
            </a:endParaRPr>
          </a:p>
        </p:txBody>
      </p:sp>
      <p:pic>
        <p:nvPicPr>
          <p:cNvPr id="28" name="object 28"/>
          <p:cNvPicPr/>
          <p:nvPr/>
        </p:nvPicPr>
        <p:blipFill>
          <a:blip r:embed="rId7" cstate="print"/>
          <a:stretch>
            <a:fillRect/>
          </a:stretch>
        </p:blipFill>
        <p:spPr>
          <a:xfrm>
            <a:off x="4370848" y="5234689"/>
            <a:ext cx="389713" cy="370366"/>
          </a:xfrm>
          <a:prstGeom prst="rect">
            <a:avLst/>
          </a:prstGeom>
        </p:spPr>
      </p:pic>
      <p:sp>
        <p:nvSpPr>
          <p:cNvPr id="29" name="object 29"/>
          <p:cNvSpPr txBox="1"/>
          <p:nvPr/>
        </p:nvSpPr>
        <p:spPr>
          <a:xfrm>
            <a:off x="3249612" y="5330965"/>
            <a:ext cx="283303" cy="167976"/>
          </a:xfrm>
          <a:prstGeom prst="rect">
            <a:avLst/>
          </a:prstGeom>
        </p:spPr>
        <p:txBody>
          <a:bodyPr vert="horz" wrap="square" lIns="0" tIns="14395" rIns="0" bIns="0" rtlCol="0">
            <a:spAutoFit/>
          </a:bodyPr>
          <a:lstStyle/>
          <a:p>
            <a:pPr marL="11516">
              <a:spcBef>
                <a:spcPts val="113"/>
              </a:spcBef>
            </a:pPr>
            <a:r>
              <a:rPr sz="997" spc="23" dirty="0">
                <a:latin typeface="Meiryo UI"/>
                <a:cs typeface="Meiryo UI"/>
              </a:rPr>
              <a:t>補助</a:t>
            </a:r>
            <a:endParaRPr sz="997">
              <a:latin typeface="Meiryo UI"/>
              <a:cs typeface="Meiryo UI"/>
            </a:endParaRPr>
          </a:p>
        </p:txBody>
      </p:sp>
      <p:sp>
        <p:nvSpPr>
          <p:cNvPr id="30" name="object 30"/>
          <p:cNvSpPr txBox="1"/>
          <p:nvPr/>
        </p:nvSpPr>
        <p:spPr>
          <a:xfrm>
            <a:off x="3219209" y="5487127"/>
            <a:ext cx="343188" cy="161632"/>
          </a:xfrm>
          <a:prstGeom prst="rect">
            <a:avLst/>
          </a:prstGeom>
        </p:spPr>
        <p:txBody>
          <a:bodyPr vert="horz" wrap="square" lIns="0" tIns="14971" rIns="0" bIns="0" rtlCol="0">
            <a:spAutoFit/>
          </a:bodyPr>
          <a:lstStyle/>
          <a:p>
            <a:pPr marL="11516">
              <a:spcBef>
                <a:spcPts val="118"/>
              </a:spcBef>
            </a:pPr>
            <a:r>
              <a:rPr sz="952" spc="14" dirty="0">
                <a:latin typeface="Meiryo UI"/>
                <a:cs typeface="Meiryo UI"/>
              </a:rPr>
              <a:t>(2</a:t>
            </a:r>
            <a:r>
              <a:rPr sz="952" dirty="0">
                <a:latin typeface="Meiryo UI"/>
                <a:cs typeface="Meiryo UI"/>
              </a:rPr>
              <a:t>/</a:t>
            </a:r>
            <a:r>
              <a:rPr sz="952" spc="14" dirty="0">
                <a:latin typeface="Meiryo UI"/>
                <a:cs typeface="Meiryo UI"/>
              </a:rPr>
              <a:t>3)</a:t>
            </a:r>
            <a:endParaRPr sz="952">
              <a:latin typeface="Meiryo UI"/>
              <a:cs typeface="Meiryo UI"/>
            </a:endParaRPr>
          </a:p>
        </p:txBody>
      </p:sp>
      <p:sp>
        <p:nvSpPr>
          <p:cNvPr id="31" name="object 31"/>
          <p:cNvSpPr txBox="1"/>
          <p:nvPr/>
        </p:nvSpPr>
        <p:spPr>
          <a:xfrm>
            <a:off x="2504735" y="5636380"/>
            <a:ext cx="1771794" cy="269452"/>
          </a:xfrm>
          <a:prstGeom prst="rect">
            <a:avLst/>
          </a:prstGeom>
        </p:spPr>
        <p:txBody>
          <a:bodyPr vert="horz" wrap="square" lIns="0" tIns="10941" rIns="0" bIns="0" rtlCol="0">
            <a:spAutoFit/>
          </a:bodyPr>
          <a:lstStyle/>
          <a:p>
            <a:pPr marL="218811" marR="4607" indent="-207294">
              <a:lnSpc>
                <a:spcPct val="102099"/>
              </a:lnSpc>
              <a:spcBef>
                <a:spcPts val="86"/>
              </a:spcBef>
            </a:pPr>
            <a:r>
              <a:rPr sz="861" spc="18" dirty="0">
                <a:latin typeface="Meiryo UI"/>
                <a:cs typeface="Meiryo UI"/>
              </a:rPr>
              <a:t>※大企業</a:t>
            </a:r>
            <a:r>
              <a:rPr sz="861" spc="9" dirty="0">
                <a:latin typeface="Meiryo UI"/>
                <a:cs typeface="Meiryo UI"/>
              </a:rPr>
              <a:t>は</a:t>
            </a:r>
            <a:r>
              <a:rPr sz="861" spc="14" dirty="0">
                <a:latin typeface="Meiryo UI"/>
                <a:cs typeface="Meiryo UI"/>
              </a:rPr>
              <a:t>中小企業とコ</a:t>
            </a:r>
            <a:r>
              <a:rPr sz="861" spc="5" dirty="0">
                <a:latin typeface="Meiryo UI"/>
                <a:cs typeface="Meiryo UI"/>
              </a:rPr>
              <a:t>ン</a:t>
            </a:r>
            <a:r>
              <a:rPr sz="861" spc="9" dirty="0">
                <a:latin typeface="Meiryo UI"/>
                <a:cs typeface="Meiryo UI"/>
              </a:rPr>
              <a:t>ソーシアムを </a:t>
            </a:r>
            <a:r>
              <a:rPr sz="861" spc="18" dirty="0">
                <a:latin typeface="Meiryo UI"/>
                <a:cs typeface="Meiryo UI"/>
              </a:rPr>
              <a:t>組</a:t>
            </a:r>
            <a:r>
              <a:rPr sz="861" spc="9" dirty="0">
                <a:latin typeface="Meiryo UI"/>
                <a:cs typeface="Meiryo UI"/>
              </a:rPr>
              <a:t>む</a:t>
            </a:r>
            <a:r>
              <a:rPr sz="861" spc="18" dirty="0">
                <a:latin typeface="Meiryo UI"/>
                <a:cs typeface="Meiryo UI"/>
              </a:rPr>
              <a:t>場合</a:t>
            </a:r>
            <a:r>
              <a:rPr sz="861" spc="14" dirty="0">
                <a:latin typeface="Meiryo UI"/>
                <a:cs typeface="Meiryo UI"/>
              </a:rPr>
              <a:t>に</a:t>
            </a:r>
            <a:r>
              <a:rPr sz="861" spc="18" dirty="0">
                <a:latin typeface="Meiryo UI"/>
                <a:cs typeface="Meiryo UI"/>
              </a:rPr>
              <a:t>限</a:t>
            </a:r>
            <a:r>
              <a:rPr sz="861" spc="9" dirty="0">
                <a:latin typeface="Meiryo UI"/>
                <a:cs typeface="Meiryo UI"/>
              </a:rPr>
              <a:t>り</a:t>
            </a:r>
            <a:r>
              <a:rPr sz="861" spc="18" dirty="0">
                <a:latin typeface="Meiryo UI"/>
                <a:cs typeface="Meiryo UI"/>
              </a:rPr>
              <a:t>対象</a:t>
            </a:r>
            <a:r>
              <a:rPr sz="861" spc="9" dirty="0">
                <a:latin typeface="Meiryo UI"/>
                <a:cs typeface="Meiryo UI"/>
              </a:rPr>
              <a:t>（1/2）</a:t>
            </a:r>
            <a:endParaRPr sz="861">
              <a:latin typeface="Meiryo UI"/>
              <a:cs typeface="Meiryo UI"/>
            </a:endParaRPr>
          </a:p>
        </p:txBody>
      </p:sp>
      <p:sp>
        <p:nvSpPr>
          <p:cNvPr id="32" name="object 32"/>
          <p:cNvSpPr txBox="1"/>
          <p:nvPr/>
        </p:nvSpPr>
        <p:spPr>
          <a:xfrm>
            <a:off x="4457450" y="5317145"/>
            <a:ext cx="283303" cy="167976"/>
          </a:xfrm>
          <a:prstGeom prst="rect">
            <a:avLst/>
          </a:prstGeom>
        </p:spPr>
        <p:txBody>
          <a:bodyPr vert="horz" wrap="square" lIns="0" tIns="14395" rIns="0" bIns="0" rtlCol="0">
            <a:spAutoFit/>
          </a:bodyPr>
          <a:lstStyle/>
          <a:p>
            <a:pPr marL="11516">
              <a:spcBef>
                <a:spcPts val="113"/>
              </a:spcBef>
            </a:pPr>
            <a:r>
              <a:rPr sz="997" spc="23" dirty="0">
                <a:latin typeface="Meiryo UI"/>
                <a:cs typeface="Meiryo UI"/>
              </a:rPr>
              <a:t>導入</a:t>
            </a:r>
            <a:endParaRPr sz="997">
              <a:latin typeface="Meiryo UI"/>
              <a:cs typeface="Meiryo UI"/>
            </a:endParaRPr>
          </a:p>
        </p:txBody>
      </p:sp>
      <p:grpSp>
        <p:nvGrpSpPr>
          <p:cNvPr id="33" name="object 33"/>
          <p:cNvGrpSpPr/>
          <p:nvPr/>
        </p:nvGrpSpPr>
        <p:grpSpPr>
          <a:xfrm>
            <a:off x="1324997" y="1070824"/>
            <a:ext cx="4769506" cy="3694452"/>
            <a:chOff x="85343" y="1638300"/>
            <a:chExt cx="5259705" cy="4074160"/>
          </a:xfrm>
        </p:grpSpPr>
        <p:pic>
          <p:nvPicPr>
            <p:cNvPr id="34" name="object 34"/>
            <p:cNvPicPr/>
            <p:nvPr/>
          </p:nvPicPr>
          <p:blipFill>
            <a:blip r:embed="rId8" cstate="print"/>
            <a:stretch>
              <a:fillRect/>
            </a:stretch>
          </p:blipFill>
          <p:spPr>
            <a:xfrm>
              <a:off x="85343" y="1638300"/>
              <a:ext cx="114300" cy="114300"/>
            </a:xfrm>
            <a:prstGeom prst="rect">
              <a:avLst/>
            </a:prstGeom>
          </p:spPr>
        </p:pic>
        <p:pic>
          <p:nvPicPr>
            <p:cNvPr id="35" name="object 35"/>
            <p:cNvPicPr/>
            <p:nvPr/>
          </p:nvPicPr>
          <p:blipFill>
            <a:blip r:embed="rId8" cstate="print"/>
            <a:stretch>
              <a:fillRect/>
            </a:stretch>
          </p:blipFill>
          <p:spPr>
            <a:xfrm>
              <a:off x="85343" y="2447544"/>
              <a:ext cx="114300" cy="114300"/>
            </a:xfrm>
            <a:prstGeom prst="rect">
              <a:avLst/>
            </a:prstGeom>
          </p:spPr>
        </p:pic>
        <p:pic>
          <p:nvPicPr>
            <p:cNvPr id="36" name="object 36"/>
            <p:cNvPicPr/>
            <p:nvPr/>
          </p:nvPicPr>
          <p:blipFill>
            <a:blip r:embed="rId8" cstate="print"/>
            <a:stretch>
              <a:fillRect/>
            </a:stretch>
          </p:blipFill>
          <p:spPr>
            <a:xfrm>
              <a:off x="85343" y="2872739"/>
              <a:ext cx="114300" cy="114300"/>
            </a:xfrm>
            <a:prstGeom prst="rect">
              <a:avLst/>
            </a:prstGeom>
          </p:spPr>
        </p:pic>
        <p:pic>
          <p:nvPicPr>
            <p:cNvPr id="37" name="object 37"/>
            <p:cNvPicPr/>
            <p:nvPr/>
          </p:nvPicPr>
          <p:blipFill>
            <a:blip r:embed="rId8" cstate="print"/>
            <a:stretch>
              <a:fillRect/>
            </a:stretch>
          </p:blipFill>
          <p:spPr>
            <a:xfrm>
              <a:off x="85343" y="3681983"/>
              <a:ext cx="114300" cy="114300"/>
            </a:xfrm>
            <a:prstGeom prst="rect">
              <a:avLst/>
            </a:prstGeom>
          </p:spPr>
        </p:pic>
        <p:pic>
          <p:nvPicPr>
            <p:cNvPr id="38" name="object 38"/>
            <p:cNvPicPr/>
            <p:nvPr/>
          </p:nvPicPr>
          <p:blipFill>
            <a:blip r:embed="rId8" cstate="print"/>
            <a:stretch>
              <a:fillRect/>
            </a:stretch>
          </p:blipFill>
          <p:spPr>
            <a:xfrm>
              <a:off x="88391" y="5131308"/>
              <a:ext cx="114300" cy="114300"/>
            </a:xfrm>
            <a:prstGeom prst="rect">
              <a:avLst/>
            </a:prstGeom>
          </p:spPr>
        </p:pic>
        <p:pic>
          <p:nvPicPr>
            <p:cNvPr id="39" name="object 39"/>
            <p:cNvPicPr/>
            <p:nvPr/>
          </p:nvPicPr>
          <p:blipFill>
            <a:blip r:embed="rId8" cstate="print"/>
            <a:stretch>
              <a:fillRect/>
            </a:stretch>
          </p:blipFill>
          <p:spPr>
            <a:xfrm>
              <a:off x="88391" y="5597652"/>
              <a:ext cx="114300" cy="114300"/>
            </a:xfrm>
            <a:prstGeom prst="rect">
              <a:avLst/>
            </a:prstGeom>
          </p:spPr>
        </p:pic>
        <p:pic>
          <p:nvPicPr>
            <p:cNvPr id="40" name="object 40"/>
            <p:cNvPicPr/>
            <p:nvPr/>
          </p:nvPicPr>
          <p:blipFill>
            <a:blip r:embed="rId9" cstate="print"/>
            <a:stretch>
              <a:fillRect/>
            </a:stretch>
          </p:blipFill>
          <p:spPr>
            <a:xfrm>
              <a:off x="5257799" y="2074163"/>
              <a:ext cx="86867" cy="86868"/>
            </a:xfrm>
            <a:prstGeom prst="rect">
              <a:avLst/>
            </a:prstGeom>
          </p:spPr>
        </p:pic>
        <p:pic>
          <p:nvPicPr>
            <p:cNvPr id="41" name="object 41"/>
            <p:cNvPicPr/>
            <p:nvPr/>
          </p:nvPicPr>
          <p:blipFill>
            <a:blip r:embed="rId9" cstate="print"/>
            <a:stretch>
              <a:fillRect/>
            </a:stretch>
          </p:blipFill>
          <p:spPr>
            <a:xfrm>
              <a:off x="5257799" y="2979419"/>
              <a:ext cx="86867" cy="86867"/>
            </a:xfrm>
            <a:prstGeom prst="rect">
              <a:avLst/>
            </a:prstGeom>
          </p:spPr>
        </p:pic>
        <p:pic>
          <p:nvPicPr>
            <p:cNvPr id="42" name="object 42"/>
            <p:cNvPicPr/>
            <p:nvPr/>
          </p:nvPicPr>
          <p:blipFill>
            <a:blip r:embed="rId10" cstate="print"/>
            <a:stretch>
              <a:fillRect/>
            </a:stretch>
          </p:blipFill>
          <p:spPr>
            <a:xfrm>
              <a:off x="5257799" y="3884676"/>
              <a:ext cx="86867" cy="86868"/>
            </a:xfrm>
            <a:prstGeom prst="rect">
              <a:avLst/>
            </a:prstGeom>
          </p:spPr>
        </p:pic>
      </p:grpSp>
      <p:sp>
        <p:nvSpPr>
          <p:cNvPr id="43" name="object 43"/>
          <p:cNvSpPr txBox="1"/>
          <p:nvPr/>
        </p:nvSpPr>
        <p:spPr>
          <a:xfrm>
            <a:off x="1473788" y="1026140"/>
            <a:ext cx="4319791" cy="192508"/>
          </a:xfrm>
          <a:prstGeom prst="rect">
            <a:avLst/>
          </a:prstGeom>
        </p:spPr>
        <p:txBody>
          <a:bodyPr vert="horz" wrap="square" lIns="0" tIns="10941" rIns="0" bIns="0" rtlCol="0">
            <a:spAutoFit/>
          </a:bodyPr>
          <a:lstStyle/>
          <a:p>
            <a:pPr marL="11516">
              <a:spcBef>
                <a:spcPts val="86"/>
              </a:spcBef>
            </a:pPr>
            <a:r>
              <a:rPr sz="1179" spc="14" dirty="0">
                <a:latin typeface="Meiryo UI"/>
                <a:cs typeface="Meiryo UI"/>
              </a:rPr>
              <a:t>世界中で「</a:t>
            </a:r>
            <a:r>
              <a:rPr sz="1179" spc="-9" dirty="0">
                <a:latin typeface="Meiryo UI"/>
                <a:cs typeface="Meiryo UI"/>
              </a:rPr>
              <a:t>A</a:t>
            </a:r>
            <a:r>
              <a:rPr sz="1179" spc="18" dirty="0">
                <a:latin typeface="Meiryo UI"/>
                <a:cs typeface="Meiryo UI"/>
              </a:rPr>
              <a:t>I</a:t>
            </a:r>
            <a:r>
              <a:rPr sz="1179" spc="14" dirty="0">
                <a:latin typeface="Meiryo UI"/>
                <a:cs typeface="Meiryo UI"/>
              </a:rPr>
              <a:t>の世紀</a:t>
            </a:r>
            <a:r>
              <a:rPr sz="1179" spc="27" dirty="0">
                <a:latin typeface="Meiryo UI"/>
                <a:cs typeface="Meiryo UI"/>
              </a:rPr>
              <a:t>」</a:t>
            </a:r>
            <a:r>
              <a:rPr sz="1179" spc="14" dirty="0">
                <a:latin typeface="Meiryo UI"/>
                <a:cs typeface="Meiryo UI"/>
              </a:rPr>
              <a:t>の人材像</a:t>
            </a:r>
            <a:r>
              <a:rPr sz="1179" spc="9" dirty="0">
                <a:latin typeface="Meiryo UI"/>
                <a:cs typeface="Meiryo UI"/>
              </a:rPr>
              <a:t>を</a:t>
            </a:r>
            <a:r>
              <a:rPr sz="1179" spc="14" dirty="0">
                <a:latin typeface="Meiryo UI"/>
                <a:cs typeface="Meiryo UI"/>
              </a:rPr>
              <a:t>意識し</a:t>
            </a:r>
            <a:r>
              <a:rPr sz="1179" spc="18" dirty="0">
                <a:latin typeface="Meiryo UI"/>
                <a:cs typeface="Meiryo UI"/>
              </a:rPr>
              <a:t>つつ、</a:t>
            </a:r>
            <a:r>
              <a:rPr sz="1179" dirty="0">
                <a:latin typeface="Meiryo UI"/>
                <a:cs typeface="Meiryo UI"/>
              </a:rPr>
              <a:t>I</a:t>
            </a:r>
            <a:r>
              <a:rPr sz="1179" spc="-5" dirty="0">
                <a:latin typeface="Meiryo UI"/>
                <a:cs typeface="Meiryo UI"/>
              </a:rPr>
              <a:t>C</a:t>
            </a:r>
            <a:r>
              <a:rPr sz="1179" spc="18" dirty="0">
                <a:latin typeface="Meiryo UI"/>
                <a:cs typeface="Meiryo UI"/>
              </a:rPr>
              <a:t>T</a:t>
            </a:r>
            <a:r>
              <a:rPr sz="1179" spc="14" dirty="0">
                <a:latin typeface="Meiryo UI"/>
                <a:cs typeface="Meiryo UI"/>
              </a:rPr>
              <a:t>技術</a:t>
            </a:r>
            <a:r>
              <a:rPr sz="1179" spc="9" dirty="0">
                <a:latin typeface="Meiryo UI"/>
                <a:cs typeface="Meiryo UI"/>
              </a:rPr>
              <a:t>を</a:t>
            </a:r>
            <a:r>
              <a:rPr sz="1179" spc="14" dirty="0">
                <a:latin typeface="Meiryo UI"/>
                <a:cs typeface="Meiryo UI"/>
              </a:rPr>
              <a:t>活用し</a:t>
            </a:r>
            <a:r>
              <a:rPr sz="1179" spc="18" dirty="0">
                <a:latin typeface="Meiryo UI"/>
                <a:cs typeface="Meiryo UI"/>
              </a:rPr>
              <a:t>た</a:t>
            </a:r>
            <a:r>
              <a:rPr sz="1179" spc="14" dirty="0">
                <a:latin typeface="Meiryo UI"/>
                <a:cs typeface="Meiryo UI"/>
              </a:rPr>
              <a:t>教</a:t>
            </a:r>
            <a:r>
              <a:rPr sz="1179" spc="-5" dirty="0">
                <a:latin typeface="Meiryo UI"/>
                <a:cs typeface="Meiryo UI"/>
              </a:rPr>
              <a:t>育</a:t>
            </a:r>
            <a:endParaRPr sz="1179">
              <a:latin typeface="Meiryo UI"/>
              <a:cs typeface="Meiryo UI"/>
            </a:endParaRPr>
          </a:p>
        </p:txBody>
      </p:sp>
      <p:sp>
        <p:nvSpPr>
          <p:cNvPr id="44" name="object 44"/>
          <p:cNvSpPr txBox="1"/>
          <p:nvPr/>
        </p:nvSpPr>
        <p:spPr>
          <a:xfrm>
            <a:off x="6161412" y="1406180"/>
            <a:ext cx="2628036" cy="671673"/>
          </a:xfrm>
          <a:prstGeom prst="rect">
            <a:avLst/>
          </a:prstGeom>
        </p:spPr>
        <p:txBody>
          <a:bodyPr vert="horz" wrap="square" lIns="0" tIns="10365" rIns="0" bIns="0" rtlCol="0">
            <a:spAutoFit/>
          </a:bodyPr>
          <a:lstStyle/>
          <a:p>
            <a:pPr marL="16699" marR="4607" indent="-5758" algn="just">
              <a:lnSpc>
                <a:spcPct val="103200"/>
              </a:lnSpc>
              <a:spcBef>
                <a:spcPts val="82"/>
              </a:spcBef>
            </a:pPr>
            <a:r>
              <a:rPr sz="1043" u="sng" spc="32" dirty="0">
                <a:uFill>
                  <a:solidFill>
                    <a:srgbClr val="000000"/>
                  </a:solidFill>
                </a:uFill>
                <a:latin typeface="Meiryo"/>
                <a:cs typeface="Meiryo"/>
              </a:rPr>
              <a:t>「自学自習」用デジタルドリル・動画教材 </a:t>
            </a:r>
            <a:r>
              <a:rPr sz="1043" spc="32" dirty="0">
                <a:latin typeface="Meiryo"/>
                <a:cs typeface="Meiryo"/>
              </a:rPr>
              <a:t> １人１台端末環境で、生徒の学習履歴に基 づき、アルゴリズムにより個々の生徒の理 解度に合わせた問題を提示。</a:t>
            </a:r>
            <a:endParaRPr sz="1043">
              <a:latin typeface="Meiryo"/>
              <a:cs typeface="Meiryo"/>
            </a:endParaRPr>
          </a:p>
        </p:txBody>
      </p:sp>
      <p:sp>
        <p:nvSpPr>
          <p:cNvPr id="45" name="object 45"/>
          <p:cNvSpPr txBox="1"/>
          <p:nvPr/>
        </p:nvSpPr>
        <p:spPr>
          <a:xfrm>
            <a:off x="6161412" y="2227067"/>
            <a:ext cx="2766233" cy="1495206"/>
          </a:xfrm>
          <a:prstGeom prst="rect">
            <a:avLst/>
          </a:prstGeom>
        </p:spPr>
        <p:txBody>
          <a:bodyPr vert="horz" wrap="square" lIns="0" tIns="15547" rIns="0" bIns="0" rtlCol="0">
            <a:spAutoFit/>
          </a:bodyPr>
          <a:lstStyle/>
          <a:p>
            <a:pPr marL="11516">
              <a:spcBef>
                <a:spcPts val="122"/>
              </a:spcBef>
            </a:pPr>
            <a:r>
              <a:rPr sz="1043" u="sng" spc="32" dirty="0">
                <a:uFill>
                  <a:solidFill>
                    <a:srgbClr val="000000"/>
                  </a:solidFill>
                </a:uFill>
                <a:latin typeface="Meiryo"/>
                <a:cs typeface="Meiryo"/>
              </a:rPr>
              <a:t>「協働学習・反転授業」支援ツール</a:t>
            </a:r>
            <a:endParaRPr sz="1043">
              <a:latin typeface="Meiryo"/>
              <a:cs typeface="Meiryo"/>
            </a:endParaRPr>
          </a:p>
          <a:p>
            <a:pPr marL="17850" marR="4607">
              <a:lnSpc>
                <a:spcPct val="103000"/>
              </a:lnSpc>
              <a:spcBef>
                <a:spcPts val="9"/>
              </a:spcBef>
            </a:pPr>
            <a:r>
              <a:rPr sz="1043" spc="32" dirty="0">
                <a:latin typeface="Meiryo"/>
                <a:cs typeface="Meiryo"/>
              </a:rPr>
              <a:t>生徒がお互いの回答を一覧で閲覧できたり、 教員が生徒の学習状況をリアルタイムに把 </a:t>
            </a:r>
            <a:r>
              <a:rPr sz="1043" spc="36" dirty="0">
                <a:latin typeface="Meiryo"/>
                <a:cs typeface="Meiryo"/>
              </a:rPr>
              <a:t> </a:t>
            </a:r>
            <a:r>
              <a:rPr sz="1043" spc="32" dirty="0">
                <a:latin typeface="Meiryo"/>
                <a:cs typeface="Meiryo"/>
              </a:rPr>
              <a:t>握しながら、協働学習、反転授業を実現。</a:t>
            </a:r>
            <a:endParaRPr sz="1043">
              <a:latin typeface="Meiryo"/>
              <a:cs typeface="Meiryo"/>
            </a:endParaRPr>
          </a:p>
          <a:p>
            <a:pPr marL="11516">
              <a:spcBef>
                <a:spcPts val="1338"/>
              </a:spcBef>
            </a:pPr>
            <a:r>
              <a:rPr sz="1043" u="sng" spc="32" dirty="0">
                <a:uFill>
                  <a:solidFill>
                    <a:srgbClr val="000000"/>
                  </a:solidFill>
                </a:uFill>
                <a:latin typeface="Meiryo"/>
                <a:cs typeface="Meiryo"/>
              </a:rPr>
              <a:t>「プログラミング学習」ツール</a:t>
            </a:r>
            <a:endParaRPr sz="1043">
              <a:latin typeface="Meiryo"/>
              <a:cs typeface="Meiryo"/>
            </a:endParaRPr>
          </a:p>
          <a:p>
            <a:pPr marL="19578" marR="117466" indent="-2879" algn="just">
              <a:lnSpc>
                <a:spcPct val="103000"/>
              </a:lnSpc>
              <a:spcBef>
                <a:spcPts val="5"/>
              </a:spcBef>
            </a:pPr>
            <a:r>
              <a:rPr sz="1043" spc="18" dirty="0">
                <a:latin typeface="Meiryo"/>
                <a:cs typeface="Meiryo"/>
              </a:rPr>
              <a:t>Web</a:t>
            </a:r>
            <a:r>
              <a:rPr sz="1043" spc="32" dirty="0">
                <a:latin typeface="Meiryo"/>
                <a:cs typeface="Meiryo"/>
              </a:rPr>
              <a:t>デザインやプログラミング等を、ガイ ダンスに従いながら学び、１人の教員が複 数の生徒を同時に指導することが可能。</a:t>
            </a:r>
            <a:endParaRPr sz="1043">
              <a:latin typeface="Meiryo"/>
              <a:cs typeface="Meiryo"/>
            </a:endParaRPr>
          </a:p>
        </p:txBody>
      </p:sp>
      <p:sp>
        <p:nvSpPr>
          <p:cNvPr id="46" name="object 46"/>
          <p:cNvSpPr txBox="1"/>
          <p:nvPr/>
        </p:nvSpPr>
        <p:spPr>
          <a:xfrm>
            <a:off x="1450755" y="1200268"/>
            <a:ext cx="6335157" cy="192508"/>
          </a:xfrm>
          <a:prstGeom prst="rect">
            <a:avLst/>
          </a:prstGeom>
        </p:spPr>
        <p:txBody>
          <a:bodyPr vert="horz" wrap="square" lIns="0" tIns="10941" rIns="0" bIns="0" rtlCol="0">
            <a:spAutoFit/>
          </a:bodyPr>
          <a:lstStyle/>
          <a:p>
            <a:pPr marL="34549">
              <a:spcBef>
                <a:spcPts val="86"/>
              </a:spcBef>
            </a:pPr>
            <a:r>
              <a:rPr sz="1179" spc="27" dirty="0">
                <a:latin typeface="Meiryo UI"/>
                <a:cs typeface="Meiryo UI"/>
              </a:rPr>
              <a:t>改革</a:t>
            </a:r>
            <a:r>
              <a:rPr sz="1179" spc="23" dirty="0">
                <a:latin typeface="Meiryo UI"/>
                <a:cs typeface="Meiryo UI"/>
              </a:rPr>
              <a:t>が</a:t>
            </a:r>
            <a:r>
              <a:rPr sz="1179" spc="27" dirty="0">
                <a:latin typeface="Meiryo UI"/>
                <a:cs typeface="Meiryo UI"/>
              </a:rPr>
              <a:t>進行して</a:t>
            </a:r>
            <a:r>
              <a:rPr sz="1179" spc="23" dirty="0">
                <a:latin typeface="Meiryo UI"/>
                <a:cs typeface="Meiryo UI"/>
              </a:rPr>
              <a:t>お</a:t>
            </a:r>
            <a:r>
              <a:rPr sz="1179" spc="27" dirty="0">
                <a:latin typeface="Meiryo UI"/>
                <a:cs typeface="Meiryo UI"/>
              </a:rPr>
              <a:t>り</a:t>
            </a:r>
            <a:r>
              <a:rPr sz="1179" spc="18" dirty="0">
                <a:latin typeface="Meiryo UI"/>
                <a:cs typeface="Meiryo UI"/>
              </a:rPr>
              <a:t>、</a:t>
            </a:r>
            <a:r>
              <a:rPr sz="1179" spc="27" dirty="0">
                <a:latin typeface="Meiryo UI"/>
                <a:cs typeface="Meiryo UI"/>
              </a:rPr>
              <a:t>整備</a:t>
            </a:r>
            <a:r>
              <a:rPr sz="1179" spc="23" dirty="0">
                <a:latin typeface="Meiryo UI"/>
                <a:cs typeface="Meiryo UI"/>
              </a:rPr>
              <a:t>の</a:t>
            </a:r>
            <a:r>
              <a:rPr sz="1179" spc="27" dirty="0">
                <a:latin typeface="Meiryo UI"/>
                <a:cs typeface="Meiryo UI"/>
              </a:rPr>
              <a:t>遅れた我</a:t>
            </a:r>
            <a:r>
              <a:rPr sz="1179" spc="23" dirty="0">
                <a:latin typeface="Meiryo UI"/>
                <a:cs typeface="Meiryo UI"/>
              </a:rPr>
              <a:t>が</a:t>
            </a:r>
            <a:r>
              <a:rPr sz="1179" spc="27" dirty="0">
                <a:latin typeface="Meiryo UI"/>
                <a:cs typeface="Meiryo UI"/>
              </a:rPr>
              <a:t>国</a:t>
            </a:r>
            <a:r>
              <a:rPr sz="1179" spc="14" dirty="0">
                <a:latin typeface="Meiryo UI"/>
                <a:cs typeface="Meiryo UI"/>
              </a:rPr>
              <a:t>で</a:t>
            </a:r>
            <a:r>
              <a:rPr sz="1179" spc="23" dirty="0">
                <a:latin typeface="Meiryo UI"/>
                <a:cs typeface="Meiryo UI"/>
              </a:rPr>
              <a:t>も</a:t>
            </a:r>
            <a:r>
              <a:rPr sz="1179" spc="27" dirty="0">
                <a:latin typeface="Meiryo UI"/>
                <a:cs typeface="Meiryo UI"/>
              </a:rPr>
              <a:t>小・中・高</a:t>
            </a:r>
            <a:r>
              <a:rPr sz="1179" spc="23" dirty="0">
                <a:latin typeface="Meiryo UI"/>
                <a:cs typeface="Meiryo UI"/>
              </a:rPr>
              <a:t>での</a:t>
            </a:r>
            <a:r>
              <a:rPr sz="1179" spc="27" dirty="0">
                <a:latin typeface="Meiryo UI"/>
                <a:cs typeface="Meiryo UI"/>
              </a:rPr>
              <a:t>１人１</a:t>
            </a:r>
            <a:r>
              <a:rPr sz="1179" spc="-5" dirty="0">
                <a:latin typeface="Meiryo UI"/>
                <a:cs typeface="Meiryo UI"/>
              </a:rPr>
              <a:t>台</a:t>
            </a:r>
            <a:r>
              <a:rPr sz="1179" spc="363" dirty="0">
                <a:latin typeface="Meiryo UI"/>
                <a:cs typeface="Meiryo UI"/>
              </a:rPr>
              <a:t> </a:t>
            </a:r>
            <a:r>
              <a:rPr sz="1428" spc="40" baseline="15873" dirty="0">
                <a:latin typeface="Meiryo"/>
                <a:cs typeface="Meiryo"/>
              </a:rPr>
              <a:t>（導入サービス事例のイメージ）</a:t>
            </a:r>
            <a:endParaRPr sz="1428" baseline="15873">
              <a:latin typeface="Meiryo"/>
              <a:cs typeface="Meiryo"/>
            </a:endParaRPr>
          </a:p>
        </p:txBody>
      </p:sp>
      <p:sp>
        <p:nvSpPr>
          <p:cNvPr id="47" name="object 47"/>
          <p:cNvSpPr txBox="1"/>
          <p:nvPr/>
        </p:nvSpPr>
        <p:spPr>
          <a:xfrm>
            <a:off x="8889410" y="1895396"/>
            <a:ext cx="1665268" cy="192380"/>
          </a:xfrm>
          <a:prstGeom prst="rect">
            <a:avLst/>
          </a:prstGeom>
        </p:spPr>
        <p:txBody>
          <a:bodyPr vert="horz" wrap="square" lIns="0" tIns="10941" rIns="0" bIns="0" rtlCol="0">
            <a:spAutoFit/>
          </a:bodyPr>
          <a:lstStyle/>
          <a:p>
            <a:pPr marL="11516" marR="4607">
              <a:spcBef>
                <a:spcPts val="86"/>
              </a:spcBef>
            </a:pPr>
            <a:r>
              <a:rPr sz="589" spc="-5" dirty="0">
                <a:latin typeface="Meiryo"/>
                <a:cs typeface="Meiryo"/>
              </a:rPr>
              <a:t>デジタルとアナログの組み合わせをしながら授業 を進めることが可能</a:t>
            </a:r>
            <a:endParaRPr sz="589">
              <a:latin typeface="Meiryo"/>
              <a:cs typeface="Meiryo"/>
            </a:endParaRPr>
          </a:p>
        </p:txBody>
      </p:sp>
      <p:sp>
        <p:nvSpPr>
          <p:cNvPr id="48" name="object 48"/>
          <p:cNvSpPr txBox="1"/>
          <p:nvPr/>
        </p:nvSpPr>
        <p:spPr>
          <a:xfrm>
            <a:off x="8990295" y="2684498"/>
            <a:ext cx="1665268" cy="192380"/>
          </a:xfrm>
          <a:prstGeom prst="rect">
            <a:avLst/>
          </a:prstGeom>
        </p:spPr>
        <p:txBody>
          <a:bodyPr vert="horz" wrap="square" lIns="0" tIns="10941" rIns="0" bIns="0" rtlCol="0">
            <a:spAutoFit/>
          </a:bodyPr>
          <a:lstStyle/>
          <a:p>
            <a:pPr marL="11516" marR="4607">
              <a:spcBef>
                <a:spcPts val="86"/>
              </a:spcBef>
            </a:pPr>
            <a:r>
              <a:rPr sz="589" spc="-5" dirty="0">
                <a:latin typeface="Meiryo"/>
                <a:cs typeface="Meiryo"/>
              </a:rPr>
              <a:t>生徒がお互いの回答を一覧で閲覧・コメントし、 協働学習等が可能</a:t>
            </a:r>
            <a:endParaRPr sz="589">
              <a:latin typeface="Meiryo"/>
              <a:cs typeface="Meiryo"/>
            </a:endParaRPr>
          </a:p>
        </p:txBody>
      </p:sp>
      <p:sp>
        <p:nvSpPr>
          <p:cNvPr id="49" name="object 49"/>
          <p:cNvSpPr txBox="1"/>
          <p:nvPr/>
        </p:nvSpPr>
        <p:spPr>
          <a:xfrm>
            <a:off x="1620738" y="5972657"/>
            <a:ext cx="316700" cy="204024"/>
          </a:xfrm>
          <a:prstGeom prst="rect">
            <a:avLst/>
          </a:prstGeom>
          <a:solidFill>
            <a:srgbClr val="0064C8"/>
          </a:solidFill>
        </p:spPr>
        <p:txBody>
          <a:bodyPr vert="horz" wrap="square" lIns="0" tIns="50095" rIns="0" bIns="0" rtlCol="0">
            <a:spAutoFit/>
          </a:bodyPr>
          <a:lstStyle/>
          <a:p>
            <a:pPr marL="93858">
              <a:spcBef>
                <a:spcPts val="394"/>
              </a:spcBef>
            </a:pPr>
            <a:r>
              <a:rPr sz="997" b="1" spc="23" dirty="0">
                <a:solidFill>
                  <a:srgbClr val="FFFFFF"/>
                </a:solidFill>
                <a:latin typeface="Meiryo UI"/>
                <a:cs typeface="Meiryo UI"/>
              </a:rPr>
              <a:t>国</a:t>
            </a:r>
            <a:endParaRPr sz="997">
              <a:latin typeface="Meiryo UI"/>
              <a:cs typeface="Meiryo UI"/>
            </a:endParaRPr>
          </a:p>
        </p:txBody>
      </p:sp>
      <p:sp>
        <p:nvSpPr>
          <p:cNvPr id="50" name="object 50"/>
          <p:cNvSpPr txBox="1"/>
          <p:nvPr/>
        </p:nvSpPr>
        <p:spPr>
          <a:xfrm>
            <a:off x="4589198" y="5972657"/>
            <a:ext cx="1110178" cy="204024"/>
          </a:xfrm>
          <a:prstGeom prst="rect">
            <a:avLst/>
          </a:prstGeom>
          <a:solidFill>
            <a:srgbClr val="0064C8"/>
          </a:solidFill>
        </p:spPr>
        <p:txBody>
          <a:bodyPr vert="horz" wrap="square" lIns="0" tIns="50095" rIns="0" bIns="0" rtlCol="0">
            <a:spAutoFit/>
          </a:bodyPr>
          <a:lstStyle/>
          <a:p>
            <a:pPr marL="165260">
              <a:spcBef>
                <a:spcPts val="394"/>
              </a:spcBef>
            </a:pPr>
            <a:r>
              <a:rPr sz="997" b="1" spc="23" dirty="0">
                <a:solidFill>
                  <a:srgbClr val="FFFFFF"/>
                </a:solidFill>
                <a:latin typeface="Meiryo UI"/>
                <a:cs typeface="Meiryo UI"/>
              </a:rPr>
              <a:t>民間事業者等</a:t>
            </a:r>
            <a:endParaRPr sz="997">
              <a:latin typeface="Meiryo UI"/>
              <a:cs typeface="Meiryo UI"/>
            </a:endParaRPr>
          </a:p>
        </p:txBody>
      </p:sp>
      <p:sp>
        <p:nvSpPr>
          <p:cNvPr id="51" name="object 51"/>
          <p:cNvSpPr txBox="1"/>
          <p:nvPr/>
        </p:nvSpPr>
        <p:spPr>
          <a:xfrm>
            <a:off x="4199022" y="5992925"/>
            <a:ext cx="283303" cy="167976"/>
          </a:xfrm>
          <a:prstGeom prst="rect">
            <a:avLst/>
          </a:prstGeom>
        </p:spPr>
        <p:txBody>
          <a:bodyPr vert="horz" wrap="square" lIns="0" tIns="14395" rIns="0" bIns="0" rtlCol="0">
            <a:spAutoFit/>
          </a:bodyPr>
          <a:lstStyle/>
          <a:p>
            <a:pPr marL="11516">
              <a:spcBef>
                <a:spcPts val="113"/>
              </a:spcBef>
            </a:pPr>
            <a:r>
              <a:rPr sz="997" spc="23" dirty="0">
                <a:latin typeface="Meiryo UI"/>
                <a:cs typeface="Meiryo UI"/>
              </a:rPr>
              <a:t>委託</a:t>
            </a:r>
            <a:endParaRPr sz="997">
              <a:latin typeface="Meiryo UI"/>
              <a:cs typeface="Meiryo UI"/>
            </a:endParaRPr>
          </a:p>
        </p:txBody>
      </p:sp>
      <p:grpSp>
        <p:nvGrpSpPr>
          <p:cNvPr id="52" name="object 52"/>
          <p:cNvGrpSpPr/>
          <p:nvPr/>
        </p:nvGrpSpPr>
        <p:grpSpPr>
          <a:xfrm>
            <a:off x="5903446" y="3858247"/>
            <a:ext cx="4986589" cy="2451836"/>
            <a:chOff x="5134355" y="4712208"/>
            <a:chExt cx="5499100" cy="2703830"/>
          </a:xfrm>
        </p:grpSpPr>
        <p:sp>
          <p:nvSpPr>
            <p:cNvPr id="53" name="object 53"/>
            <p:cNvSpPr/>
            <p:nvPr/>
          </p:nvSpPr>
          <p:spPr>
            <a:xfrm>
              <a:off x="5154167" y="5006345"/>
              <a:ext cx="5478780" cy="2409825"/>
            </a:xfrm>
            <a:custGeom>
              <a:avLst/>
              <a:gdLst/>
              <a:ahLst/>
              <a:cxnLst/>
              <a:rect l="l" t="t" r="r" b="b"/>
              <a:pathLst>
                <a:path w="5478780" h="2409825">
                  <a:moveTo>
                    <a:pt x="5478780" y="0"/>
                  </a:moveTo>
                  <a:lnTo>
                    <a:pt x="0" y="0"/>
                  </a:lnTo>
                  <a:lnTo>
                    <a:pt x="0" y="2409444"/>
                  </a:lnTo>
                  <a:lnTo>
                    <a:pt x="5478780" y="2409444"/>
                  </a:lnTo>
                  <a:lnTo>
                    <a:pt x="5478780" y="0"/>
                  </a:lnTo>
                  <a:close/>
                </a:path>
              </a:pathLst>
            </a:custGeom>
            <a:solidFill>
              <a:srgbClr val="FFFFFF"/>
            </a:solidFill>
          </p:spPr>
          <p:txBody>
            <a:bodyPr wrap="square" lIns="0" tIns="0" rIns="0" bIns="0" rtlCol="0"/>
            <a:lstStyle/>
            <a:p>
              <a:endParaRPr sz="1632"/>
            </a:p>
          </p:txBody>
        </p:sp>
        <p:pic>
          <p:nvPicPr>
            <p:cNvPr id="54" name="object 54"/>
            <p:cNvPicPr/>
            <p:nvPr/>
          </p:nvPicPr>
          <p:blipFill>
            <a:blip r:embed="rId11" cstate="print"/>
            <a:stretch>
              <a:fillRect/>
            </a:stretch>
          </p:blipFill>
          <p:spPr>
            <a:xfrm>
              <a:off x="5265419" y="5106924"/>
              <a:ext cx="86867" cy="86868"/>
            </a:xfrm>
            <a:prstGeom prst="rect">
              <a:avLst/>
            </a:prstGeom>
          </p:spPr>
        </p:pic>
        <p:sp>
          <p:nvSpPr>
            <p:cNvPr id="55" name="object 55"/>
            <p:cNvSpPr/>
            <p:nvPr/>
          </p:nvSpPr>
          <p:spPr>
            <a:xfrm>
              <a:off x="5134355" y="4712208"/>
              <a:ext cx="5402580" cy="283845"/>
            </a:xfrm>
            <a:custGeom>
              <a:avLst/>
              <a:gdLst/>
              <a:ahLst/>
              <a:cxnLst/>
              <a:rect l="l" t="t" r="r" b="b"/>
              <a:pathLst>
                <a:path w="5402580" h="283845">
                  <a:moveTo>
                    <a:pt x="5265420" y="0"/>
                  </a:moveTo>
                  <a:lnTo>
                    <a:pt x="137160" y="0"/>
                  </a:lnTo>
                  <a:lnTo>
                    <a:pt x="93634" y="7095"/>
                  </a:lnTo>
                  <a:lnTo>
                    <a:pt x="55961" y="26773"/>
                  </a:lnTo>
                  <a:lnTo>
                    <a:pt x="26334" y="56619"/>
                  </a:lnTo>
                  <a:lnTo>
                    <a:pt x="6949" y="94219"/>
                  </a:lnTo>
                  <a:lnTo>
                    <a:pt x="0" y="137159"/>
                  </a:lnTo>
                  <a:lnTo>
                    <a:pt x="0" y="147827"/>
                  </a:lnTo>
                  <a:lnTo>
                    <a:pt x="6949" y="190609"/>
                  </a:lnTo>
                  <a:lnTo>
                    <a:pt x="26334" y="227831"/>
                  </a:lnTo>
                  <a:lnTo>
                    <a:pt x="55961" y="257226"/>
                  </a:lnTo>
                  <a:lnTo>
                    <a:pt x="93634" y="276526"/>
                  </a:lnTo>
                  <a:lnTo>
                    <a:pt x="137160" y="283463"/>
                  </a:lnTo>
                  <a:lnTo>
                    <a:pt x="5265420" y="283463"/>
                  </a:lnTo>
                  <a:lnTo>
                    <a:pt x="5308945" y="276526"/>
                  </a:lnTo>
                  <a:lnTo>
                    <a:pt x="5346618" y="257226"/>
                  </a:lnTo>
                  <a:lnTo>
                    <a:pt x="5376245" y="227831"/>
                  </a:lnTo>
                  <a:lnTo>
                    <a:pt x="5395630" y="190609"/>
                  </a:lnTo>
                  <a:lnTo>
                    <a:pt x="5402580" y="147827"/>
                  </a:lnTo>
                  <a:lnTo>
                    <a:pt x="5402580" y="137159"/>
                  </a:lnTo>
                  <a:lnTo>
                    <a:pt x="5395630" y="94219"/>
                  </a:lnTo>
                  <a:lnTo>
                    <a:pt x="5376245" y="56619"/>
                  </a:lnTo>
                  <a:lnTo>
                    <a:pt x="5346618" y="26773"/>
                  </a:lnTo>
                  <a:lnTo>
                    <a:pt x="5308945" y="7095"/>
                  </a:lnTo>
                  <a:lnTo>
                    <a:pt x="5265420" y="0"/>
                  </a:lnTo>
                  <a:close/>
                </a:path>
              </a:pathLst>
            </a:custGeom>
            <a:solidFill>
              <a:srgbClr val="FF5900"/>
            </a:solidFill>
          </p:spPr>
          <p:txBody>
            <a:bodyPr wrap="square" lIns="0" tIns="0" rIns="0" bIns="0" rtlCol="0"/>
            <a:lstStyle/>
            <a:p>
              <a:endParaRPr sz="1632"/>
            </a:p>
          </p:txBody>
        </p:sp>
      </p:grpSp>
      <p:sp>
        <p:nvSpPr>
          <p:cNvPr id="56" name="object 56"/>
          <p:cNvSpPr txBox="1"/>
          <p:nvPr/>
        </p:nvSpPr>
        <p:spPr>
          <a:xfrm>
            <a:off x="6019071" y="3886806"/>
            <a:ext cx="4337642" cy="176192"/>
          </a:xfrm>
          <a:prstGeom prst="rect">
            <a:avLst/>
          </a:prstGeom>
        </p:spPr>
        <p:txBody>
          <a:bodyPr vert="horz" wrap="square" lIns="0" tIns="15547" rIns="0" bIns="0" rtlCol="0">
            <a:spAutoFit/>
          </a:bodyPr>
          <a:lstStyle/>
          <a:p>
            <a:pPr marL="11516">
              <a:spcBef>
                <a:spcPts val="122"/>
              </a:spcBef>
            </a:pPr>
            <a:r>
              <a:rPr sz="1043" b="1" spc="18" dirty="0">
                <a:solidFill>
                  <a:srgbClr val="FFFFFF"/>
                </a:solidFill>
                <a:latin typeface="Meiryo UI"/>
                <a:cs typeface="Meiryo UI"/>
              </a:rPr>
              <a:t>(2)</a:t>
            </a:r>
            <a:r>
              <a:rPr sz="1043" b="1" spc="-5" dirty="0">
                <a:solidFill>
                  <a:srgbClr val="FFFFFF"/>
                </a:solidFill>
                <a:latin typeface="Meiryo UI"/>
                <a:cs typeface="Meiryo UI"/>
              </a:rPr>
              <a:t> </a:t>
            </a:r>
            <a:r>
              <a:rPr sz="1043" b="1" spc="18" dirty="0">
                <a:solidFill>
                  <a:srgbClr val="FFFFFF"/>
                </a:solidFill>
                <a:latin typeface="Meiryo UI"/>
                <a:cs typeface="Meiryo UI"/>
              </a:rPr>
              <a:t>STEAM</a:t>
            </a:r>
            <a:r>
              <a:rPr sz="1043" b="1" spc="32" dirty="0">
                <a:solidFill>
                  <a:srgbClr val="FFFFFF"/>
                </a:solidFill>
                <a:latin typeface="Meiryo UI"/>
                <a:cs typeface="Meiryo UI"/>
              </a:rPr>
              <a:t>教育実現に向</a:t>
            </a:r>
            <a:r>
              <a:rPr sz="1043" b="1" spc="27" dirty="0">
                <a:solidFill>
                  <a:srgbClr val="FFFFFF"/>
                </a:solidFill>
                <a:latin typeface="Meiryo UI"/>
                <a:cs typeface="Meiryo UI"/>
              </a:rPr>
              <a:t>けた</a:t>
            </a:r>
            <a:r>
              <a:rPr sz="1043" b="1" spc="32" dirty="0">
                <a:solidFill>
                  <a:srgbClr val="FFFFFF"/>
                </a:solidFill>
                <a:latin typeface="Meiryo UI"/>
                <a:cs typeface="Meiryo UI"/>
              </a:rPr>
              <a:t>環境整備</a:t>
            </a:r>
            <a:r>
              <a:rPr sz="1043" b="1" spc="23" dirty="0">
                <a:solidFill>
                  <a:srgbClr val="FFFFFF"/>
                </a:solidFill>
                <a:latin typeface="Meiryo UI"/>
                <a:cs typeface="Meiryo UI"/>
              </a:rPr>
              <a:t>（STEAMラ</a:t>
            </a:r>
            <a:r>
              <a:rPr sz="1043" b="1" spc="18" dirty="0">
                <a:solidFill>
                  <a:srgbClr val="FFFFFF"/>
                </a:solidFill>
                <a:latin typeface="Meiryo UI"/>
                <a:cs typeface="Meiryo UI"/>
              </a:rPr>
              <a:t>イ</a:t>
            </a:r>
            <a:r>
              <a:rPr sz="1043" b="1" spc="23" dirty="0">
                <a:solidFill>
                  <a:srgbClr val="FFFFFF"/>
                </a:solidFill>
                <a:latin typeface="Meiryo UI"/>
                <a:cs typeface="Meiryo UI"/>
              </a:rPr>
              <a:t>ブラ</a:t>
            </a:r>
            <a:r>
              <a:rPr sz="1043" b="1" spc="18" dirty="0">
                <a:solidFill>
                  <a:srgbClr val="FFFFFF"/>
                </a:solidFill>
                <a:latin typeface="Meiryo UI"/>
                <a:cs typeface="Meiryo UI"/>
              </a:rPr>
              <a:t>リ</a:t>
            </a:r>
            <a:r>
              <a:rPr sz="1043" b="1" spc="23" dirty="0">
                <a:solidFill>
                  <a:srgbClr val="FFFFFF"/>
                </a:solidFill>
                <a:latin typeface="Meiryo UI"/>
                <a:cs typeface="Meiryo UI"/>
              </a:rPr>
              <a:t>ー</a:t>
            </a:r>
            <a:r>
              <a:rPr sz="1043" b="1" spc="27" dirty="0">
                <a:solidFill>
                  <a:srgbClr val="FFFFFF"/>
                </a:solidFill>
                <a:latin typeface="Meiryo UI"/>
                <a:cs typeface="Meiryo UI"/>
              </a:rPr>
              <a:t>の</a:t>
            </a:r>
            <a:r>
              <a:rPr sz="1043" b="1" spc="32" dirty="0">
                <a:solidFill>
                  <a:srgbClr val="FFFFFF"/>
                </a:solidFill>
                <a:latin typeface="Meiryo UI"/>
                <a:cs typeface="Meiryo UI"/>
              </a:rPr>
              <a:t>構築等）</a:t>
            </a:r>
            <a:endParaRPr sz="1043">
              <a:latin typeface="Meiryo UI"/>
              <a:cs typeface="Meiryo UI"/>
            </a:endParaRPr>
          </a:p>
        </p:txBody>
      </p:sp>
      <p:pic>
        <p:nvPicPr>
          <p:cNvPr id="57" name="object 57"/>
          <p:cNvPicPr/>
          <p:nvPr/>
        </p:nvPicPr>
        <p:blipFill>
          <a:blip r:embed="rId12" cstate="print"/>
          <a:stretch>
            <a:fillRect/>
          </a:stretch>
        </p:blipFill>
        <p:spPr>
          <a:xfrm>
            <a:off x="2031181" y="5898032"/>
            <a:ext cx="431173" cy="370366"/>
          </a:xfrm>
          <a:prstGeom prst="rect">
            <a:avLst/>
          </a:prstGeom>
        </p:spPr>
      </p:pic>
      <p:sp>
        <p:nvSpPr>
          <p:cNvPr id="58" name="object 58"/>
          <p:cNvSpPr txBox="1"/>
          <p:nvPr/>
        </p:nvSpPr>
        <p:spPr>
          <a:xfrm>
            <a:off x="2651683" y="5972657"/>
            <a:ext cx="1376782" cy="204024"/>
          </a:xfrm>
          <a:prstGeom prst="rect">
            <a:avLst/>
          </a:prstGeom>
          <a:solidFill>
            <a:srgbClr val="0064C8"/>
          </a:solidFill>
        </p:spPr>
        <p:txBody>
          <a:bodyPr vert="horz" wrap="square" lIns="0" tIns="50095" rIns="0" bIns="0" rtlCol="0">
            <a:spAutoFit/>
          </a:bodyPr>
          <a:lstStyle/>
          <a:p>
            <a:pPr marL="364493">
              <a:spcBef>
                <a:spcPts val="394"/>
              </a:spcBef>
            </a:pPr>
            <a:r>
              <a:rPr sz="997" b="1" spc="23" dirty="0">
                <a:solidFill>
                  <a:srgbClr val="FFFFFF"/>
                </a:solidFill>
                <a:latin typeface="Meiryo UI"/>
                <a:cs typeface="Meiryo UI"/>
              </a:rPr>
              <a:t>民間団体等</a:t>
            </a:r>
            <a:endParaRPr sz="997">
              <a:latin typeface="Meiryo UI"/>
              <a:cs typeface="Meiryo UI"/>
            </a:endParaRPr>
          </a:p>
        </p:txBody>
      </p:sp>
      <p:sp>
        <p:nvSpPr>
          <p:cNvPr id="59" name="object 59"/>
          <p:cNvSpPr txBox="1"/>
          <p:nvPr/>
        </p:nvSpPr>
        <p:spPr>
          <a:xfrm>
            <a:off x="2130221" y="5984634"/>
            <a:ext cx="283303" cy="167976"/>
          </a:xfrm>
          <a:prstGeom prst="rect">
            <a:avLst/>
          </a:prstGeom>
        </p:spPr>
        <p:txBody>
          <a:bodyPr vert="horz" wrap="square" lIns="0" tIns="14395" rIns="0" bIns="0" rtlCol="0">
            <a:spAutoFit/>
          </a:bodyPr>
          <a:lstStyle/>
          <a:p>
            <a:pPr marL="11516">
              <a:spcBef>
                <a:spcPts val="113"/>
              </a:spcBef>
            </a:pPr>
            <a:r>
              <a:rPr sz="997" spc="23" dirty="0">
                <a:latin typeface="Meiryo UI"/>
                <a:cs typeface="Meiryo UI"/>
              </a:rPr>
              <a:t>委託</a:t>
            </a:r>
            <a:endParaRPr sz="997">
              <a:latin typeface="Meiryo UI"/>
              <a:cs typeface="Meiryo UI"/>
            </a:endParaRPr>
          </a:p>
        </p:txBody>
      </p:sp>
      <p:grpSp>
        <p:nvGrpSpPr>
          <p:cNvPr id="60" name="object 60"/>
          <p:cNvGrpSpPr/>
          <p:nvPr/>
        </p:nvGrpSpPr>
        <p:grpSpPr>
          <a:xfrm>
            <a:off x="8950678" y="1209021"/>
            <a:ext cx="1502310" cy="2402315"/>
            <a:chOff x="8494776" y="1790700"/>
            <a:chExt cx="1656714" cy="2649220"/>
          </a:xfrm>
        </p:grpSpPr>
        <p:pic>
          <p:nvPicPr>
            <p:cNvPr id="61" name="object 61"/>
            <p:cNvPicPr/>
            <p:nvPr/>
          </p:nvPicPr>
          <p:blipFill>
            <a:blip r:embed="rId13" cstate="print"/>
            <a:stretch>
              <a:fillRect/>
            </a:stretch>
          </p:blipFill>
          <p:spPr>
            <a:xfrm>
              <a:off x="8494776" y="1790700"/>
              <a:ext cx="824483" cy="749808"/>
            </a:xfrm>
            <a:prstGeom prst="rect">
              <a:avLst/>
            </a:prstGeom>
          </p:spPr>
        </p:pic>
        <p:pic>
          <p:nvPicPr>
            <p:cNvPr id="62" name="object 62"/>
            <p:cNvPicPr/>
            <p:nvPr/>
          </p:nvPicPr>
          <p:blipFill>
            <a:blip r:embed="rId14" cstate="print"/>
            <a:stretch>
              <a:fillRect/>
            </a:stretch>
          </p:blipFill>
          <p:spPr>
            <a:xfrm>
              <a:off x="8831580" y="2763011"/>
              <a:ext cx="961644" cy="675132"/>
            </a:xfrm>
            <a:prstGeom prst="rect">
              <a:avLst/>
            </a:prstGeom>
          </p:spPr>
        </p:pic>
        <p:pic>
          <p:nvPicPr>
            <p:cNvPr id="63" name="object 63"/>
            <p:cNvPicPr/>
            <p:nvPr/>
          </p:nvPicPr>
          <p:blipFill>
            <a:blip r:embed="rId15" cstate="print"/>
            <a:stretch>
              <a:fillRect/>
            </a:stretch>
          </p:blipFill>
          <p:spPr>
            <a:xfrm>
              <a:off x="8561832" y="3657600"/>
              <a:ext cx="1589531" cy="781812"/>
            </a:xfrm>
            <a:prstGeom prst="rect">
              <a:avLst/>
            </a:prstGeom>
          </p:spPr>
        </p:pic>
      </p:grpSp>
      <p:sp>
        <p:nvSpPr>
          <p:cNvPr id="64" name="object 64"/>
          <p:cNvSpPr txBox="1"/>
          <p:nvPr/>
        </p:nvSpPr>
        <p:spPr>
          <a:xfrm>
            <a:off x="8982002" y="3610414"/>
            <a:ext cx="1590411" cy="192380"/>
          </a:xfrm>
          <a:prstGeom prst="rect">
            <a:avLst/>
          </a:prstGeom>
        </p:spPr>
        <p:txBody>
          <a:bodyPr vert="horz" wrap="square" lIns="0" tIns="10941" rIns="0" bIns="0" rtlCol="0">
            <a:spAutoFit/>
          </a:bodyPr>
          <a:lstStyle/>
          <a:p>
            <a:pPr marL="11516" marR="4607">
              <a:spcBef>
                <a:spcPts val="86"/>
              </a:spcBef>
            </a:pPr>
            <a:r>
              <a:rPr sz="589" spc="-5" dirty="0">
                <a:latin typeface="Meiryo"/>
                <a:cs typeface="Meiryo"/>
              </a:rPr>
              <a:t>キャラクターの指示に従うことで個別に学習を 進める事が可能</a:t>
            </a:r>
            <a:endParaRPr sz="589">
              <a:latin typeface="Meiryo"/>
              <a:cs typeface="Meiryo"/>
            </a:endParaRPr>
          </a:p>
        </p:txBody>
      </p:sp>
      <p:grpSp>
        <p:nvGrpSpPr>
          <p:cNvPr id="65" name="object 65"/>
          <p:cNvGrpSpPr/>
          <p:nvPr/>
        </p:nvGrpSpPr>
        <p:grpSpPr>
          <a:xfrm>
            <a:off x="8418622" y="1374856"/>
            <a:ext cx="2523813" cy="4907126"/>
            <a:chOff x="7908035" y="1973579"/>
            <a:chExt cx="2783205" cy="5411470"/>
          </a:xfrm>
        </p:grpSpPr>
        <p:pic>
          <p:nvPicPr>
            <p:cNvPr id="66" name="object 66"/>
            <p:cNvPicPr/>
            <p:nvPr/>
          </p:nvPicPr>
          <p:blipFill>
            <a:blip r:embed="rId16" cstate="print"/>
            <a:stretch>
              <a:fillRect/>
            </a:stretch>
          </p:blipFill>
          <p:spPr>
            <a:xfrm>
              <a:off x="9395459" y="1973579"/>
              <a:ext cx="771144" cy="515112"/>
            </a:xfrm>
            <a:prstGeom prst="rect">
              <a:avLst/>
            </a:prstGeom>
          </p:spPr>
        </p:pic>
        <p:pic>
          <p:nvPicPr>
            <p:cNvPr id="67" name="object 67"/>
            <p:cNvPicPr/>
            <p:nvPr/>
          </p:nvPicPr>
          <p:blipFill>
            <a:blip r:embed="rId17" cstate="print"/>
            <a:stretch>
              <a:fillRect/>
            </a:stretch>
          </p:blipFill>
          <p:spPr>
            <a:xfrm>
              <a:off x="7908035" y="5797301"/>
              <a:ext cx="2782824" cy="1412747"/>
            </a:xfrm>
            <a:prstGeom prst="rect">
              <a:avLst/>
            </a:prstGeom>
          </p:spPr>
        </p:pic>
        <p:pic>
          <p:nvPicPr>
            <p:cNvPr id="68" name="object 68"/>
            <p:cNvPicPr/>
            <p:nvPr/>
          </p:nvPicPr>
          <p:blipFill>
            <a:blip r:embed="rId18" cstate="print"/>
            <a:stretch>
              <a:fillRect/>
            </a:stretch>
          </p:blipFill>
          <p:spPr>
            <a:xfrm>
              <a:off x="8066531" y="6665981"/>
              <a:ext cx="1088135" cy="676656"/>
            </a:xfrm>
            <a:prstGeom prst="rect">
              <a:avLst/>
            </a:prstGeom>
          </p:spPr>
        </p:pic>
        <p:sp>
          <p:nvSpPr>
            <p:cNvPr id="69" name="object 69"/>
            <p:cNvSpPr/>
            <p:nvPr/>
          </p:nvSpPr>
          <p:spPr>
            <a:xfrm>
              <a:off x="8046719" y="6644645"/>
              <a:ext cx="1129665" cy="719455"/>
            </a:xfrm>
            <a:custGeom>
              <a:avLst/>
              <a:gdLst/>
              <a:ahLst/>
              <a:cxnLst/>
              <a:rect l="l" t="t" r="r" b="b"/>
              <a:pathLst>
                <a:path w="1129665" h="719454">
                  <a:moveTo>
                    <a:pt x="0" y="0"/>
                  </a:moveTo>
                  <a:lnTo>
                    <a:pt x="1129283" y="0"/>
                  </a:lnTo>
                  <a:lnTo>
                    <a:pt x="1129283" y="719328"/>
                  </a:lnTo>
                  <a:lnTo>
                    <a:pt x="0" y="719328"/>
                  </a:lnTo>
                  <a:lnTo>
                    <a:pt x="0" y="0"/>
                  </a:lnTo>
                  <a:close/>
                </a:path>
              </a:pathLst>
            </a:custGeom>
            <a:ln w="41148">
              <a:solidFill>
                <a:srgbClr val="FF0000"/>
              </a:solidFill>
            </a:ln>
          </p:spPr>
          <p:txBody>
            <a:bodyPr wrap="square" lIns="0" tIns="0" rIns="0" bIns="0" rtlCol="0"/>
            <a:lstStyle/>
            <a:p>
              <a:endParaRPr sz="1632"/>
            </a:p>
          </p:txBody>
        </p:sp>
      </p:grpSp>
      <p:sp>
        <p:nvSpPr>
          <p:cNvPr id="70" name="object 70"/>
          <p:cNvSpPr txBox="1"/>
          <p:nvPr/>
        </p:nvSpPr>
        <p:spPr>
          <a:xfrm>
            <a:off x="6014924" y="4156291"/>
            <a:ext cx="4800600" cy="1362461"/>
          </a:xfrm>
          <a:prstGeom prst="rect">
            <a:avLst/>
          </a:prstGeom>
        </p:spPr>
        <p:txBody>
          <a:bodyPr vert="horz" wrap="square" lIns="0" tIns="13244" rIns="0" bIns="0" rtlCol="0">
            <a:spAutoFit/>
          </a:bodyPr>
          <a:lstStyle/>
          <a:p>
            <a:pPr marL="164684" marR="4607" algn="just">
              <a:lnSpc>
                <a:spcPct val="101699"/>
              </a:lnSpc>
              <a:spcBef>
                <a:spcPts val="104"/>
              </a:spcBef>
            </a:pPr>
            <a:r>
              <a:rPr sz="1043" spc="41" dirty="0">
                <a:latin typeface="Meiryo UI"/>
                <a:cs typeface="Meiryo UI"/>
              </a:rPr>
              <a:t>小</a:t>
            </a:r>
            <a:r>
              <a:rPr sz="1043" spc="27" dirty="0">
                <a:latin typeface="Meiryo UI"/>
                <a:cs typeface="Meiryo UI"/>
              </a:rPr>
              <a:t>・</a:t>
            </a:r>
            <a:r>
              <a:rPr sz="1043" spc="41" dirty="0">
                <a:latin typeface="Meiryo UI"/>
                <a:cs typeface="Meiryo UI"/>
              </a:rPr>
              <a:t>中</a:t>
            </a:r>
            <a:r>
              <a:rPr sz="1043" spc="27" dirty="0">
                <a:latin typeface="Meiryo UI"/>
                <a:cs typeface="Meiryo UI"/>
              </a:rPr>
              <a:t>・</a:t>
            </a:r>
            <a:r>
              <a:rPr sz="1043" spc="41" dirty="0">
                <a:latin typeface="Meiryo UI"/>
                <a:cs typeface="Meiryo UI"/>
              </a:rPr>
              <a:t>高</a:t>
            </a:r>
            <a:r>
              <a:rPr sz="1043" spc="45" dirty="0">
                <a:latin typeface="Meiryo UI"/>
                <a:cs typeface="Meiryo UI"/>
              </a:rPr>
              <a:t>を</a:t>
            </a:r>
            <a:r>
              <a:rPr sz="1043" spc="41" dirty="0">
                <a:latin typeface="Meiryo UI"/>
                <a:cs typeface="Meiryo UI"/>
              </a:rPr>
              <a:t>通</a:t>
            </a:r>
            <a:r>
              <a:rPr sz="1043" spc="36" dirty="0">
                <a:latin typeface="Meiryo UI"/>
                <a:cs typeface="Meiryo UI"/>
              </a:rPr>
              <a:t>じ</a:t>
            </a:r>
            <a:r>
              <a:rPr sz="1043" spc="45" dirty="0">
                <a:latin typeface="Meiryo UI"/>
                <a:cs typeface="Meiryo UI"/>
              </a:rPr>
              <a:t>た</a:t>
            </a:r>
            <a:r>
              <a:rPr sz="1043" u="sng" spc="41" dirty="0">
                <a:uFill>
                  <a:solidFill>
                    <a:srgbClr val="000000"/>
                  </a:solidFill>
                </a:uFill>
                <a:latin typeface="Meiryo UI"/>
                <a:cs typeface="Meiryo UI"/>
              </a:rPr>
              <a:t>教</a:t>
            </a:r>
            <a:r>
              <a:rPr sz="1043" u="sng" spc="50" dirty="0">
                <a:uFill>
                  <a:solidFill>
                    <a:srgbClr val="000000"/>
                  </a:solidFill>
                </a:uFill>
                <a:latin typeface="Meiryo UI"/>
                <a:cs typeface="Meiryo UI"/>
              </a:rPr>
              <a:t>科</a:t>
            </a:r>
            <a:r>
              <a:rPr sz="1043" u="sng" spc="41" dirty="0">
                <a:uFill>
                  <a:solidFill>
                    <a:srgbClr val="000000"/>
                  </a:solidFill>
                </a:uFill>
                <a:latin typeface="Meiryo UI"/>
                <a:cs typeface="Meiryo UI"/>
              </a:rPr>
              <a:t>横断</a:t>
            </a:r>
            <a:r>
              <a:rPr sz="1043" u="sng" spc="50" dirty="0">
                <a:uFill>
                  <a:solidFill>
                    <a:srgbClr val="000000"/>
                  </a:solidFill>
                </a:uFill>
                <a:latin typeface="Meiryo UI"/>
                <a:cs typeface="Meiryo UI"/>
              </a:rPr>
              <a:t>の</a:t>
            </a:r>
            <a:r>
              <a:rPr sz="1043" u="sng" spc="45" dirty="0">
                <a:uFill>
                  <a:solidFill>
                    <a:srgbClr val="000000"/>
                  </a:solidFill>
                </a:uFill>
                <a:latin typeface="Meiryo UI"/>
                <a:cs typeface="Meiryo UI"/>
              </a:rPr>
              <a:t>カ</a:t>
            </a:r>
            <a:r>
              <a:rPr sz="1043" u="sng" spc="27" dirty="0">
                <a:uFill>
                  <a:solidFill>
                    <a:srgbClr val="000000"/>
                  </a:solidFill>
                </a:uFill>
                <a:latin typeface="Meiryo UI"/>
                <a:cs typeface="Meiryo UI"/>
              </a:rPr>
              <a:t>リ</a:t>
            </a:r>
            <a:r>
              <a:rPr sz="1043" u="sng" spc="50" dirty="0">
                <a:uFill>
                  <a:solidFill>
                    <a:srgbClr val="000000"/>
                  </a:solidFill>
                </a:uFill>
                <a:latin typeface="Meiryo UI"/>
                <a:cs typeface="Meiryo UI"/>
              </a:rPr>
              <a:t>キ</a:t>
            </a:r>
            <a:r>
              <a:rPr sz="1043" u="sng" spc="36" dirty="0">
                <a:uFill>
                  <a:solidFill>
                    <a:srgbClr val="000000"/>
                  </a:solidFill>
                </a:uFill>
                <a:latin typeface="Meiryo UI"/>
                <a:cs typeface="Meiryo UI"/>
              </a:rPr>
              <a:t>ュラム</a:t>
            </a:r>
            <a:r>
              <a:rPr sz="1043" u="sng" spc="27" dirty="0">
                <a:uFill>
                  <a:solidFill>
                    <a:srgbClr val="000000"/>
                  </a:solidFill>
                </a:uFill>
                <a:latin typeface="Meiryo UI"/>
                <a:cs typeface="Meiryo UI"/>
              </a:rPr>
              <a:t>・</a:t>
            </a:r>
            <a:r>
              <a:rPr sz="1043" u="sng" spc="36" dirty="0">
                <a:uFill>
                  <a:solidFill>
                    <a:srgbClr val="000000"/>
                  </a:solidFill>
                </a:uFill>
                <a:latin typeface="Meiryo UI"/>
                <a:cs typeface="Meiryo UI"/>
              </a:rPr>
              <a:t>マネ</a:t>
            </a:r>
            <a:r>
              <a:rPr sz="1043" u="sng" spc="41" dirty="0">
                <a:uFill>
                  <a:solidFill>
                    <a:srgbClr val="000000"/>
                  </a:solidFill>
                </a:uFill>
                <a:latin typeface="Meiryo UI"/>
                <a:cs typeface="Meiryo UI"/>
              </a:rPr>
              <a:t>ジ</a:t>
            </a:r>
            <a:r>
              <a:rPr sz="1043" u="sng" spc="36" dirty="0">
                <a:uFill>
                  <a:solidFill>
                    <a:srgbClr val="000000"/>
                  </a:solidFill>
                </a:uFill>
                <a:latin typeface="Meiryo UI"/>
                <a:cs typeface="Meiryo UI"/>
              </a:rPr>
              <a:t>メ</a:t>
            </a:r>
            <a:r>
              <a:rPr sz="1043" u="sng" spc="32" dirty="0">
                <a:uFill>
                  <a:solidFill>
                    <a:srgbClr val="000000"/>
                  </a:solidFill>
                </a:uFill>
                <a:latin typeface="Meiryo UI"/>
                <a:cs typeface="Meiryo UI"/>
              </a:rPr>
              <a:t>ント</a:t>
            </a:r>
            <a:r>
              <a:rPr sz="1043" spc="36" dirty="0">
                <a:latin typeface="Meiryo UI"/>
                <a:cs typeface="Meiryo UI"/>
              </a:rPr>
              <a:t>、</a:t>
            </a:r>
            <a:r>
              <a:rPr sz="1043" u="sng" spc="50" dirty="0">
                <a:uFill>
                  <a:solidFill>
                    <a:srgbClr val="000000"/>
                  </a:solidFill>
                </a:uFill>
                <a:latin typeface="Meiryo UI"/>
                <a:cs typeface="Meiryo UI"/>
              </a:rPr>
              <a:t>高</a:t>
            </a:r>
            <a:r>
              <a:rPr sz="1043" u="sng" spc="41" dirty="0">
                <a:uFill>
                  <a:solidFill>
                    <a:srgbClr val="000000"/>
                  </a:solidFill>
                </a:uFill>
                <a:latin typeface="Meiryo UI"/>
                <a:cs typeface="Meiryo UI"/>
              </a:rPr>
              <a:t>校</a:t>
            </a:r>
            <a:r>
              <a:rPr sz="1043" u="sng" spc="50" dirty="0">
                <a:uFill>
                  <a:solidFill>
                    <a:srgbClr val="000000"/>
                  </a:solidFill>
                </a:uFill>
                <a:latin typeface="Meiryo UI"/>
                <a:cs typeface="Meiryo UI"/>
              </a:rPr>
              <a:t>で</a:t>
            </a:r>
            <a:r>
              <a:rPr sz="1043" u="sng" spc="36" dirty="0">
                <a:uFill>
                  <a:solidFill>
                    <a:srgbClr val="000000"/>
                  </a:solidFill>
                </a:uFill>
                <a:latin typeface="Meiryo UI"/>
                <a:cs typeface="Meiryo UI"/>
              </a:rPr>
              <a:t>の</a:t>
            </a:r>
            <a:r>
              <a:rPr sz="1043" u="sng" spc="41" dirty="0">
                <a:uFill>
                  <a:solidFill>
                    <a:srgbClr val="000000"/>
                  </a:solidFill>
                </a:uFill>
                <a:latin typeface="Meiryo UI"/>
                <a:cs typeface="Meiryo UI"/>
              </a:rPr>
              <a:t>総</a:t>
            </a:r>
            <a:r>
              <a:rPr sz="1043" u="sng" spc="50" dirty="0">
                <a:uFill>
                  <a:solidFill>
                    <a:srgbClr val="000000"/>
                  </a:solidFill>
                </a:uFill>
                <a:latin typeface="Meiryo UI"/>
                <a:cs typeface="Meiryo UI"/>
              </a:rPr>
              <a:t>合探</a:t>
            </a:r>
            <a:r>
              <a:rPr sz="1043" u="sng" spc="41" dirty="0">
                <a:uFill>
                  <a:solidFill>
                    <a:srgbClr val="000000"/>
                  </a:solidFill>
                </a:uFill>
                <a:latin typeface="Meiryo UI"/>
                <a:cs typeface="Meiryo UI"/>
              </a:rPr>
              <a:t>究</a:t>
            </a:r>
            <a:r>
              <a:rPr sz="1043" u="sng" spc="27" dirty="0">
                <a:uFill>
                  <a:solidFill>
                    <a:srgbClr val="000000"/>
                  </a:solidFill>
                </a:uFill>
                <a:latin typeface="Meiryo UI"/>
                <a:cs typeface="Meiryo UI"/>
              </a:rPr>
              <a:t>・</a:t>
            </a:r>
            <a:r>
              <a:rPr sz="1043" u="sng" spc="41" dirty="0">
                <a:uFill>
                  <a:solidFill>
                    <a:srgbClr val="000000"/>
                  </a:solidFill>
                </a:uFill>
                <a:latin typeface="Meiryo UI"/>
                <a:cs typeface="Meiryo UI"/>
              </a:rPr>
              <a:t>理数</a:t>
            </a:r>
            <a:r>
              <a:rPr sz="1043" u="sng" spc="32" dirty="0">
                <a:uFill>
                  <a:solidFill>
                    <a:srgbClr val="000000"/>
                  </a:solidFill>
                </a:uFill>
                <a:latin typeface="Meiryo UI"/>
                <a:cs typeface="Meiryo UI"/>
              </a:rPr>
              <a:t>探</a:t>
            </a:r>
            <a:r>
              <a:rPr sz="1043" u="sng" spc="-966" dirty="0">
                <a:uFill>
                  <a:solidFill>
                    <a:srgbClr val="000000"/>
                  </a:solidFill>
                </a:uFill>
                <a:latin typeface="Meiryo UI"/>
                <a:cs typeface="Meiryo UI"/>
              </a:rPr>
              <a:t>究 </a:t>
            </a:r>
            <a:r>
              <a:rPr sz="1043" u="sng" spc="27" dirty="0">
                <a:uFill>
                  <a:solidFill>
                    <a:srgbClr val="000000"/>
                  </a:solidFill>
                </a:uFill>
                <a:latin typeface="Meiryo UI"/>
                <a:cs typeface="Meiryo UI"/>
              </a:rPr>
              <a:t>・</a:t>
            </a:r>
            <a:r>
              <a:rPr sz="1043" u="sng" spc="41" dirty="0">
                <a:uFill>
                  <a:solidFill>
                    <a:srgbClr val="000000"/>
                  </a:solidFill>
                </a:uFill>
                <a:latin typeface="Meiryo UI"/>
                <a:cs typeface="Meiryo UI"/>
              </a:rPr>
              <a:t>公共</a:t>
            </a:r>
            <a:r>
              <a:rPr sz="1043" spc="36" dirty="0">
                <a:latin typeface="Meiryo UI"/>
                <a:cs typeface="Meiryo UI"/>
              </a:rPr>
              <a:t>の</a:t>
            </a:r>
            <a:r>
              <a:rPr sz="1043" spc="41" dirty="0">
                <a:latin typeface="Meiryo UI"/>
                <a:cs typeface="Meiryo UI"/>
              </a:rPr>
              <a:t>開始</a:t>
            </a:r>
            <a:r>
              <a:rPr sz="1043" spc="36" dirty="0">
                <a:latin typeface="Meiryo UI"/>
                <a:cs typeface="Meiryo UI"/>
              </a:rPr>
              <a:t>、</a:t>
            </a:r>
            <a:r>
              <a:rPr sz="1043" u="sng" spc="41" dirty="0">
                <a:uFill>
                  <a:solidFill>
                    <a:srgbClr val="000000"/>
                  </a:solidFill>
                </a:uFill>
                <a:latin typeface="Meiryo UI"/>
                <a:cs typeface="Meiryo UI"/>
              </a:rPr>
              <a:t>高大</a:t>
            </a:r>
            <a:r>
              <a:rPr sz="1043" u="sng" spc="32" dirty="0">
                <a:uFill>
                  <a:solidFill>
                    <a:srgbClr val="000000"/>
                  </a:solidFill>
                </a:uFill>
                <a:latin typeface="Meiryo UI"/>
                <a:cs typeface="Meiryo UI"/>
              </a:rPr>
              <a:t>接</a:t>
            </a:r>
            <a:r>
              <a:rPr sz="1043" u="sng" spc="41" dirty="0">
                <a:uFill>
                  <a:solidFill>
                    <a:srgbClr val="000000"/>
                  </a:solidFill>
                </a:uFill>
                <a:latin typeface="Meiryo UI"/>
                <a:cs typeface="Meiryo UI"/>
              </a:rPr>
              <a:t>続改革</a:t>
            </a:r>
            <a:r>
              <a:rPr sz="1043" spc="36" dirty="0">
                <a:latin typeface="Meiryo UI"/>
                <a:cs typeface="Meiryo UI"/>
              </a:rPr>
              <a:t>に</a:t>
            </a:r>
            <a:r>
              <a:rPr sz="1043" spc="41" dirty="0">
                <a:latin typeface="Meiryo UI"/>
                <a:cs typeface="Meiryo UI"/>
              </a:rPr>
              <a:t>合</a:t>
            </a:r>
            <a:r>
              <a:rPr sz="1043" spc="36" dirty="0">
                <a:latin typeface="Meiryo UI"/>
                <a:cs typeface="Meiryo UI"/>
              </a:rPr>
              <a:t>わせ、</a:t>
            </a:r>
            <a:r>
              <a:rPr sz="1043" spc="41" dirty="0">
                <a:latin typeface="Meiryo UI"/>
                <a:cs typeface="Meiryo UI"/>
              </a:rPr>
              <a:t>教育</a:t>
            </a:r>
            <a:r>
              <a:rPr sz="1043" spc="32" dirty="0">
                <a:latin typeface="Meiryo UI"/>
                <a:cs typeface="Meiryo UI"/>
              </a:rPr>
              <a:t>産</a:t>
            </a:r>
            <a:r>
              <a:rPr sz="1043" spc="41" dirty="0">
                <a:latin typeface="Meiryo UI"/>
                <a:cs typeface="Meiryo UI"/>
              </a:rPr>
              <a:t>業</a:t>
            </a:r>
            <a:r>
              <a:rPr sz="1043" spc="27" dirty="0">
                <a:latin typeface="Meiryo UI"/>
                <a:cs typeface="Meiryo UI"/>
              </a:rPr>
              <a:t>・</a:t>
            </a:r>
            <a:r>
              <a:rPr sz="1043" spc="41" dirty="0">
                <a:latin typeface="Meiryo UI"/>
                <a:cs typeface="Meiryo UI"/>
              </a:rPr>
              <a:t>大学</a:t>
            </a:r>
            <a:r>
              <a:rPr sz="1043" spc="27" dirty="0">
                <a:latin typeface="Meiryo UI"/>
                <a:cs typeface="Meiryo UI"/>
              </a:rPr>
              <a:t>・</a:t>
            </a:r>
            <a:r>
              <a:rPr sz="1043" spc="41" dirty="0">
                <a:latin typeface="Meiryo UI"/>
                <a:cs typeface="Meiryo UI"/>
              </a:rPr>
              <a:t>研究機</a:t>
            </a:r>
            <a:r>
              <a:rPr sz="1043" spc="32" dirty="0">
                <a:latin typeface="Meiryo UI"/>
                <a:cs typeface="Meiryo UI"/>
              </a:rPr>
              <a:t>関</a:t>
            </a:r>
            <a:r>
              <a:rPr sz="1043" spc="27" dirty="0">
                <a:latin typeface="Meiryo UI"/>
                <a:cs typeface="Meiryo UI"/>
              </a:rPr>
              <a:t>・</a:t>
            </a:r>
            <a:r>
              <a:rPr sz="1043" spc="32" dirty="0">
                <a:latin typeface="Meiryo UI"/>
                <a:cs typeface="Meiryo UI"/>
              </a:rPr>
              <a:t>産</a:t>
            </a:r>
            <a:r>
              <a:rPr sz="1043" spc="41" dirty="0">
                <a:latin typeface="Meiryo UI"/>
                <a:cs typeface="Meiryo UI"/>
              </a:rPr>
              <a:t>業界</a:t>
            </a:r>
            <a:r>
              <a:rPr sz="1043" spc="36" dirty="0">
                <a:latin typeface="Meiryo UI"/>
                <a:cs typeface="Meiryo UI"/>
              </a:rPr>
              <a:t>の</a:t>
            </a:r>
            <a:r>
              <a:rPr sz="1043" spc="32" dirty="0">
                <a:latin typeface="Meiryo UI"/>
                <a:cs typeface="Meiryo UI"/>
              </a:rPr>
              <a:t>連携 </a:t>
            </a:r>
            <a:r>
              <a:rPr sz="1043" spc="27" dirty="0">
                <a:latin typeface="Meiryo UI"/>
                <a:cs typeface="Meiryo UI"/>
              </a:rPr>
              <a:t>で</a:t>
            </a:r>
            <a:r>
              <a:rPr sz="1043" spc="23" dirty="0">
                <a:latin typeface="Meiryo UI"/>
                <a:cs typeface="Meiryo UI"/>
              </a:rPr>
              <a:t>、</a:t>
            </a:r>
            <a:r>
              <a:rPr sz="1043" u="sng" spc="32" dirty="0">
                <a:uFill>
                  <a:solidFill>
                    <a:srgbClr val="000000"/>
                  </a:solidFill>
                </a:uFill>
                <a:latin typeface="Meiryo UI"/>
                <a:cs typeface="Meiryo UI"/>
              </a:rPr>
              <a:t>社会課題</a:t>
            </a:r>
            <a:r>
              <a:rPr sz="1043" u="sng" spc="27" dirty="0">
                <a:uFill>
                  <a:solidFill>
                    <a:srgbClr val="000000"/>
                  </a:solidFill>
                </a:uFill>
                <a:latin typeface="Meiryo UI"/>
                <a:cs typeface="Meiryo UI"/>
              </a:rPr>
              <a:t>・</a:t>
            </a:r>
            <a:r>
              <a:rPr sz="1043" u="sng" spc="32" dirty="0">
                <a:uFill>
                  <a:solidFill>
                    <a:srgbClr val="000000"/>
                  </a:solidFill>
                </a:uFill>
                <a:latin typeface="Meiryo UI"/>
                <a:cs typeface="Meiryo UI"/>
              </a:rPr>
              <a:t>生活</a:t>
            </a:r>
            <a:r>
              <a:rPr sz="1043" u="sng" spc="41" dirty="0">
                <a:uFill>
                  <a:solidFill>
                    <a:srgbClr val="000000"/>
                  </a:solidFill>
                </a:uFill>
                <a:latin typeface="Meiryo UI"/>
                <a:cs typeface="Meiryo UI"/>
              </a:rPr>
              <a:t>課</a:t>
            </a:r>
            <a:r>
              <a:rPr sz="1043" u="sng" spc="32" dirty="0">
                <a:uFill>
                  <a:solidFill>
                    <a:srgbClr val="000000"/>
                  </a:solidFill>
                </a:uFill>
                <a:latin typeface="Meiryo UI"/>
                <a:cs typeface="Meiryo UI"/>
              </a:rPr>
              <a:t>題</a:t>
            </a:r>
            <a:r>
              <a:rPr sz="1043" u="sng" spc="27" dirty="0">
                <a:uFill>
                  <a:solidFill>
                    <a:srgbClr val="000000"/>
                  </a:solidFill>
                </a:uFill>
                <a:latin typeface="Meiryo UI"/>
                <a:cs typeface="Meiryo UI"/>
              </a:rPr>
              <a:t>の</a:t>
            </a:r>
            <a:r>
              <a:rPr sz="1043" u="sng" spc="32" dirty="0">
                <a:uFill>
                  <a:solidFill>
                    <a:srgbClr val="000000"/>
                  </a:solidFill>
                </a:uFill>
                <a:latin typeface="Meiryo UI"/>
                <a:cs typeface="Meiryo UI"/>
              </a:rPr>
              <a:t>解決</a:t>
            </a:r>
            <a:r>
              <a:rPr sz="1043" u="sng" spc="23" dirty="0">
                <a:uFill>
                  <a:solidFill>
                    <a:srgbClr val="000000"/>
                  </a:solidFill>
                </a:uFill>
                <a:latin typeface="Meiryo UI"/>
                <a:cs typeface="Meiryo UI"/>
              </a:rPr>
              <a:t>を</a:t>
            </a:r>
            <a:r>
              <a:rPr sz="1043" u="sng" spc="32" dirty="0">
                <a:uFill>
                  <a:solidFill>
                    <a:srgbClr val="000000"/>
                  </a:solidFill>
                </a:uFill>
                <a:latin typeface="Meiryo UI"/>
                <a:cs typeface="Meiryo UI"/>
              </a:rPr>
              <a:t>考</a:t>
            </a:r>
            <a:r>
              <a:rPr sz="1043" u="sng" spc="36" dirty="0">
                <a:uFill>
                  <a:solidFill>
                    <a:srgbClr val="000000"/>
                  </a:solidFill>
                </a:uFill>
                <a:latin typeface="Meiryo UI"/>
                <a:cs typeface="Meiryo UI"/>
              </a:rPr>
              <a:t>え</a:t>
            </a:r>
            <a:r>
              <a:rPr sz="1043" u="sng" spc="18" dirty="0">
                <a:uFill>
                  <a:solidFill>
                    <a:srgbClr val="000000"/>
                  </a:solidFill>
                </a:uFill>
                <a:latin typeface="Meiryo UI"/>
                <a:cs typeface="Meiryo UI"/>
              </a:rPr>
              <a:t>る</a:t>
            </a:r>
            <a:r>
              <a:rPr sz="1043" u="sng" spc="23" dirty="0">
                <a:uFill>
                  <a:solidFill>
                    <a:srgbClr val="000000"/>
                  </a:solidFill>
                </a:uFill>
                <a:latin typeface="Meiryo UI"/>
                <a:cs typeface="Meiryo UI"/>
              </a:rPr>
              <a:t>オ</a:t>
            </a:r>
            <a:r>
              <a:rPr sz="1043" u="sng" spc="32" dirty="0">
                <a:uFill>
                  <a:solidFill>
                    <a:srgbClr val="000000"/>
                  </a:solidFill>
                </a:uFill>
                <a:latin typeface="Meiryo UI"/>
                <a:cs typeface="Meiryo UI"/>
              </a:rPr>
              <a:t>ン</a:t>
            </a:r>
            <a:r>
              <a:rPr sz="1043" u="sng" spc="14" dirty="0">
                <a:uFill>
                  <a:solidFill>
                    <a:srgbClr val="000000"/>
                  </a:solidFill>
                </a:uFill>
                <a:latin typeface="Meiryo UI"/>
                <a:cs typeface="Meiryo UI"/>
              </a:rPr>
              <a:t>ラ</a:t>
            </a:r>
            <a:r>
              <a:rPr sz="1043" u="sng" spc="36" dirty="0">
                <a:uFill>
                  <a:solidFill>
                    <a:srgbClr val="000000"/>
                  </a:solidFill>
                </a:uFill>
                <a:latin typeface="Meiryo UI"/>
                <a:cs typeface="Meiryo UI"/>
              </a:rPr>
              <a:t>イ</a:t>
            </a:r>
            <a:r>
              <a:rPr sz="1043" u="sng" spc="23" dirty="0">
                <a:uFill>
                  <a:solidFill>
                    <a:srgbClr val="000000"/>
                  </a:solidFill>
                </a:uFill>
                <a:latin typeface="Meiryo UI"/>
                <a:cs typeface="Meiryo UI"/>
              </a:rPr>
              <a:t>ン</a:t>
            </a:r>
            <a:r>
              <a:rPr sz="1043" u="sng" spc="18" dirty="0">
                <a:uFill>
                  <a:solidFill>
                    <a:srgbClr val="000000"/>
                  </a:solidFill>
                </a:uFill>
                <a:latin typeface="Meiryo UI"/>
                <a:cs typeface="Meiryo UI"/>
              </a:rPr>
              <a:t>STEAM</a:t>
            </a:r>
            <a:r>
              <a:rPr sz="1043" u="sng" spc="41" dirty="0">
                <a:uFill>
                  <a:solidFill>
                    <a:srgbClr val="000000"/>
                  </a:solidFill>
                </a:uFill>
                <a:latin typeface="Meiryo UI"/>
                <a:cs typeface="Meiryo UI"/>
              </a:rPr>
              <a:t>教</a:t>
            </a:r>
            <a:r>
              <a:rPr sz="1043" u="sng" spc="32" dirty="0">
                <a:uFill>
                  <a:solidFill>
                    <a:srgbClr val="000000"/>
                  </a:solidFill>
                </a:uFill>
                <a:latin typeface="Meiryo UI"/>
                <a:cs typeface="Meiryo UI"/>
              </a:rPr>
              <a:t>材</a:t>
            </a:r>
            <a:r>
              <a:rPr sz="1043" u="sng" spc="36" dirty="0">
                <a:uFill>
                  <a:solidFill>
                    <a:srgbClr val="000000"/>
                  </a:solidFill>
                </a:uFill>
                <a:latin typeface="Meiryo UI"/>
                <a:cs typeface="Meiryo UI"/>
              </a:rPr>
              <a:t>の</a:t>
            </a:r>
            <a:r>
              <a:rPr sz="1043" u="sng" spc="14" dirty="0">
                <a:uFill>
                  <a:solidFill>
                    <a:srgbClr val="000000"/>
                  </a:solidFill>
                </a:uFill>
                <a:latin typeface="Meiryo UI"/>
                <a:cs typeface="Meiryo UI"/>
              </a:rPr>
              <a:t>ラ</a:t>
            </a:r>
            <a:r>
              <a:rPr sz="1043" u="sng" spc="27" dirty="0">
                <a:uFill>
                  <a:solidFill>
                    <a:srgbClr val="000000"/>
                  </a:solidFill>
                </a:uFill>
                <a:latin typeface="Meiryo UI"/>
                <a:cs typeface="Meiryo UI"/>
              </a:rPr>
              <a:t>イ</a:t>
            </a:r>
            <a:r>
              <a:rPr sz="1043" u="sng" spc="36" dirty="0">
                <a:uFill>
                  <a:solidFill>
                    <a:srgbClr val="000000"/>
                  </a:solidFill>
                </a:uFill>
                <a:latin typeface="Meiryo UI"/>
                <a:cs typeface="Meiryo UI"/>
              </a:rPr>
              <a:t>ブ</a:t>
            </a:r>
            <a:r>
              <a:rPr sz="1043" u="sng" spc="27" dirty="0">
                <a:uFill>
                  <a:solidFill>
                    <a:srgbClr val="000000"/>
                  </a:solidFill>
                </a:uFill>
                <a:latin typeface="Meiryo UI"/>
                <a:cs typeface="Meiryo UI"/>
              </a:rPr>
              <a:t>ラリ</a:t>
            </a:r>
            <a:r>
              <a:rPr sz="1043" u="sng" spc="5" dirty="0">
                <a:uFill>
                  <a:solidFill>
                    <a:srgbClr val="000000"/>
                  </a:solidFill>
                </a:uFill>
                <a:latin typeface="Meiryo UI"/>
                <a:cs typeface="Meiryo UI"/>
              </a:rPr>
              <a:t>ｰ</a:t>
            </a:r>
            <a:r>
              <a:rPr sz="1043" spc="23" dirty="0">
                <a:latin typeface="Meiryo UI"/>
                <a:cs typeface="Meiryo UI"/>
              </a:rPr>
              <a:t>を</a:t>
            </a:r>
            <a:r>
              <a:rPr sz="1043" spc="32" dirty="0">
                <a:latin typeface="Meiryo UI"/>
                <a:cs typeface="Meiryo UI"/>
              </a:rPr>
              <a:t>構築</a:t>
            </a:r>
            <a:r>
              <a:rPr sz="1043" spc="27" dirty="0">
                <a:latin typeface="Meiryo UI"/>
                <a:cs typeface="Meiryo UI"/>
              </a:rPr>
              <a:t>す </a:t>
            </a:r>
            <a:r>
              <a:rPr sz="1043" spc="18" dirty="0">
                <a:latin typeface="Meiryo UI"/>
                <a:cs typeface="Meiryo UI"/>
              </a:rPr>
              <a:t>る</a:t>
            </a:r>
            <a:r>
              <a:rPr sz="1043" spc="23" dirty="0">
                <a:latin typeface="Meiryo UI"/>
                <a:cs typeface="Meiryo UI"/>
              </a:rPr>
              <a:t>。</a:t>
            </a:r>
            <a:r>
              <a:rPr sz="1043" spc="32" dirty="0">
                <a:latin typeface="Meiryo UI"/>
                <a:cs typeface="Meiryo UI"/>
              </a:rPr>
              <a:t>無料開放</a:t>
            </a:r>
            <a:r>
              <a:rPr sz="1043" spc="27" dirty="0">
                <a:latin typeface="Meiryo UI"/>
                <a:cs typeface="Meiryo UI"/>
              </a:rPr>
              <a:t>し</a:t>
            </a:r>
            <a:r>
              <a:rPr sz="1043" spc="23" dirty="0">
                <a:latin typeface="Meiryo UI"/>
                <a:cs typeface="Meiryo UI"/>
              </a:rPr>
              <a:t>、</a:t>
            </a:r>
            <a:r>
              <a:rPr sz="1043" u="sng" spc="32" dirty="0">
                <a:uFill>
                  <a:solidFill>
                    <a:srgbClr val="000000"/>
                  </a:solidFill>
                </a:uFill>
                <a:latin typeface="Meiryo UI"/>
                <a:cs typeface="Meiryo UI"/>
              </a:rPr>
              <a:t>生徒</a:t>
            </a:r>
            <a:r>
              <a:rPr sz="1043" u="sng" spc="18" dirty="0">
                <a:uFill>
                  <a:solidFill>
                    <a:srgbClr val="000000"/>
                  </a:solidFill>
                </a:uFill>
                <a:latin typeface="Meiryo UI"/>
                <a:cs typeface="Meiryo UI"/>
              </a:rPr>
              <a:t>・</a:t>
            </a:r>
            <a:r>
              <a:rPr sz="1043" u="sng" spc="32" dirty="0">
                <a:uFill>
                  <a:solidFill>
                    <a:srgbClr val="000000"/>
                  </a:solidFill>
                </a:uFill>
                <a:latin typeface="Meiryo UI"/>
                <a:cs typeface="Meiryo UI"/>
              </a:rPr>
              <a:t>教師</a:t>
            </a:r>
            <a:r>
              <a:rPr sz="1043" u="sng" spc="18" dirty="0">
                <a:uFill>
                  <a:solidFill>
                    <a:srgbClr val="000000"/>
                  </a:solidFill>
                </a:uFill>
                <a:latin typeface="Meiryo UI"/>
                <a:cs typeface="Meiryo UI"/>
              </a:rPr>
              <a:t>・</a:t>
            </a:r>
            <a:r>
              <a:rPr sz="1043" u="sng" spc="32" dirty="0">
                <a:uFill>
                  <a:solidFill>
                    <a:srgbClr val="000000"/>
                  </a:solidFill>
                </a:uFill>
                <a:latin typeface="Meiryo UI"/>
                <a:cs typeface="Meiryo UI"/>
              </a:rPr>
              <a:t>研究者</a:t>
            </a:r>
            <a:r>
              <a:rPr sz="1043" u="sng" spc="18" dirty="0">
                <a:uFill>
                  <a:solidFill>
                    <a:srgbClr val="000000"/>
                  </a:solidFill>
                </a:uFill>
                <a:latin typeface="Meiryo UI"/>
                <a:cs typeface="Meiryo UI"/>
              </a:rPr>
              <a:t>・</a:t>
            </a:r>
            <a:r>
              <a:rPr sz="1043" u="sng" spc="32" dirty="0">
                <a:uFill>
                  <a:solidFill>
                    <a:srgbClr val="000000"/>
                  </a:solidFill>
                </a:uFill>
                <a:latin typeface="Meiryo UI"/>
                <a:cs typeface="Meiryo UI"/>
              </a:rPr>
              <a:t>企業人</a:t>
            </a:r>
            <a:r>
              <a:rPr sz="1043" u="sng" spc="27" dirty="0">
                <a:uFill>
                  <a:solidFill>
                    <a:srgbClr val="000000"/>
                  </a:solidFill>
                </a:uFill>
                <a:latin typeface="Meiryo UI"/>
                <a:cs typeface="Meiryo UI"/>
              </a:rPr>
              <a:t>が</a:t>
            </a:r>
            <a:r>
              <a:rPr sz="1043" u="sng" spc="32" dirty="0">
                <a:uFill>
                  <a:solidFill>
                    <a:srgbClr val="000000"/>
                  </a:solidFill>
                </a:uFill>
                <a:latin typeface="Meiryo UI"/>
                <a:cs typeface="Meiryo UI"/>
              </a:rPr>
              <a:t>改良</a:t>
            </a:r>
            <a:r>
              <a:rPr sz="1043" u="sng" spc="23" dirty="0">
                <a:uFill>
                  <a:solidFill>
                    <a:srgbClr val="000000"/>
                  </a:solidFill>
                </a:uFill>
                <a:latin typeface="Meiryo UI"/>
                <a:cs typeface="Meiryo UI"/>
              </a:rPr>
              <a:t>を</a:t>
            </a:r>
            <a:r>
              <a:rPr sz="1043" u="sng" spc="32" dirty="0">
                <a:uFill>
                  <a:solidFill>
                    <a:srgbClr val="000000"/>
                  </a:solidFill>
                </a:uFill>
                <a:latin typeface="Meiryo UI"/>
                <a:cs typeface="Meiryo UI"/>
              </a:rPr>
              <a:t>重</a:t>
            </a:r>
            <a:r>
              <a:rPr sz="1043" u="sng" spc="27" dirty="0">
                <a:uFill>
                  <a:solidFill>
                    <a:srgbClr val="000000"/>
                  </a:solidFill>
                </a:uFill>
                <a:latin typeface="Meiryo UI"/>
                <a:cs typeface="Meiryo UI"/>
              </a:rPr>
              <a:t>ね</a:t>
            </a:r>
            <a:r>
              <a:rPr sz="1043" u="sng" spc="18" dirty="0">
                <a:uFill>
                  <a:solidFill>
                    <a:srgbClr val="000000"/>
                  </a:solidFill>
                </a:uFill>
                <a:latin typeface="Meiryo UI"/>
                <a:cs typeface="Meiryo UI"/>
              </a:rPr>
              <a:t>る</a:t>
            </a:r>
            <a:r>
              <a:rPr sz="1043" u="sng" spc="14" dirty="0">
                <a:uFill>
                  <a:solidFill>
                    <a:srgbClr val="000000"/>
                  </a:solidFill>
                </a:uFill>
                <a:latin typeface="Meiryo UI"/>
                <a:cs typeface="Meiryo UI"/>
              </a:rPr>
              <a:t>コミ</a:t>
            </a:r>
            <a:r>
              <a:rPr sz="1043" u="sng" spc="18" dirty="0">
                <a:uFill>
                  <a:solidFill>
                    <a:srgbClr val="000000"/>
                  </a:solidFill>
                </a:uFill>
                <a:latin typeface="Meiryo UI"/>
                <a:cs typeface="Meiryo UI"/>
              </a:rPr>
              <a:t>ュ</a:t>
            </a:r>
            <a:r>
              <a:rPr sz="1043" u="sng" spc="23" dirty="0">
                <a:uFill>
                  <a:solidFill>
                    <a:srgbClr val="000000"/>
                  </a:solidFill>
                </a:uFill>
                <a:latin typeface="Meiryo UI"/>
                <a:cs typeface="Meiryo UI"/>
              </a:rPr>
              <a:t>ニテ</a:t>
            </a:r>
            <a:r>
              <a:rPr sz="1043" u="sng" spc="14" dirty="0">
                <a:uFill>
                  <a:solidFill>
                    <a:srgbClr val="000000"/>
                  </a:solidFill>
                </a:uFill>
                <a:latin typeface="Meiryo UI"/>
                <a:cs typeface="Meiryo UI"/>
              </a:rPr>
              <a:t>ィ</a:t>
            </a:r>
            <a:r>
              <a:rPr sz="1043" u="sng" spc="23" dirty="0">
                <a:uFill>
                  <a:solidFill>
                    <a:srgbClr val="000000"/>
                  </a:solidFill>
                </a:uFill>
                <a:latin typeface="Meiryo UI"/>
                <a:cs typeface="Meiryo UI"/>
              </a:rPr>
              <a:t>を</a:t>
            </a:r>
            <a:r>
              <a:rPr sz="1043" u="sng" spc="32" dirty="0">
                <a:uFill>
                  <a:solidFill>
                    <a:srgbClr val="000000"/>
                  </a:solidFill>
                </a:uFill>
                <a:latin typeface="Meiryo UI"/>
                <a:cs typeface="Meiryo UI"/>
              </a:rPr>
              <a:t>育</a:t>
            </a:r>
            <a:r>
              <a:rPr sz="1043" u="sng" spc="23" dirty="0">
                <a:uFill>
                  <a:solidFill>
                    <a:srgbClr val="000000"/>
                  </a:solidFill>
                </a:uFill>
                <a:latin typeface="Meiryo UI"/>
                <a:cs typeface="Meiryo UI"/>
              </a:rPr>
              <a:t>て</a:t>
            </a:r>
            <a:r>
              <a:rPr sz="1043" u="sng" spc="18" dirty="0">
                <a:uFill>
                  <a:solidFill>
                    <a:srgbClr val="000000"/>
                  </a:solidFill>
                </a:uFill>
                <a:latin typeface="Meiryo UI"/>
                <a:cs typeface="Meiryo UI"/>
              </a:rPr>
              <a:t>る</a:t>
            </a:r>
            <a:r>
              <a:rPr sz="1043" spc="23" dirty="0">
                <a:latin typeface="Meiryo UI"/>
                <a:cs typeface="Meiryo UI"/>
              </a:rPr>
              <a:t>。</a:t>
            </a:r>
            <a:endParaRPr sz="1043">
              <a:latin typeface="Meiryo UI"/>
              <a:cs typeface="Meiryo UI"/>
            </a:endParaRPr>
          </a:p>
          <a:p>
            <a:pPr marL="11516">
              <a:spcBef>
                <a:spcPts val="345"/>
              </a:spcBef>
            </a:pPr>
            <a:r>
              <a:rPr sz="861" spc="18" dirty="0">
                <a:latin typeface="Meiryo UI"/>
                <a:cs typeface="Meiryo UI"/>
              </a:rPr>
              <a:t>＜令和</a:t>
            </a:r>
            <a:r>
              <a:rPr sz="861" spc="5" dirty="0">
                <a:latin typeface="Meiryo UI"/>
                <a:cs typeface="Meiryo UI"/>
              </a:rPr>
              <a:t>2</a:t>
            </a:r>
            <a:r>
              <a:rPr sz="861" spc="18" dirty="0">
                <a:latin typeface="Meiryo UI"/>
                <a:cs typeface="Meiryo UI"/>
              </a:rPr>
              <a:t>年度</a:t>
            </a:r>
            <a:r>
              <a:rPr sz="861" spc="14" dirty="0">
                <a:latin typeface="Meiryo UI"/>
                <a:cs typeface="Meiryo UI"/>
              </a:rPr>
              <a:t>に</a:t>
            </a:r>
            <a:r>
              <a:rPr sz="861" spc="18" dirty="0">
                <a:latin typeface="Meiryo UI"/>
                <a:cs typeface="Meiryo UI"/>
              </a:rPr>
              <a:t>開発中</a:t>
            </a:r>
            <a:r>
              <a:rPr sz="861" spc="9" dirty="0">
                <a:latin typeface="Meiryo UI"/>
                <a:cs typeface="Meiryo UI"/>
              </a:rPr>
              <a:t>のテーマの</a:t>
            </a:r>
            <a:r>
              <a:rPr sz="861" spc="18" dirty="0">
                <a:latin typeface="Meiryo UI"/>
                <a:cs typeface="Meiryo UI"/>
              </a:rPr>
              <a:t>例：全</a:t>
            </a:r>
            <a:r>
              <a:rPr sz="861" spc="5" dirty="0">
                <a:latin typeface="Meiryo UI"/>
                <a:cs typeface="Meiryo UI"/>
              </a:rPr>
              <a:t>63</a:t>
            </a:r>
            <a:r>
              <a:rPr sz="861" spc="9" dirty="0">
                <a:latin typeface="Meiryo UI"/>
                <a:cs typeface="Meiryo UI"/>
              </a:rPr>
              <a:t>テーマ</a:t>
            </a:r>
            <a:r>
              <a:rPr sz="861" spc="18" dirty="0">
                <a:latin typeface="Meiryo UI"/>
                <a:cs typeface="Meiryo UI"/>
              </a:rPr>
              <a:t>＞</a:t>
            </a:r>
            <a:endParaRPr sz="861">
              <a:latin typeface="Meiryo UI"/>
              <a:cs typeface="Meiryo UI"/>
            </a:endParaRPr>
          </a:p>
          <a:p>
            <a:pPr marL="11516">
              <a:spcBef>
                <a:spcPts val="18"/>
              </a:spcBef>
            </a:pPr>
            <a:r>
              <a:rPr sz="861" spc="14" dirty="0">
                <a:latin typeface="Meiryo UI"/>
                <a:cs typeface="Meiryo UI"/>
              </a:rPr>
              <a:t>・</a:t>
            </a:r>
            <a:r>
              <a:rPr sz="861" spc="9" dirty="0">
                <a:latin typeface="Meiryo UI"/>
                <a:cs typeface="Meiryo UI"/>
              </a:rPr>
              <a:t>AIっ</a:t>
            </a:r>
            <a:r>
              <a:rPr sz="861" spc="14" dirty="0">
                <a:latin typeface="Meiryo UI"/>
                <a:cs typeface="Meiryo UI"/>
              </a:rPr>
              <a:t>て</a:t>
            </a:r>
            <a:r>
              <a:rPr sz="861" spc="18" dirty="0">
                <a:latin typeface="Meiryo UI"/>
                <a:cs typeface="Meiryo UI"/>
              </a:rPr>
              <a:t>何</a:t>
            </a:r>
            <a:r>
              <a:rPr sz="861" spc="14" dirty="0">
                <a:latin typeface="Meiryo UI"/>
                <a:cs typeface="Meiryo UI"/>
              </a:rPr>
              <a:t>だろ</a:t>
            </a:r>
            <a:r>
              <a:rPr sz="861" spc="9" dirty="0">
                <a:latin typeface="Meiryo UI"/>
                <a:cs typeface="Meiryo UI"/>
              </a:rPr>
              <a:t>う</a:t>
            </a:r>
            <a:r>
              <a:rPr sz="861" spc="18" dirty="0">
                <a:latin typeface="Meiryo UI"/>
                <a:cs typeface="Meiryo UI"/>
              </a:rPr>
              <a:t>？機械学習</a:t>
            </a:r>
            <a:r>
              <a:rPr sz="861" spc="9" dirty="0">
                <a:latin typeface="Meiryo UI"/>
                <a:cs typeface="Meiryo UI"/>
              </a:rPr>
              <a:t>とは</a:t>
            </a:r>
            <a:r>
              <a:rPr sz="861" spc="18" dirty="0">
                <a:latin typeface="Meiryo UI"/>
                <a:cs typeface="Meiryo UI"/>
              </a:rPr>
              <a:t>？画像認識</a:t>
            </a:r>
            <a:r>
              <a:rPr sz="861" spc="9" dirty="0">
                <a:latin typeface="Meiryo UI"/>
                <a:cs typeface="Meiryo UI"/>
              </a:rPr>
              <a:t>とは</a:t>
            </a:r>
            <a:r>
              <a:rPr sz="861" spc="18" dirty="0">
                <a:latin typeface="Meiryo UI"/>
                <a:cs typeface="Meiryo UI"/>
              </a:rPr>
              <a:t>？</a:t>
            </a:r>
            <a:endParaRPr sz="861">
              <a:latin typeface="Meiryo UI"/>
              <a:cs typeface="Meiryo UI"/>
            </a:endParaRPr>
          </a:p>
          <a:p>
            <a:pPr marL="11516">
              <a:spcBef>
                <a:spcPts val="36"/>
              </a:spcBef>
            </a:pPr>
            <a:r>
              <a:rPr sz="861" spc="14" dirty="0">
                <a:latin typeface="Meiryo UI"/>
                <a:cs typeface="Meiryo UI"/>
              </a:rPr>
              <a:t>・カ</a:t>
            </a:r>
            <a:r>
              <a:rPr sz="861" spc="9" dirty="0">
                <a:latin typeface="Meiryo UI"/>
                <a:cs typeface="Meiryo UI"/>
              </a:rPr>
              <a:t>ーボ</a:t>
            </a:r>
            <a:r>
              <a:rPr sz="861" spc="5" dirty="0">
                <a:latin typeface="Meiryo UI"/>
                <a:cs typeface="Meiryo UI"/>
              </a:rPr>
              <a:t>ン</a:t>
            </a:r>
            <a:r>
              <a:rPr sz="861" spc="14" dirty="0">
                <a:latin typeface="Meiryo UI"/>
                <a:cs typeface="Meiryo UI"/>
              </a:rPr>
              <a:t>ナ</a:t>
            </a:r>
            <a:r>
              <a:rPr sz="861" dirty="0">
                <a:latin typeface="Meiryo UI"/>
                <a:cs typeface="Meiryo UI"/>
              </a:rPr>
              <a:t>ノ</a:t>
            </a:r>
            <a:r>
              <a:rPr sz="861" spc="14" dirty="0">
                <a:latin typeface="Meiryo UI"/>
                <a:cs typeface="Meiryo UI"/>
              </a:rPr>
              <a:t>チ</a:t>
            </a:r>
            <a:r>
              <a:rPr sz="861" dirty="0">
                <a:latin typeface="Meiryo UI"/>
                <a:cs typeface="Meiryo UI"/>
              </a:rPr>
              <a:t>ュ</a:t>
            </a:r>
            <a:r>
              <a:rPr sz="861" spc="9" dirty="0">
                <a:latin typeface="Meiryo UI"/>
                <a:cs typeface="Meiryo UI"/>
              </a:rPr>
              <a:t>ーブとは</a:t>
            </a:r>
            <a:r>
              <a:rPr sz="861" spc="18" dirty="0">
                <a:latin typeface="Meiryo UI"/>
                <a:cs typeface="Meiryo UI"/>
              </a:rPr>
              <a:t>何？</a:t>
            </a:r>
            <a:r>
              <a:rPr sz="861" spc="9" dirty="0">
                <a:latin typeface="Meiryo UI"/>
                <a:cs typeface="Meiryo UI"/>
              </a:rPr>
              <a:t>どうマー</a:t>
            </a:r>
            <a:r>
              <a:rPr sz="861" spc="14" dirty="0">
                <a:latin typeface="Meiryo UI"/>
                <a:cs typeface="Meiryo UI"/>
              </a:rPr>
              <a:t>ケ</a:t>
            </a:r>
            <a:r>
              <a:rPr sz="861" spc="9" dirty="0">
                <a:latin typeface="Meiryo UI"/>
                <a:cs typeface="Meiryo UI"/>
              </a:rPr>
              <a:t>ティ</a:t>
            </a:r>
            <a:r>
              <a:rPr sz="861" spc="5" dirty="0">
                <a:latin typeface="Meiryo UI"/>
                <a:cs typeface="Meiryo UI"/>
              </a:rPr>
              <a:t>ン</a:t>
            </a:r>
            <a:r>
              <a:rPr sz="861" spc="9" dirty="0">
                <a:latin typeface="Meiryo UI"/>
                <a:cs typeface="Meiryo UI"/>
              </a:rPr>
              <a:t>グ</a:t>
            </a:r>
            <a:r>
              <a:rPr sz="861" spc="14" dirty="0">
                <a:latin typeface="Meiryo UI"/>
                <a:cs typeface="Meiryo UI"/>
              </a:rPr>
              <a:t>する</a:t>
            </a:r>
            <a:r>
              <a:rPr sz="861" spc="18" dirty="0">
                <a:latin typeface="Meiryo UI"/>
                <a:cs typeface="Meiryo UI"/>
              </a:rPr>
              <a:t>？</a:t>
            </a:r>
            <a:endParaRPr sz="861">
              <a:latin typeface="Meiryo UI"/>
              <a:cs typeface="Meiryo UI"/>
            </a:endParaRPr>
          </a:p>
          <a:p>
            <a:pPr marL="95586" marR="2333215" indent="-84645">
              <a:lnSpc>
                <a:spcPct val="102099"/>
              </a:lnSpc>
            </a:pPr>
            <a:r>
              <a:rPr sz="861" spc="36" dirty="0">
                <a:latin typeface="Meiryo UI"/>
                <a:cs typeface="Meiryo UI"/>
              </a:rPr>
              <a:t>・</a:t>
            </a:r>
            <a:r>
              <a:rPr sz="861" spc="32" dirty="0">
                <a:latin typeface="Meiryo UI"/>
                <a:cs typeface="Meiryo UI"/>
              </a:rPr>
              <a:t>あな</a:t>
            </a:r>
            <a:r>
              <a:rPr sz="861" spc="36" dirty="0">
                <a:latin typeface="Meiryo UI"/>
                <a:cs typeface="Meiryo UI"/>
              </a:rPr>
              <a:t>た</a:t>
            </a:r>
            <a:r>
              <a:rPr sz="861" spc="32" dirty="0">
                <a:latin typeface="Meiryo UI"/>
                <a:cs typeface="Meiryo UI"/>
              </a:rPr>
              <a:t>の</a:t>
            </a:r>
            <a:r>
              <a:rPr sz="861" spc="36" dirty="0">
                <a:latin typeface="Meiryo UI"/>
                <a:cs typeface="Meiryo UI"/>
              </a:rPr>
              <a:t>人生に</a:t>
            </a:r>
            <a:r>
              <a:rPr sz="861" spc="32" dirty="0">
                <a:latin typeface="Meiryo UI"/>
                <a:cs typeface="Meiryo UI"/>
              </a:rPr>
              <a:t>はお</a:t>
            </a:r>
            <a:r>
              <a:rPr sz="861" spc="36" dirty="0">
                <a:latin typeface="Meiryo UI"/>
                <a:cs typeface="Meiryo UI"/>
              </a:rPr>
              <a:t>金</a:t>
            </a:r>
            <a:r>
              <a:rPr sz="861" spc="32" dirty="0">
                <a:latin typeface="Meiryo UI"/>
                <a:cs typeface="Meiryo UI"/>
              </a:rPr>
              <a:t>がいく</a:t>
            </a:r>
            <a:r>
              <a:rPr sz="861" spc="23" dirty="0">
                <a:latin typeface="Meiryo UI"/>
                <a:cs typeface="Meiryo UI"/>
              </a:rPr>
              <a:t>ら</a:t>
            </a:r>
            <a:r>
              <a:rPr sz="861" spc="36" dirty="0">
                <a:latin typeface="Meiryo UI"/>
                <a:cs typeface="Meiryo UI"/>
              </a:rPr>
              <a:t>必要</a:t>
            </a:r>
            <a:r>
              <a:rPr sz="861" spc="27" dirty="0">
                <a:latin typeface="Meiryo UI"/>
                <a:cs typeface="Meiryo UI"/>
              </a:rPr>
              <a:t>？</a:t>
            </a:r>
            <a:r>
              <a:rPr sz="861" spc="36" dirty="0">
                <a:latin typeface="Meiryo UI"/>
                <a:cs typeface="Meiryo UI"/>
              </a:rPr>
              <a:t>「働</a:t>
            </a:r>
            <a:r>
              <a:rPr sz="861" spc="32" dirty="0">
                <a:latin typeface="Meiryo UI"/>
                <a:cs typeface="Meiryo UI"/>
              </a:rPr>
              <a:t>い</a:t>
            </a:r>
            <a:r>
              <a:rPr sz="861" spc="36" dirty="0">
                <a:latin typeface="Meiryo UI"/>
                <a:cs typeface="Meiryo UI"/>
              </a:rPr>
              <a:t>て</a:t>
            </a:r>
            <a:r>
              <a:rPr sz="861" spc="27" dirty="0">
                <a:latin typeface="Meiryo UI"/>
                <a:cs typeface="Meiryo UI"/>
              </a:rPr>
              <a:t>稼</a:t>
            </a:r>
            <a:r>
              <a:rPr sz="861" spc="18" dirty="0">
                <a:latin typeface="Meiryo UI"/>
                <a:cs typeface="Meiryo UI"/>
              </a:rPr>
              <a:t>ぐ</a:t>
            </a:r>
            <a:r>
              <a:rPr sz="861" spc="36" dirty="0">
                <a:latin typeface="Meiryo UI"/>
                <a:cs typeface="Meiryo UI"/>
              </a:rPr>
              <a:t>」</a:t>
            </a:r>
            <a:r>
              <a:rPr sz="861" spc="18" dirty="0">
                <a:latin typeface="Meiryo UI"/>
                <a:cs typeface="Meiryo UI"/>
              </a:rPr>
              <a:t>方 法</a:t>
            </a:r>
            <a:r>
              <a:rPr sz="861" spc="9" dirty="0">
                <a:latin typeface="Meiryo UI"/>
                <a:cs typeface="Meiryo UI"/>
              </a:rPr>
              <a:t>と</a:t>
            </a:r>
            <a:r>
              <a:rPr sz="861" spc="14" dirty="0">
                <a:latin typeface="Meiryo UI"/>
                <a:cs typeface="Meiryo UI"/>
              </a:rPr>
              <a:t>「</a:t>
            </a:r>
            <a:r>
              <a:rPr sz="861" spc="9" dirty="0">
                <a:latin typeface="Meiryo UI"/>
                <a:cs typeface="Meiryo UI"/>
              </a:rPr>
              <a:t>お</a:t>
            </a:r>
            <a:r>
              <a:rPr sz="861" spc="18" dirty="0">
                <a:latin typeface="Meiryo UI"/>
                <a:cs typeface="Meiryo UI"/>
              </a:rPr>
              <a:t>金</a:t>
            </a:r>
            <a:r>
              <a:rPr sz="861" spc="14" dirty="0">
                <a:latin typeface="Meiryo UI"/>
                <a:cs typeface="Meiryo UI"/>
              </a:rPr>
              <a:t>に</a:t>
            </a:r>
            <a:r>
              <a:rPr sz="861" spc="18" dirty="0">
                <a:latin typeface="Meiryo UI"/>
                <a:cs typeface="Meiryo UI"/>
              </a:rPr>
              <a:t>働</a:t>
            </a:r>
            <a:r>
              <a:rPr sz="861" spc="9" dirty="0">
                <a:latin typeface="Meiryo UI"/>
                <a:cs typeface="Meiryo UI"/>
              </a:rPr>
              <a:t>か</a:t>
            </a:r>
            <a:r>
              <a:rPr sz="861" spc="14" dirty="0">
                <a:latin typeface="Meiryo UI"/>
                <a:cs typeface="Meiryo UI"/>
              </a:rPr>
              <a:t>せる」</a:t>
            </a:r>
            <a:r>
              <a:rPr sz="861" spc="18" dirty="0">
                <a:latin typeface="Meiryo UI"/>
                <a:cs typeface="Meiryo UI"/>
              </a:rPr>
              <a:t>方法</a:t>
            </a:r>
            <a:r>
              <a:rPr sz="861" spc="9" dirty="0">
                <a:latin typeface="Meiryo UI"/>
                <a:cs typeface="Meiryo UI"/>
              </a:rPr>
              <a:t>、</a:t>
            </a:r>
            <a:r>
              <a:rPr sz="861" spc="14" dirty="0">
                <a:latin typeface="Meiryo UI"/>
                <a:cs typeface="Meiryo UI"/>
              </a:rPr>
              <a:t>「</a:t>
            </a:r>
            <a:r>
              <a:rPr sz="861" spc="18" dirty="0">
                <a:latin typeface="Meiryo UI"/>
                <a:cs typeface="Meiryo UI"/>
              </a:rPr>
              <a:t>期待値</a:t>
            </a:r>
            <a:r>
              <a:rPr sz="861" spc="14" dirty="0">
                <a:latin typeface="Meiryo UI"/>
                <a:cs typeface="Meiryo UI"/>
              </a:rPr>
              <a:t>」</a:t>
            </a:r>
            <a:r>
              <a:rPr sz="861" spc="9" dirty="0">
                <a:latin typeface="Meiryo UI"/>
                <a:cs typeface="Meiryo UI"/>
              </a:rPr>
              <a:t>を</a:t>
            </a:r>
            <a:r>
              <a:rPr sz="861" spc="18" dirty="0">
                <a:latin typeface="Meiryo UI"/>
                <a:cs typeface="Meiryo UI"/>
              </a:rPr>
              <a:t>知</a:t>
            </a:r>
            <a:r>
              <a:rPr sz="861" spc="14" dirty="0">
                <a:latin typeface="Meiryo UI"/>
                <a:cs typeface="Meiryo UI"/>
              </a:rPr>
              <a:t>ろ</a:t>
            </a:r>
            <a:r>
              <a:rPr sz="861" spc="9" dirty="0">
                <a:latin typeface="Meiryo UI"/>
                <a:cs typeface="Meiryo UI"/>
              </a:rPr>
              <a:t>う。</a:t>
            </a:r>
            <a:endParaRPr sz="861">
              <a:latin typeface="Meiryo UI"/>
              <a:cs typeface="Meiryo UI"/>
            </a:endParaRPr>
          </a:p>
        </p:txBody>
      </p:sp>
      <p:sp>
        <p:nvSpPr>
          <p:cNvPr id="71" name="object 71"/>
          <p:cNvSpPr txBox="1"/>
          <p:nvPr/>
        </p:nvSpPr>
        <p:spPr>
          <a:xfrm>
            <a:off x="6014924" y="5517531"/>
            <a:ext cx="2469686" cy="678667"/>
          </a:xfrm>
          <a:prstGeom prst="rect">
            <a:avLst/>
          </a:prstGeom>
        </p:spPr>
        <p:txBody>
          <a:bodyPr vert="horz" wrap="square" lIns="0" tIns="10941" rIns="0" bIns="0" rtlCol="0">
            <a:spAutoFit/>
          </a:bodyPr>
          <a:lstStyle/>
          <a:p>
            <a:pPr marL="95586" marR="4607" indent="-84645">
              <a:lnSpc>
                <a:spcPct val="102099"/>
              </a:lnSpc>
              <a:spcBef>
                <a:spcPts val="86"/>
              </a:spcBef>
            </a:pPr>
            <a:r>
              <a:rPr sz="861" spc="14" dirty="0">
                <a:latin typeface="Meiryo UI"/>
                <a:cs typeface="Meiryo UI"/>
              </a:rPr>
              <a:t>・タ</a:t>
            </a:r>
            <a:r>
              <a:rPr sz="861" spc="18" dirty="0">
                <a:latin typeface="Meiryo UI"/>
                <a:cs typeface="Meiryo UI"/>
              </a:rPr>
              <a:t>ンザ</a:t>
            </a:r>
            <a:r>
              <a:rPr sz="861" spc="5" dirty="0">
                <a:latin typeface="Meiryo UI"/>
                <a:cs typeface="Meiryo UI"/>
              </a:rPr>
              <a:t>ニ</a:t>
            </a:r>
            <a:r>
              <a:rPr sz="861" spc="23" dirty="0">
                <a:latin typeface="Meiryo UI"/>
                <a:cs typeface="Meiryo UI"/>
              </a:rPr>
              <a:t>ア</a:t>
            </a:r>
            <a:r>
              <a:rPr sz="861" spc="9" dirty="0">
                <a:latin typeface="Meiryo UI"/>
                <a:cs typeface="Meiryo UI"/>
              </a:rPr>
              <a:t>のよ</a:t>
            </a:r>
            <a:r>
              <a:rPr sz="861" spc="18" dirty="0">
                <a:latin typeface="Meiryo UI"/>
                <a:cs typeface="Meiryo UI"/>
              </a:rPr>
              <a:t>う</a:t>
            </a:r>
            <a:r>
              <a:rPr sz="861" spc="9" dirty="0">
                <a:latin typeface="Meiryo UI"/>
                <a:cs typeface="Meiryo UI"/>
              </a:rPr>
              <a:t>な</a:t>
            </a:r>
            <a:r>
              <a:rPr sz="861" spc="18" dirty="0">
                <a:latin typeface="Meiryo UI"/>
                <a:cs typeface="Meiryo UI"/>
              </a:rPr>
              <a:t>人</a:t>
            </a:r>
            <a:r>
              <a:rPr sz="861" spc="27" dirty="0">
                <a:latin typeface="Meiryo UI"/>
                <a:cs typeface="Meiryo UI"/>
              </a:rPr>
              <a:t>口</a:t>
            </a:r>
            <a:r>
              <a:rPr sz="861" spc="18" dirty="0">
                <a:latin typeface="Meiryo UI"/>
                <a:cs typeface="Meiryo UI"/>
              </a:rPr>
              <a:t>密</a:t>
            </a:r>
            <a:r>
              <a:rPr sz="861" spc="27" dirty="0">
                <a:latin typeface="Meiryo UI"/>
                <a:cs typeface="Meiryo UI"/>
              </a:rPr>
              <a:t>度</a:t>
            </a:r>
            <a:r>
              <a:rPr sz="861" spc="23" dirty="0">
                <a:latin typeface="Meiryo UI"/>
                <a:cs typeface="Meiryo UI"/>
              </a:rPr>
              <a:t>の</a:t>
            </a:r>
            <a:r>
              <a:rPr sz="861" spc="18" dirty="0">
                <a:latin typeface="Meiryo UI"/>
                <a:cs typeface="Meiryo UI"/>
              </a:rPr>
              <a:t>低</a:t>
            </a:r>
            <a:r>
              <a:rPr sz="861" spc="9" dirty="0">
                <a:latin typeface="Meiryo UI"/>
                <a:cs typeface="Meiryo UI"/>
              </a:rPr>
              <a:t>い</a:t>
            </a:r>
            <a:r>
              <a:rPr sz="861" spc="18" dirty="0">
                <a:latin typeface="Meiryo UI"/>
                <a:cs typeface="Meiryo UI"/>
              </a:rPr>
              <a:t>未</a:t>
            </a:r>
            <a:r>
              <a:rPr sz="861" spc="27" dirty="0">
                <a:latin typeface="Meiryo UI"/>
                <a:cs typeface="Meiryo UI"/>
              </a:rPr>
              <a:t>電</a:t>
            </a:r>
            <a:r>
              <a:rPr sz="861" spc="18" dirty="0">
                <a:latin typeface="Meiryo UI"/>
                <a:cs typeface="Meiryo UI"/>
              </a:rPr>
              <a:t>化</a:t>
            </a:r>
            <a:r>
              <a:rPr sz="861" spc="27" dirty="0">
                <a:latin typeface="Meiryo UI"/>
                <a:cs typeface="Meiryo UI"/>
              </a:rPr>
              <a:t>国</a:t>
            </a:r>
            <a:r>
              <a:rPr sz="861" spc="23" dirty="0">
                <a:latin typeface="Meiryo UI"/>
                <a:cs typeface="Meiryo UI"/>
              </a:rPr>
              <a:t>で</a:t>
            </a:r>
            <a:r>
              <a:rPr sz="861" spc="9" dirty="0">
                <a:latin typeface="Meiryo UI"/>
                <a:cs typeface="Meiryo UI"/>
              </a:rPr>
              <a:t>は、ど</a:t>
            </a:r>
            <a:r>
              <a:rPr sz="861" spc="14" dirty="0">
                <a:latin typeface="Meiryo UI"/>
                <a:cs typeface="Meiryo UI"/>
              </a:rPr>
              <a:t>ん </a:t>
            </a:r>
            <a:r>
              <a:rPr sz="861" spc="9" dirty="0">
                <a:latin typeface="Meiryo UI"/>
                <a:cs typeface="Meiryo UI"/>
              </a:rPr>
              <a:t>な</a:t>
            </a:r>
            <a:r>
              <a:rPr sz="861" spc="18" dirty="0">
                <a:latin typeface="Meiryo UI"/>
                <a:cs typeface="Meiryo UI"/>
              </a:rPr>
              <a:t>発電</a:t>
            </a:r>
            <a:r>
              <a:rPr sz="861" spc="14" dirty="0">
                <a:latin typeface="Meiryo UI"/>
                <a:cs typeface="Meiryo UI"/>
              </a:rPr>
              <a:t>・</a:t>
            </a:r>
            <a:r>
              <a:rPr sz="861" spc="18" dirty="0">
                <a:latin typeface="Meiryo UI"/>
                <a:cs typeface="Meiryo UI"/>
              </a:rPr>
              <a:t>送電イ</a:t>
            </a:r>
            <a:r>
              <a:rPr sz="861" spc="5" dirty="0">
                <a:latin typeface="Meiryo UI"/>
                <a:cs typeface="Meiryo UI"/>
              </a:rPr>
              <a:t>ン</a:t>
            </a:r>
            <a:r>
              <a:rPr sz="861" spc="9" dirty="0">
                <a:latin typeface="Meiryo UI"/>
                <a:cs typeface="Meiryo UI"/>
              </a:rPr>
              <a:t>フ</a:t>
            </a:r>
            <a:r>
              <a:rPr sz="861" spc="14" dirty="0">
                <a:latin typeface="Meiryo UI"/>
                <a:cs typeface="Meiryo UI"/>
              </a:rPr>
              <a:t>ラ</a:t>
            </a:r>
            <a:r>
              <a:rPr sz="861" spc="9" dirty="0">
                <a:latin typeface="Meiryo UI"/>
                <a:cs typeface="Meiryo UI"/>
              </a:rPr>
              <a:t>を</a:t>
            </a:r>
            <a:r>
              <a:rPr sz="861" spc="18" dirty="0">
                <a:latin typeface="Meiryo UI"/>
                <a:cs typeface="Meiryo UI"/>
              </a:rPr>
              <a:t>作</a:t>
            </a:r>
            <a:r>
              <a:rPr sz="861" spc="14" dirty="0">
                <a:latin typeface="Meiryo UI"/>
                <a:cs typeface="Meiryo UI"/>
              </a:rPr>
              <a:t>る</a:t>
            </a:r>
            <a:r>
              <a:rPr sz="861" spc="9" dirty="0">
                <a:latin typeface="Meiryo UI"/>
                <a:cs typeface="Meiryo UI"/>
              </a:rPr>
              <a:t>べき</a:t>
            </a:r>
            <a:r>
              <a:rPr sz="861" spc="18" dirty="0">
                <a:latin typeface="Meiryo UI"/>
                <a:cs typeface="Meiryo UI"/>
              </a:rPr>
              <a:t>？</a:t>
            </a:r>
            <a:endParaRPr sz="861">
              <a:latin typeface="Meiryo UI"/>
              <a:cs typeface="Meiryo UI"/>
            </a:endParaRPr>
          </a:p>
          <a:p>
            <a:pPr marL="11516">
              <a:spcBef>
                <a:spcPts val="36"/>
              </a:spcBef>
            </a:pPr>
            <a:r>
              <a:rPr sz="861" spc="14" dirty="0">
                <a:latin typeface="Meiryo UI"/>
                <a:cs typeface="Meiryo UI"/>
              </a:rPr>
              <a:t>・カ</a:t>
            </a:r>
            <a:r>
              <a:rPr sz="861" spc="5" dirty="0">
                <a:latin typeface="Meiryo UI"/>
                <a:cs typeface="Meiryo UI"/>
              </a:rPr>
              <a:t>ン</a:t>
            </a:r>
            <a:r>
              <a:rPr sz="861" spc="9" dirty="0">
                <a:latin typeface="Meiryo UI"/>
                <a:cs typeface="Meiryo UI"/>
              </a:rPr>
              <a:t>ボジアの</a:t>
            </a:r>
            <a:r>
              <a:rPr sz="861" spc="18" dirty="0">
                <a:latin typeface="Meiryo UI"/>
                <a:cs typeface="Meiryo UI"/>
              </a:rPr>
              <a:t>貧困層</a:t>
            </a:r>
            <a:r>
              <a:rPr sz="861" spc="9" dirty="0">
                <a:latin typeface="Meiryo UI"/>
                <a:cs typeface="Meiryo UI"/>
              </a:rPr>
              <a:t>の</a:t>
            </a:r>
            <a:r>
              <a:rPr sz="861" spc="18" dirty="0">
                <a:latin typeface="Meiryo UI"/>
                <a:cs typeface="Meiryo UI"/>
              </a:rPr>
              <a:t>悪循環</a:t>
            </a:r>
            <a:r>
              <a:rPr sz="861" spc="9" dirty="0">
                <a:latin typeface="Meiryo UI"/>
                <a:cs typeface="Meiryo UI"/>
              </a:rPr>
              <a:t>を</a:t>
            </a:r>
            <a:r>
              <a:rPr sz="861" spc="18" dirty="0">
                <a:latin typeface="Meiryo UI"/>
                <a:cs typeface="Meiryo UI"/>
              </a:rPr>
              <a:t>好循環</a:t>
            </a:r>
            <a:r>
              <a:rPr sz="861" spc="14" dirty="0">
                <a:latin typeface="Meiryo UI"/>
                <a:cs typeface="Meiryo UI"/>
              </a:rPr>
              <a:t>に</a:t>
            </a:r>
            <a:r>
              <a:rPr sz="861" spc="18" dirty="0">
                <a:latin typeface="Meiryo UI"/>
                <a:cs typeface="Meiryo UI"/>
              </a:rPr>
              <a:t>変</a:t>
            </a:r>
            <a:r>
              <a:rPr sz="861" spc="14" dirty="0">
                <a:latin typeface="Meiryo UI"/>
                <a:cs typeface="Meiryo UI"/>
              </a:rPr>
              <a:t>えるに</a:t>
            </a:r>
            <a:r>
              <a:rPr sz="861" spc="9" dirty="0">
                <a:latin typeface="Meiryo UI"/>
                <a:cs typeface="Meiryo UI"/>
              </a:rPr>
              <a:t>は</a:t>
            </a:r>
            <a:r>
              <a:rPr sz="861" spc="18" dirty="0">
                <a:latin typeface="Meiryo UI"/>
                <a:cs typeface="Meiryo UI"/>
              </a:rPr>
              <a:t>？</a:t>
            </a:r>
            <a:endParaRPr sz="861">
              <a:latin typeface="Meiryo UI"/>
              <a:cs typeface="Meiryo UI"/>
            </a:endParaRPr>
          </a:p>
          <a:p>
            <a:pPr marL="11516">
              <a:spcBef>
                <a:spcPts val="18"/>
              </a:spcBef>
            </a:pPr>
            <a:r>
              <a:rPr sz="861" spc="14" dirty="0">
                <a:latin typeface="Meiryo UI"/>
                <a:cs typeface="Meiryo UI"/>
              </a:rPr>
              <a:t>・</a:t>
            </a:r>
            <a:r>
              <a:rPr sz="861" spc="18" dirty="0">
                <a:latin typeface="Meiryo UI"/>
                <a:cs typeface="Meiryo UI"/>
              </a:rPr>
              <a:t>航空産業</a:t>
            </a:r>
            <a:r>
              <a:rPr sz="861" spc="9" dirty="0">
                <a:latin typeface="Meiryo UI"/>
                <a:cs typeface="Meiryo UI"/>
              </a:rPr>
              <a:t>は</a:t>
            </a:r>
            <a:r>
              <a:rPr sz="861" spc="18" dirty="0">
                <a:latin typeface="Meiryo UI"/>
                <a:cs typeface="Meiryo UI"/>
              </a:rPr>
              <a:t>地球温暖化</a:t>
            </a:r>
            <a:r>
              <a:rPr sz="861" spc="9" dirty="0">
                <a:latin typeface="Meiryo UI"/>
                <a:cs typeface="Meiryo UI"/>
              </a:rPr>
              <a:t>を</a:t>
            </a:r>
            <a:r>
              <a:rPr sz="861" spc="14" dirty="0">
                <a:latin typeface="Meiryo UI"/>
                <a:cs typeface="Meiryo UI"/>
              </a:rPr>
              <a:t>どう乗り越える？</a:t>
            </a:r>
            <a:endParaRPr sz="861">
              <a:latin typeface="Meiryo UI"/>
              <a:cs typeface="Meiryo UI"/>
            </a:endParaRPr>
          </a:p>
          <a:p>
            <a:pPr marL="11516">
              <a:spcBef>
                <a:spcPts val="23"/>
              </a:spcBef>
              <a:tabLst>
                <a:tab pos="1872560" algn="l"/>
              </a:tabLst>
            </a:pPr>
            <a:r>
              <a:rPr sz="861" spc="14" dirty="0">
                <a:latin typeface="Meiryo UI"/>
                <a:cs typeface="Meiryo UI"/>
              </a:rPr>
              <a:t>・</a:t>
            </a:r>
            <a:r>
              <a:rPr sz="861" spc="18" dirty="0">
                <a:latin typeface="Meiryo UI"/>
                <a:cs typeface="Meiryo UI"/>
              </a:rPr>
              <a:t>新型</a:t>
            </a:r>
            <a:r>
              <a:rPr sz="861" spc="14" dirty="0">
                <a:latin typeface="Meiryo UI"/>
                <a:cs typeface="Meiryo UI"/>
              </a:rPr>
              <a:t>コ</a:t>
            </a:r>
            <a:r>
              <a:rPr sz="861" spc="18" dirty="0">
                <a:latin typeface="Meiryo UI"/>
                <a:cs typeface="Meiryo UI"/>
              </a:rPr>
              <a:t>ロ</a:t>
            </a:r>
            <a:r>
              <a:rPr sz="861" spc="14" dirty="0">
                <a:latin typeface="Meiryo UI"/>
                <a:cs typeface="Meiryo UI"/>
              </a:rPr>
              <a:t>ナ</a:t>
            </a:r>
            <a:r>
              <a:rPr sz="861" spc="9" dirty="0">
                <a:latin typeface="Meiryo UI"/>
                <a:cs typeface="Meiryo UI"/>
              </a:rPr>
              <a:t>ウ</a:t>
            </a:r>
            <a:r>
              <a:rPr sz="861" spc="18" dirty="0">
                <a:latin typeface="Meiryo UI"/>
                <a:cs typeface="Meiryo UI"/>
              </a:rPr>
              <a:t>イ</a:t>
            </a:r>
            <a:r>
              <a:rPr sz="861" spc="9" dirty="0">
                <a:latin typeface="Meiryo UI"/>
                <a:cs typeface="Meiryo UI"/>
              </a:rPr>
              <a:t>ルス</a:t>
            </a:r>
            <a:r>
              <a:rPr sz="861" spc="18" dirty="0">
                <a:latin typeface="Meiryo UI"/>
                <a:cs typeface="Meiryo UI"/>
              </a:rPr>
              <a:t>対策</a:t>
            </a:r>
            <a:r>
              <a:rPr sz="861" spc="9" dirty="0">
                <a:latin typeface="Meiryo UI"/>
                <a:cs typeface="Meiryo UI"/>
              </a:rPr>
              <a:t>を</a:t>
            </a:r>
            <a:r>
              <a:rPr sz="861" spc="18" dirty="0">
                <a:latin typeface="Meiryo UI"/>
                <a:cs typeface="Meiryo UI"/>
              </a:rPr>
              <a:t>科学し</a:t>
            </a:r>
            <a:r>
              <a:rPr sz="861" spc="9" dirty="0">
                <a:latin typeface="Meiryo UI"/>
                <a:cs typeface="Meiryo UI"/>
              </a:rPr>
              <a:t>よう	</a:t>
            </a:r>
            <a:r>
              <a:rPr sz="861" spc="18" dirty="0">
                <a:latin typeface="Meiryo UI"/>
                <a:cs typeface="Meiryo UI"/>
              </a:rPr>
              <a:t>等</a:t>
            </a:r>
            <a:endParaRPr sz="861">
              <a:latin typeface="Meiryo UI"/>
              <a:cs typeface="Meiryo UI"/>
            </a:endParaRPr>
          </a:p>
        </p:txBody>
      </p:sp>
      <p:sp>
        <p:nvSpPr>
          <p:cNvPr id="72" name="object 72"/>
          <p:cNvSpPr txBox="1">
            <a:spLocks noGrp="1"/>
          </p:cNvSpPr>
          <p:nvPr>
            <p:ph type="body" idx="1"/>
          </p:nvPr>
        </p:nvSpPr>
        <p:spPr>
          <a:xfrm>
            <a:off x="1443844" y="1694757"/>
            <a:ext cx="4432424" cy="3407055"/>
          </a:xfrm>
          <a:prstGeom prst="rect">
            <a:avLst/>
          </a:prstGeom>
        </p:spPr>
        <p:txBody>
          <a:bodyPr vert="horz" wrap="square" lIns="0" tIns="21305" rIns="0" bIns="0" rtlCol="0">
            <a:spAutoFit/>
          </a:bodyPr>
          <a:lstStyle/>
          <a:p>
            <a:pPr marR="101920"/>
            <a:r>
              <a:rPr sz="1000" spc="27" dirty="0"/>
              <a:t>端末</a:t>
            </a:r>
            <a:r>
              <a:rPr sz="1000" spc="23" dirty="0"/>
              <a:t>での</a:t>
            </a:r>
            <a:r>
              <a:rPr sz="1000" spc="27" dirty="0"/>
              <a:t>学</a:t>
            </a:r>
            <a:r>
              <a:rPr sz="1000" spc="14" dirty="0"/>
              <a:t>習</a:t>
            </a:r>
            <a:r>
              <a:rPr sz="1000" spc="27" dirty="0"/>
              <a:t>環境</a:t>
            </a:r>
            <a:r>
              <a:rPr sz="1000" spc="14" dirty="0"/>
              <a:t>が</a:t>
            </a:r>
            <a:r>
              <a:rPr sz="1000" spc="27" dirty="0"/>
              <a:t>急速に整</a:t>
            </a:r>
            <a:r>
              <a:rPr sz="1000" spc="14" dirty="0"/>
              <a:t>備</a:t>
            </a:r>
            <a:r>
              <a:rPr sz="1000" spc="18" dirty="0"/>
              <a:t>され</a:t>
            </a:r>
            <a:r>
              <a:rPr sz="1000" spc="27" dirty="0"/>
              <a:t>て</a:t>
            </a:r>
            <a:r>
              <a:rPr sz="1000" spc="23" dirty="0"/>
              <a:t>い</a:t>
            </a:r>
            <a:r>
              <a:rPr sz="1000" spc="9" dirty="0"/>
              <a:t>ま</a:t>
            </a:r>
            <a:r>
              <a:rPr sz="1000" spc="32" dirty="0"/>
              <a:t>す</a:t>
            </a:r>
            <a:r>
              <a:rPr sz="1000" spc="18" dirty="0"/>
              <a:t>。コ</a:t>
            </a:r>
            <a:r>
              <a:rPr sz="1000" spc="27" dirty="0"/>
              <a:t>ロ</a:t>
            </a:r>
            <a:r>
              <a:rPr sz="1000" spc="23" dirty="0"/>
              <a:t>ナ</a:t>
            </a:r>
            <a:r>
              <a:rPr sz="1000" spc="27" dirty="0"/>
              <a:t>禍</a:t>
            </a:r>
            <a:r>
              <a:rPr sz="1000" spc="23" dirty="0"/>
              <a:t>で</a:t>
            </a:r>
            <a:r>
              <a:rPr sz="1000" spc="14" dirty="0"/>
              <a:t>の</a:t>
            </a:r>
            <a:r>
              <a:rPr sz="1000" spc="27" dirty="0"/>
              <a:t>臨</a:t>
            </a:r>
            <a:r>
              <a:rPr sz="1000" spc="14" dirty="0"/>
              <a:t>時</a:t>
            </a:r>
            <a:r>
              <a:rPr sz="1000" spc="27" dirty="0"/>
              <a:t>休校</a:t>
            </a:r>
            <a:r>
              <a:rPr sz="1000" spc="-5" dirty="0"/>
              <a:t>・ 分散登校時に</a:t>
            </a:r>
            <a:r>
              <a:rPr sz="1000" spc="-9" dirty="0"/>
              <a:t>も</a:t>
            </a:r>
            <a:r>
              <a:rPr sz="1000" spc="-5" dirty="0"/>
              <a:t>学び</a:t>
            </a:r>
            <a:r>
              <a:rPr sz="1000" spc="-14" dirty="0"/>
              <a:t>を</a:t>
            </a:r>
            <a:r>
              <a:rPr sz="1000" spc="-5" dirty="0"/>
              <a:t>継続</a:t>
            </a:r>
            <a:r>
              <a:rPr sz="1000" spc="-9" dirty="0"/>
              <a:t>で</a:t>
            </a:r>
            <a:r>
              <a:rPr sz="1000" spc="-14" dirty="0"/>
              <a:t>き</a:t>
            </a:r>
            <a:r>
              <a:rPr sz="1000" spc="-9" dirty="0"/>
              <a:t>る</a:t>
            </a:r>
            <a:r>
              <a:rPr sz="1000" spc="-5" dirty="0"/>
              <a:t>環境整備</a:t>
            </a:r>
            <a:r>
              <a:rPr sz="1000" spc="-9" dirty="0"/>
              <a:t>も</a:t>
            </a:r>
            <a:r>
              <a:rPr sz="1000" spc="-5" dirty="0"/>
              <a:t>、急ぐ必要</a:t>
            </a:r>
            <a:r>
              <a:rPr sz="1000" spc="-9" dirty="0"/>
              <a:t>があ</a:t>
            </a:r>
            <a:r>
              <a:rPr sz="1000" spc="-5" dirty="0"/>
              <a:t>り</a:t>
            </a:r>
            <a:r>
              <a:rPr sz="1000" spc="-14" dirty="0"/>
              <a:t>ま</a:t>
            </a:r>
            <a:r>
              <a:rPr sz="1000" dirty="0"/>
              <a:t>す</a:t>
            </a:r>
            <a:r>
              <a:rPr sz="1000" spc="-5" dirty="0"/>
              <a:t>。</a:t>
            </a:r>
          </a:p>
          <a:p>
            <a:pPr marR="103647"/>
            <a:r>
              <a:rPr sz="1000" spc="5" dirty="0"/>
              <a:t>本事業</a:t>
            </a:r>
            <a:r>
              <a:rPr sz="1000" dirty="0"/>
              <a:t>では</a:t>
            </a:r>
            <a:r>
              <a:rPr sz="1000" spc="18" dirty="0"/>
              <a:t>、</a:t>
            </a:r>
            <a:r>
              <a:rPr sz="1000" spc="5" dirty="0"/>
              <a:t>政府全</a:t>
            </a:r>
            <a:r>
              <a:rPr sz="1000" spc="14" dirty="0"/>
              <a:t>体</a:t>
            </a:r>
            <a:r>
              <a:rPr sz="1000" dirty="0"/>
              <a:t>で</a:t>
            </a:r>
            <a:r>
              <a:rPr sz="1000" spc="5" dirty="0"/>
              <a:t>進</a:t>
            </a:r>
            <a:r>
              <a:rPr sz="1000" dirty="0"/>
              <a:t>める</a:t>
            </a:r>
            <a:r>
              <a:rPr sz="1000" spc="5" dirty="0"/>
              <a:t>「</a:t>
            </a:r>
            <a:r>
              <a:rPr sz="1000" dirty="0"/>
              <a:t>GIGA</a:t>
            </a:r>
            <a:r>
              <a:rPr sz="1000" spc="9" dirty="0"/>
              <a:t>スク</a:t>
            </a:r>
            <a:r>
              <a:rPr sz="1000" dirty="0"/>
              <a:t>ール</a:t>
            </a:r>
            <a:r>
              <a:rPr sz="1000" spc="5" dirty="0"/>
              <a:t>構想」</a:t>
            </a:r>
            <a:r>
              <a:rPr sz="1000" dirty="0"/>
              <a:t>の</a:t>
            </a:r>
            <a:r>
              <a:rPr sz="1000" spc="5" dirty="0"/>
              <a:t>一環として</a:t>
            </a:r>
            <a:r>
              <a:rPr sz="1000" spc="9" dirty="0"/>
              <a:t>、</a:t>
            </a:r>
            <a:r>
              <a:rPr sz="1000" spc="5" dirty="0"/>
              <a:t>「</a:t>
            </a:r>
            <a:r>
              <a:rPr sz="1000" spc="-5" dirty="0"/>
              <a:t>１ </a:t>
            </a:r>
            <a:r>
              <a:rPr sz="1000" spc="-390" dirty="0"/>
              <a:t> </a:t>
            </a:r>
            <a:r>
              <a:rPr sz="1000" spc="-5" dirty="0"/>
              <a:t>人１台端末」環境</a:t>
            </a:r>
            <a:r>
              <a:rPr sz="1000" spc="-9" dirty="0"/>
              <a:t>での</a:t>
            </a:r>
            <a:r>
              <a:rPr sz="1000" spc="-5" dirty="0"/>
              <a:t>学び方改革</a:t>
            </a:r>
            <a:r>
              <a:rPr sz="1000" spc="-14" dirty="0"/>
              <a:t>を</a:t>
            </a:r>
            <a:r>
              <a:rPr sz="1000" spc="-5" dirty="0"/>
              <a:t>２つ</a:t>
            </a:r>
            <a:r>
              <a:rPr sz="1000" spc="-9" dirty="0"/>
              <a:t>の</a:t>
            </a:r>
            <a:r>
              <a:rPr sz="1000" spc="-5" dirty="0"/>
              <a:t>方法</a:t>
            </a:r>
            <a:r>
              <a:rPr sz="1000" spc="-9" dirty="0"/>
              <a:t>で</a:t>
            </a:r>
            <a:r>
              <a:rPr sz="1000" spc="-5" dirty="0"/>
              <a:t>支援</a:t>
            </a:r>
            <a:r>
              <a:rPr sz="1000" spc="-9" dirty="0"/>
              <a:t>し</a:t>
            </a:r>
            <a:r>
              <a:rPr sz="1000" spc="-14" dirty="0"/>
              <a:t>ま</a:t>
            </a:r>
            <a:r>
              <a:rPr sz="1000" dirty="0"/>
              <a:t>す</a:t>
            </a:r>
            <a:r>
              <a:rPr sz="1000" spc="-5" dirty="0"/>
              <a:t>。</a:t>
            </a:r>
          </a:p>
          <a:p>
            <a:r>
              <a:rPr sz="1000" spc="77" dirty="0"/>
              <a:t>ま</a:t>
            </a:r>
            <a:r>
              <a:rPr sz="1000" spc="86" dirty="0"/>
              <a:t>ず</a:t>
            </a:r>
            <a:r>
              <a:rPr sz="1000" spc="82" dirty="0"/>
              <a:t>、市</a:t>
            </a:r>
            <a:r>
              <a:rPr sz="1000" spc="68" dirty="0"/>
              <a:t>販</a:t>
            </a:r>
            <a:r>
              <a:rPr sz="1000" spc="77" dirty="0"/>
              <a:t>の</a:t>
            </a:r>
            <a:r>
              <a:rPr sz="1000" spc="-18" dirty="0"/>
              <a:t>EdTech</a:t>
            </a:r>
            <a:r>
              <a:rPr sz="1000" spc="77" dirty="0"/>
              <a:t>を</a:t>
            </a:r>
            <a:r>
              <a:rPr sz="1000" spc="82" dirty="0"/>
              <a:t>用</a:t>
            </a:r>
            <a:r>
              <a:rPr sz="1000" spc="77" dirty="0"/>
              <a:t>い</a:t>
            </a:r>
            <a:r>
              <a:rPr sz="1000" spc="82" dirty="0"/>
              <a:t>て</a:t>
            </a:r>
            <a:r>
              <a:rPr sz="1000" spc="68" dirty="0"/>
              <a:t>学</a:t>
            </a:r>
            <a:r>
              <a:rPr sz="1000" spc="82" dirty="0"/>
              <a:t>習ス</a:t>
            </a:r>
            <a:r>
              <a:rPr sz="1000" spc="73" dirty="0"/>
              <a:t>タ</a:t>
            </a:r>
            <a:r>
              <a:rPr sz="1000" spc="82" dirty="0"/>
              <a:t>イ</a:t>
            </a:r>
            <a:r>
              <a:rPr sz="1000" spc="68" dirty="0"/>
              <a:t>ル</a:t>
            </a:r>
            <a:r>
              <a:rPr sz="1000" spc="77" dirty="0"/>
              <a:t>の</a:t>
            </a:r>
            <a:r>
              <a:rPr sz="1000" spc="82" dirty="0"/>
              <a:t>転換</a:t>
            </a:r>
            <a:r>
              <a:rPr sz="1000" spc="77" dirty="0"/>
              <a:t>を</a:t>
            </a:r>
            <a:r>
              <a:rPr sz="1000" spc="82" dirty="0"/>
              <a:t>進</a:t>
            </a:r>
            <a:r>
              <a:rPr sz="1000" spc="68" dirty="0"/>
              <a:t>め</a:t>
            </a:r>
            <a:r>
              <a:rPr sz="1000" spc="82" dirty="0"/>
              <a:t>た</a:t>
            </a:r>
            <a:r>
              <a:rPr sz="1000" spc="77" dirty="0"/>
              <a:t>い</a:t>
            </a:r>
            <a:r>
              <a:rPr sz="1000" spc="68" dirty="0"/>
              <a:t>学</a:t>
            </a:r>
            <a:r>
              <a:rPr sz="1000" spc="82" dirty="0"/>
              <a:t>校</a:t>
            </a:r>
            <a:r>
              <a:rPr sz="1000" spc="-5" dirty="0"/>
              <a:t>等</a:t>
            </a:r>
          </a:p>
          <a:p>
            <a:pPr marR="4607"/>
            <a:r>
              <a:rPr sz="1000" spc="5" dirty="0"/>
              <a:t>（学校</a:t>
            </a:r>
            <a:r>
              <a:rPr sz="1000" spc="14" dirty="0"/>
              <a:t>お</a:t>
            </a:r>
            <a:r>
              <a:rPr sz="1000" dirty="0"/>
              <a:t>よ</a:t>
            </a:r>
            <a:r>
              <a:rPr sz="1000" spc="5" dirty="0"/>
              <a:t>び</a:t>
            </a:r>
            <a:r>
              <a:rPr sz="1000" spc="14" dirty="0"/>
              <a:t>一</a:t>
            </a:r>
            <a:r>
              <a:rPr sz="1000" spc="5" dirty="0"/>
              <a:t>定</a:t>
            </a:r>
            <a:r>
              <a:rPr sz="1000" spc="14" dirty="0"/>
              <a:t>基</a:t>
            </a:r>
            <a:r>
              <a:rPr sz="1000" spc="5" dirty="0"/>
              <a:t>準</a:t>
            </a:r>
            <a:r>
              <a:rPr sz="1000" dirty="0"/>
              <a:t>を</a:t>
            </a:r>
            <a:r>
              <a:rPr sz="1000" spc="5" dirty="0"/>
              <a:t>満た</a:t>
            </a:r>
            <a:r>
              <a:rPr sz="1000" spc="9" dirty="0"/>
              <a:t>すオ</a:t>
            </a:r>
            <a:r>
              <a:rPr sz="1000" dirty="0"/>
              <a:t>ル</a:t>
            </a:r>
            <a:r>
              <a:rPr sz="1000" spc="9" dirty="0"/>
              <a:t>タナテ</a:t>
            </a:r>
            <a:r>
              <a:rPr sz="1000" spc="14" dirty="0"/>
              <a:t>ィ</a:t>
            </a:r>
            <a:r>
              <a:rPr sz="1000" dirty="0"/>
              <a:t>ブ</a:t>
            </a:r>
            <a:r>
              <a:rPr sz="1000" spc="9" dirty="0"/>
              <a:t>スク</a:t>
            </a:r>
            <a:r>
              <a:rPr sz="1000" dirty="0"/>
              <a:t>ール</a:t>
            </a:r>
            <a:r>
              <a:rPr sz="1000" spc="5" dirty="0"/>
              <a:t>）</a:t>
            </a:r>
            <a:r>
              <a:rPr sz="1000" dirty="0"/>
              <a:t>への</a:t>
            </a:r>
            <a:r>
              <a:rPr sz="1000" spc="14" dirty="0"/>
              <a:t>試験</a:t>
            </a:r>
            <a:r>
              <a:rPr sz="1000" spc="5" dirty="0"/>
              <a:t>導入</a:t>
            </a:r>
            <a:r>
              <a:rPr sz="1000" dirty="0"/>
              <a:t>を</a:t>
            </a:r>
            <a:r>
              <a:rPr sz="1000" spc="-5" dirty="0"/>
              <a:t>、 </a:t>
            </a:r>
            <a:r>
              <a:rPr sz="1000" spc="36" dirty="0"/>
              <a:t>学校等</a:t>
            </a:r>
            <a:r>
              <a:rPr sz="1000" spc="41" dirty="0"/>
              <a:t>に</a:t>
            </a:r>
            <a:r>
              <a:rPr sz="1000" spc="32" dirty="0"/>
              <a:t>よる</a:t>
            </a:r>
            <a:r>
              <a:rPr sz="1000" spc="50" dirty="0"/>
              <a:t>費</a:t>
            </a:r>
            <a:r>
              <a:rPr sz="1000" spc="36" dirty="0"/>
              <a:t>用</a:t>
            </a:r>
            <a:r>
              <a:rPr sz="1000" spc="50" dirty="0"/>
              <a:t>負</a:t>
            </a:r>
            <a:r>
              <a:rPr sz="1000" spc="36" dirty="0"/>
              <a:t>担が生じ</a:t>
            </a:r>
            <a:r>
              <a:rPr sz="1000" spc="32" dirty="0"/>
              <a:t>な</a:t>
            </a:r>
            <a:r>
              <a:rPr sz="1000" spc="36" dirty="0"/>
              <a:t>い形</a:t>
            </a:r>
            <a:r>
              <a:rPr sz="1000" spc="45" dirty="0"/>
              <a:t>で</a:t>
            </a:r>
            <a:r>
              <a:rPr sz="1000" spc="36" dirty="0"/>
              <a:t>進</a:t>
            </a:r>
            <a:r>
              <a:rPr sz="1000" spc="45" dirty="0"/>
              <a:t>め</a:t>
            </a:r>
            <a:r>
              <a:rPr sz="1000" spc="32" dirty="0"/>
              <a:t>る</a:t>
            </a:r>
            <a:r>
              <a:rPr sz="1000" spc="36" dirty="0"/>
              <a:t>べ</a:t>
            </a:r>
            <a:r>
              <a:rPr sz="1000" spc="32" dirty="0"/>
              <a:t>く</a:t>
            </a:r>
            <a:r>
              <a:rPr sz="1000" spc="41" dirty="0"/>
              <a:t>、</a:t>
            </a:r>
            <a:r>
              <a:rPr sz="1000" spc="36" dirty="0"/>
              <a:t>事</a:t>
            </a:r>
            <a:r>
              <a:rPr sz="1000" spc="50" dirty="0"/>
              <a:t>業</a:t>
            </a:r>
            <a:r>
              <a:rPr sz="1000" spc="32" dirty="0"/>
              <a:t>を</a:t>
            </a:r>
            <a:r>
              <a:rPr sz="1000" spc="36" dirty="0"/>
              <a:t>行う</a:t>
            </a:r>
            <a:r>
              <a:rPr sz="1000" spc="-27" dirty="0"/>
              <a:t>EdTech </a:t>
            </a:r>
            <a:r>
              <a:rPr sz="1000" spc="-23" dirty="0"/>
              <a:t> </a:t>
            </a:r>
            <a:r>
              <a:rPr sz="1000" spc="-9" dirty="0"/>
              <a:t>サービ</a:t>
            </a:r>
            <a:r>
              <a:rPr sz="1000" spc="-5" dirty="0"/>
              <a:t>ス事業者に補助</a:t>
            </a:r>
            <a:r>
              <a:rPr sz="1000" spc="-14" dirty="0"/>
              <a:t>を</a:t>
            </a:r>
            <a:r>
              <a:rPr sz="1000" spc="-9" dirty="0"/>
              <a:t>し</a:t>
            </a:r>
            <a:r>
              <a:rPr sz="1000" spc="-14" dirty="0"/>
              <a:t>ま</a:t>
            </a:r>
            <a:r>
              <a:rPr sz="1000" dirty="0"/>
              <a:t>す</a:t>
            </a:r>
            <a:r>
              <a:rPr sz="1000" spc="-5" dirty="0"/>
              <a:t>。</a:t>
            </a:r>
          </a:p>
          <a:p>
            <a:pPr marR="101920" algn="just"/>
            <a:r>
              <a:rPr sz="1000" spc="14" dirty="0"/>
              <a:t>併</a:t>
            </a:r>
            <a:r>
              <a:rPr sz="1000" spc="18" dirty="0"/>
              <a:t>せ</a:t>
            </a:r>
            <a:r>
              <a:rPr sz="1000" spc="27" dirty="0"/>
              <a:t>て、</a:t>
            </a:r>
            <a:r>
              <a:rPr sz="1000" spc="14" dirty="0"/>
              <a:t>高</a:t>
            </a:r>
            <a:r>
              <a:rPr sz="1000" spc="27" dirty="0"/>
              <a:t>校</a:t>
            </a:r>
            <a:r>
              <a:rPr sz="1000" spc="14" dirty="0"/>
              <a:t>で</a:t>
            </a:r>
            <a:r>
              <a:rPr sz="1000" spc="23" dirty="0"/>
              <a:t>の</a:t>
            </a:r>
            <a:r>
              <a:rPr sz="1000" spc="27" dirty="0"/>
              <a:t>総</a:t>
            </a:r>
            <a:r>
              <a:rPr sz="1000" spc="14" dirty="0"/>
              <a:t>合</a:t>
            </a:r>
            <a:r>
              <a:rPr sz="1000" spc="27" dirty="0"/>
              <a:t>探究・</a:t>
            </a:r>
            <a:r>
              <a:rPr sz="1000" spc="14" dirty="0"/>
              <a:t>理</a:t>
            </a:r>
            <a:r>
              <a:rPr sz="1000" spc="27" dirty="0"/>
              <a:t>数探</a:t>
            </a:r>
            <a:r>
              <a:rPr sz="1000" spc="14" dirty="0"/>
              <a:t>究</a:t>
            </a:r>
            <a:r>
              <a:rPr sz="1000" spc="27" dirty="0"/>
              <a:t>・公</a:t>
            </a:r>
            <a:r>
              <a:rPr sz="1000" spc="14" dirty="0"/>
              <a:t>共</a:t>
            </a:r>
            <a:r>
              <a:rPr sz="1000" spc="23" dirty="0"/>
              <a:t>な</a:t>
            </a:r>
            <a:r>
              <a:rPr sz="1000" spc="14" dirty="0"/>
              <a:t>ど</a:t>
            </a:r>
            <a:r>
              <a:rPr sz="1000" spc="23" dirty="0"/>
              <a:t>の</a:t>
            </a:r>
            <a:r>
              <a:rPr sz="1000" spc="27" dirty="0"/>
              <a:t>新</a:t>
            </a:r>
            <a:r>
              <a:rPr sz="1000" spc="14" dirty="0"/>
              <a:t>教科</a:t>
            </a:r>
            <a:r>
              <a:rPr sz="1000" spc="32" dirty="0"/>
              <a:t>や</a:t>
            </a:r>
            <a:r>
              <a:rPr sz="1000" spc="27" dirty="0"/>
              <a:t>中</a:t>
            </a:r>
            <a:r>
              <a:rPr sz="1000" spc="14" dirty="0"/>
              <a:t>学以</a:t>
            </a:r>
            <a:r>
              <a:rPr sz="1000" spc="-5" dirty="0"/>
              <a:t>下 </a:t>
            </a:r>
            <a:r>
              <a:rPr sz="1000" spc="23" dirty="0"/>
              <a:t>の</a:t>
            </a:r>
            <a:r>
              <a:rPr sz="1000" spc="27" dirty="0"/>
              <a:t>総合学習</a:t>
            </a:r>
            <a:r>
              <a:rPr sz="1000" spc="23" dirty="0"/>
              <a:t>を</a:t>
            </a:r>
            <a:r>
              <a:rPr sz="1000" spc="27" dirty="0"/>
              <a:t>中</a:t>
            </a:r>
            <a:r>
              <a:rPr sz="1000" spc="14" dirty="0"/>
              <a:t>心</a:t>
            </a:r>
            <a:r>
              <a:rPr sz="1000" spc="27" dirty="0"/>
              <a:t>に</a:t>
            </a:r>
            <a:r>
              <a:rPr sz="1000" spc="14" dirty="0"/>
              <a:t>し</a:t>
            </a:r>
            <a:r>
              <a:rPr sz="1000" spc="27" dirty="0"/>
              <a:t>て</a:t>
            </a:r>
            <a:r>
              <a:rPr sz="1000" dirty="0"/>
              <a:t>STEAM</a:t>
            </a:r>
            <a:r>
              <a:rPr sz="1000" spc="27" dirty="0"/>
              <a:t>学習（学</a:t>
            </a:r>
            <a:r>
              <a:rPr sz="1000" spc="14" dirty="0"/>
              <a:t>際</a:t>
            </a:r>
            <a:r>
              <a:rPr sz="1000" spc="27" dirty="0"/>
              <a:t>研究型・</a:t>
            </a:r>
            <a:r>
              <a:rPr sz="1000" spc="23" dirty="0"/>
              <a:t>プ</a:t>
            </a:r>
            <a:r>
              <a:rPr sz="1000" spc="27" dirty="0"/>
              <a:t>ロ</a:t>
            </a:r>
            <a:r>
              <a:rPr sz="1000" spc="18" dirty="0"/>
              <a:t>ジェ</a:t>
            </a:r>
            <a:r>
              <a:rPr sz="1000" spc="27" dirty="0"/>
              <a:t>ク</a:t>
            </a:r>
            <a:r>
              <a:rPr sz="1000" spc="23" dirty="0"/>
              <a:t>ト</a:t>
            </a:r>
            <a:r>
              <a:rPr sz="1000" spc="27" dirty="0"/>
              <a:t>型</a:t>
            </a:r>
            <a:r>
              <a:rPr sz="1000" spc="-5" dirty="0"/>
              <a:t>学 習）</a:t>
            </a:r>
            <a:r>
              <a:rPr sz="1000" spc="-14" dirty="0"/>
              <a:t>を</a:t>
            </a:r>
            <a:r>
              <a:rPr sz="1000" spc="-5" dirty="0"/>
              <a:t>進</a:t>
            </a:r>
            <a:r>
              <a:rPr sz="1000" spc="-9" dirty="0"/>
              <a:t>める</a:t>
            </a:r>
            <a:r>
              <a:rPr sz="1000" spc="-5" dirty="0"/>
              <a:t>た</a:t>
            </a:r>
            <a:r>
              <a:rPr sz="1000" spc="-9" dirty="0"/>
              <a:t>めの</a:t>
            </a:r>
            <a:r>
              <a:rPr sz="1000" spc="-5" dirty="0"/>
              <a:t>オ</a:t>
            </a:r>
            <a:r>
              <a:rPr sz="1000" dirty="0"/>
              <a:t>ン</a:t>
            </a:r>
            <a:r>
              <a:rPr sz="1000" spc="-5" dirty="0"/>
              <a:t>ラ</a:t>
            </a:r>
            <a:r>
              <a:rPr sz="1000" spc="-9" dirty="0"/>
              <a:t>イ</a:t>
            </a:r>
            <a:r>
              <a:rPr sz="1000" dirty="0"/>
              <a:t>ン</a:t>
            </a:r>
            <a:r>
              <a:rPr sz="1000" spc="-5" dirty="0"/>
              <a:t>教材</a:t>
            </a:r>
            <a:r>
              <a:rPr sz="1000" spc="-9" dirty="0"/>
              <a:t>の</a:t>
            </a:r>
            <a:r>
              <a:rPr sz="1000" spc="-5" dirty="0"/>
              <a:t>開発</a:t>
            </a:r>
            <a:r>
              <a:rPr sz="1000" spc="-14" dirty="0"/>
              <a:t>を</a:t>
            </a:r>
            <a:r>
              <a:rPr sz="1000" spc="-5" dirty="0"/>
              <a:t>進</a:t>
            </a:r>
            <a:r>
              <a:rPr sz="1000" spc="-9" dirty="0"/>
              <a:t>め</a:t>
            </a:r>
            <a:r>
              <a:rPr sz="1000" spc="-14" dirty="0"/>
              <a:t>ま</a:t>
            </a:r>
            <a:r>
              <a:rPr sz="1000" dirty="0"/>
              <a:t>す</a:t>
            </a:r>
            <a:r>
              <a:rPr sz="1000" spc="-5" dirty="0"/>
              <a:t>。</a:t>
            </a:r>
          </a:p>
          <a:p>
            <a:pPr marR="124377" indent="-264300"/>
            <a:r>
              <a:rPr sz="1000" spc="9" dirty="0"/>
              <a:t>※１</a:t>
            </a:r>
            <a:r>
              <a:rPr sz="1000" spc="277" dirty="0"/>
              <a:t> </a:t>
            </a:r>
            <a:r>
              <a:rPr sz="1000" spc="5" dirty="0"/>
              <a:t>EdTech:</a:t>
            </a:r>
            <a:r>
              <a:rPr sz="1000" spc="27" dirty="0"/>
              <a:t> </a:t>
            </a:r>
            <a:r>
              <a:rPr sz="1000" spc="5" dirty="0"/>
              <a:t>Education(</a:t>
            </a:r>
            <a:r>
              <a:rPr sz="1000" spc="9" dirty="0"/>
              <a:t>教育</a:t>
            </a:r>
            <a:r>
              <a:rPr sz="1000" spc="5" dirty="0"/>
              <a:t>)×Technology(</a:t>
            </a:r>
            <a:r>
              <a:rPr sz="1000" spc="9" dirty="0"/>
              <a:t>科学技術</a:t>
            </a:r>
            <a:r>
              <a:rPr sz="1000" spc="5" dirty="0"/>
              <a:t>)を</a:t>
            </a:r>
            <a:r>
              <a:rPr sz="1000" spc="9" dirty="0"/>
              <a:t>掛</a:t>
            </a:r>
            <a:r>
              <a:rPr sz="1000" dirty="0"/>
              <a:t>け</a:t>
            </a:r>
            <a:r>
              <a:rPr sz="1000" spc="9" dirty="0"/>
              <a:t>合</a:t>
            </a:r>
            <a:r>
              <a:rPr sz="1000" spc="5" dirty="0"/>
              <a:t>わせ</a:t>
            </a:r>
            <a:r>
              <a:rPr sz="1000" dirty="0"/>
              <a:t>た</a:t>
            </a:r>
            <a:r>
              <a:rPr sz="1000" spc="9" dirty="0"/>
              <a:t>造語</a:t>
            </a:r>
            <a:r>
              <a:rPr sz="1000" spc="5" dirty="0"/>
              <a:t>。AI、IoT、</a:t>
            </a:r>
            <a:r>
              <a:rPr sz="1000" dirty="0"/>
              <a:t>VR</a:t>
            </a:r>
            <a:r>
              <a:rPr sz="1000" spc="9" dirty="0"/>
              <a:t>等の</a:t>
            </a:r>
            <a:r>
              <a:rPr sz="1000" spc="5" dirty="0"/>
              <a:t>テク </a:t>
            </a:r>
            <a:r>
              <a:rPr sz="1000" spc="9" dirty="0"/>
              <a:t>ノ</a:t>
            </a:r>
            <a:r>
              <a:rPr sz="1000" spc="5" dirty="0"/>
              <a:t>ロ</a:t>
            </a:r>
            <a:r>
              <a:rPr sz="1000" spc="9" dirty="0"/>
              <a:t>ジー</a:t>
            </a:r>
            <a:r>
              <a:rPr sz="1000" spc="5" dirty="0"/>
              <a:t>を</a:t>
            </a:r>
            <a:r>
              <a:rPr sz="1000" spc="9" dirty="0"/>
              <a:t>活用</a:t>
            </a:r>
            <a:r>
              <a:rPr sz="1000" spc="5" dirty="0"/>
              <a:t>し</a:t>
            </a:r>
            <a:r>
              <a:rPr sz="1000" spc="14" dirty="0"/>
              <a:t>た</a:t>
            </a:r>
            <a:r>
              <a:rPr sz="1000" spc="9" dirty="0"/>
              <a:t>革新的な能力開発技法</a:t>
            </a:r>
            <a:r>
              <a:rPr sz="1000" spc="5" dirty="0"/>
              <a:t>。</a:t>
            </a:r>
            <a:endParaRPr sz="1000" dirty="0"/>
          </a:p>
          <a:p>
            <a:pPr marR="65067" indent="-264300"/>
            <a:r>
              <a:rPr sz="1000" spc="9" dirty="0"/>
              <a:t>※２</a:t>
            </a:r>
            <a:r>
              <a:rPr sz="1000" spc="36" dirty="0"/>
              <a:t> </a:t>
            </a:r>
            <a:r>
              <a:rPr sz="1000" spc="9" dirty="0"/>
              <a:t>STEAM：科学</a:t>
            </a:r>
            <a:r>
              <a:rPr sz="1000" dirty="0"/>
              <a:t>(Science)</a:t>
            </a:r>
            <a:r>
              <a:rPr sz="1000" spc="5" dirty="0"/>
              <a:t>、</a:t>
            </a:r>
            <a:r>
              <a:rPr sz="1000" spc="9" dirty="0"/>
              <a:t>技術</a:t>
            </a:r>
            <a:r>
              <a:rPr sz="1000" spc="5" dirty="0"/>
              <a:t>(Technology)、</a:t>
            </a:r>
            <a:r>
              <a:rPr sz="1000" spc="9" dirty="0"/>
              <a:t>工学</a:t>
            </a:r>
            <a:r>
              <a:rPr sz="1000" spc="5" dirty="0"/>
              <a:t>(Engineering)、</a:t>
            </a:r>
            <a:r>
              <a:rPr sz="1000" dirty="0"/>
              <a:t>リ</a:t>
            </a:r>
            <a:r>
              <a:rPr sz="1000" spc="9" dirty="0"/>
              <a:t>ベ</a:t>
            </a:r>
            <a:r>
              <a:rPr sz="1000" spc="5" dirty="0"/>
              <a:t>ラ</a:t>
            </a:r>
            <a:r>
              <a:rPr sz="1000" spc="9" dirty="0"/>
              <a:t>ル</a:t>
            </a:r>
            <a:r>
              <a:rPr sz="1000" spc="-9" dirty="0"/>
              <a:t>ア</a:t>
            </a:r>
            <a:r>
              <a:rPr sz="1000" spc="9" dirty="0"/>
              <a:t>ーツ</a:t>
            </a:r>
            <a:r>
              <a:rPr sz="1000" spc="5" dirty="0"/>
              <a:t>・</a:t>
            </a:r>
            <a:r>
              <a:rPr sz="1000" spc="9" dirty="0"/>
              <a:t>教</a:t>
            </a:r>
            <a:r>
              <a:rPr sz="1000" spc="-5" dirty="0"/>
              <a:t>養</a:t>
            </a:r>
            <a:r>
              <a:rPr sz="1000" dirty="0"/>
              <a:t>(Arts)</a:t>
            </a:r>
            <a:r>
              <a:rPr sz="1000" spc="5" dirty="0"/>
              <a:t>、 </a:t>
            </a:r>
            <a:r>
              <a:rPr sz="1000" spc="9" dirty="0"/>
              <a:t>数学</a:t>
            </a:r>
            <a:r>
              <a:rPr sz="1000" spc="5" dirty="0"/>
              <a:t>(Mathematics)を</a:t>
            </a:r>
            <a:r>
              <a:rPr sz="1000" spc="9" dirty="0"/>
              <a:t>活用</a:t>
            </a:r>
            <a:r>
              <a:rPr sz="1000" spc="5" dirty="0"/>
              <a:t>し</a:t>
            </a:r>
            <a:r>
              <a:rPr sz="1000" dirty="0"/>
              <a:t>た</a:t>
            </a:r>
            <a:r>
              <a:rPr sz="1000" spc="9" dirty="0"/>
              <a:t>文理融合の課題解決型教育</a:t>
            </a:r>
            <a:r>
              <a:rPr sz="1000" spc="5" dirty="0"/>
              <a:t>。</a:t>
            </a:r>
            <a:endParaRPr sz="1000" dirty="0"/>
          </a:p>
          <a:p>
            <a:r>
              <a:rPr sz="1000" b="1" spc="-5" dirty="0">
                <a:latin typeface="Meiryo UI"/>
                <a:cs typeface="Meiryo UI"/>
              </a:rPr>
              <a:t>成果目標</a:t>
            </a:r>
          </a:p>
          <a:p>
            <a:pPr marR="109405"/>
            <a:r>
              <a:rPr sz="1000" spc="5" dirty="0"/>
              <a:t>学校</a:t>
            </a:r>
            <a:r>
              <a:rPr sz="1000" spc="-5" dirty="0"/>
              <a:t>等</a:t>
            </a:r>
            <a:r>
              <a:rPr sz="1000" spc="5" dirty="0"/>
              <a:t>に</a:t>
            </a:r>
            <a:r>
              <a:rPr sz="1000" spc="-9" dirty="0"/>
              <a:t>お</a:t>
            </a:r>
            <a:r>
              <a:rPr sz="1000" dirty="0"/>
              <a:t>ける</a:t>
            </a:r>
            <a:r>
              <a:rPr sz="1000" spc="-27" dirty="0"/>
              <a:t>EdTech</a:t>
            </a:r>
            <a:r>
              <a:rPr sz="1000" spc="-9" dirty="0"/>
              <a:t>の</a:t>
            </a:r>
            <a:r>
              <a:rPr sz="1000" spc="5" dirty="0"/>
              <a:t>試験導</a:t>
            </a:r>
            <a:r>
              <a:rPr sz="1000" spc="-5" dirty="0"/>
              <a:t>入</a:t>
            </a:r>
            <a:r>
              <a:rPr sz="1000" spc="5" dirty="0"/>
              <a:t>・</a:t>
            </a:r>
            <a:r>
              <a:rPr sz="1000" spc="-9" dirty="0"/>
              <a:t>サ</a:t>
            </a:r>
            <a:r>
              <a:rPr sz="1000" dirty="0"/>
              <a:t>ポー</a:t>
            </a:r>
            <a:r>
              <a:rPr sz="1000" spc="-9" dirty="0"/>
              <a:t>ト</a:t>
            </a:r>
            <a:r>
              <a:rPr sz="1000" spc="5" dirty="0"/>
              <a:t>に必要</a:t>
            </a:r>
            <a:r>
              <a:rPr sz="1000" spc="-9" dirty="0"/>
              <a:t>な</a:t>
            </a:r>
            <a:r>
              <a:rPr sz="1000" spc="5" dirty="0"/>
              <a:t>経費</a:t>
            </a:r>
            <a:r>
              <a:rPr sz="1000" spc="-5" dirty="0"/>
              <a:t>等につ</a:t>
            </a:r>
            <a:r>
              <a:rPr sz="1000" spc="-9" dirty="0"/>
              <a:t>い</a:t>
            </a:r>
            <a:r>
              <a:rPr sz="1000" spc="5" dirty="0"/>
              <a:t>て</a:t>
            </a:r>
            <a:r>
              <a:rPr sz="1000" spc="-5" dirty="0"/>
              <a:t>、 企業向</a:t>
            </a:r>
            <a:r>
              <a:rPr sz="1000" spc="-9" dirty="0"/>
              <a:t>け</a:t>
            </a:r>
            <a:r>
              <a:rPr sz="1000" spc="-5" dirty="0"/>
              <a:t>補助</a:t>
            </a:r>
            <a:r>
              <a:rPr sz="1000" spc="-14" dirty="0"/>
              <a:t>を</a:t>
            </a:r>
            <a:r>
              <a:rPr sz="1000" spc="-5" dirty="0"/>
              <a:t>行</a:t>
            </a:r>
            <a:r>
              <a:rPr sz="1000" spc="-9" dirty="0"/>
              <a:t>い</a:t>
            </a:r>
            <a:r>
              <a:rPr sz="1000" spc="-5" dirty="0"/>
              <a:t>、次年度以降</a:t>
            </a:r>
            <a:r>
              <a:rPr sz="1000" spc="-9" dirty="0"/>
              <a:t>の</a:t>
            </a:r>
            <a:r>
              <a:rPr sz="1000" spc="-5" dirty="0"/>
              <a:t>継続活用</a:t>
            </a:r>
            <a:r>
              <a:rPr sz="1000" dirty="0"/>
              <a:t>や</a:t>
            </a:r>
            <a:r>
              <a:rPr sz="1000" spc="-5" dirty="0"/>
              <a:t>普及</a:t>
            </a:r>
            <a:r>
              <a:rPr sz="1000" spc="-14" dirty="0"/>
              <a:t>を</a:t>
            </a:r>
            <a:r>
              <a:rPr sz="1000" spc="-5" dirty="0"/>
              <a:t>図り</a:t>
            </a:r>
            <a:r>
              <a:rPr sz="1000" spc="-14" dirty="0"/>
              <a:t>ま</a:t>
            </a:r>
            <a:r>
              <a:rPr sz="1000" dirty="0"/>
              <a:t>す</a:t>
            </a:r>
            <a:r>
              <a:rPr sz="1000" spc="-5" dirty="0"/>
              <a:t>。</a:t>
            </a:r>
          </a:p>
          <a:p>
            <a:pPr marR="109405"/>
            <a:r>
              <a:rPr sz="1000" spc="23" dirty="0"/>
              <a:t>ま</a:t>
            </a:r>
            <a:r>
              <a:rPr sz="1000" spc="27" dirty="0"/>
              <a:t>た、課題解決力・</a:t>
            </a:r>
            <a:r>
              <a:rPr sz="1000" spc="14" dirty="0"/>
              <a:t>創</a:t>
            </a:r>
            <a:r>
              <a:rPr sz="1000" spc="27" dirty="0"/>
              <a:t>造性</a:t>
            </a:r>
            <a:r>
              <a:rPr sz="1000" spc="23" dirty="0"/>
              <a:t>を</a:t>
            </a:r>
            <a:r>
              <a:rPr sz="1000" spc="27" dirty="0"/>
              <a:t>育</a:t>
            </a:r>
            <a:r>
              <a:rPr sz="1000" spc="23" dirty="0"/>
              <a:t>む</a:t>
            </a:r>
            <a:r>
              <a:rPr sz="1000" spc="27" dirty="0"/>
              <a:t>オ</a:t>
            </a:r>
            <a:r>
              <a:rPr sz="1000" spc="32" dirty="0"/>
              <a:t>ン</a:t>
            </a:r>
            <a:r>
              <a:rPr sz="1000" spc="18" dirty="0"/>
              <a:t>ラ</a:t>
            </a:r>
            <a:r>
              <a:rPr sz="1000" spc="27" dirty="0"/>
              <a:t>イ</a:t>
            </a:r>
            <a:r>
              <a:rPr sz="1000" spc="18" dirty="0"/>
              <a:t>ン</a:t>
            </a:r>
            <a:r>
              <a:rPr sz="1000" spc="27" dirty="0"/>
              <a:t>学習教材</a:t>
            </a:r>
            <a:r>
              <a:rPr sz="1000" spc="23" dirty="0"/>
              <a:t>の</a:t>
            </a:r>
            <a:r>
              <a:rPr sz="1000" spc="27" dirty="0"/>
              <a:t>開発</a:t>
            </a:r>
            <a:r>
              <a:rPr sz="1000" spc="23" dirty="0"/>
              <a:t>を</a:t>
            </a:r>
            <a:r>
              <a:rPr sz="1000" spc="14" dirty="0"/>
              <a:t>促</a:t>
            </a:r>
            <a:r>
              <a:rPr sz="1000" spc="27" dirty="0"/>
              <a:t>進し</a:t>
            </a:r>
            <a:r>
              <a:rPr sz="1000" spc="-5" dirty="0"/>
              <a:t>、 全国展開</a:t>
            </a:r>
            <a:r>
              <a:rPr sz="1000" spc="-14" dirty="0"/>
              <a:t>を</a:t>
            </a:r>
            <a:r>
              <a:rPr sz="1000" spc="-5" dirty="0"/>
              <a:t>加速</a:t>
            </a:r>
            <a:r>
              <a:rPr sz="1000" spc="-9" dirty="0"/>
              <a:t>し</a:t>
            </a:r>
            <a:r>
              <a:rPr sz="1000" spc="-14" dirty="0"/>
              <a:t>ま</a:t>
            </a:r>
            <a:r>
              <a:rPr sz="1000" dirty="0"/>
              <a:t>す</a:t>
            </a:r>
            <a:r>
              <a:rPr sz="1000" spc="-5" dirty="0"/>
              <a:t>。</a:t>
            </a:r>
          </a:p>
          <a:p>
            <a:r>
              <a:rPr sz="1000" b="1" spc="-5" dirty="0">
                <a:latin typeface="Meiryo UI"/>
                <a:cs typeface="Meiryo UI"/>
              </a:rPr>
              <a:t>条件（対象者、対象行為、補助率等）</a:t>
            </a:r>
          </a:p>
        </p:txBody>
      </p:sp>
      <p:sp>
        <p:nvSpPr>
          <p:cNvPr id="73" name="object 73"/>
          <p:cNvSpPr txBox="1"/>
          <p:nvPr/>
        </p:nvSpPr>
        <p:spPr>
          <a:xfrm>
            <a:off x="1317626" y="5332347"/>
            <a:ext cx="251057" cy="176192"/>
          </a:xfrm>
          <a:prstGeom prst="rect">
            <a:avLst/>
          </a:prstGeom>
        </p:spPr>
        <p:txBody>
          <a:bodyPr vert="horz" wrap="square" lIns="0" tIns="15547" rIns="0" bIns="0" rtlCol="0">
            <a:spAutoFit/>
          </a:bodyPr>
          <a:lstStyle/>
          <a:p>
            <a:pPr marL="11516">
              <a:spcBef>
                <a:spcPts val="122"/>
              </a:spcBef>
            </a:pPr>
            <a:r>
              <a:rPr sz="1043" b="1" spc="18" dirty="0">
                <a:latin typeface="Meiryo UI"/>
                <a:cs typeface="Meiryo UI"/>
              </a:rPr>
              <a:t>(1)</a:t>
            </a:r>
            <a:endParaRPr sz="1043">
              <a:latin typeface="Meiryo UI"/>
              <a:cs typeface="Meiryo UI"/>
            </a:endParaRPr>
          </a:p>
        </p:txBody>
      </p:sp>
      <p:sp>
        <p:nvSpPr>
          <p:cNvPr id="74" name="object 74"/>
          <p:cNvSpPr txBox="1"/>
          <p:nvPr/>
        </p:nvSpPr>
        <p:spPr>
          <a:xfrm>
            <a:off x="1312098" y="5974960"/>
            <a:ext cx="251057" cy="176192"/>
          </a:xfrm>
          <a:prstGeom prst="rect">
            <a:avLst/>
          </a:prstGeom>
        </p:spPr>
        <p:txBody>
          <a:bodyPr vert="horz" wrap="square" lIns="0" tIns="15547" rIns="0" bIns="0" rtlCol="0">
            <a:spAutoFit/>
          </a:bodyPr>
          <a:lstStyle/>
          <a:p>
            <a:pPr marL="11516">
              <a:spcBef>
                <a:spcPts val="122"/>
              </a:spcBef>
            </a:pPr>
            <a:r>
              <a:rPr sz="1043" b="1" spc="18" dirty="0">
                <a:latin typeface="Meiryo UI"/>
                <a:cs typeface="Meiryo UI"/>
              </a:rPr>
              <a:t>(2)</a:t>
            </a:r>
            <a:endParaRPr sz="1043">
              <a:latin typeface="Meiryo UI"/>
              <a:cs typeface="Meiryo U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6392A64-C71C-487B-9B7F-73997B9B9871}"/>
              </a:ext>
            </a:extLst>
          </p:cNvPr>
          <p:cNvSpPr>
            <a:spLocks noGrp="1"/>
          </p:cNvSpPr>
          <p:nvPr>
            <p:ph type="title"/>
          </p:nvPr>
        </p:nvSpPr>
        <p:spPr/>
        <p:txBody>
          <a:bodyPr/>
          <a:lstStyle/>
          <a:p>
            <a:r>
              <a:rPr lang="ja-JP" altLang="en-US" dirty="0">
                <a:latin typeface="ＭＳ ゴシック" panose="020B0609070205080204" pitchFamily="49" charset="-128"/>
                <a:ea typeface="ＭＳ ゴシック" panose="020B0609070205080204" pitchFamily="49" charset="-128"/>
              </a:rPr>
              <a:t>人材育成ソリューション</a:t>
            </a:r>
            <a:endParaRPr lang="zh-CN" altLang="en-US" dirty="0">
              <a:latin typeface="ＭＳ ゴシック" panose="020B0609070205080204" pitchFamily="49" charset="-128"/>
              <a:ea typeface="ＭＳ ゴシック" panose="020B0609070205080204" pitchFamily="49" charset="-128"/>
            </a:endParaRPr>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extLst>
              <p:ext uri="{D42A27DB-BD31-4B8C-83A1-F6EECF244321}">
                <p14:modId xmlns:p14="http://schemas.microsoft.com/office/powerpoint/2010/main" val="1055472189"/>
              </p:ext>
            </p:extLst>
          </p:nvPr>
        </p:nvGraphicFramePr>
        <p:xfrm>
          <a:off x="617398" y="625544"/>
          <a:ext cx="8489327" cy="101092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03866">
                  <a:extLst>
                    <a:ext uri="{9D8B030D-6E8A-4147-A177-3AD203B41FA5}">
                      <a16:colId xmlns:a16="http://schemas.microsoft.com/office/drawing/2014/main" val="3483846886"/>
                    </a:ext>
                  </a:extLst>
                </a:gridCol>
                <a:gridCol w="1035916">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994675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4351A1B7-8452-496B-A86A-C72A3993C1C5}"/>
              </a:ext>
            </a:extLst>
          </p:cNvPr>
          <p:cNvSpPr>
            <a:spLocks noGrp="1"/>
          </p:cNvSpPr>
          <p:nvPr>
            <p:ph type="title"/>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AB1BEA36-D6FF-4F82-96E1-975B633F4428}"/>
              </a:ext>
            </a:extLst>
          </p:cNvPr>
          <p:cNvSpPr>
            <a:spLocks noGrp="1"/>
          </p:cNvSpPr>
          <p:nvPr>
            <p:ph type="sldNum" sz="quarter" idx="7"/>
          </p:nvPr>
        </p:nvSpPr>
        <p:spPr/>
        <p:txBody>
          <a:bodyPr/>
          <a:lstStyle/>
          <a:p>
            <a:r>
              <a:rPr lang="zh-CN" altLang="en-US"/>
              <a:t>第</a:t>
            </a:r>
            <a:fld id="{013907DE-7433-469B-952A-942E92E3B273}" type="slidenum">
              <a:rPr lang="en-US" altLang="zh-CN" smtClean="0"/>
              <a:pPr/>
              <a:t>26</a:t>
            </a:fld>
            <a:r>
              <a:rPr lang="zh-CN" altLang="en-US"/>
              <a:t>页</a:t>
            </a:r>
            <a:endParaRPr lang="zh-CN"/>
          </a:p>
        </p:txBody>
      </p:sp>
      <p:graphicFrame>
        <p:nvGraphicFramePr>
          <p:cNvPr id="4" name="表 4">
            <a:extLst>
              <a:ext uri="{FF2B5EF4-FFF2-40B4-BE49-F238E27FC236}">
                <a16:creationId xmlns:a16="http://schemas.microsoft.com/office/drawing/2014/main" id="{3D278E88-F51A-42B4-A928-E6B1CDA2328E}"/>
              </a:ext>
            </a:extLst>
          </p:cNvPr>
          <p:cNvGraphicFramePr>
            <a:graphicFrameLocks noGrp="1"/>
          </p:cNvGraphicFramePr>
          <p:nvPr>
            <p:extLst>
              <p:ext uri="{D42A27DB-BD31-4B8C-83A1-F6EECF244321}">
                <p14:modId xmlns:p14="http://schemas.microsoft.com/office/powerpoint/2010/main" val="2870539727"/>
              </p:ext>
            </p:extLst>
          </p:nvPr>
        </p:nvGraphicFramePr>
        <p:xfrm>
          <a:off x="636890" y="622002"/>
          <a:ext cx="10953307" cy="3291840"/>
        </p:xfrm>
        <a:graphic>
          <a:graphicData uri="http://schemas.openxmlformats.org/drawingml/2006/table">
            <a:tbl>
              <a:tblPr firstRow="1" bandRow="1">
                <a:tableStyleId>{21E4AEA4-8DFA-4A89-87EB-49C32662AFE0}</a:tableStyleId>
              </a:tblPr>
              <a:tblGrid>
                <a:gridCol w="3651102">
                  <a:extLst>
                    <a:ext uri="{9D8B030D-6E8A-4147-A177-3AD203B41FA5}">
                      <a16:colId xmlns:a16="http://schemas.microsoft.com/office/drawing/2014/main" val="1623254192"/>
                    </a:ext>
                  </a:extLst>
                </a:gridCol>
                <a:gridCol w="5075847">
                  <a:extLst>
                    <a:ext uri="{9D8B030D-6E8A-4147-A177-3AD203B41FA5}">
                      <a16:colId xmlns:a16="http://schemas.microsoft.com/office/drawing/2014/main" val="3118626580"/>
                    </a:ext>
                  </a:extLst>
                </a:gridCol>
                <a:gridCol w="2226358">
                  <a:extLst>
                    <a:ext uri="{9D8B030D-6E8A-4147-A177-3AD203B41FA5}">
                      <a16:colId xmlns:a16="http://schemas.microsoft.com/office/drawing/2014/main" val="2187840905"/>
                    </a:ext>
                  </a:extLst>
                </a:gridCol>
              </a:tblGrid>
              <a:tr h="347133">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kumimoji="1" lang="ja-JP" altLang="en-US" dirty="0"/>
                        <a:t>授業内容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kumimoji="1" lang="ja-JP" altLang="en-US" dirty="0"/>
                        <a:t>担当先生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932361918"/>
                  </a:ext>
                </a:extLst>
              </a:tr>
              <a:tr h="347133">
                <a:tc>
                  <a:txBody>
                    <a:bodyPr/>
                    <a:lstStyle/>
                    <a:p>
                      <a:r>
                        <a:rPr kumimoji="1" lang="ja-JP" altLang="en-US" dirty="0"/>
                        <a:t>第一学年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zh-CN" altLang="en-US" dirty="0"/>
                        <a:t>大学共通学科</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大学先生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2885416"/>
                  </a:ext>
                </a:extLst>
              </a:tr>
              <a:tr h="347133">
                <a:tc>
                  <a:txBody>
                    <a:bodyPr/>
                    <a:lstStyle/>
                    <a:p>
                      <a:r>
                        <a:rPr kumimoji="1" lang="ja-JP" altLang="en-US" dirty="0"/>
                        <a:t>第二学年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大学専門基礎学科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大学先生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1081137"/>
                  </a:ext>
                </a:extLst>
              </a:tr>
              <a:tr h="347133">
                <a:tc>
                  <a:txBody>
                    <a:bodyPr/>
                    <a:lstStyle/>
                    <a:p>
                      <a:r>
                        <a:rPr kumimoji="1" lang="ja-JP" altLang="en-US" dirty="0"/>
                        <a:t>第三学年前半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ビジネス学科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大学先生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9745055"/>
                  </a:ext>
                </a:extLst>
              </a:tr>
              <a:tr h="347133">
                <a:tc>
                  <a:txBody>
                    <a:bodyPr/>
                    <a:lstStyle/>
                    <a:p>
                      <a:r>
                        <a:rPr kumimoji="1" lang="ja-JP" altLang="en-US" dirty="0"/>
                        <a:t>第三学年後半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専門学科（ケーススタディを含め）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企業先生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8647225"/>
                  </a:ext>
                </a:extLst>
              </a:tr>
              <a:tr h="347133">
                <a:tc rowSpan="2">
                  <a:txBody>
                    <a:bodyPr/>
                    <a:lstStyle/>
                    <a:p>
                      <a:r>
                        <a:rPr kumimoji="1" lang="ja-JP" altLang="en-US" dirty="0"/>
                        <a:t>第四学年前半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ETP</a:t>
                      </a:r>
                      <a:r>
                        <a:rPr kumimoji="1" lang="ja-JP" altLang="en-US" dirty="0"/>
                        <a:t>ケーススタディのチーム管理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大学先生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2964726"/>
                  </a:ext>
                </a:extLst>
              </a:tr>
              <a:tr h="347133">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ETP</a:t>
                      </a:r>
                      <a:r>
                        <a:rPr kumimoji="1" lang="ja-JP" altLang="en-US" dirty="0"/>
                        <a:t>ケーススタディ（総合）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企業先生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8839339"/>
                  </a:ext>
                </a:extLst>
              </a:tr>
              <a:tr h="347133">
                <a:tc rowSpan="2">
                  <a:txBody>
                    <a:bodyPr/>
                    <a:lstStyle/>
                    <a:p>
                      <a:r>
                        <a:rPr kumimoji="1" lang="ja-JP" altLang="en-US" dirty="0"/>
                        <a:t>第四学年後半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論文</a:t>
                      </a:r>
                      <a:r>
                        <a:rPr kumimoji="1" lang="en-US" altLang="ja-JP" dirty="0"/>
                        <a:t>/</a:t>
                      </a:r>
                      <a:r>
                        <a:rPr kumimoji="1" lang="ja-JP" altLang="en-US" dirty="0"/>
                        <a:t>設計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大学先生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60178"/>
                  </a:ext>
                </a:extLst>
              </a:tr>
              <a:tr h="347133">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企業</a:t>
                      </a:r>
                      <a:r>
                        <a:rPr kumimoji="1" lang="en-US" altLang="ja-JP" dirty="0"/>
                        <a:t>OJT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企業先生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09870"/>
                  </a:ext>
                </a:extLst>
              </a:tr>
            </a:tbl>
          </a:graphicData>
        </a:graphic>
      </p:graphicFrame>
      <p:graphicFrame>
        <p:nvGraphicFramePr>
          <p:cNvPr id="5" name="表 4">
            <a:extLst>
              <a:ext uri="{FF2B5EF4-FFF2-40B4-BE49-F238E27FC236}">
                <a16:creationId xmlns:a16="http://schemas.microsoft.com/office/drawing/2014/main" id="{15D37E4D-DE4B-4779-AEF8-0EB9EABD1E52}"/>
              </a:ext>
            </a:extLst>
          </p:cNvPr>
          <p:cNvGraphicFramePr>
            <a:graphicFrameLocks noGrp="1"/>
          </p:cNvGraphicFramePr>
          <p:nvPr>
            <p:extLst>
              <p:ext uri="{D42A27DB-BD31-4B8C-83A1-F6EECF244321}">
                <p14:modId xmlns:p14="http://schemas.microsoft.com/office/powerpoint/2010/main" val="2097840727"/>
              </p:ext>
            </p:extLst>
          </p:nvPr>
        </p:nvGraphicFramePr>
        <p:xfrm>
          <a:off x="610310" y="4167817"/>
          <a:ext cx="10953307" cy="2225040"/>
        </p:xfrm>
        <a:graphic>
          <a:graphicData uri="http://schemas.openxmlformats.org/drawingml/2006/table">
            <a:tbl>
              <a:tblPr firstRow="1" bandRow="1">
                <a:tableStyleId>{21E4AEA4-8DFA-4A89-87EB-49C32662AFE0}</a:tableStyleId>
              </a:tblPr>
              <a:tblGrid>
                <a:gridCol w="2494931">
                  <a:extLst>
                    <a:ext uri="{9D8B030D-6E8A-4147-A177-3AD203B41FA5}">
                      <a16:colId xmlns:a16="http://schemas.microsoft.com/office/drawing/2014/main" val="1623254192"/>
                    </a:ext>
                  </a:extLst>
                </a:gridCol>
                <a:gridCol w="3468512">
                  <a:extLst>
                    <a:ext uri="{9D8B030D-6E8A-4147-A177-3AD203B41FA5}">
                      <a16:colId xmlns:a16="http://schemas.microsoft.com/office/drawing/2014/main" val="3118626580"/>
                    </a:ext>
                  </a:extLst>
                </a:gridCol>
                <a:gridCol w="1579647">
                  <a:extLst>
                    <a:ext uri="{9D8B030D-6E8A-4147-A177-3AD203B41FA5}">
                      <a16:colId xmlns:a16="http://schemas.microsoft.com/office/drawing/2014/main" val="3283769837"/>
                    </a:ext>
                  </a:extLst>
                </a:gridCol>
                <a:gridCol w="3410217">
                  <a:extLst>
                    <a:ext uri="{9D8B030D-6E8A-4147-A177-3AD203B41FA5}">
                      <a16:colId xmlns:a16="http://schemas.microsoft.com/office/drawing/2014/main" val="2187840905"/>
                    </a:ext>
                  </a:extLst>
                </a:gridCol>
              </a:tblGrid>
              <a:tr h="370840">
                <a:tc>
                  <a:txBody>
                    <a:bodyPr/>
                    <a:lstStyle/>
                    <a:p>
                      <a:r>
                        <a:rPr kumimoji="1" lang="ja-JP" altLang="en-US" dirty="0"/>
                        <a:t>評価ポイント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kumimoji="1" lang="ja-JP" altLang="en-US" dirty="0"/>
                        <a:t>評価方法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kumimoji="1" lang="ja-JP" altLang="en-US" dirty="0"/>
                        <a:t>満点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kumimoji="1" lang="ja-JP" altLang="en-US" dirty="0"/>
                        <a:t>メモ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932361918"/>
                  </a:ext>
                </a:extLst>
              </a:tr>
              <a:tr h="370840">
                <a:tc>
                  <a:txBody>
                    <a:bodyPr/>
                    <a:lstStyle/>
                    <a:p>
                      <a:r>
                        <a:rPr kumimoji="1" lang="ja-JP" altLang="en-US" dirty="0"/>
                        <a:t>出欠勤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出欠勤の回数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10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2885416"/>
                  </a:ext>
                </a:extLst>
              </a:tr>
              <a:tr h="370840">
                <a:tc>
                  <a:txBody>
                    <a:bodyPr/>
                    <a:lstStyle/>
                    <a:p>
                      <a:r>
                        <a:rPr kumimoji="1" lang="ja-JP" altLang="en-US" dirty="0"/>
                        <a:t>宿題・練習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評点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10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1081137"/>
                  </a:ext>
                </a:extLst>
              </a:tr>
              <a:tr h="370840">
                <a:tc>
                  <a:txBody>
                    <a:bodyPr/>
                    <a:lstStyle/>
                    <a:p>
                      <a:r>
                        <a:rPr kumimoji="1" lang="ja-JP" altLang="en-US" dirty="0"/>
                        <a:t>テスト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中途テスト、終了テスト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60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基本：中：高＝</a:t>
                      </a:r>
                      <a:r>
                        <a:rPr kumimoji="1" lang="en-US" altLang="ja-JP" dirty="0"/>
                        <a:t>40</a:t>
                      </a:r>
                      <a:r>
                        <a:rPr kumimoji="1" lang="ja-JP" altLang="en-US" dirty="0"/>
                        <a:t>：</a:t>
                      </a:r>
                      <a:r>
                        <a:rPr kumimoji="1" lang="en-US" altLang="ja-JP" dirty="0"/>
                        <a:t>40</a:t>
                      </a:r>
                      <a:r>
                        <a:rPr kumimoji="1" lang="ja-JP" altLang="en-US" dirty="0"/>
                        <a:t>：</a:t>
                      </a:r>
                      <a:r>
                        <a:rPr kumimoji="1" lang="en-US" altLang="ja-JP" dirty="0"/>
                        <a:t>20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9745055"/>
                  </a:ext>
                </a:extLst>
              </a:tr>
              <a:tr h="370840">
                <a:tc>
                  <a:txBody>
                    <a:bodyPr/>
                    <a:lstStyle/>
                    <a:p>
                      <a:r>
                        <a:rPr kumimoji="1" lang="ja-JP" altLang="en-US" dirty="0"/>
                        <a:t>ケーススタディ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プレゼン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20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チームワーク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8647225"/>
                  </a:ext>
                </a:extLst>
              </a:tr>
              <a:tr h="370840">
                <a:tc>
                  <a:txBody>
                    <a:bodyPr/>
                    <a:lstStyle/>
                    <a:p>
                      <a:r>
                        <a:rPr kumimoji="1" lang="ja-JP" altLang="en-US" dirty="0"/>
                        <a:t>合格基準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総合得点６０以上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１００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8839339"/>
                  </a:ext>
                </a:extLst>
              </a:tr>
            </a:tbl>
          </a:graphicData>
        </a:graphic>
      </p:graphicFrame>
    </p:spTree>
    <p:extLst>
      <p:ext uri="{BB962C8B-B14F-4D97-AF65-F5344CB8AC3E}">
        <p14:creationId xmlns:p14="http://schemas.microsoft.com/office/powerpoint/2010/main" val="1510357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03AE28-5AF2-454A-A5B7-2D04056F5233}"/>
              </a:ext>
            </a:extLst>
          </p:cNvPr>
          <p:cNvSpPr>
            <a:spLocks noGrp="1"/>
          </p:cNvSpPr>
          <p:nvPr>
            <p:ph type="title"/>
          </p:nvPr>
        </p:nvSpPr>
        <p:spPr>
          <a:xfrm>
            <a:off x="315152" y="0"/>
            <a:ext cx="11394838" cy="492443"/>
          </a:xfrm>
        </p:spPr>
        <p:txBody>
          <a:bodyPr/>
          <a:lstStyle/>
          <a:p>
            <a:r>
              <a:rPr lang="ja-JP" altLang="en-US" dirty="0"/>
              <a:t>バーチャルスクールの機能</a:t>
            </a:r>
            <a:endParaRPr lang="zh-CN" altLang="en-US" dirty="0"/>
          </a:p>
        </p:txBody>
      </p:sp>
      <p:sp>
        <p:nvSpPr>
          <p:cNvPr id="3" name="日付プレースホルダー 2">
            <a:extLst>
              <a:ext uri="{FF2B5EF4-FFF2-40B4-BE49-F238E27FC236}">
                <a16:creationId xmlns:a16="http://schemas.microsoft.com/office/drawing/2014/main" id="{8D4A82E2-7264-4290-955D-A51739623884}"/>
              </a:ext>
            </a:extLst>
          </p:cNvPr>
          <p:cNvSpPr>
            <a:spLocks noGrp="1"/>
          </p:cNvSpPr>
          <p:nvPr>
            <p:ph type="dt" sz="half" idx="6"/>
          </p:nvPr>
        </p:nvSpPr>
        <p:spPr/>
        <p:txBody>
          <a:bodyPr/>
          <a:lstStyle/>
          <a:p>
            <a:fld id="{F80A0BA5-CE47-470D-91AB-CBF149FD40F7}" type="datetime1">
              <a:rPr lang="zh-CN" altLang="en-US" smtClean="0"/>
              <a:t>2022/7/3</a:t>
            </a:fld>
            <a:endParaRPr lang="en-US"/>
          </a:p>
        </p:txBody>
      </p:sp>
      <p:sp>
        <p:nvSpPr>
          <p:cNvPr id="4" name="スライド番号プレースホルダー 3">
            <a:extLst>
              <a:ext uri="{FF2B5EF4-FFF2-40B4-BE49-F238E27FC236}">
                <a16:creationId xmlns:a16="http://schemas.microsoft.com/office/drawing/2014/main" id="{493C1F87-3274-4B84-975B-A55310C92DA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27</a:t>
            </a:fld>
            <a:r>
              <a:rPr spc="-45"/>
              <a:t> </a:t>
            </a:r>
            <a:r>
              <a:rPr spc="-5"/>
              <a:t>-</a:t>
            </a:r>
            <a:endParaRPr spc="-5" dirty="0"/>
          </a:p>
        </p:txBody>
      </p:sp>
      <p:sp>
        <p:nvSpPr>
          <p:cNvPr id="6" name="テキスト ボックス 5">
            <a:extLst>
              <a:ext uri="{FF2B5EF4-FFF2-40B4-BE49-F238E27FC236}">
                <a16:creationId xmlns:a16="http://schemas.microsoft.com/office/drawing/2014/main" id="{249AB377-6C17-4323-82F8-E53E568CD8BA}"/>
              </a:ext>
            </a:extLst>
          </p:cNvPr>
          <p:cNvSpPr txBox="1"/>
          <p:nvPr/>
        </p:nvSpPr>
        <p:spPr>
          <a:xfrm>
            <a:off x="533400" y="990600"/>
            <a:ext cx="6096000" cy="1754326"/>
          </a:xfrm>
          <a:prstGeom prst="rect">
            <a:avLst/>
          </a:prstGeom>
          <a:noFill/>
        </p:spPr>
        <p:txBody>
          <a:bodyPr wrap="square">
            <a:spAutoFit/>
          </a:bodyPr>
          <a:lstStyle/>
          <a:p>
            <a:r>
              <a:rPr lang="zh-CN" altLang="en-US" dirty="0"/>
              <a:t>弹幕、投稿、随机点名</a:t>
            </a:r>
            <a:endParaRPr lang="en-US" altLang="zh-CN" dirty="0"/>
          </a:p>
          <a:p>
            <a:endParaRPr lang="en-US" altLang="zh-CN" dirty="0"/>
          </a:p>
          <a:p>
            <a:r>
              <a:rPr lang="zh-CN" altLang="en-US"/>
              <a:t>单选、多选、主观题、</a:t>
            </a:r>
            <a:r>
              <a:rPr lang="zh-CN" altLang="en-US" dirty="0"/>
              <a:t>投票题，附件作答、拍照上传、语音回复</a:t>
            </a:r>
            <a:endParaRPr lang="en-US" altLang="zh-CN" dirty="0"/>
          </a:p>
          <a:p>
            <a:endParaRPr lang="en-US" altLang="zh-CN" dirty="0"/>
          </a:p>
          <a:p>
            <a:r>
              <a:rPr lang="zh-CN" altLang="en-US" dirty="0"/>
              <a:t>课前</a:t>
            </a:r>
            <a:r>
              <a:rPr lang="en-US" altLang="zh-CN" dirty="0"/>
              <a:t>-</a:t>
            </a:r>
            <a:r>
              <a:rPr lang="zh-CN" altLang="en-US" dirty="0"/>
              <a:t>课堂</a:t>
            </a:r>
            <a:r>
              <a:rPr lang="en-US" altLang="zh-CN" dirty="0"/>
              <a:t>-</a:t>
            </a:r>
            <a:r>
              <a:rPr lang="zh-CN" altLang="en-US" dirty="0"/>
              <a:t>课后全周期的教学数据分析，</a:t>
            </a:r>
          </a:p>
        </p:txBody>
      </p:sp>
    </p:spTree>
    <p:extLst>
      <p:ext uri="{BB962C8B-B14F-4D97-AF65-F5344CB8AC3E}">
        <p14:creationId xmlns:p14="http://schemas.microsoft.com/office/powerpoint/2010/main" val="1917108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74E18D0-34B1-4EAE-B35A-B006DAF07C09}"/>
              </a:ext>
            </a:extLst>
          </p:cNvPr>
          <p:cNvSpPr>
            <a:spLocks noGrp="1"/>
          </p:cNvSpPr>
          <p:nvPr>
            <p:ph type="title"/>
          </p:nvPr>
        </p:nvSpPr>
        <p:spPr/>
        <p:txBody>
          <a:bodyPr/>
          <a:lstStyle/>
          <a:p>
            <a:r>
              <a:rPr lang="en-US" altLang="ja-JP" dirty="0"/>
              <a:t>HRTech</a:t>
            </a:r>
            <a:endParaRPr lang="ja-JP" altLang="en-US" dirty="0"/>
          </a:p>
        </p:txBody>
      </p:sp>
      <p:sp>
        <p:nvSpPr>
          <p:cNvPr id="2" name="テキスト プレースホルダー 1">
            <a:extLst>
              <a:ext uri="{FF2B5EF4-FFF2-40B4-BE49-F238E27FC236}">
                <a16:creationId xmlns:a16="http://schemas.microsoft.com/office/drawing/2014/main" id="{A25E927A-0F2D-42C3-ACB5-AD8EA314BB9C}"/>
              </a:ext>
            </a:extLst>
          </p:cNvPr>
          <p:cNvSpPr>
            <a:spLocks noGrp="1"/>
          </p:cNvSpPr>
          <p:nvPr>
            <p:ph type="body" idx="1"/>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D1622BA3-7076-4B49-ACF7-4900FE408A0C}"/>
              </a:ext>
            </a:extLst>
          </p:cNvPr>
          <p:cNvSpPr>
            <a:spLocks noGrp="1"/>
          </p:cNvSpPr>
          <p:nvPr>
            <p:ph type="sldNum" sz="quarter" idx="12"/>
          </p:nvPr>
        </p:nvSpPr>
        <p:spPr/>
        <p:txBody>
          <a:bodyPr/>
          <a:lstStyle/>
          <a:p>
            <a:r>
              <a:rPr lang="zh-CN" altLang="en-US"/>
              <a:t>第</a:t>
            </a:r>
            <a:fld id="{013907DE-7433-469B-952A-942E92E3B273}" type="slidenum">
              <a:rPr lang="en-US" altLang="zh-CN" smtClean="0"/>
              <a:pPr/>
              <a:t>28</a:t>
            </a:fld>
            <a:r>
              <a:rPr lang="zh-CN" altLang="en-US"/>
              <a:t>页</a:t>
            </a:r>
            <a:endParaRPr lang="zh-CN"/>
          </a:p>
        </p:txBody>
      </p:sp>
    </p:spTree>
    <p:extLst>
      <p:ext uri="{BB962C8B-B14F-4D97-AF65-F5344CB8AC3E}">
        <p14:creationId xmlns:p14="http://schemas.microsoft.com/office/powerpoint/2010/main" val="1531957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CF561-5893-4496-B6B5-BD79977C6CEE}"/>
              </a:ext>
            </a:extLst>
          </p:cNvPr>
          <p:cNvSpPr>
            <a:spLocks noGrp="1"/>
          </p:cNvSpPr>
          <p:nvPr>
            <p:ph type="title"/>
          </p:nvPr>
        </p:nvSpPr>
        <p:spPr/>
        <p:txBody>
          <a:bodyPr/>
          <a:lstStyle/>
          <a:p>
            <a:r>
              <a:rPr lang="en-US" altLang="ja-JP" dirty="0"/>
              <a:t>HRTech</a:t>
            </a:r>
            <a:endParaRPr lang="zh-CN" altLang="en-US" dirty="0"/>
          </a:p>
        </p:txBody>
      </p:sp>
      <p:sp>
        <p:nvSpPr>
          <p:cNvPr id="4" name="灯片编号占位符 1">
            <a:extLst>
              <a:ext uri="{FF2B5EF4-FFF2-40B4-BE49-F238E27FC236}">
                <a16:creationId xmlns:a16="http://schemas.microsoft.com/office/drawing/2014/main" id="{E1993B32-AF2F-4126-95FC-398B95AB74F1}"/>
              </a:ext>
            </a:extLst>
          </p:cNvPr>
          <p:cNvSpPr txBox="1">
            <a:spLocks/>
          </p:cNvSpPr>
          <p:nvPr/>
        </p:nvSpPr>
        <p:spPr>
          <a:xfrm>
            <a:off x="828676" y="6430038"/>
            <a:ext cx="1143000" cy="366713"/>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800" b="1"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dirty="0"/>
              <a:t>第</a:t>
            </a:r>
            <a:fld id="{013907DE-7433-469B-952A-942E92E3B273}" type="slidenum">
              <a:rPr lang="en-US" altLang="zh-CN" smtClean="0"/>
              <a:pPr/>
              <a:t>29</a:t>
            </a:fld>
            <a:r>
              <a:rPr lang="zh-CN" altLang="en-US" dirty="0"/>
              <a:t>页</a:t>
            </a:r>
            <a:endParaRPr lang="zh-CN" dirty="0"/>
          </a:p>
        </p:txBody>
      </p:sp>
      <p:sp>
        <p:nvSpPr>
          <p:cNvPr id="5" name="流程图: 多文档 4">
            <a:extLst>
              <a:ext uri="{FF2B5EF4-FFF2-40B4-BE49-F238E27FC236}">
                <a16:creationId xmlns:a16="http://schemas.microsoft.com/office/drawing/2014/main" id="{605DF0A2-2761-4987-B7D1-527E5B319AB6}"/>
              </a:ext>
            </a:extLst>
          </p:cNvPr>
          <p:cNvSpPr/>
          <p:nvPr/>
        </p:nvSpPr>
        <p:spPr>
          <a:xfrm>
            <a:off x="4956396" y="1291453"/>
            <a:ext cx="2172128" cy="1371600"/>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能力フレームワーク</a:t>
            </a:r>
            <a:endParaRPr lang="zh-CN" altLang="en-US" sz="2400" dirty="0">
              <a:solidFill>
                <a:schemeClr val="tx1"/>
              </a:solidFill>
              <a:latin typeface="+mj-ea"/>
              <a:ea typeface="+mj-ea"/>
            </a:endParaRPr>
          </a:p>
        </p:txBody>
      </p:sp>
      <p:sp>
        <p:nvSpPr>
          <p:cNvPr id="8" name="文本框 7">
            <a:extLst>
              <a:ext uri="{FF2B5EF4-FFF2-40B4-BE49-F238E27FC236}">
                <a16:creationId xmlns:a16="http://schemas.microsoft.com/office/drawing/2014/main" id="{90EC268D-EE7E-4FEB-A05B-4127B87E5243}"/>
              </a:ext>
            </a:extLst>
          </p:cNvPr>
          <p:cNvSpPr txBox="1"/>
          <p:nvPr/>
        </p:nvSpPr>
        <p:spPr>
          <a:xfrm>
            <a:off x="609600" y="83557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個人</a:t>
            </a:r>
            <a:endParaRPr lang="zh-CN" altLang="en-US"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CCC07410-B885-4D43-BE72-E3789C5C52DC}"/>
              </a:ext>
            </a:extLst>
          </p:cNvPr>
          <p:cNvSpPr txBox="1"/>
          <p:nvPr/>
        </p:nvSpPr>
        <p:spPr>
          <a:xfrm>
            <a:off x="10972800" y="80010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企業</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2" name="直接箭头连接符 11">
            <a:extLst>
              <a:ext uri="{FF2B5EF4-FFF2-40B4-BE49-F238E27FC236}">
                <a16:creationId xmlns:a16="http://schemas.microsoft.com/office/drawing/2014/main" id="{5646C8D2-76C6-44B8-B022-764E92FEDF6C}"/>
              </a:ext>
            </a:extLst>
          </p:cNvPr>
          <p:cNvCxnSpPr>
            <a:cxnSpLocks/>
            <a:stCxn id="5" idx="3"/>
            <a:endCxn id="49" idx="1"/>
          </p:cNvCxnSpPr>
          <p:nvPr/>
        </p:nvCxnSpPr>
        <p:spPr>
          <a:xfrm flipV="1">
            <a:off x="7128524" y="1960050"/>
            <a:ext cx="1354295" cy="172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461F2F86-27F3-4368-B435-54DD706CE571}"/>
              </a:ext>
            </a:extLst>
          </p:cNvPr>
          <p:cNvCxnSpPr>
            <a:cxnSpLocks/>
            <a:stCxn id="5" idx="1"/>
            <a:endCxn id="27" idx="3"/>
          </p:cNvCxnSpPr>
          <p:nvPr/>
        </p:nvCxnSpPr>
        <p:spPr>
          <a:xfrm flipH="1">
            <a:off x="4036903" y="1977253"/>
            <a:ext cx="919493" cy="1156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434206-8C7F-452B-85D4-FF0171DC6585}"/>
              </a:ext>
            </a:extLst>
          </p:cNvPr>
          <p:cNvCxnSpPr>
            <a:cxnSpLocks/>
            <a:stCxn id="27" idx="2"/>
            <a:endCxn id="40" idx="0"/>
          </p:cNvCxnSpPr>
          <p:nvPr/>
        </p:nvCxnSpPr>
        <p:spPr>
          <a:xfrm>
            <a:off x="2977493" y="3177540"/>
            <a:ext cx="8674" cy="3815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流程图: 决策 21">
            <a:extLst>
              <a:ext uri="{FF2B5EF4-FFF2-40B4-BE49-F238E27FC236}">
                <a16:creationId xmlns:a16="http://schemas.microsoft.com/office/drawing/2014/main" id="{0EB025EE-29B3-4D38-944E-E63483C60FA6}"/>
              </a:ext>
            </a:extLst>
          </p:cNvPr>
          <p:cNvSpPr/>
          <p:nvPr/>
        </p:nvSpPr>
        <p:spPr>
          <a:xfrm>
            <a:off x="4654493" y="4023371"/>
            <a:ext cx="2947065" cy="1219193"/>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FF0000"/>
                </a:solidFill>
                <a:latin typeface="+mj-ea"/>
                <a:ea typeface="+mj-ea"/>
              </a:rPr>
              <a:t>AI</a:t>
            </a:r>
            <a:endParaRPr lang="zh-CN" altLang="en-US" sz="2400" dirty="0">
              <a:solidFill>
                <a:srgbClr val="FF0000"/>
              </a:solidFill>
              <a:latin typeface="+mj-ea"/>
              <a:ea typeface="+mj-ea"/>
            </a:endParaRPr>
          </a:p>
        </p:txBody>
      </p:sp>
      <p:cxnSp>
        <p:nvCxnSpPr>
          <p:cNvPr id="24" name="直接箭头连接符 23">
            <a:extLst>
              <a:ext uri="{FF2B5EF4-FFF2-40B4-BE49-F238E27FC236}">
                <a16:creationId xmlns:a16="http://schemas.microsoft.com/office/drawing/2014/main" id="{24340D4D-14CD-41C6-9C31-11768CC52997}"/>
              </a:ext>
            </a:extLst>
          </p:cNvPr>
          <p:cNvCxnSpPr>
            <a:cxnSpLocks/>
            <a:stCxn id="40" idx="3"/>
            <a:endCxn id="22" idx="1"/>
          </p:cNvCxnSpPr>
          <p:nvPr/>
        </p:nvCxnSpPr>
        <p:spPr>
          <a:xfrm>
            <a:off x="3901711" y="4624877"/>
            <a:ext cx="752782" cy="8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直接箭头连接符 25">
            <a:extLst>
              <a:ext uri="{FF2B5EF4-FFF2-40B4-BE49-F238E27FC236}">
                <a16:creationId xmlns:a16="http://schemas.microsoft.com/office/drawing/2014/main" id="{81BCAAD1-68AD-4AA9-A9AB-EF1BE88CB789}"/>
              </a:ext>
            </a:extLst>
          </p:cNvPr>
          <p:cNvCxnSpPr>
            <a:cxnSpLocks/>
            <a:stCxn id="48" idx="1"/>
            <a:endCxn id="22" idx="3"/>
          </p:cNvCxnSpPr>
          <p:nvPr/>
        </p:nvCxnSpPr>
        <p:spPr>
          <a:xfrm flipH="1">
            <a:off x="7601558" y="4605127"/>
            <a:ext cx="770187" cy="278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E7771275-9364-4225-BB97-885E67B3CD89}"/>
              </a:ext>
            </a:extLst>
          </p:cNvPr>
          <p:cNvCxnSpPr>
            <a:cxnSpLocks/>
            <a:endCxn id="49" idx="3"/>
          </p:cNvCxnSpPr>
          <p:nvPr/>
        </p:nvCxnSpPr>
        <p:spPr>
          <a:xfrm flipH="1">
            <a:off x="9883979" y="1960050"/>
            <a:ext cx="108882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6F3648B3-6260-4705-AC78-C383BE612C14}"/>
              </a:ext>
            </a:extLst>
          </p:cNvPr>
          <p:cNvCxnSpPr>
            <a:cxnSpLocks/>
            <a:endCxn id="27" idx="1"/>
          </p:cNvCxnSpPr>
          <p:nvPr/>
        </p:nvCxnSpPr>
        <p:spPr>
          <a:xfrm>
            <a:off x="1219200" y="1988820"/>
            <a:ext cx="69888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文本框 33">
            <a:extLst>
              <a:ext uri="{FF2B5EF4-FFF2-40B4-BE49-F238E27FC236}">
                <a16:creationId xmlns:a16="http://schemas.microsoft.com/office/drawing/2014/main" id="{B3ACF57B-CD9C-4B10-BC64-6B484BD9F3C4}"/>
              </a:ext>
            </a:extLst>
          </p:cNvPr>
          <p:cNvSpPr txBox="1"/>
          <p:nvPr/>
        </p:nvSpPr>
        <p:spPr>
          <a:xfrm>
            <a:off x="4727028" y="5643057"/>
            <a:ext cx="2819400" cy="5334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紹介リスト</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36" name="直接箭头连接符 35">
            <a:extLst>
              <a:ext uri="{FF2B5EF4-FFF2-40B4-BE49-F238E27FC236}">
                <a16:creationId xmlns:a16="http://schemas.microsoft.com/office/drawing/2014/main" id="{6F88EF76-BB6A-4390-91FC-45275B001FF7}"/>
              </a:ext>
            </a:extLst>
          </p:cNvPr>
          <p:cNvCxnSpPr>
            <a:stCxn id="22" idx="2"/>
            <a:endCxn id="34" idx="0"/>
          </p:cNvCxnSpPr>
          <p:nvPr/>
        </p:nvCxnSpPr>
        <p:spPr>
          <a:xfrm>
            <a:off x="6128026" y="5242564"/>
            <a:ext cx="8702" cy="4004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直接箭头连接符 37">
            <a:extLst>
              <a:ext uri="{FF2B5EF4-FFF2-40B4-BE49-F238E27FC236}">
                <a16:creationId xmlns:a16="http://schemas.microsoft.com/office/drawing/2014/main" id="{DAAC0C52-FC82-43B6-9744-C81ED869FAE7}"/>
              </a:ext>
            </a:extLst>
          </p:cNvPr>
          <p:cNvCxnSpPr>
            <a:stCxn id="34" idx="3"/>
          </p:cNvCxnSpPr>
          <p:nvPr/>
        </p:nvCxnSpPr>
        <p:spPr>
          <a:xfrm>
            <a:off x="7546428" y="5909757"/>
            <a:ext cx="3426372"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6E0328C2-47AA-4035-91E1-08EFBFC938E4}"/>
              </a:ext>
            </a:extLst>
          </p:cNvPr>
          <p:cNvCxnSpPr>
            <a:cxnSpLocks/>
            <a:stCxn id="34" idx="1"/>
          </p:cNvCxnSpPr>
          <p:nvPr/>
        </p:nvCxnSpPr>
        <p:spPr>
          <a:xfrm flipH="1">
            <a:off x="1219200" y="5909757"/>
            <a:ext cx="3507828"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graphicFrame>
        <p:nvGraphicFramePr>
          <p:cNvPr id="27" name="表格 5">
            <a:extLst>
              <a:ext uri="{FF2B5EF4-FFF2-40B4-BE49-F238E27FC236}">
                <a16:creationId xmlns:a16="http://schemas.microsoft.com/office/drawing/2014/main" id="{B58C6C35-6D14-4C08-9E1F-F4F509987397}"/>
              </a:ext>
            </a:extLst>
          </p:cNvPr>
          <p:cNvGraphicFramePr>
            <a:graphicFrameLocks noGrp="1"/>
          </p:cNvGraphicFramePr>
          <p:nvPr>
            <p:extLst>
              <p:ext uri="{D42A27DB-BD31-4B8C-83A1-F6EECF244321}">
                <p14:modId xmlns:p14="http://schemas.microsoft.com/office/powerpoint/2010/main" val="1310206191"/>
              </p:ext>
            </p:extLst>
          </p:nvPr>
        </p:nvGraphicFramePr>
        <p:xfrm>
          <a:off x="1918083" y="800100"/>
          <a:ext cx="2118820" cy="2377440"/>
        </p:xfrm>
        <a:graphic>
          <a:graphicData uri="http://schemas.openxmlformats.org/drawingml/2006/table">
            <a:tbl>
              <a:tblPr firstRow="1" bandRow="1">
                <a:tableStyleId>{21E4AEA4-8DFA-4A89-87EB-49C32662AFE0}</a:tableStyleId>
              </a:tblPr>
              <a:tblGrid>
                <a:gridCol w="2118820">
                  <a:extLst>
                    <a:ext uri="{9D8B030D-6E8A-4147-A177-3AD203B41FA5}">
                      <a16:colId xmlns:a16="http://schemas.microsoft.com/office/drawing/2014/main" val="3170074802"/>
                    </a:ext>
                  </a:extLst>
                </a:gridCol>
              </a:tblGrid>
              <a:tr h="309270">
                <a:tc>
                  <a:txBody>
                    <a:bodyPr/>
                    <a:lstStyle/>
                    <a:p>
                      <a:pPr algn="ctr"/>
                      <a:r>
                        <a:rPr lang="ja-JP" altLang="en-US" sz="1800" dirty="0">
                          <a:latin typeface="+mj-ea"/>
                          <a:ea typeface="+mj-ea"/>
                        </a:rPr>
                        <a:t>学習ログ</a:t>
                      </a:r>
                      <a:endParaRPr lang="zh-CN" altLang="en-US" sz="1800" dirty="0">
                        <a:latin typeface="+mj-ea"/>
                        <a:ea typeface="+mj-ea"/>
                      </a:endParaRPr>
                    </a:p>
                  </a:txBody>
                  <a:tcPr/>
                </a:tc>
                <a:extLst>
                  <a:ext uri="{0D108BD9-81ED-4DB2-BD59-A6C34878D82A}">
                    <a16:rowId xmlns:a16="http://schemas.microsoft.com/office/drawing/2014/main" val="1334803490"/>
                  </a:ext>
                </a:extLst>
              </a:tr>
              <a:tr h="283498">
                <a:tc>
                  <a:txBody>
                    <a:bodyPr/>
                    <a:lstStyle/>
                    <a:p>
                      <a:pPr algn="ctr"/>
                      <a:r>
                        <a:rPr lang="ja-JP" altLang="en-US" sz="1600" dirty="0">
                          <a:latin typeface="+mj-ea"/>
                          <a:ea typeface="+mj-ea"/>
                        </a:rPr>
                        <a:t>英語</a:t>
                      </a:r>
                      <a:endParaRPr lang="zh-CN" altLang="en-US" sz="1600" dirty="0">
                        <a:latin typeface="+mj-ea"/>
                        <a:ea typeface="+mj-ea"/>
                      </a:endParaRPr>
                    </a:p>
                  </a:txBody>
                  <a:tcPr/>
                </a:tc>
                <a:extLst>
                  <a:ext uri="{0D108BD9-81ED-4DB2-BD59-A6C34878D82A}">
                    <a16:rowId xmlns:a16="http://schemas.microsoft.com/office/drawing/2014/main" val="1532286603"/>
                  </a:ext>
                </a:extLst>
              </a:tr>
              <a:tr h="283498">
                <a:tc>
                  <a:txBody>
                    <a:bodyPr/>
                    <a:lstStyle/>
                    <a:p>
                      <a:pPr algn="ctr"/>
                      <a:r>
                        <a:rPr lang="ja-JP" altLang="en-US" sz="1600" dirty="0">
                          <a:latin typeface="+mj-ea"/>
                          <a:ea typeface="+mj-ea"/>
                        </a:rPr>
                        <a:t>コミュニケーション</a:t>
                      </a:r>
                      <a:endParaRPr lang="zh-CN" altLang="en-US" sz="1600" dirty="0">
                        <a:latin typeface="+mj-ea"/>
                        <a:ea typeface="+mj-ea"/>
                      </a:endParaRPr>
                    </a:p>
                  </a:txBody>
                  <a:tcPr/>
                </a:tc>
                <a:extLst>
                  <a:ext uri="{0D108BD9-81ED-4DB2-BD59-A6C34878D82A}">
                    <a16:rowId xmlns:a16="http://schemas.microsoft.com/office/drawing/2014/main" val="893108435"/>
                  </a:ext>
                </a:extLst>
              </a:tr>
              <a:tr h="283498">
                <a:tc>
                  <a:txBody>
                    <a:bodyPr/>
                    <a:lstStyle/>
                    <a:p>
                      <a:pPr algn="ctr"/>
                      <a:r>
                        <a:rPr lang="ja-JP" altLang="en-US" sz="1600" dirty="0">
                          <a:latin typeface="+mj-ea"/>
                          <a:ea typeface="+mj-ea"/>
                        </a:rPr>
                        <a:t>プログラミング</a:t>
                      </a:r>
                      <a:endParaRPr lang="zh-CN" altLang="en-US" sz="1600" dirty="0">
                        <a:latin typeface="+mj-ea"/>
                        <a:ea typeface="+mj-ea"/>
                      </a:endParaRPr>
                    </a:p>
                  </a:txBody>
                  <a:tcPr/>
                </a:tc>
                <a:extLst>
                  <a:ext uri="{0D108BD9-81ED-4DB2-BD59-A6C34878D82A}">
                    <a16:rowId xmlns:a16="http://schemas.microsoft.com/office/drawing/2014/main" val="3451944132"/>
                  </a:ext>
                </a:extLst>
              </a:tr>
              <a:tr h="283498">
                <a:tc>
                  <a:txBody>
                    <a:bodyPr/>
                    <a:lstStyle/>
                    <a:p>
                      <a:pPr algn="ctr"/>
                      <a:r>
                        <a:rPr lang="ja-JP" altLang="en-US" sz="1600" dirty="0">
                          <a:latin typeface="+mj-ea"/>
                          <a:ea typeface="+mj-ea"/>
                        </a:rPr>
                        <a:t>データベース</a:t>
                      </a:r>
                      <a:endParaRPr lang="zh-CN" altLang="en-US" sz="1600" dirty="0">
                        <a:latin typeface="+mj-ea"/>
                        <a:ea typeface="+mj-ea"/>
                      </a:endParaRPr>
                    </a:p>
                  </a:txBody>
                  <a:tcPr/>
                </a:tc>
                <a:extLst>
                  <a:ext uri="{0D108BD9-81ED-4DB2-BD59-A6C34878D82A}">
                    <a16:rowId xmlns:a16="http://schemas.microsoft.com/office/drawing/2014/main" val="2459590408"/>
                  </a:ext>
                </a:extLst>
              </a:tr>
              <a:tr h="283498">
                <a:tc>
                  <a:txBody>
                    <a:bodyPr/>
                    <a:lstStyle/>
                    <a:p>
                      <a:pPr algn="ctr"/>
                      <a:endParaRPr lang="zh-CN" altLang="en-US" sz="1600" dirty="0">
                        <a:latin typeface="+mj-ea"/>
                        <a:ea typeface="+mj-ea"/>
                      </a:endParaRPr>
                    </a:p>
                  </a:txBody>
                  <a:tcPr/>
                </a:tc>
                <a:extLst>
                  <a:ext uri="{0D108BD9-81ED-4DB2-BD59-A6C34878D82A}">
                    <a16:rowId xmlns:a16="http://schemas.microsoft.com/office/drawing/2014/main" val="3227167566"/>
                  </a:ext>
                </a:extLst>
              </a:tr>
              <a:tr h="283498">
                <a:tc>
                  <a:txBody>
                    <a:bodyPr/>
                    <a:lstStyle/>
                    <a:p>
                      <a:pPr algn="ctr"/>
                      <a:r>
                        <a:rPr lang="en-US" altLang="zh-CN" sz="1600" dirty="0">
                          <a:latin typeface="+mj-ea"/>
                          <a:ea typeface="+mj-ea"/>
                        </a:rPr>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0" name="表格 5">
            <a:extLst>
              <a:ext uri="{FF2B5EF4-FFF2-40B4-BE49-F238E27FC236}">
                <a16:creationId xmlns:a16="http://schemas.microsoft.com/office/drawing/2014/main" id="{8EF55653-345A-483D-B153-E0412ACB396A}"/>
              </a:ext>
            </a:extLst>
          </p:cNvPr>
          <p:cNvGraphicFramePr>
            <a:graphicFrameLocks noGrp="1"/>
          </p:cNvGraphicFramePr>
          <p:nvPr>
            <p:extLst>
              <p:ext uri="{D42A27DB-BD31-4B8C-83A1-F6EECF244321}">
                <p14:modId xmlns:p14="http://schemas.microsoft.com/office/powerpoint/2010/main" val="3080090008"/>
              </p:ext>
            </p:extLst>
          </p:nvPr>
        </p:nvGraphicFramePr>
        <p:xfrm>
          <a:off x="2070623" y="3559127"/>
          <a:ext cx="1831088" cy="2131500"/>
        </p:xfrm>
        <a:graphic>
          <a:graphicData uri="http://schemas.openxmlformats.org/drawingml/2006/table">
            <a:tbl>
              <a:tblPr firstRow="1" bandRow="1">
                <a:tableStyleId>{21E4AEA4-8DFA-4A89-87EB-49C32662AFE0}</a:tableStyleId>
              </a:tblPr>
              <a:tblGrid>
                <a:gridCol w="1831088">
                  <a:extLst>
                    <a:ext uri="{9D8B030D-6E8A-4147-A177-3AD203B41FA5}">
                      <a16:colId xmlns:a16="http://schemas.microsoft.com/office/drawing/2014/main" val="3170074802"/>
                    </a:ext>
                  </a:extLst>
                </a:gridCol>
              </a:tblGrid>
              <a:tr h="355250">
                <a:tc>
                  <a:txBody>
                    <a:bodyPr/>
                    <a:lstStyle/>
                    <a:p>
                      <a:pPr algn="ctr"/>
                      <a:r>
                        <a:rPr lang="ja-JP" altLang="en-US" sz="1600" dirty="0">
                          <a:latin typeface="+mj-ea"/>
                          <a:ea typeface="+mj-ea"/>
                        </a:rPr>
                        <a:t>個人能力</a:t>
                      </a:r>
                      <a:endParaRPr lang="zh-CN" altLang="en-US" sz="1600" dirty="0">
                        <a:latin typeface="+mj-ea"/>
                        <a:ea typeface="+mj-ea"/>
                      </a:endParaRPr>
                    </a:p>
                  </a:txBody>
                  <a:tcPr/>
                </a:tc>
                <a:extLst>
                  <a:ext uri="{0D108BD9-81ED-4DB2-BD59-A6C34878D82A}">
                    <a16:rowId xmlns:a16="http://schemas.microsoft.com/office/drawing/2014/main" val="1334803490"/>
                  </a:ext>
                </a:extLst>
              </a:tr>
              <a:tr h="355250">
                <a:tc>
                  <a:txBody>
                    <a:bodyPr/>
                    <a:lstStyle/>
                    <a:p>
                      <a:pPr algn="ctr"/>
                      <a:r>
                        <a:rPr lang="ja-JP" altLang="en-US" sz="1600" dirty="0">
                          <a:latin typeface="+mj-ea"/>
                          <a:ea typeface="+mj-ea"/>
                        </a:rPr>
                        <a:t>基本情報</a:t>
                      </a:r>
                      <a:endParaRPr lang="zh-CN" altLang="en-US" sz="1600" dirty="0">
                        <a:latin typeface="+mj-ea"/>
                        <a:ea typeface="+mj-ea"/>
                      </a:endParaRPr>
                    </a:p>
                  </a:txBody>
                  <a:tcPr/>
                </a:tc>
                <a:extLst>
                  <a:ext uri="{0D108BD9-81ED-4DB2-BD59-A6C34878D82A}">
                    <a16:rowId xmlns:a16="http://schemas.microsoft.com/office/drawing/2014/main" val="1532286603"/>
                  </a:ext>
                </a:extLst>
              </a:tr>
              <a:tr h="355250">
                <a:tc>
                  <a:txBody>
                    <a:bodyPr/>
                    <a:lstStyle/>
                    <a:p>
                      <a:pPr algn="ctr"/>
                      <a:r>
                        <a:rPr lang="ja-JP" altLang="en-US" sz="1600" dirty="0">
                          <a:latin typeface="+mj-ea"/>
                          <a:ea typeface="+mj-ea"/>
                        </a:rPr>
                        <a:t>基本技能</a:t>
                      </a:r>
                      <a:endParaRPr lang="zh-CN" altLang="en-US" sz="1600" dirty="0">
                        <a:latin typeface="+mj-ea"/>
                        <a:ea typeface="+mj-ea"/>
                      </a:endParaRPr>
                    </a:p>
                  </a:txBody>
                  <a:tcPr/>
                </a:tc>
                <a:extLst>
                  <a:ext uri="{0D108BD9-81ED-4DB2-BD59-A6C34878D82A}">
                    <a16:rowId xmlns:a16="http://schemas.microsoft.com/office/drawing/2014/main" val="3536318003"/>
                  </a:ext>
                </a:extLst>
              </a:tr>
              <a:tr h="355250">
                <a:tc>
                  <a:txBody>
                    <a:bodyPr/>
                    <a:lstStyle/>
                    <a:p>
                      <a:pPr algn="ctr"/>
                      <a:r>
                        <a:rPr lang="ja-JP" altLang="en-US" sz="1600" dirty="0">
                          <a:latin typeface="+mj-ea"/>
                          <a:ea typeface="+mj-ea"/>
                        </a:rPr>
                        <a:t>マネジメント能力</a:t>
                      </a:r>
                      <a:endParaRPr lang="en-US" altLang="ja-JP" sz="1600" dirty="0">
                        <a:latin typeface="+mj-ea"/>
                        <a:ea typeface="+mj-ea"/>
                      </a:endParaRPr>
                    </a:p>
                  </a:txBody>
                  <a:tcPr/>
                </a:tc>
                <a:extLst>
                  <a:ext uri="{0D108BD9-81ED-4DB2-BD59-A6C34878D82A}">
                    <a16:rowId xmlns:a16="http://schemas.microsoft.com/office/drawing/2014/main" val="2969734619"/>
                  </a:ext>
                </a:extLst>
              </a:tr>
              <a:tr h="35525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55250">
                <a:tc>
                  <a:txBody>
                    <a:bodyPr/>
                    <a:lstStyle/>
                    <a:p>
                      <a:pPr algn="ctr"/>
                      <a:r>
                        <a:rPr lang="en-US" altLang="zh-CN" sz="1600" dirty="0">
                          <a:latin typeface="+mj-ea"/>
                          <a:ea typeface="+mj-ea"/>
                        </a:rPr>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8" name="表格 5">
            <a:extLst>
              <a:ext uri="{FF2B5EF4-FFF2-40B4-BE49-F238E27FC236}">
                <a16:creationId xmlns:a16="http://schemas.microsoft.com/office/drawing/2014/main" id="{414A8735-E15A-4404-90E6-6C52FB3D0DB4}"/>
              </a:ext>
            </a:extLst>
          </p:cNvPr>
          <p:cNvGraphicFramePr>
            <a:graphicFrameLocks noGrp="1"/>
          </p:cNvGraphicFramePr>
          <p:nvPr>
            <p:extLst>
              <p:ext uri="{D42A27DB-BD31-4B8C-83A1-F6EECF244321}">
                <p14:modId xmlns:p14="http://schemas.microsoft.com/office/powerpoint/2010/main" val="1473067927"/>
              </p:ext>
            </p:extLst>
          </p:nvPr>
        </p:nvGraphicFramePr>
        <p:xfrm>
          <a:off x="8371745" y="3492607"/>
          <a:ext cx="1619915" cy="2225040"/>
        </p:xfrm>
        <a:graphic>
          <a:graphicData uri="http://schemas.openxmlformats.org/drawingml/2006/table">
            <a:tbl>
              <a:tblPr firstRow="1" bandRow="1">
                <a:tableStyleId>{21E4AEA4-8DFA-4A89-87EB-49C32662AFE0}</a:tableStyleId>
              </a:tblPr>
              <a:tblGrid>
                <a:gridCol w="1619915">
                  <a:extLst>
                    <a:ext uri="{9D8B030D-6E8A-4147-A177-3AD203B41FA5}">
                      <a16:colId xmlns:a16="http://schemas.microsoft.com/office/drawing/2014/main" val="3170074802"/>
                    </a:ext>
                  </a:extLst>
                </a:gridCol>
              </a:tblGrid>
              <a:tr h="370840">
                <a:tc>
                  <a:txBody>
                    <a:bodyPr/>
                    <a:lstStyle/>
                    <a:p>
                      <a:pPr algn="ctr"/>
                      <a:r>
                        <a:rPr lang="ja-JP" altLang="en-US" sz="1600" dirty="0">
                          <a:latin typeface="+mj-ea"/>
                          <a:ea typeface="+mj-ea"/>
                        </a:rPr>
                        <a:t>職位能力</a:t>
                      </a:r>
                      <a:endParaRPr lang="zh-CN" altLang="en-US" sz="1600" dirty="0">
                        <a:latin typeface="+mj-ea"/>
                        <a:ea typeface="+mj-ea"/>
                      </a:endParaRPr>
                    </a:p>
                  </a:txBody>
                  <a:tcPr/>
                </a:tc>
                <a:extLst>
                  <a:ext uri="{0D108BD9-81ED-4DB2-BD59-A6C34878D82A}">
                    <a16:rowId xmlns:a16="http://schemas.microsoft.com/office/drawing/2014/main" val="1334803490"/>
                  </a:ext>
                </a:extLst>
              </a:tr>
              <a:tr h="370840">
                <a:tc>
                  <a:txBody>
                    <a:bodyPr/>
                    <a:lstStyle/>
                    <a:p>
                      <a:pPr algn="ctr"/>
                      <a:r>
                        <a:rPr lang="ja-JP" altLang="en-US" sz="1600" dirty="0">
                          <a:latin typeface="+mj-ea"/>
                          <a:ea typeface="+mj-ea"/>
                        </a:rPr>
                        <a:t>必要技能</a:t>
                      </a:r>
                      <a:endParaRPr lang="zh-CN" altLang="en-US" sz="1600" dirty="0">
                        <a:latin typeface="+mj-ea"/>
                        <a:ea typeface="+mj-ea"/>
                      </a:endParaRPr>
                    </a:p>
                  </a:txBody>
                  <a:tcPr/>
                </a:tc>
                <a:extLst>
                  <a:ext uri="{0D108BD9-81ED-4DB2-BD59-A6C34878D82A}">
                    <a16:rowId xmlns:a16="http://schemas.microsoft.com/office/drawing/2014/main" val="1532286603"/>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2342905839"/>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1984582365"/>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70840">
                <a:tc>
                  <a:txBody>
                    <a:bodyPr/>
                    <a:lstStyle/>
                    <a:p>
                      <a:pPr algn="ctr"/>
                      <a:r>
                        <a:rPr lang="en-US" altLang="zh-CN" sz="1600" dirty="0">
                          <a:latin typeface="+mj-ea"/>
                          <a:ea typeface="+mj-ea"/>
                        </a:rPr>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sp>
        <p:nvSpPr>
          <p:cNvPr id="49" name="流程图: 文档 48">
            <a:extLst>
              <a:ext uri="{FF2B5EF4-FFF2-40B4-BE49-F238E27FC236}">
                <a16:creationId xmlns:a16="http://schemas.microsoft.com/office/drawing/2014/main" id="{530A2A3E-BEFB-4BE1-9B4E-441C468E0CE0}"/>
              </a:ext>
            </a:extLst>
          </p:cNvPr>
          <p:cNvSpPr/>
          <p:nvPr/>
        </p:nvSpPr>
        <p:spPr>
          <a:xfrm>
            <a:off x="8482819" y="1380270"/>
            <a:ext cx="1401160" cy="1159560"/>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職位ニーズ</a:t>
            </a:r>
            <a:endParaRPr lang="zh-CN" altLang="en-US" sz="2400" dirty="0">
              <a:solidFill>
                <a:schemeClr val="tx1"/>
              </a:solidFill>
              <a:latin typeface="+mj-ea"/>
              <a:ea typeface="+mj-ea"/>
            </a:endParaRPr>
          </a:p>
        </p:txBody>
      </p:sp>
      <p:cxnSp>
        <p:nvCxnSpPr>
          <p:cNvPr id="61" name="直接箭头连接符 60">
            <a:extLst>
              <a:ext uri="{FF2B5EF4-FFF2-40B4-BE49-F238E27FC236}">
                <a16:creationId xmlns:a16="http://schemas.microsoft.com/office/drawing/2014/main" id="{E35B9969-366E-4EEC-8147-DD3EB1FD7624}"/>
              </a:ext>
            </a:extLst>
          </p:cNvPr>
          <p:cNvCxnSpPr>
            <a:cxnSpLocks/>
            <a:stCxn id="49" idx="2"/>
            <a:endCxn id="48" idx="0"/>
          </p:cNvCxnSpPr>
          <p:nvPr/>
        </p:nvCxnSpPr>
        <p:spPr>
          <a:xfrm flipH="1">
            <a:off x="9181702" y="2463170"/>
            <a:ext cx="1697" cy="10294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68192520"/>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1"/>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2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100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nodeType="afterEffect">
                                  <p:stCondLst>
                                    <p:cond delay="50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nodeType="afterEffect">
                                  <p:stCondLst>
                                    <p:cond delay="50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0" nodeType="afterEffect">
                                  <p:stCondLst>
                                    <p:cond delay="100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5000"/>
                            </p:stCondLst>
                            <p:childTnLst>
                              <p:par>
                                <p:cTn id="29" presetID="1" presetClass="entr" presetSubtype="0" fill="hold" nodeType="afterEffect">
                                  <p:stCondLst>
                                    <p:cond delay="50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5500"/>
                            </p:stCondLst>
                            <p:childTnLst>
                              <p:par>
                                <p:cTn id="32" presetID="1" presetClass="entr" presetSubtype="0" fill="hold" grpId="0" nodeType="afterEffect">
                                  <p:stCondLst>
                                    <p:cond delay="500"/>
                                  </p:stCondLst>
                                  <p:childTnLst>
                                    <p:set>
                                      <p:cBhvr>
                                        <p:cTn id="33" dur="1" fill="hold">
                                          <p:stCondLst>
                                            <p:cond delay="0"/>
                                          </p:stCondLst>
                                        </p:cTn>
                                        <p:tgtEl>
                                          <p:spTgt spid="49"/>
                                        </p:tgtEl>
                                        <p:attrNameLst>
                                          <p:attrName>style.visibility</p:attrName>
                                        </p:attrNameLst>
                                      </p:cBhvr>
                                      <p:to>
                                        <p:strVal val="visible"/>
                                      </p:to>
                                    </p:set>
                                  </p:childTnLst>
                                </p:cTn>
                              </p:par>
                            </p:childTnLst>
                          </p:cTn>
                        </p:par>
                        <p:par>
                          <p:cTn id="34" fill="hold">
                            <p:stCondLst>
                              <p:cond delay="6000"/>
                            </p:stCondLst>
                            <p:childTnLst>
                              <p:par>
                                <p:cTn id="35" presetID="1" presetClass="entr" presetSubtype="0" fill="hold" nodeType="afterEffect">
                                  <p:stCondLst>
                                    <p:cond delay="100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p:stCondLst>
                              <p:cond delay="7000"/>
                            </p:stCondLst>
                            <p:childTnLst>
                              <p:par>
                                <p:cTn id="38" presetID="1" presetClass="entr" presetSubtype="0" fill="hold" nodeType="afterEffect">
                                  <p:stCondLst>
                                    <p:cond delay="500"/>
                                  </p:stCondLst>
                                  <p:childTnLst>
                                    <p:set>
                                      <p:cBhvr>
                                        <p:cTn id="39" dur="1" fill="hold">
                                          <p:stCondLst>
                                            <p:cond delay="0"/>
                                          </p:stCondLst>
                                        </p:cTn>
                                        <p:tgtEl>
                                          <p:spTgt spid="61"/>
                                        </p:tgtEl>
                                        <p:attrNameLst>
                                          <p:attrName>style.visibility</p:attrName>
                                        </p:attrNameLst>
                                      </p:cBhvr>
                                      <p:to>
                                        <p:strVal val="visible"/>
                                      </p:to>
                                    </p:set>
                                  </p:childTnLst>
                                </p:cTn>
                              </p:par>
                            </p:childTnLst>
                          </p:cTn>
                        </p:par>
                        <p:par>
                          <p:cTn id="40" fill="hold">
                            <p:stCondLst>
                              <p:cond delay="7500"/>
                            </p:stCondLst>
                            <p:childTnLst>
                              <p:par>
                                <p:cTn id="41" presetID="1" presetClass="entr" presetSubtype="0" fill="hold" nodeType="afterEffect">
                                  <p:stCondLst>
                                    <p:cond delay="500"/>
                                  </p:stCondLst>
                                  <p:childTnLst>
                                    <p:set>
                                      <p:cBhvr>
                                        <p:cTn id="42" dur="1" fill="hold">
                                          <p:stCondLst>
                                            <p:cond delay="0"/>
                                          </p:stCondLst>
                                        </p:cTn>
                                        <p:tgtEl>
                                          <p:spTgt spid="48"/>
                                        </p:tgtEl>
                                        <p:attrNameLst>
                                          <p:attrName>style.visibility</p:attrName>
                                        </p:attrNameLst>
                                      </p:cBhvr>
                                      <p:to>
                                        <p:strVal val="visible"/>
                                      </p:to>
                                    </p:set>
                                  </p:childTnLst>
                                </p:cTn>
                              </p:par>
                            </p:childTnLst>
                          </p:cTn>
                        </p:par>
                        <p:par>
                          <p:cTn id="43" fill="hold">
                            <p:stCondLst>
                              <p:cond delay="8000"/>
                            </p:stCondLst>
                            <p:childTnLst>
                              <p:par>
                                <p:cTn id="44" presetID="1" presetClass="entr" presetSubtype="0" fill="hold" nodeType="afterEffect">
                                  <p:stCondLst>
                                    <p:cond delay="1000"/>
                                  </p:stCondLst>
                                  <p:childTnLst>
                                    <p:set>
                                      <p:cBhvr>
                                        <p:cTn id="45" dur="1" fill="hold">
                                          <p:stCondLst>
                                            <p:cond delay="0"/>
                                          </p:stCondLst>
                                        </p:cTn>
                                        <p:tgtEl>
                                          <p:spTgt spid="24"/>
                                        </p:tgtEl>
                                        <p:attrNameLst>
                                          <p:attrName>style.visibility</p:attrName>
                                        </p:attrNameLst>
                                      </p:cBhvr>
                                      <p:to>
                                        <p:strVal val="visible"/>
                                      </p:to>
                                    </p:set>
                                  </p:childTnLst>
                                </p:cTn>
                              </p:par>
                            </p:childTnLst>
                          </p:cTn>
                        </p:par>
                        <p:par>
                          <p:cTn id="46" fill="hold">
                            <p:stCondLst>
                              <p:cond delay="9000"/>
                            </p:stCondLst>
                            <p:childTnLst>
                              <p:par>
                                <p:cTn id="47" presetID="1" presetClass="entr" presetSubtype="0"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par>
                          <p:cTn id="49" fill="hold">
                            <p:stCondLst>
                              <p:cond delay="9000"/>
                            </p:stCondLst>
                            <p:childTnLst>
                              <p:par>
                                <p:cTn id="50" presetID="1" presetClass="entr" presetSubtype="0" fill="hold" grpId="0" nodeType="afterEffect">
                                  <p:stCondLst>
                                    <p:cond delay="500"/>
                                  </p:stCondLst>
                                  <p:childTnLst>
                                    <p:set>
                                      <p:cBhvr>
                                        <p:cTn id="51" dur="1" fill="hold">
                                          <p:stCondLst>
                                            <p:cond delay="0"/>
                                          </p:stCondLst>
                                        </p:cTn>
                                        <p:tgtEl>
                                          <p:spTgt spid="22"/>
                                        </p:tgtEl>
                                        <p:attrNameLst>
                                          <p:attrName>style.visibility</p:attrName>
                                        </p:attrNameLst>
                                      </p:cBhvr>
                                      <p:to>
                                        <p:strVal val="visible"/>
                                      </p:to>
                                    </p:set>
                                  </p:childTnLst>
                                </p:cTn>
                              </p:par>
                            </p:childTnLst>
                          </p:cTn>
                        </p:par>
                        <p:par>
                          <p:cTn id="52" fill="hold">
                            <p:stCondLst>
                              <p:cond delay="9500"/>
                            </p:stCondLst>
                            <p:childTnLst>
                              <p:par>
                                <p:cTn id="53" presetID="1" presetClass="entr" presetSubtype="0" fill="hold" nodeType="afterEffect">
                                  <p:stCondLst>
                                    <p:cond delay="1500"/>
                                  </p:stCondLst>
                                  <p:childTnLst>
                                    <p:set>
                                      <p:cBhvr>
                                        <p:cTn id="54" dur="1" fill="hold">
                                          <p:stCondLst>
                                            <p:cond delay="0"/>
                                          </p:stCondLst>
                                        </p:cTn>
                                        <p:tgtEl>
                                          <p:spTgt spid="36"/>
                                        </p:tgtEl>
                                        <p:attrNameLst>
                                          <p:attrName>style.visibility</p:attrName>
                                        </p:attrNameLst>
                                      </p:cBhvr>
                                      <p:to>
                                        <p:strVal val="visible"/>
                                      </p:to>
                                    </p:set>
                                  </p:childTnLst>
                                </p:cTn>
                              </p:par>
                            </p:childTnLst>
                          </p:cTn>
                        </p:par>
                        <p:par>
                          <p:cTn id="55" fill="hold">
                            <p:stCondLst>
                              <p:cond delay="11000"/>
                            </p:stCondLst>
                            <p:childTnLst>
                              <p:par>
                                <p:cTn id="56" presetID="1" presetClass="entr" presetSubtype="0" fill="hold" grpId="0" nodeType="afterEffect">
                                  <p:stCondLst>
                                    <p:cond delay="500"/>
                                  </p:stCondLst>
                                  <p:childTnLst>
                                    <p:set>
                                      <p:cBhvr>
                                        <p:cTn id="57" dur="1" fill="hold">
                                          <p:stCondLst>
                                            <p:cond delay="0"/>
                                          </p:stCondLst>
                                        </p:cTn>
                                        <p:tgtEl>
                                          <p:spTgt spid="34"/>
                                        </p:tgtEl>
                                        <p:attrNameLst>
                                          <p:attrName>style.visibility</p:attrName>
                                        </p:attrNameLst>
                                      </p:cBhvr>
                                      <p:to>
                                        <p:strVal val="visible"/>
                                      </p:to>
                                    </p:set>
                                  </p:childTnLst>
                                </p:cTn>
                              </p:par>
                            </p:childTnLst>
                          </p:cTn>
                        </p:par>
                        <p:par>
                          <p:cTn id="58" fill="hold">
                            <p:stCondLst>
                              <p:cond delay="11500"/>
                            </p:stCondLst>
                            <p:childTnLst>
                              <p:par>
                                <p:cTn id="59" presetID="1" presetClass="entr" presetSubtype="0" fill="hold" nodeType="afterEffect">
                                  <p:stCondLst>
                                    <p:cond delay="1500"/>
                                  </p:stCondLst>
                                  <p:childTnLst>
                                    <p:set>
                                      <p:cBhvr>
                                        <p:cTn id="60" dur="1" fill="hold">
                                          <p:stCondLst>
                                            <p:cond delay="0"/>
                                          </p:stCondLst>
                                        </p:cTn>
                                        <p:tgtEl>
                                          <p:spTgt spid="39"/>
                                        </p:tgtEl>
                                        <p:attrNameLst>
                                          <p:attrName>style.visibility</p:attrName>
                                        </p:attrNameLst>
                                      </p:cBhvr>
                                      <p:to>
                                        <p:strVal val="visible"/>
                                      </p:to>
                                    </p:set>
                                  </p:childTnLst>
                                </p:cTn>
                              </p:par>
                            </p:childTnLst>
                          </p:cTn>
                        </p:par>
                        <p:par>
                          <p:cTn id="61" fill="hold">
                            <p:stCondLst>
                              <p:cond delay="13000"/>
                            </p:stCondLst>
                            <p:childTnLst>
                              <p:par>
                                <p:cTn id="62" presetID="1" presetClass="entr" presetSubtype="0" fill="hold" nodeType="after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22" grpId="0" animBg="1"/>
      <p:bldP spid="34" grpId="0" animBg="1"/>
      <p:bldP spid="4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7920C06-313C-4938-A7FA-9000A1D10B74}"/>
              </a:ext>
            </a:extLst>
          </p:cNvPr>
          <p:cNvSpPr>
            <a:spLocks noGrp="1"/>
          </p:cNvSpPr>
          <p:nvPr>
            <p:ph type="title"/>
          </p:nvPr>
        </p:nvSpPr>
        <p:spPr>
          <a:xfrm>
            <a:off x="831850" y="3639145"/>
            <a:ext cx="10515600" cy="923330"/>
          </a:xfrm>
        </p:spPr>
        <p:txBody>
          <a:bodyPr/>
          <a:lstStyle/>
          <a:p>
            <a:r>
              <a:rPr lang="en-US" altLang="ja-JP" dirty="0"/>
              <a:t>SMART Life Platform</a:t>
            </a:r>
            <a:endParaRPr lang="ja-JP" altLang="en-US" dirty="0"/>
          </a:p>
        </p:txBody>
      </p:sp>
      <p:sp>
        <p:nvSpPr>
          <p:cNvPr id="5" name="文本占位符 4">
            <a:extLst>
              <a:ext uri="{FF2B5EF4-FFF2-40B4-BE49-F238E27FC236}">
                <a16:creationId xmlns:a16="http://schemas.microsoft.com/office/drawing/2014/main" id="{C98F8C0D-CFCC-43E3-BD4D-4C21A8530212}"/>
              </a:ext>
            </a:extLst>
          </p:cNvPr>
          <p:cNvSpPr>
            <a:spLocks noGrp="1"/>
          </p:cNvSpPr>
          <p:nvPr>
            <p:ph type="body" idx="1"/>
          </p:nvPr>
        </p:nvSpPr>
        <p:spPr/>
        <p:txBody>
          <a:bodyPr/>
          <a:lstStyle/>
          <a:p>
            <a:endParaRPr lang="ja-JP" altLang="en-US"/>
          </a:p>
        </p:txBody>
      </p:sp>
    </p:spTree>
    <p:extLst>
      <p:ext uri="{BB962C8B-B14F-4D97-AF65-F5344CB8AC3E}">
        <p14:creationId xmlns:p14="http://schemas.microsoft.com/office/powerpoint/2010/main" val="3373503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a:xfrm>
            <a:off x="315152" y="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人材育成例</a:t>
            </a:r>
            <a:endParaRPr lang="zh-CN" altLang="en-US" dirty="0">
              <a:latin typeface="ＭＳ ゴシック" panose="020B0609070205080204" pitchFamily="49" charset="-128"/>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EEC566A7-8AB3-402B-A201-71A63499E06B}"/>
              </a:ext>
            </a:extLst>
          </p:cNvPr>
          <p:cNvSpPr txBox="1"/>
          <p:nvPr/>
        </p:nvSpPr>
        <p:spPr>
          <a:xfrm>
            <a:off x="6057187" y="4422598"/>
            <a:ext cx="1615593" cy="11430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en-US" altLang="ja-JP" dirty="0" err="1">
                <a:latin typeface="ＭＳ ゴシック" panose="020B0609070205080204" pitchFamily="49" charset="-128"/>
                <a:ea typeface="ＭＳ ゴシック" panose="020B0609070205080204" pitchFamily="49" charset="-128"/>
              </a:rPr>
              <a:t>PjM</a:t>
            </a:r>
            <a:endParaRPr kumimoji="1" lang="ja-JP" altLang="en-US" dirty="0">
              <a:latin typeface="ＭＳ ゴシック" panose="020B0609070205080204" pitchFamily="49" charset="-128"/>
              <a:ea typeface="ＭＳ ゴシック" panose="020B0609070205080204" pitchFamily="49" charset="-128"/>
            </a:endParaRPr>
          </a:p>
        </p:txBody>
      </p:sp>
      <p:sp>
        <p:nvSpPr>
          <p:cNvPr id="10" name="テキスト ボックス 9">
            <a:extLst>
              <a:ext uri="{FF2B5EF4-FFF2-40B4-BE49-F238E27FC236}">
                <a16:creationId xmlns:a16="http://schemas.microsoft.com/office/drawing/2014/main" id="{E916E93B-6B86-4D5B-B237-E72E9C2F0B98}"/>
              </a:ext>
            </a:extLst>
          </p:cNvPr>
          <p:cNvSpPr txBox="1"/>
          <p:nvPr/>
        </p:nvSpPr>
        <p:spPr>
          <a:xfrm>
            <a:off x="662007" y="665131"/>
            <a:ext cx="2590800" cy="531076"/>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b="1" dirty="0">
                <a:latin typeface="ＭＳ ゴシック" panose="020B0609070205080204" pitchFamily="49" charset="-128"/>
                <a:ea typeface="ＭＳ ゴシック" panose="020B0609070205080204" pitchFamily="49" charset="-128"/>
              </a:rPr>
              <a:t>マーキングニーズ</a:t>
            </a:r>
          </a:p>
        </p:txBody>
      </p:sp>
      <p:sp>
        <p:nvSpPr>
          <p:cNvPr id="12" name="テキスト ボックス 11">
            <a:extLst>
              <a:ext uri="{FF2B5EF4-FFF2-40B4-BE49-F238E27FC236}">
                <a16:creationId xmlns:a16="http://schemas.microsoft.com/office/drawing/2014/main" id="{91E9DC87-EA7F-4215-854B-CBB014D60CCF}"/>
              </a:ext>
            </a:extLst>
          </p:cNvPr>
          <p:cNvSpPr txBox="1"/>
          <p:nvPr/>
        </p:nvSpPr>
        <p:spPr>
          <a:xfrm>
            <a:off x="6064975" y="1782869"/>
            <a:ext cx="1630911" cy="11430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en-US" altLang="ja-JP" dirty="0" err="1">
                <a:latin typeface="ＭＳ ゴシック" panose="020B0609070205080204" pitchFamily="49" charset="-128"/>
                <a:ea typeface="ＭＳ ゴシック" panose="020B0609070205080204" pitchFamily="49" charset="-128"/>
              </a:rPr>
              <a:t>PdM</a:t>
            </a:r>
            <a:endParaRPr kumimoji="1" lang="en-US" altLang="ja-JP"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EAEA0CE6-BEC8-4939-BEE4-7086A6F5F6C8}"/>
              </a:ext>
            </a:extLst>
          </p:cNvPr>
          <p:cNvSpPr txBox="1"/>
          <p:nvPr/>
        </p:nvSpPr>
        <p:spPr>
          <a:xfrm>
            <a:off x="608428" y="1333483"/>
            <a:ext cx="1098752" cy="3693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生活</a:t>
            </a:r>
          </a:p>
        </p:txBody>
      </p:sp>
      <p:sp>
        <p:nvSpPr>
          <p:cNvPr id="16" name="テキスト ボックス 15">
            <a:extLst>
              <a:ext uri="{FF2B5EF4-FFF2-40B4-BE49-F238E27FC236}">
                <a16:creationId xmlns:a16="http://schemas.microsoft.com/office/drawing/2014/main" id="{D066C18B-AEA3-4A87-B324-1F5B29E6B6EF}"/>
              </a:ext>
            </a:extLst>
          </p:cNvPr>
          <p:cNvSpPr txBox="1"/>
          <p:nvPr/>
        </p:nvSpPr>
        <p:spPr>
          <a:xfrm>
            <a:off x="3252807" y="716357"/>
            <a:ext cx="2590800" cy="531076"/>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b="1" dirty="0">
                <a:latin typeface="ＭＳ ゴシック" panose="020B0609070205080204" pitchFamily="49" charset="-128"/>
                <a:ea typeface="ＭＳ ゴシック" panose="020B0609070205080204" pitchFamily="49" charset="-128"/>
              </a:rPr>
              <a:t>プロダクトニーズ</a:t>
            </a:r>
          </a:p>
        </p:txBody>
      </p:sp>
      <p:sp>
        <p:nvSpPr>
          <p:cNvPr id="19" name="テキスト ボックス 18">
            <a:extLst>
              <a:ext uri="{FF2B5EF4-FFF2-40B4-BE49-F238E27FC236}">
                <a16:creationId xmlns:a16="http://schemas.microsoft.com/office/drawing/2014/main" id="{8947C95A-83F5-4D21-9286-2BEF73727296}"/>
              </a:ext>
            </a:extLst>
          </p:cNvPr>
          <p:cNvSpPr txBox="1"/>
          <p:nvPr/>
        </p:nvSpPr>
        <p:spPr>
          <a:xfrm>
            <a:off x="579564" y="1868908"/>
            <a:ext cx="1098752" cy="3693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健康</a:t>
            </a:r>
          </a:p>
        </p:txBody>
      </p:sp>
      <p:sp>
        <p:nvSpPr>
          <p:cNvPr id="21" name="テキスト ボックス 20">
            <a:extLst>
              <a:ext uri="{FF2B5EF4-FFF2-40B4-BE49-F238E27FC236}">
                <a16:creationId xmlns:a16="http://schemas.microsoft.com/office/drawing/2014/main" id="{6F5C652A-CC0B-4672-8A04-F7D580255157}"/>
              </a:ext>
            </a:extLst>
          </p:cNvPr>
          <p:cNvSpPr txBox="1"/>
          <p:nvPr/>
        </p:nvSpPr>
        <p:spPr>
          <a:xfrm>
            <a:off x="555270" y="2478238"/>
            <a:ext cx="1098752" cy="3693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キャリア</a:t>
            </a:r>
          </a:p>
        </p:txBody>
      </p:sp>
      <p:sp>
        <p:nvSpPr>
          <p:cNvPr id="22" name="テキスト ボックス 21">
            <a:extLst>
              <a:ext uri="{FF2B5EF4-FFF2-40B4-BE49-F238E27FC236}">
                <a16:creationId xmlns:a16="http://schemas.microsoft.com/office/drawing/2014/main" id="{2160848F-504E-4EEE-9069-16E93689243A}"/>
              </a:ext>
            </a:extLst>
          </p:cNvPr>
          <p:cNvSpPr txBox="1"/>
          <p:nvPr/>
        </p:nvSpPr>
        <p:spPr>
          <a:xfrm>
            <a:off x="555270" y="3059668"/>
            <a:ext cx="1098752" cy="3693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遊び</a:t>
            </a:r>
          </a:p>
        </p:txBody>
      </p:sp>
      <p:cxnSp>
        <p:nvCxnSpPr>
          <p:cNvPr id="38" name="コネクタ: カギ線 37">
            <a:extLst>
              <a:ext uri="{FF2B5EF4-FFF2-40B4-BE49-F238E27FC236}">
                <a16:creationId xmlns:a16="http://schemas.microsoft.com/office/drawing/2014/main" id="{DD01FA78-1A5C-48BD-AC83-92965127905D}"/>
              </a:ext>
            </a:extLst>
          </p:cNvPr>
          <p:cNvCxnSpPr>
            <a:cxnSpLocks/>
            <a:stCxn id="14" idx="3"/>
            <a:endCxn id="72" idx="1"/>
          </p:cNvCxnSpPr>
          <p:nvPr/>
        </p:nvCxnSpPr>
        <p:spPr>
          <a:xfrm>
            <a:off x="1707180" y="1518149"/>
            <a:ext cx="809839" cy="84009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47" name="コネクタ: カギ線 46">
            <a:extLst>
              <a:ext uri="{FF2B5EF4-FFF2-40B4-BE49-F238E27FC236}">
                <a16:creationId xmlns:a16="http://schemas.microsoft.com/office/drawing/2014/main" id="{F79A1F03-12AE-41E6-8B79-17746778FBE4}"/>
              </a:ext>
            </a:extLst>
          </p:cNvPr>
          <p:cNvCxnSpPr>
            <a:cxnSpLocks/>
            <a:stCxn id="22" idx="3"/>
            <a:endCxn id="72" idx="1"/>
          </p:cNvCxnSpPr>
          <p:nvPr/>
        </p:nvCxnSpPr>
        <p:spPr>
          <a:xfrm flipV="1">
            <a:off x="1654022" y="2358239"/>
            <a:ext cx="862997" cy="88609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49" name="コネクタ: カギ線 48">
            <a:extLst>
              <a:ext uri="{FF2B5EF4-FFF2-40B4-BE49-F238E27FC236}">
                <a16:creationId xmlns:a16="http://schemas.microsoft.com/office/drawing/2014/main" id="{B6AC34D8-0BEC-49AC-B96B-17992D6C87C0}"/>
              </a:ext>
            </a:extLst>
          </p:cNvPr>
          <p:cNvCxnSpPr>
            <a:cxnSpLocks/>
            <a:stCxn id="88" idx="3"/>
            <a:endCxn id="7" idx="1"/>
          </p:cNvCxnSpPr>
          <p:nvPr/>
        </p:nvCxnSpPr>
        <p:spPr>
          <a:xfrm>
            <a:off x="5216708" y="3876094"/>
            <a:ext cx="840479" cy="1118004"/>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51" name="コネクタ: カギ線 50">
            <a:extLst>
              <a:ext uri="{FF2B5EF4-FFF2-40B4-BE49-F238E27FC236}">
                <a16:creationId xmlns:a16="http://schemas.microsoft.com/office/drawing/2014/main" id="{8A79AFB0-F339-43F2-BE54-296E1DF8C774}"/>
              </a:ext>
            </a:extLst>
          </p:cNvPr>
          <p:cNvCxnSpPr>
            <a:cxnSpLocks/>
            <a:stCxn id="21" idx="3"/>
            <a:endCxn id="72" idx="1"/>
          </p:cNvCxnSpPr>
          <p:nvPr/>
        </p:nvCxnSpPr>
        <p:spPr>
          <a:xfrm flipV="1">
            <a:off x="1654022" y="2358239"/>
            <a:ext cx="862997" cy="30466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2" name="コネクタ: カギ線 51">
            <a:extLst>
              <a:ext uri="{FF2B5EF4-FFF2-40B4-BE49-F238E27FC236}">
                <a16:creationId xmlns:a16="http://schemas.microsoft.com/office/drawing/2014/main" id="{10C987AB-F3DA-4D94-944C-8E3450FB8631}"/>
              </a:ext>
            </a:extLst>
          </p:cNvPr>
          <p:cNvCxnSpPr>
            <a:cxnSpLocks/>
            <a:stCxn id="19" idx="3"/>
            <a:endCxn id="72" idx="1"/>
          </p:cNvCxnSpPr>
          <p:nvPr/>
        </p:nvCxnSpPr>
        <p:spPr>
          <a:xfrm>
            <a:off x="1678316" y="2053574"/>
            <a:ext cx="838703" cy="30466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8" name="直線矢印コネクタ 57">
            <a:extLst>
              <a:ext uri="{FF2B5EF4-FFF2-40B4-BE49-F238E27FC236}">
                <a16:creationId xmlns:a16="http://schemas.microsoft.com/office/drawing/2014/main" id="{85775128-AC2F-4375-A5E7-385D3875E709}"/>
              </a:ext>
            </a:extLst>
          </p:cNvPr>
          <p:cNvCxnSpPr>
            <a:cxnSpLocks/>
            <a:stCxn id="81" idx="3"/>
            <a:endCxn id="12" idx="1"/>
          </p:cNvCxnSpPr>
          <p:nvPr/>
        </p:nvCxnSpPr>
        <p:spPr>
          <a:xfrm>
            <a:off x="5438173" y="2354369"/>
            <a:ext cx="6268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60" name="テキスト ボックス 59">
            <a:extLst>
              <a:ext uri="{FF2B5EF4-FFF2-40B4-BE49-F238E27FC236}">
                <a16:creationId xmlns:a16="http://schemas.microsoft.com/office/drawing/2014/main" id="{1470CC3E-001C-45D8-B746-20BC8802310F}"/>
              </a:ext>
            </a:extLst>
          </p:cNvPr>
          <p:cNvSpPr txBox="1"/>
          <p:nvPr/>
        </p:nvSpPr>
        <p:spPr>
          <a:xfrm>
            <a:off x="8332434" y="4654219"/>
            <a:ext cx="1676401" cy="68375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プロジェクト</a:t>
            </a:r>
            <a:endParaRPr kumimoji="1" lang="en-US" altLang="ja-JP" dirty="0">
              <a:latin typeface="ＭＳ ゴシック" panose="020B0609070205080204" pitchFamily="49" charset="-128"/>
              <a:ea typeface="ＭＳ ゴシック" panose="020B0609070205080204" pitchFamily="49" charset="-128"/>
            </a:endParaRPr>
          </a:p>
          <a:p>
            <a:pPr algn="ctr"/>
            <a:r>
              <a:rPr kumimoji="1" lang="ja-JP" altLang="en-US" dirty="0">
                <a:latin typeface="ＭＳ ゴシック" panose="020B0609070205080204" pitchFamily="49" charset="-128"/>
                <a:ea typeface="ＭＳ ゴシック" panose="020B0609070205080204" pitchFamily="49" charset="-128"/>
              </a:rPr>
              <a:t>チーム</a:t>
            </a:r>
          </a:p>
        </p:txBody>
      </p:sp>
      <p:sp>
        <p:nvSpPr>
          <p:cNvPr id="63" name="テキスト ボックス 62">
            <a:extLst>
              <a:ext uri="{FF2B5EF4-FFF2-40B4-BE49-F238E27FC236}">
                <a16:creationId xmlns:a16="http://schemas.microsoft.com/office/drawing/2014/main" id="{BC530315-FFAB-49B3-B4D5-4184AD872A40}"/>
              </a:ext>
            </a:extLst>
          </p:cNvPr>
          <p:cNvSpPr txBox="1"/>
          <p:nvPr/>
        </p:nvSpPr>
        <p:spPr>
          <a:xfrm>
            <a:off x="8330150" y="2005000"/>
            <a:ext cx="1676401" cy="68375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プロダクト</a:t>
            </a:r>
            <a:endParaRPr kumimoji="1" lang="en-US" altLang="ja-JP" dirty="0">
              <a:latin typeface="ＭＳ ゴシック" panose="020B0609070205080204" pitchFamily="49" charset="-128"/>
              <a:ea typeface="ＭＳ ゴシック" panose="020B0609070205080204" pitchFamily="49" charset="-128"/>
            </a:endParaRPr>
          </a:p>
          <a:p>
            <a:pPr algn="ctr"/>
            <a:r>
              <a:rPr kumimoji="1" lang="ja-JP" altLang="en-US" dirty="0">
                <a:latin typeface="ＭＳ ゴシック" panose="020B0609070205080204" pitchFamily="49" charset="-128"/>
                <a:ea typeface="ＭＳ ゴシック" panose="020B0609070205080204" pitchFamily="49" charset="-128"/>
              </a:rPr>
              <a:t>デザイン</a:t>
            </a:r>
          </a:p>
        </p:txBody>
      </p:sp>
      <p:sp>
        <p:nvSpPr>
          <p:cNvPr id="72" name="フローチャート: 複数書類 71">
            <a:extLst>
              <a:ext uri="{FF2B5EF4-FFF2-40B4-BE49-F238E27FC236}">
                <a16:creationId xmlns:a16="http://schemas.microsoft.com/office/drawing/2014/main" id="{D49902A5-F6A5-4EB9-8318-A8242F9458EC}"/>
              </a:ext>
            </a:extLst>
          </p:cNvPr>
          <p:cNvSpPr/>
          <p:nvPr/>
        </p:nvSpPr>
        <p:spPr>
          <a:xfrm>
            <a:off x="2517019" y="1858215"/>
            <a:ext cx="1254081" cy="1000048"/>
          </a:xfrm>
          <a:prstGeom prst="flowChartMultidocumen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BRD</a:t>
            </a:r>
          </a:p>
          <a:p>
            <a:pPr algn="ctr"/>
            <a:r>
              <a:rPr kumimoji="1" lang="en-US" altLang="ja-JP" dirty="0"/>
              <a:t>MRD</a:t>
            </a:r>
            <a:endParaRPr kumimoji="1" lang="ja-JP" altLang="en-US" dirty="0"/>
          </a:p>
        </p:txBody>
      </p:sp>
      <p:sp>
        <p:nvSpPr>
          <p:cNvPr id="81" name="フローチャート: 書類 80">
            <a:extLst>
              <a:ext uri="{FF2B5EF4-FFF2-40B4-BE49-F238E27FC236}">
                <a16:creationId xmlns:a16="http://schemas.microsoft.com/office/drawing/2014/main" id="{FAA2984B-EEC5-48DE-8241-E3AF35337719}"/>
              </a:ext>
            </a:extLst>
          </p:cNvPr>
          <p:cNvSpPr/>
          <p:nvPr/>
        </p:nvSpPr>
        <p:spPr>
          <a:xfrm>
            <a:off x="4382859" y="1918360"/>
            <a:ext cx="1055314" cy="872018"/>
          </a:xfrm>
          <a:prstGeom prst="flowChartDocumen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PRD</a:t>
            </a:r>
            <a:endParaRPr kumimoji="1" lang="ja-JP" altLang="en-US" dirty="0"/>
          </a:p>
        </p:txBody>
      </p:sp>
      <p:cxnSp>
        <p:nvCxnSpPr>
          <p:cNvPr id="84" name="直線矢印コネクタ 83">
            <a:extLst>
              <a:ext uri="{FF2B5EF4-FFF2-40B4-BE49-F238E27FC236}">
                <a16:creationId xmlns:a16="http://schemas.microsoft.com/office/drawing/2014/main" id="{866534D3-3980-4D56-B3B4-6E74457088E2}"/>
              </a:ext>
            </a:extLst>
          </p:cNvPr>
          <p:cNvCxnSpPr>
            <a:cxnSpLocks/>
            <a:stCxn id="72" idx="3"/>
            <a:endCxn id="81" idx="1"/>
          </p:cNvCxnSpPr>
          <p:nvPr/>
        </p:nvCxnSpPr>
        <p:spPr>
          <a:xfrm flipV="1">
            <a:off x="3771100" y="2354369"/>
            <a:ext cx="611759" cy="387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88" name="テキスト ボックス 87">
            <a:extLst>
              <a:ext uri="{FF2B5EF4-FFF2-40B4-BE49-F238E27FC236}">
                <a16:creationId xmlns:a16="http://schemas.microsoft.com/office/drawing/2014/main" id="{DC0B1462-63A4-4CA9-A523-6738BDB30E7C}"/>
              </a:ext>
            </a:extLst>
          </p:cNvPr>
          <p:cNvSpPr txBox="1"/>
          <p:nvPr/>
        </p:nvSpPr>
        <p:spPr>
          <a:xfrm>
            <a:off x="4117956" y="3691428"/>
            <a:ext cx="1098752" cy="3693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人材</a:t>
            </a:r>
          </a:p>
        </p:txBody>
      </p:sp>
      <p:sp>
        <p:nvSpPr>
          <p:cNvPr id="90" name="テキスト ボックス 89">
            <a:extLst>
              <a:ext uri="{FF2B5EF4-FFF2-40B4-BE49-F238E27FC236}">
                <a16:creationId xmlns:a16="http://schemas.microsoft.com/office/drawing/2014/main" id="{D77E31B8-0920-4799-B945-64E7F7430D68}"/>
              </a:ext>
            </a:extLst>
          </p:cNvPr>
          <p:cNvSpPr txBox="1"/>
          <p:nvPr/>
        </p:nvSpPr>
        <p:spPr>
          <a:xfrm>
            <a:off x="4129044" y="4815916"/>
            <a:ext cx="1098752" cy="3693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技術</a:t>
            </a:r>
          </a:p>
        </p:txBody>
      </p:sp>
      <p:sp>
        <p:nvSpPr>
          <p:cNvPr id="92" name="テキスト ボックス 91">
            <a:extLst>
              <a:ext uri="{FF2B5EF4-FFF2-40B4-BE49-F238E27FC236}">
                <a16:creationId xmlns:a16="http://schemas.microsoft.com/office/drawing/2014/main" id="{D9855C56-0D1E-4A84-845B-53D615CD93DC}"/>
              </a:ext>
            </a:extLst>
          </p:cNvPr>
          <p:cNvSpPr txBox="1"/>
          <p:nvPr/>
        </p:nvSpPr>
        <p:spPr>
          <a:xfrm>
            <a:off x="4139147" y="5759657"/>
            <a:ext cx="1098752" cy="3693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オフェス</a:t>
            </a:r>
          </a:p>
        </p:txBody>
      </p:sp>
      <p:cxnSp>
        <p:nvCxnSpPr>
          <p:cNvPr id="95" name="直線矢印コネクタ 94">
            <a:extLst>
              <a:ext uri="{FF2B5EF4-FFF2-40B4-BE49-F238E27FC236}">
                <a16:creationId xmlns:a16="http://schemas.microsoft.com/office/drawing/2014/main" id="{02929726-9174-4EE2-B016-FEDAF52CCD13}"/>
              </a:ext>
            </a:extLst>
          </p:cNvPr>
          <p:cNvCxnSpPr>
            <a:cxnSpLocks/>
            <a:stCxn id="12" idx="3"/>
            <a:endCxn id="63" idx="1"/>
          </p:cNvCxnSpPr>
          <p:nvPr/>
        </p:nvCxnSpPr>
        <p:spPr>
          <a:xfrm flipV="1">
            <a:off x="7695886" y="2346880"/>
            <a:ext cx="634264" cy="748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98" name="コネクタ: カギ線 97">
            <a:extLst>
              <a:ext uri="{FF2B5EF4-FFF2-40B4-BE49-F238E27FC236}">
                <a16:creationId xmlns:a16="http://schemas.microsoft.com/office/drawing/2014/main" id="{3DA1041F-4923-4A2B-BE71-54F78FD72B65}"/>
              </a:ext>
            </a:extLst>
          </p:cNvPr>
          <p:cNvCxnSpPr>
            <a:cxnSpLocks/>
            <a:stCxn id="90" idx="3"/>
            <a:endCxn id="7" idx="1"/>
          </p:cNvCxnSpPr>
          <p:nvPr/>
        </p:nvCxnSpPr>
        <p:spPr>
          <a:xfrm flipV="1">
            <a:off x="5227796" y="4994098"/>
            <a:ext cx="829391" cy="6484"/>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01" name="コネクタ: カギ線 100">
            <a:extLst>
              <a:ext uri="{FF2B5EF4-FFF2-40B4-BE49-F238E27FC236}">
                <a16:creationId xmlns:a16="http://schemas.microsoft.com/office/drawing/2014/main" id="{239BCC87-3E40-445A-B207-2E3809E6DA92}"/>
              </a:ext>
            </a:extLst>
          </p:cNvPr>
          <p:cNvCxnSpPr>
            <a:cxnSpLocks/>
            <a:stCxn id="92" idx="3"/>
            <a:endCxn id="7" idx="1"/>
          </p:cNvCxnSpPr>
          <p:nvPr/>
        </p:nvCxnSpPr>
        <p:spPr>
          <a:xfrm flipV="1">
            <a:off x="5237899" y="4994098"/>
            <a:ext cx="819288" cy="95022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06" name="直線矢印コネクタ 105">
            <a:extLst>
              <a:ext uri="{FF2B5EF4-FFF2-40B4-BE49-F238E27FC236}">
                <a16:creationId xmlns:a16="http://schemas.microsoft.com/office/drawing/2014/main" id="{FCD34FA3-F987-4349-8A65-B631DF4CCDDD}"/>
              </a:ext>
            </a:extLst>
          </p:cNvPr>
          <p:cNvCxnSpPr>
            <a:cxnSpLocks/>
            <a:stCxn id="7" idx="3"/>
            <a:endCxn id="60" idx="1"/>
          </p:cNvCxnSpPr>
          <p:nvPr/>
        </p:nvCxnSpPr>
        <p:spPr>
          <a:xfrm>
            <a:off x="7672780" y="4994098"/>
            <a:ext cx="659654" cy="200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1" name="テキスト ボックス 110">
            <a:extLst>
              <a:ext uri="{FF2B5EF4-FFF2-40B4-BE49-F238E27FC236}">
                <a16:creationId xmlns:a16="http://schemas.microsoft.com/office/drawing/2014/main" id="{C49C4C47-E56F-44D9-A3D9-FCA793D92680}"/>
              </a:ext>
            </a:extLst>
          </p:cNvPr>
          <p:cNvSpPr txBox="1"/>
          <p:nvPr/>
        </p:nvSpPr>
        <p:spPr>
          <a:xfrm>
            <a:off x="9913797" y="3192335"/>
            <a:ext cx="1676401" cy="68375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プロダクト</a:t>
            </a:r>
            <a:endParaRPr kumimoji="1" lang="en-US" altLang="ja-JP" dirty="0">
              <a:latin typeface="ＭＳ ゴシック" panose="020B0609070205080204" pitchFamily="49" charset="-128"/>
              <a:ea typeface="ＭＳ ゴシック" panose="020B0609070205080204" pitchFamily="49" charset="-128"/>
            </a:endParaRPr>
          </a:p>
          <a:p>
            <a:pPr algn="ctr"/>
            <a:r>
              <a:rPr kumimoji="1" lang="ja-JP" altLang="en-US" dirty="0">
                <a:latin typeface="ＭＳ ゴシック" panose="020B0609070205080204" pitchFamily="49" charset="-128"/>
                <a:ea typeface="ＭＳ ゴシック" panose="020B0609070205080204" pitchFamily="49" charset="-128"/>
              </a:rPr>
              <a:t>サービス</a:t>
            </a:r>
          </a:p>
        </p:txBody>
      </p:sp>
      <p:cxnSp>
        <p:nvCxnSpPr>
          <p:cNvPr id="112" name="コネクタ: カギ線 111">
            <a:extLst>
              <a:ext uri="{FF2B5EF4-FFF2-40B4-BE49-F238E27FC236}">
                <a16:creationId xmlns:a16="http://schemas.microsoft.com/office/drawing/2014/main" id="{469AAD3F-1282-4260-A5BC-1DB56ACF527F}"/>
              </a:ext>
            </a:extLst>
          </p:cNvPr>
          <p:cNvCxnSpPr>
            <a:cxnSpLocks/>
            <a:stCxn id="63" idx="3"/>
            <a:endCxn id="111" idx="0"/>
          </p:cNvCxnSpPr>
          <p:nvPr/>
        </p:nvCxnSpPr>
        <p:spPr>
          <a:xfrm>
            <a:off x="10006551" y="2346880"/>
            <a:ext cx="745447" cy="845455"/>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15" name="直線矢印コネクタ 114">
            <a:extLst>
              <a:ext uri="{FF2B5EF4-FFF2-40B4-BE49-F238E27FC236}">
                <a16:creationId xmlns:a16="http://schemas.microsoft.com/office/drawing/2014/main" id="{00FC57CE-F4B2-4DB1-9B87-55A73A7707F4}"/>
              </a:ext>
            </a:extLst>
          </p:cNvPr>
          <p:cNvCxnSpPr>
            <a:cxnSpLocks/>
            <a:stCxn id="63" idx="2"/>
            <a:endCxn id="60" idx="0"/>
          </p:cNvCxnSpPr>
          <p:nvPr/>
        </p:nvCxnSpPr>
        <p:spPr>
          <a:xfrm>
            <a:off x="9168351" y="2688759"/>
            <a:ext cx="2284" cy="196546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18" name="コネクタ: カギ線 117">
            <a:extLst>
              <a:ext uri="{FF2B5EF4-FFF2-40B4-BE49-F238E27FC236}">
                <a16:creationId xmlns:a16="http://schemas.microsoft.com/office/drawing/2014/main" id="{B3F926E1-D367-4E11-B3F4-BFD1A9786E41}"/>
              </a:ext>
            </a:extLst>
          </p:cNvPr>
          <p:cNvCxnSpPr>
            <a:cxnSpLocks/>
            <a:stCxn id="60" idx="3"/>
            <a:endCxn id="111" idx="2"/>
          </p:cNvCxnSpPr>
          <p:nvPr/>
        </p:nvCxnSpPr>
        <p:spPr>
          <a:xfrm flipV="1">
            <a:off x="10008835" y="3876094"/>
            <a:ext cx="743163" cy="1120005"/>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09194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AC2FA3B4-EC05-410A-829E-0BA4DDC59F8E}"/>
              </a:ext>
            </a:extLst>
          </p:cNvPr>
          <p:cNvSpPr>
            <a:spLocks noGrp="1"/>
          </p:cNvSpPr>
          <p:nvPr>
            <p:ph type="title"/>
          </p:nvPr>
        </p:nvSpPr>
        <p:spPr/>
        <p:txBody>
          <a:bodyPr/>
          <a:lstStyle/>
          <a:p>
            <a:r>
              <a:rPr lang="ja-JP" altLang="en-US" dirty="0">
                <a:latin typeface="ＭＳ ゴシック" panose="020B0609070205080204" pitchFamily="49" charset="-128"/>
                <a:ea typeface="ＭＳ ゴシック" panose="020B0609070205080204" pitchFamily="49" charset="-128"/>
              </a:rPr>
              <a:t>人材育成例</a:t>
            </a:r>
            <a:endParaRPr lang="zh-CN" altLang="en-US" dirty="0"/>
          </a:p>
        </p:txBody>
      </p:sp>
      <p:sp>
        <p:nvSpPr>
          <p:cNvPr id="3" name="スライド番号プレースホルダー 2">
            <a:extLst>
              <a:ext uri="{FF2B5EF4-FFF2-40B4-BE49-F238E27FC236}">
                <a16:creationId xmlns:a16="http://schemas.microsoft.com/office/drawing/2014/main" id="{D9093530-A183-4552-93B2-5CF3CBDEB1CC}"/>
              </a:ext>
            </a:extLst>
          </p:cNvPr>
          <p:cNvSpPr>
            <a:spLocks noGrp="1"/>
          </p:cNvSpPr>
          <p:nvPr>
            <p:ph type="sldNum" sz="quarter" idx="7"/>
          </p:nvPr>
        </p:nvSpPr>
        <p:spPr/>
        <p:txBody>
          <a:bodyPr/>
          <a:lstStyle/>
          <a:p>
            <a:r>
              <a:rPr lang="zh-CN" altLang="en-US"/>
              <a:t>第</a:t>
            </a:r>
            <a:fld id="{013907DE-7433-469B-952A-942E92E3B273}" type="slidenum">
              <a:rPr lang="en-US" altLang="zh-CN" smtClean="0"/>
              <a:pPr/>
              <a:t>31</a:t>
            </a:fld>
            <a:r>
              <a:rPr lang="zh-CN" altLang="en-US"/>
              <a:t>页</a:t>
            </a:r>
            <a:endParaRPr lang="zh-CN"/>
          </a:p>
        </p:txBody>
      </p:sp>
      <p:graphicFrame>
        <p:nvGraphicFramePr>
          <p:cNvPr id="4" name="表 4">
            <a:extLst>
              <a:ext uri="{FF2B5EF4-FFF2-40B4-BE49-F238E27FC236}">
                <a16:creationId xmlns:a16="http://schemas.microsoft.com/office/drawing/2014/main" id="{1BE03B7C-E64C-47FE-9D83-5BB80373655B}"/>
              </a:ext>
            </a:extLst>
          </p:cNvPr>
          <p:cNvGraphicFramePr>
            <a:graphicFrameLocks noGrp="1"/>
          </p:cNvGraphicFramePr>
          <p:nvPr>
            <p:extLst>
              <p:ext uri="{D42A27DB-BD31-4B8C-83A1-F6EECF244321}">
                <p14:modId xmlns:p14="http://schemas.microsoft.com/office/powerpoint/2010/main" val="2032479506"/>
              </p:ext>
            </p:extLst>
          </p:nvPr>
        </p:nvGraphicFramePr>
        <p:xfrm>
          <a:off x="617398" y="606997"/>
          <a:ext cx="10972800" cy="4358640"/>
        </p:xfrm>
        <a:graphic>
          <a:graphicData uri="http://schemas.openxmlformats.org/drawingml/2006/table">
            <a:tbl>
              <a:tblPr firstRow="1" bandRow="1">
                <a:tableStyleId>{21E4AEA4-8DFA-4A89-87EB-49C32662AFE0}</a:tableStyleId>
              </a:tblPr>
              <a:tblGrid>
                <a:gridCol w="2811602">
                  <a:extLst>
                    <a:ext uri="{9D8B030D-6E8A-4147-A177-3AD203B41FA5}">
                      <a16:colId xmlns:a16="http://schemas.microsoft.com/office/drawing/2014/main" val="1668789385"/>
                    </a:ext>
                  </a:extLst>
                </a:gridCol>
                <a:gridCol w="4114800">
                  <a:extLst>
                    <a:ext uri="{9D8B030D-6E8A-4147-A177-3AD203B41FA5}">
                      <a16:colId xmlns:a16="http://schemas.microsoft.com/office/drawing/2014/main" val="4132911795"/>
                    </a:ext>
                  </a:extLst>
                </a:gridCol>
                <a:gridCol w="4046398">
                  <a:extLst>
                    <a:ext uri="{9D8B030D-6E8A-4147-A177-3AD203B41FA5}">
                      <a16:colId xmlns:a16="http://schemas.microsoft.com/office/drawing/2014/main" val="2136184459"/>
                    </a:ext>
                  </a:extLst>
                </a:gridCol>
              </a:tblGrid>
              <a:tr h="342900">
                <a:tc>
                  <a:txBody>
                    <a:bodyPr/>
                    <a:lstStyle/>
                    <a:p>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r>
                        <a:rPr kumimoji="1" lang="ja-JP" altLang="en-US" sz="2000" dirty="0"/>
                        <a:t>プロダクトマネージャー（</a:t>
                      </a:r>
                      <a:r>
                        <a:rPr kumimoji="1" lang="en-US" altLang="ja-JP" sz="2000" dirty="0"/>
                        <a:t>P</a:t>
                      </a:r>
                      <a:r>
                        <a:rPr kumimoji="1" lang="ja-JP" altLang="en-US" sz="2000" dirty="0"/>
                        <a:t>ｄＭ）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kumimoji="1" lang="ja-JP" altLang="en-US" sz="2000" dirty="0"/>
                        <a:t>プロジェクトマネージャー（</a:t>
                      </a:r>
                      <a:r>
                        <a:rPr kumimoji="1" lang="en-US" altLang="ja-JP" sz="2000" dirty="0"/>
                        <a:t>P</a:t>
                      </a:r>
                      <a:r>
                        <a:rPr kumimoji="1" lang="ja-JP" altLang="en-US" sz="2000" dirty="0"/>
                        <a:t>ｊＭ）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150323650"/>
                  </a:ext>
                </a:extLst>
              </a:tr>
              <a:tr h="342900">
                <a:tc>
                  <a:txBody>
                    <a:bodyPr/>
                    <a:lstStyle/>
                    <a:p>
                      <a:r>
                        <a:rPr kumimoji="1" lang="ja-JP" altLang="en-US" sz="2000" dirty="0">
                          <a:solidFill>
                            <a:schemeClr val="tx1"/>
                          </a:solidFill>
                        </a:rPr>
                        <a:t>客先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エンドユーザー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プロダクトオーナー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1383623"/>
                  </a:ext>
                </a:extLst>
              </a:tr>
              <a:tr h="342900">
                <a:tc>
                  <a:txBody>
                    <a:bodyPr/>
                    <a:lstStyle/>
                    <a:p>
                      <a:r>
                        <a:rPr kumimoji="1" lang="ja-JP" altLang="en-US" sz="2000" dirty="0">
                          <a:solidFill>
                            <a:schemeClr val="tx1"/>
                          </a:solidFill>
                        </a:rPr>
                        <a:t>インプット情報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業界の情報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プロダクトデザイン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2374925"/>
                  </a:ext>
                </a:extLst>
              </a:tr>
              <a:tr h="342900">
                <a:tc rowSpan="5">
                  <a:txBody>
                    <a:bodyPr/>
                    <a:lstStyle/>
                    <a:p>
                      <a:r>
                        <a:rPr kumimoji="1" lang="ja-JP" altLang="en-US" sz="2000" dirty="0">
                          <a:solidFill>
                            <a:schemeClr val="tx1"/>
                          </a:solidFill>
                        </a:rPr>
                        <a:t>成果物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000" dirty="0">
                          <a:solidFill>
                            <a:schemeClr val="tx1"/>
                          </a:solidFill>
                        </a:rPr>
                        <a:t>BRD</a:t>
                      </a:r>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設計書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462877"/>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000" dirty="0">
                          <a:solidFill>
                            <a:schemeClr val="tx1"/>
                          </a:solidFill>
                        </a:rPr>
                        <a:t>MRD</a:t>
                      </a:r>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ソース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548262"/>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000" dirty="0">
                          <a:solidFill>
                            <a:schemeClr val="tx1"/>
                          </a:solidFill>
                        </a:rPr>
                        <a:t>PRD</a:t>
                      </a:r>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テストケースとデータ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6979730"/>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プロジェクトマネジメントレポート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11832637"/>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プロダクトのデモ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システムガイド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3797254"/>
                  </a:ext>
                </a:extLst>
              </a:tr>
              <a:tr h="342900">
                <a:tc>
                  <a:txBody>
                    <a:bodyPr/>
                    <a:lstStyle/>
                    <a:p>
                      <a:r>
                        <a:rPr kumimoji="1" lang="ja-JP" altLang="en-US" sz="2000" dirty="0">
                          <a:solidFill>
                            <a:schemeClr val="tx1"/>
                          </a:solidFill>
                        </a:rPr>
                        <a:t>アウトプット情報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プロダクトデザイン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プロダクト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9830307"/>
                  </a:ext>
                </a:extLst>
              </a:tr>
              <a:tr h="342900">
                <a:tc>
                  <a:txBody>
                    <a:bodyPr/>
                    <a:lstStyle/>
                    <a:p>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667561"/>
                  </a:ext>
                </a:extLst>
              </a:tr>
              <a:tr h="342900">
                <a:tc>
                  <a:txBody>
                    <a:bodyPr/>
                    <a:lstStyle/>
                    <a:p>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6666242"/>
                  </a:ext>
                </a:extLst>
              </a:tr>
            </a:tbl>
          </a:graphicData>
        </a:graphic>
      </p:graphicFrame>
    </p:spTree>
    <p:extLst>
      <p:ext uri="{BB962C8B-B14F-4D97-AF65-F5344CB8AC3E}">
        <p14:creationId xmlns:p14="http://schemas.microsoft.com/office/powerpoint/2010/main" val="7071222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58EA6F8-2D05-4317-B7BC-CE513BA96EDC}"/>
              </a:ext>
            </a:extLst>
          </p:cNvPr>
          <p:cNvSpPr>
            <a:spLocks noGrp="1"/>
          </p:cNvSpPr>
          <p:nvPr>
            <p:ph type="title"/>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D9093530-A183-4552-93B2-5CF3CBDEB1CC}"/>
              </a:ext>
            </a:extLst>
          </p:cNvPr>
          <p:cNvSpPr>
            <a:spLocks noGrp="1"/>
          </p:cNvSpPr>
          <p:nvPr>
            <p:ph type="sldNum" sz="quarter" idx="7"/>
          </p:nvPr>
        </p:nvSpPr>
        <p:spPr/>
        <p:txBody>
          <a:bodyPr/>
          <a:lstStyle/>
          <a:p>
            <a:r>
              <a:rPr lang="zh-CN" altLang="en-US"/>
              <a:t>第</a:t>
            </a:r>
            <a:fld id="{013907DE-7433-469B-952A-942E92E3B273}" type="slidenum">
              <a:rPr lang="en-US" altLang="zh-CN" smtClean="0"/>
              <a:pPr/>
              <a:t>32</a:t>
            </a:fld>
            <a:r>
              <a:rPr lang="zh-CN" altLang="en-US"/>
              <a:t>页</a:t>
            </a:r>
            <a:endParaRPr lang="zh-CN"/>
          </a:p>
        </p:txBody>
      </p:sp>
      <p:graphicFrame>
        <p:nvGraphicFramePr>
          <p:cNvPr id="4" name="表 4">
            <a:extLst>
              <a:ext uri="{FF2B5EF4-FFF2-40B4-BE49-F238E27FC236}">
                <a16:creationId xmlns:a16="http://schemas.microsoft.com/office/drawing/2014/main" id="{1BE03B7C-E64C-47FE-9D83-5BB80373655B}"/>
              </a:ext>
            </a:extLst>
          </p:cNvPr>
          <p:cNvGraphicFramePr>
            <a:graphicFrameLocks noGrp="1"/>
          </p:cNvGraphicFramePr>
          <p:nvPr>
            <p:extLst>
              <p:ext uri="{D42A27DB-BD31-4B8C-83A1-F6EECF244321}">
                <p14:modId xmlns:p14="http://schemas.microsoft.com/office/powerpoint/2010/main" val="1185397992"/>
              </p:ext>
            </p:extLst>
          </p:nvPr>
        </p:nvGraphicFramePr>
        <p:xfrm>
          <a:off x="617398" y="606997"/>
          <a:ext cx="10972800" cy="4457700"/>
        </p:xfrm>
        <a:graphic>
          <a:graphicData uri="http://schemas.openxmlformats.org/drawingml/2006/table">
            <a:tbl>
              <a:tblPr firstRow="1" bandRow="1">
                <a:tableStyleId>{21E4AEA4-8DFA-4A89-87EB-49C32662AFE0}</a:tableStyleId>
              </a:tblPr>
              <a:tblGrid>
                <a:gridCol w="3657600">
                  <a:extLst>
                    <a:ext uri="{9D8B030D-6E8A-4147-A177-3AD203B41FA5}">
                      <a16:colId xmlns:a16="http://schemas.microsoft.com/office/drawing/2014/main" val="1668789385"/>
                    </a:ext>
                  </a:extLst>
                </a:gridCol>
                <a:gridCol w="3739823">
                  <a:extLst>
                    <a:ext uri="{9D8B030D-6E8A-4147-A177-3AD203B41FA5}">
                      <a16:colId xmlns:a16="http://schemas.microsoft.com/office/drawing/2014/main" val="4132911795"/>
                    </a:ext>
                  </a:extLst>
                </a:gridCol>
                <a:gridCol w="3575377">
                  <a:extLst>
                    <a:ext uri="{9D8B030D-6E8A-4147-A177-3AD203B41FA5}">
                      <a16:colId xmlns:a16="http://schemas.microsoft.com/office/drawing/2014/main" val="2136184459"/>
                    </a:ext>
                  </a:extLst>
                </a:gridCol>
              </a:tblGrid>
              <a:tr h="342900">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r>
                        <a:rPr kumimoji="1" lang="ja-JP" altLang="en-US" sz="1600" dirty="0"/>
                        <a:t>プロダクトマネージャー（</a:t>
                      </a:r>
                      <a:r>
                        <a:rPr kumimoji="1" lang="en-US" altLang="ja-JP" sz="1600" dirty="0"/>
                        <a:t>P</a:t>
                      </a:r>
                      <a:r>
                        <a:rPr kumimoji="1" lang="ja-JP" altLang="en-US" sz="1600" dirty="0"/>
                        <a:t>ｄＭ）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kumimoji="1" lang="ja-JP" altLang="en-US" sz="1600" dirty="0"/>
                        <a:t>プロジェクトマネージャー（</a:t>
                      </a:r>
                      <a:r>
                        <a:rPr kumimoji="1" lang="en-US" altLang="ja-JP" sz="1600" dirty="0"/>
                        <a:t>P</a:t>
                      </a:r>
                      <a:r>
                        <a:rPr kumimoji="1" lang="ja-JP" altLang="en-US" sz="1600" dirty="0"/>
                        <a:t>ｊＭ）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150323650"/>
                  </a:ext>
                </a:extLst>
              </a:tr>
              <a:tr h="342900">
                <a:tc rowSpan="4">
                  <a:txBody>
                    <a:bodyPr/>
                    <a:lstStyle/>
                    <a:p>
                      <a:pPr algn="ctr"/>
                      <a:r>
                        <a:rPr kumimoji="1" lang="ja-JP" altLang="en-US" sz="1600" dirty="0">
                          <a:solidFill>
                            <a:schemeClr val="tx1"/>
                          </a:solidFill>
                        </a:rPr>
                        <a:t>必要な知識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ソーシャルネットワーク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solidFill>
                            <a:schemeClr val="tx1"/>
                          </a:solidFill>
                        </a:rPr>
                        <a:t>ITIL</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9689864"/>
                  </a:ext>
                </a:extLst>
              </a:tr>
              <a:tr h="342900">
                <a:tc vMerge="1">
                  <a:txBody>
                    <a:bodyPr/>
                    <a:lstStyle/>
                    <a:p>
                      <a:endParaRPr kumimoji="1" lang="ja-JP" altLang="en-US"/>
                    </a:p>
                  </a:txBody>
                  <a:tcPr/>
                </a:tc>
                <a:tc>
                  <a:txBody>
                    <a:bodyPr/>
                    <a:lstStyle/>
                    <a:p>
                      <a:r>
                        <a:rPr kumimoji="1" lang="ja-JP" altLang="en-US" sz="1600" dirty="0">
                          <a:solidFill>
                            <a:schemeClr val="tx1"/>
                          </a:solidFill>
                        </a:rPr>
                        <a:t>一般心理学・行動経済学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solidFill>
                            <a:schemeClr val="tx1"/>
                          </a:solidFill>
                        </a:rPr>
                        <a:t>PMP</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7442335"/>
                  </a:ext>
                </a:extLst>
              </a:tr>
              <a:tr h="342900">
                <a:tc vMerge="1">
                  <a:txBody>
                    <a:bodyPr/>
                    <a:lstStyle/>
                    <a:p>
                      <a:endParaRPr kumimoji="1" lang="ja-JP" altLang="en-US"/>
                    </a:p>
                  </a:txBody>
                  <a:tcPr/>
                </a:tc>
                <a:tc>
                  <a:txBody>
                    <a:bodyPr/>
                    <a:lstStyle/>
                    <a:p>
                      <a:r>
                        <a:rPr kumimoji="1" lang="ja-JP" altLang="en-US" sz="1600" dirty="0">
                          <a:solidFill>
                            <a:schemeClr val="tx1"/>
                          </a:solidFill>
                        </a:rPr>
                        <a:t>ビジネスマネージメント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経理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2256901"/>
                  </a:ext>
                </a:extLst>
              </a:tr>
              <a:tr h="342900">
                <a:tc vMerge="1">
                  <a:txBody>
                    <a:bodyPr/>
                    <a:lstStyle/>
                    <a:p>
                      <a:endParaRPr kumimoji="1" lang="ja-JP" altLang="en-US" dirty="0"/>
                    </a:p>
                  </a:txBody>
                  <a:tcPr/>
                </a:tc>
                <a:tc>
                  <a:txBody>
                    <a:bodyPr/>
                    <a:lstStyle/>
                    <a:p>
                      <a:r>
                        <a:rPr kumimoji="1" lang="ja-JP" altLang="en-US" sz="1600" dirty="0">
                          <a:solidFill>
                            <a:schemeClr val="tx1"/>
                          </a:solidFill>
                        </a:rPr>
                        <a:t>ユーザーエクスペリエンス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solidFill>
                            <a:schemeClr val="tx1"/>
                          </a:solidFill>
                        </a:rPr>
                        <a:t>IT</a:t>
                      </a:r>
                      <a:r>
                        <a:rPr kumimoji="1" lang="ja-JP" altLang="en-US" sz="1600" dirty="0">
                          <a:solidFill>
                            <a:schemeClr val="tx1"/>
                          </a:solidFill>
                        </a:rPr>
                        <a:t>関連知識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6663037"/>
                  </a:ext>
                </a:extLst>
              </a:tr>
              <a:tr h="342900">
                <a:tc rowSpan="7">
                  <a:txBody>
                    <a:bodyPr/>
                    <a:lstStyle/>
                    <a:p>
                      <a:r>
                        <a:rPr kumimoji="1" lang="ja-JP" altLang="en-US" sz="1600" dirty="0">
                          <a:solidFill>
                            <a:schemeClr val="tx1"/>
                          </a:solidFill>
                        </a:rPr>
                        <a:t>主な作業内容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マーケティング調査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スコープ管理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5682629"/>
                  </a:ext>
                </a:extLst>
              </a:tr>
              <a:tr h="342900">
                <a:tc vMerge="1">
                  <a:txBody>
                    <a:bodyPr/>
                    <a:lstStyle/>
                    <a:p>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ユーザーエクスペリエンスデザイン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スケジュール計画と管理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1541383"/>
                  </a:ext>
                </a:extLst>
              </a:tr>
              <a:tr h="342900">
                <a:tc vMerge="1">
                  <a:txBody>
                    <a:bodyPr/>
                    <a:lstStyle/>
                    <a:p>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チーム体制、要員計画と管理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9892335"/>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見積、コスト管理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4184440"/>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品質管理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93284575"/>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リスク管理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9860287"/>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548262"/>
                  </a:ext>
                </a:extLst>
              </a:tr>
              <a:tr h="342900">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6666242"/>
                  </a:ext>
                </a:extLst>
              </a:tr>
            </a:tbl>
          </a:graphicData>
        </a:graphic>
      </p:graphicFrame>
    </p:spTree>
    <p:extLst>
      <p:ext uri="{BB962C8B-B14F-4D97-AF65-F5344CB8AC3E}">
        <p14:creationId xmlns:p14="http://schemas.microsoft.com/office/powerpoint/2010/main" val="798254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E8EC213-0D47-4A26-935D-9582E11ED760}"/>
              </a:ext>
            </a:extLst>
          </p:cNvPr>
          <p:cNvSpPr>
            <a:spLocks noGrp="1"/>
          </p:cNvSpPr>
          <p:nvPr>
            <p:ph type="title"/>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9C68A16A-1CEF-47C6-9766-0E9F33EE80F9}"/>
              </a:ext>
            </a:extLst>
          </p:cNvPr>
          <p:cNvSpPr>
            <a:spLocks noGrp="1"/>
          </p:cNvSpPr>
          <p:nvPr>
            <p:ph type="sldNum" sz="quarter" idx="7"/>
          </p:nvPr>
        </p:nvSpPr>
        <p:spPr/>
        <p:txBody>
          <a:bodyPr/>
          <a:lstStyle/>
          <a:p>
            <a:r>
              <a:rPr lang="zh-CN" altLang="en-US"/>
              <a:t>第</a:t>
            </a:r>
            <a:fld id="{013907DE-7433-469B-952A-942E92E3B273}" type="slidenum">
              <a:rPr lang="en-US" altLang="zh-CN" smtClean="0"/>
              <a:pPr/>
              <a:t>33</a:t>
            </a:fld>
            <a:r>
              <a:rPr lang="zh-CN" altLang="en-US"/>
              <a:t>页</a:t>
            </a:r>
            <a:endParaRPr lang="zh-CN"/>
          </a:p>
        </p:txBody>
      </p:sp>
      <p:graphicFrame>
        <p:nvGraphicFramePr>
          <p:cNvPr id="4" name="表 4">
            <a:extLst>
              <a:ext uri="{FF2B5EF4-FFF2-40B4-BE49-F238E27FC236}">
                <a16:creationId xmlns:a16="http://schemas.microsoft.com/office/drawing/2014/main" id="{805405DC-7E97-469F-BAFD-B48523C0615E}"/>
              </a:ext>
            </a:extLst>
          </p:cNvPr>
          <p:cNvGraphicFramePr>
            <a:graphicFrameLocks noGrp="1"/>
          </p:cNvGraphicFramePr>
          <p:nvPr>
            <p:extLst>
              <p:ext uri="{D42A27DB-BD31-4B8C-83A1-F6EECF244321}">
                <p14:modId xmlns:p14="http://schemas.microsoft.com/office/powerpoint/2010/main" val="1923482902"/>
              </p:ext>
            </p:extLst>
          </p:nvPr>
        </p:nvGraphicFramePr>
        <p:xfrm>
          <a:off x="685800" y="719666"/>
          <a:ext cx="10904398" cy="2966720"/>
        </p:xfrm>
        <a:graphic>
          <a:graphicData uri="http://schemas.openxmlformats.org/drawingml/2006/table">
            <a:tbl>
              <a:tblPr firstRow="1" bandRow="1">
                <a:tableStyleId>{21E4AEA4-8DFA-4A89-87EB-49C32662AFE0}</a:tableStyleId>
              </a:tblPr>
              <a:tblGrid>
                <a:gridCol w="5638800">
                  <a:extLst>
                    <a:ext uri="{9D8B030D-6E8A-4147-A177-3AD203B41FA5}">
                      <a16:colId xmlns:a16="http://schemas.microsoft.com/office/drawing/2014/main" val="1471487262"/>
                    </a:ext>
                  </a:extLst>
                </a:gridCol>
                <a:gridCol w="5265598">
                  <a:extLst>
                    <a:ext uri="{9D8B030D-6E8A-4147-A177-3AD203B41FA5}">
                      <a16:colId xmlns:a16="http://schemas.microsoft.com/office/drawing/2014/main" val="1896686959"/>
                    </a:ext>
                  </a:extLst>
                </a:gridCol>
              </a:tblGrid>
              <a:tr h="370840">
                <a:tc>
                  <a:txBody>
                    <a:bodyPr/>
                    <a:lstStyle/>
                    <a:p>
                      <a:r>
                        <a:rPr kumimoji="1" lang="ja-JP" altLang="en-US" dirty="0"/>
                        <a:t>ケーススタディ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kumimoji="1" lang="ja-JP" altLang="en-US" dirty="0"/>
                        <a:t>習得知識・能力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291224943"/>
                  </a:ext>
                </a:extLst>
              </a:tr>
              <a:tr h="370840">
                <a:tc>
                  <a:txBody>
                    <a:bodyPr/>
                    <a:lstStyle/>
                    <a:p>
                      <a:r>
                        <a:rPr kumimoji="1" lang="ja-JP" altLang="en-US" dirty="0"/>
                        <a:t>銀行預金システムの入出金と帳票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メインフレーム（</a:t>
                      </a:r>
                      <a:r>
                        <a:rPr kumimoji="1" lang="en-US" altLang="ja-JP" dirty="0"/>
                        <a:t>IBM</a:t>
                      </a:r>
                      <a:r>
                        <a:rPr kumimoji="1" lang="ja-JP" altLang="en-US" dirty="0"/>
                        <a:t>　ｚ</a:t>
                      </a:r>
                      <a:r>
                        <a:rPr kumimoji="1" lang="en-US" altLang="ja-JP" dirty="0"/>
                        <a:t>/</a:t>
                      </a:r>
                      <a:r>
                        <a:rPr kumimoji="1" lang="ja-JP" altLang="en-US" dirty="0"/>
                        <a:t>ＯＳ）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6118141"/>
                  </a:ext>
                </a:extLst>
              </a:tr>
              <a:tr h="370840">
                <a:tc>
                  <a:txBody>
                    <a:bodyPr/>
                    <a:lstStyle/>
                    <a:p>
                      <a:r>
                        <a:rPr kumimoji="1" lang="ja-JP" altLang="en-US" dirty="0"/>
                        <a:t>企業の物流システム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WEB</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4852958"/>
                  </a:ext>
                </a:extLst>
              </a:tr>
              <a:tr h="370840">
                <a:tc>
                  <a:txBody>
                    <a:bodyPr/>
                    <a:lstStyle/>
                    <a:p>
                      <a:r>
                        <a:rPr kumimoji="1" lang="en-US" altLang="ja-JP" dirty="0"/>
                        <a:t>JLPT</a:t>
                      </a:r>
                      <a:r>
                        <a:rPr kumimoji="1" lang="ja-JP" altLang="en-US" dirty="0"/>
                        <a:t>オンラインライニングアプリ（端末版・</a:t>
                      </a:r>
                      <a:r>
                        <a:rPr kumimoji="1" lang="en-US" altLang="ja-JP" dirty="0"/>
                        <a:t>WEB</a:t>
                      </a:r>
                      <a:r>
                        <a:rPr kumimoji="1" lang="ja-JP" altLang="en-US" dirty="0"/>
                        <a:t>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WEB</a:t>
                      </a:r>
                      <a:r>
                        <a:rPr kumimoji="1" lang="ja-JP" altLang="en-US" dirty="0"/>
                        <a:t>、ＩＯＳ、</a:t>
                      </a:r>
                      <a:r>
                        <a:rPr kumimoji="1" lang="en-US" altLang="ja-JP" dirty="0"/>
                        <a:t>Android</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1266325"/>
                  </a:ext>
                </a:extLst>
              </a:tr>
              <a:tr h="370840">
                <a:tc>
                  <a:txBody>
                    <a:bodyPr/>
                    <a:lstStyle/>
                    <a:p>
                      <a:r>
                        <a:rPr kumimoji="1" lang="ja-JP" altLang="en-US" dirty="0"/>
                        <a:t>プロダクトマネージャー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プロダクトデザイン、</a:t>
                      </a:r>
                      <a:r>
                        <a:rPr kumimoji="1" lang="en-US" altLang="ja-JP" dirty="0"/>
                        <a:t>PMP</a:t>
                      </a:r>
                      <a:r>
                        <a:rPr kumimoji="1" lang="ja-JP" altLang="en-US" dirty="0"/>
                        <a:t>、プレゼン、講演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9495189"/>
                  </a:ext>
                </a:extLst>
              </a:tr>
              <a:tr h="370840">
                <a:tc>
                  <a:txBody>
                    <a:bodyPr/>
                    <a:lstStyle/>
                    <a:p>
                      <a:r>
                        <a:rPr kumimoji="1" lang="en-US" altLang="ja-JP" dirty="0"/>
                        <a:t>EC</a:t>
                      </a:r>
                      <a:r>
                        <a:rPr kumimoji="1" lang="ja-JP" altLang="en-US" dirty="0"/>
                        <a:t>サイトデザイン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zh-TW" dirty="0"/>
                        <a:t>EC</a:t>
                      </a:r>
                      <a:r>
                        <a:rPr kumimoji="1" lang="zh-TW" altLang="en-US" dirty="0"/>
                        <a:t>、物流、経理（準備中　</a:t>
                      </a:r>
                      <a:r>
                        <a:rPr kumimoji="1" lang="en-US" altLang="zh-TW" dirty="0"/>
                        <a:t>2020/11/1</a:t>
                      </a:r>
                      <a:r>
                        <a:rPr kumimoji="1" lang="zh-TW" altLang="en-US"/>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0464102"/>
                  </a:ext>
                </a:extLst>
              </a:tr>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0269065"/>
                  </a:ext>
                </a:extLst>
              </a:tr>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7290027"/>
                  </a:ext>
                </a:extLst>
              </a:tr>
            </a:tbl>
          </a:graphicData>
        </a:graphic>
      </p:graphicFrame>
    </p:spTree>
    <p:extLst>
      <p:ext uri="{BB962C8B-B14F-4D97-AF65-F5344CB8AC3E}">
        <p14:creationId xmlns:p14="http://schemas.microsoft.com/office/powerpoint/2010/main" val="6359132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9F762E-4362-485E-8B29-3CC675766B84}"/>
              </a:ext>
            </a:extLst>
          </p:cNvPr>
          <p:cNvSpPr>
            <a:spLocks noGrp="1"/>
          </p:cNvSpPr>
          <p:nvPr>
            <p:ph type="title"/>
          </p:nvPr>
        </p:nvSpPr>
        <p:spPr/>
        <p:txBody>
          <a:bodyPr/>
          <a:lstStyle/>
          <a:p>
            <a:r>
              <a:rPr kumimoji="1" lang="en-US" altLang="ja-JP" dirty="0"/>
              <a:t>SWOT</a:t>
            </a:r>
            <a:endParaRPr kumimoji="1" lang="ja-JP" altLang="en-US" dirty="0"/>
          </a:p>
        </p:txBody>
      </p:sp>
      <p:sp>
        <p:nvSpPr>
          <p:cNvPr id="4" name="テキスト プレースホルダー 3">
            <a:extLst>
              <a:ext uri="{FF2B5EF4-FFF2-40B4-BE49-F238E27FC236}">
                <a16:creationId xmlns:a16="http://schemas.microsoft.com/office/drawing/2014/main" id="{F8AE4A08-96A7-4AD0-90FF-4234328FB8C5}"/>
              </a:ext>
            </a:extLst>
          </p:cNvPr>
          <p:cNvSpPr>
            <a:spLocks noGrp="1"/>
          </p:cNvSpPr>
          <p:nvPr>
            <p:ph type="body" idx="1"/>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CEBF9430-5B4A-40EE-A52C-0AF7F041E0E2}"/>
              </a:ext>
            </a:extLst>
          </p:cNvPr>
          <p:cNvSpPr>
            <a:spLocks noGrp="1"/>
          </p:cNvSpPr>
          <p:nvPr>
            <p:ph type="sldNum" sz="quarter" idx="12"/>
          </p:nvPr>
        </p:nvSpPr>
        <p:spPr/>
        <p:txBody>
          <a:bodyPr/>
          <a:lstStyle/>
          <a:p>
            <a:r>
              <a:rPr lang="zh-CN" altLang="en-US"/>
              <a:t>第</a:t>
            </a:r>
            <a:fld id="{013907DE-7433-469B-952A-942E92E3B273}" type="slidenum">
              <a:rPr lang="en-US" altLang="zh-CN" smtClean="0"/>
              <a:pPr/>
              <a:t>34</a:t>
            </a:fld>
            <a:r>
              <a:rPr lang="zh-CN" altLang="en-US"/>
              <a:t>页</a:t>
            </a:r>
            <a:endParaRPr lang="zh-CN"/>
          </a:p>
        </p:txBody>
      </p:sp>
    </p:spTree>
    <p:extLst>
      <p:ext uri="{BB962C8B-B14F-4D97-AF65-F5344CB8AC3E}">
        <p14:creationId xmlns:p14="http://schemas.microsoft.com/office/powerpoint/2010/main" val="15558694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1C9151F-1F78-457B-A9AE-8BE24BD5BBC6}"/>
              </a:ext>
            </a:extLst>
          </p:cNvPr>
          <p:cNvSpPr>
            <a:spLocks noGrp="1"/>
          </p:cNvSpPr>
          <p:nvPr>
            <p:ph type="title"/>
          </p:nvPr>
        </p:nvSpPr>
        <p:spPr/>
        <p:txBody>
          <a:bodyPr/>
          <a:lstStyle/>
          <a:p>
            <a:r>
              <a:rPr lang="en-US" altLang="ja-JP" dirty="0"/>
              <a:t>SWOT</a:t>
            </a:r>
            <a:endParaRPr lang="ja-JP" altLang="en-US" dirty="0"/>
          </a:p>
        </p:txBody>
      </p:sp>
      <p:sp>
        <p:nvSpPr>
          <p:cNvPr id="3" name="スライド番号プレースホルダー 2">
            <a:extLst>
              <a:ext uri="{FF2B5EF4-FFF2-40B4-BE49-F238E27FC236}">
                <a16:creationId xmlns:a16="http://schemas.microsoft.com/office/drawing/2014/main" id="{93CE9364-B9B3-4543-A51C-6B7104B018DD}"/>
              </a:ext>
            </a:extLst>
          </p:cNvPr>
          <p:cNvSpPr>
            <a:spLocks noGrp="1"/>
          </p:cNvSpPr>
          <p:nvPr>
            <p:ph type="sldNum" sz="quarter" idx="7"/>
          </p:nvPr>
        </p:nvSpPr>
        <p:spPr/>
        <p:txBody>
          <a:bodyPr/>
          <a:lstStyle/>
          <a:p>
            <a:r>
              <a:rPr lang="zh-CN" altLang="en-US"/>
              <a:t>第</a:t>
            </a:r>
            <a:fld id="{013907DE-7433-469B-952A-942E92E3B273}" type="slidenum">
              <a:rPr lang="en-US" altLang="zh-CN" smtClean="0"/>
              <a:pPr/>
              <a:t>35</a:t>
            </a:fld>
            <a:r>
              <a:rPr lang="zh-CN" altLang="en-US"/>
              <a:t>页</a:t>
            </a:r>
            <a:endParaRPr lang="zh-CN"/>
          </a:p>
        </p:txBody>
      </p:sp>
      <p:sp>
        <p:nvSpPr>
          <p:cNvPr id="5" name="コンテンツ プレースホルダー 4">
            <a:extLst>
              <a:ext uri="{FF2B5EF4-FFF2-40B4-BE49-F238E27FC236}">
                <a16:creationId xmlns:a16="http://schemas.microsoft.com/office/drawing/2014/main" id="{174500B8-367C-47FE-B7B0-A490BF26BFBB}"/>
              </a:ext>
            </a:extLst>
          </p:cNvPr>
          <p:cNvSpPr>
            <a:spLocks noGrp="1"/>
          </p:cNvSpPr>
          <p:nvPr>
            <p:ph sz="quarter" idx="4294967295"/>
          </p:nvPr>
        </p:nvSpPr>
        <p:spPr>
          <a:xfrm>
            <a:off x="1250950" y="817563"/>
            <a:ext cx="10941050" cy="276999"/>
          </a:xfrm>
        </p:spPr>
        <p:txBody>
          <a:bodyPr/>
          <a:lstStyle/>
          <a:p>
            <a:r>
              <a:rPr lang="ja-JP" altLang="en-US" dirty="0"/>
              <a:t>このページのビジネス運営など内容は略です。</a:t>
            </a:r>
          </a:p>
        </p:txBody>
      </p:sp>
    </p:spTree>
    <p:extLst>
      <p:ext uri="{BB962C8B-B14F-4D97-AF65-F5344CB8AC3E}">
        <p14:creationId xmlns:p14="http://schemas.microsoft.com/office/powerpoint/2010/main" val="33112288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490B542-756A-4899-AE09-3A030F4D67DA}"/>
              </a:ext>
            </a:extLst>
          </p:cNvPr>
          <p:cNvSpPr>
            <a:spLocks noGrp="1"/>
          </p:cNvSpPr>
          <p:nvPr>
            <p:ph type="title"/>
          </p:nvPr>
        </p:nvSpPr>
        <p:spPr>
          <a:xfrm>
            <a:off x="831850" y="3639145"/>
            <a:ext cx="10515600" cy="923330"/>
          </a:xfrm>
        </p:spPr>
        <p:txBody>
          <a:bodyPr/>
          <a:lstStyle/>
          <a:p>
            <a:r>
              <a:rPr lang="ja-JP" altLang="en-US" dirty="0"/>
              <a:t>投資と利益</a:t>
            </a:r>
          </a:p>
        </p:txBody>
      </p:sp>
      <p:sp>
        <p:nvSpPr>
          <p:cNvPr id="6" name="文本占位符 5">
            <a:extLst>
              <a:ext uri="{FF2B5EF4-FFF2-40B4-BE49-F238E27FC236}">
                <a16:creationId xmlns:a16="http://schemas.microsoft.com/office/drawing/2014/main" id="{854AB4CF-EE4E-4E7B-9C99-BB3CEF4FDD32}"/>
              </a:ext>
            </a:extLst>
          </p:cNvPr>
          <p:cNvSpPr>
            <a:spLocks noGrp="1"/>
          </p:cNvSpPr>
          <p:nvPr>
            <p:ph type="body" idx="1"/>
          </p:nvPr>
        </p:nvSpPr>
        <p:spPr/>
        <p:txBody>
          <a:bodyPr/>
          <a:lstStyle/>
          <a:p>
            <a:endParaRPr lang="ja-JP" altLang="en-US"/>
          </a:p>
        </p:txBody>
      </p:sp>
    </p:spTree>
    <p:extLst>
      <p:ext uri="{BB962C8B-B14F-4D97-AF65-F5344CB8AC3E}">
        <p14:creationId xmlns:p14="http://schemas.microsoft.com/office/powerpoint/2010/main" val="852637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8F7A04D4-6661-4E4B-8387-46A547A9BC1C}"/>
              </a:ext>
            </a:extLst>
          </p:cNvPr>
          <p:cNvSpPr>
            <a:spLocks noGrp="1"/>
          </p:cNvSpPr>
          <p:nvPr>
            <p:ph type="title"/>
          </p:nvPr>
        </p:nvSpPr>
        <p:spPr>
          <a:xfrm>
            <a:off x="356560" y="3434"/>
            <a:ext cx="11394838" cy="492443"/>
          </a:xfrm>
        </p:spPr>
        <p:txBody>
          <a:bodyPr/>
          <a:lstStyle/>
          <a:p>
            <a:r>
              <a:rPr lang="ja-JP" altLang="en-US" dirty="0">
                <a:solidFill>
                  <a:schemeClr val="bg1"/>
                </a:solidFill>
              </a:rPr>
              <a:t>投資と利益の予想</a:t>
            </a:r>
          </a:p>
        </p:txBody>
      </p:sp>
      <p:graphicFrame>
        <p:nvGraphicFramePr>
          <p:cNvPr id="7" name="表格 7">
            <a:extLst>
              <a:ext uri="{FF2B5EF4-FFF2-40B4-BE49-F238E27FC236}">
                <a16:creationId xmlns:a16="http://schemas.microsoft.com/office/drawing/2014/main" id="{422BF10C-C046-4C9D-B8C9-350A5E9C8D39}"/>
              </a:ext>
            </a:extLst>
          </p:cNvPr>
          <p:cNvGraphicFramePr>
            <a:graphicFrameLocks noGrp="1"/>
          </p:cNvGraphicFramePr>
          <p:nvPr/>
        </p:nvGraphicFramePr>
        <p:xfrm>
          <a:off x="356560" y="714427"/>
          <a:ext cx="11478879" cy="1548480"/>
        </p:xfrm>
        <a:graphic>
          <a:graphicData uri="http://schemas.openxmlformats.org/drawingml/2006/table">
            <a:tbl>
              <a:tblPr firstRow="1" bandRow="1">
                <a:tableStyleId>{BC89EF96-8CEA-46FF-86C4-4CE0E7609802}</a:tableStyleId>
              </a:tblPr>
              <a:tblGrid>
                <a:gridCol w="3406263">
                  <a:extLst>
                    <a:ext uri="{9D8B030D-6E8A-4147-A177-3AD203B41FA5}">
                      <a16:colId xmlns:a16="http://schemas.microsoft.com/office/drawing/2014/main" val="464383487"/>
                    </a:ext>
                  </a:extLst>
                </a:gridCol>
                <a:gridCol w="2018154">
                  <a:extLst>
                    <a:ext uri="{9D8B030D-6E8A-4147-A177-3AD203B41FA5}">
                      <a16:colId xmlns:a16="http://schemas.microsoft.com/office/drawing/2014/main" val="2765637566"/>
                    </a:ext>
                  </a:extLst>
                </a:gridCol>
                <a:gridCol w="2018154">
                  <a:extLst>
                    <a:ext uri="{9D8B030D-6E8A-4147-A177-3AD203B41FA5}">
                      <a16:colId xmlns:a16="http://schemas.microsoft.com/office/drawing/2014/main" val="848492204"/>
                    </a:ext>
                  </a:extLst>
                </a:gridCol>
                <a:gridCol w="2018154">
                  <a:extLst>
                    <a:ext uri="{9D8B030D-6E8A-4147-A177-3AD203B41FA5}">
                      <a16:colId xmlns:a16="http://schemas.microsoft.com/office/drawing/2014/main" val="2068576473"/>
                    </a:ext>
                  </a:extLst>
                </a:gridCol>
                <a:gridCol w="2018154">
                  <a:extLst>
                    <a:ext uri="{9D8B030D-6E8A-4147-A177-3AD203B41FA5}">
                      <a16:colId xmlns:a16="http://schemas.microsoft.com/office/drawing/2014/main" val="519829951"/>
                    </a:ext>
                  </a:extLst>
                </a:gridCol>
              </a:tblGrid>
              <a:tr h="387120">
                <a:tc>
                  <a:txBody>
                    <a:bodyPr/>
                    <a:lstStyle/>
                    <a:p>
                      <a:endParaRPr kumimoji="1" lang="ja-JP" altLang="en-US" dirty="0"/>
                    </a:p>
                  </a:txBody>
                  <a:tcPr/>
                </a:tc>
                <a:tc>
                  <a:txBody>
                    <a:bodyPr/>
                    <a:lstStyle/>
                    <a:p>
                      <a:pPr algn="ctr"/>
                      <a:r>
                        <a:rPr kumimoji="1" lang="ja-JP" altLang="en-US" dirty="0"/>
                        <a:t>小学</a:t>
                      </a:r>
                    </a:p>
                  </a:txBody>
                  <a:tcPr/>
                </a:tc>
                <a:tc>
                  <a:txBody>
                    <a:bodyPr/>
                    <a:lstStyle/>
                    <a:p>
                      <a:pPr algn="ctr"/>
                      <a:r>
                        <a:rPr kumimoji="1" lang="ja-JP" altLang="en-US" dirty="0"/>
                        <a:t>中学</a:t>
                      </a:r>
                    </a:p>
                  </a:txBody>
                  <a:tcPr/>
                </a:tc>
                <a:tc>
                  <a:txBody>
                    <a:bodyPr/>
                    <a:lstStyle/>
                    <a:p>
                      <a:pPr algn="ctr"/>
                      <a:r>
                        <a:rPr kumimoji="1" lang="ja-JP" altLang="en-US" dirty="0"/>
                        <a:t>大学</a:t>
                      </a:r>
                    </a:p>
                  </a:txBody>
                  <a:tcPr/>
                </a:tc>
                <a:tc>
                  <a:txBody>
                    <a:bodyPr/>
                    <a:lstStyle/>
                    <a:p>
                      <a:pPr algn="ctr"/>
                      <a:r>
                        <a:rPr kumimoji="1" lang="ja-JP" altLang="en-US" dirty="0"/>
                        <a:t>合計</a:t>
                      </a:r>
                    </a:p>
                  </a:txBody>
                  <a:tcPr/>
                </a:tc>
                <a:extLst>
                  <a:ext uri="{0D108BD9-81ED-4DB2-BD59-A6C34878D82A}">
                    <a16:rowId xmlns:a16="http://schemas.microsoft.com/office/drawing/2014/main" val="527260333"/>
                  </a:ext>
                </a:extLst>
              </a:tr>
              <a:tr h="387120">
                <a:tc>
                  <a:txBody>
                    <a:bodyPr/>
                    <a:lstStyle/>
                    <a:p>
                      <a:r>
                        <a:rPr kumimoji="1" lang="ja-JP" altLang="en-US" dirty="0"/>
                        <a:t>学生人数</a:t>
                      </a:r>
                    </a:p>
                  </a:txBody>
                  <a:tcPr/>
                </a:tc>
                <a:tc>
                  <a:txBody>
                    <a:bodyPr/>
                    <a:lstStyle/>
                    <a:p>
                      <a:pPr algn="r"/>
                      <a:r>
                        <a:rPr kumimoji="1" lang="en-US" altLang="ja-JP" dirty="0"/>
                        <a:t>6,368,550</a:t>
                      </a:r>
                      <a:endParaRPr kumimoji="1" lang="ja-JP" altLang="en-US" dirty="0"/>
                    </a:p>
                  </a:txBody>
                  <a:tcPr/>
                </a:tc>
                <a:tc>
                  <a:txBody>
                    <a:bodyPr/>
                    <a:lstStyle/>
                    <a:p>
                      <a:pPr algn="r"/>
                      <a:r>
                        <a:rPr lang="en-US" altLang="ja-JP" sz="1800" b="0" u="none" strike="noStrike" baseline="0" dirty="0">
                          <a:solidFill>
                            <a:schemeClr val="tx1"/>
                          </a:solidFill>
                        </a:rPr>
                        <a:t>3,218,137</a:t>
                      </a:r>
                      <a:endParaRPr kumimoji="1" lang="ja-JP" altLang="en-US" dirty="0"/>
                    </a:p>
                  </a:txBody>
                  <a:tcPr/>
                </a:tc>
                <a:tc>
                  <a:txBody>
                    <a:bodyPr/>
                    <a:lstStyle/>
                    <a:p>
                      <a:pPr algn="r"/>
                      <a:r>
                        <a:rPr kumimoji="1" lang="en-US" altLang="ja-JP" dirty="0"/>
                        <a:t>682,679</a:t>
                      </a:r>
                      <a:endParaRPr kumimoji="1" lang="ja-JP" altLang="en-US" dirty="0"/>
                    </a:p>
                  </a:txBody>
                  <a:tcPr/>
                </a:tc>
                <a:tc>
                  <a:txBody>
                    <a:bodyPr/>
                    <a:lstStyle/>
                    <a:p>
                      <a:pPr algn="r"/>
                      <a:r>
                        <a:rPr kumimoji="1" lang="en-US" altLang="ja-JP" dirty="0"/>
                        <a:t>10,269,366</a:t>
                      </a:r>
                    </a:p>
                  </a:txBody>
                  <a:tcPr/>
                </a:tc>
                <a:extLst>
                  <a:ext uri="{0D108BD9-81ED-4DB2-BD59-A6C34878D82A}">
                    <a16:rowId xmlns:a16="http://schemas.microsoft.com/office/drawing/2014/main" val="493950564"/>
                  </a:ext>
                </a:extLst>
              </a:tr>
              <a:tr h="38712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利用率</a:t>
                      </a:r>
                      <a:r>
                        <a:rPr kumimoji="1" lang="en-US" altLang="ja-JP" dirty="0"/>
                        <a:t>10%</a:t>
                      </a:r>
                      <a:r>
                        <a:rPr kumimoji="1" lang="ja-JP" altLang="en-US" dirty="0"/>
                        <a:t>、費用</a:t>
                      </a:r>
                      <a:r>
                        <a:rPr kumimoji="1" lang="en-US" altLang="ja-JP" dirty="0"/>
                        <a:t>1</a:t>
                      </a:r>
                      <a:r>
                        <a:rPr lang="ja-JP" altLang="en-US" dirty="0"/>
                        <a:t>万円／年</a:t>
                      </a:r>
                      <a:endParaRPr kumimoji="1" lang="ja-JP" altLang="en-US" dirty="0"/>
                    </a:p>
                  </a:txBody>
                  <a:tcPr/>
                </a:tc>
                <a:tc>
                  <a:txBody>
                    <a:bodyPr/>
                    <a:lstStyle/>
                    <a:p>
                      <a:pPr algn="r"/>
                      <a:r>
                        <a:rPr kumimoji="1" lang="en-US" altLang="ja-JP" dirty="0"/>
                        <a:t>636,855</a:t>
                      </a:r>
                    </a:p>
                  </a:txBody>
                  <a:tcPr/>
                </a:tc>
                <a:tc>
                  <a:txBody>
                    <a:bodyPr/>
                    <a:lstStyle/>
                    <a:p>
                      <a:pPr algn="r"/>
                      <a:r>
                        <a:rPr kumimoji="1" lang="en-US" altLang="ja-JP" dirty="0"/>
                        <a:t>321,814</a:t>
                      </a:r>
                    </a:p>
                  </a:txBody>
                  <a:tcPr/>
                </a:tc>
                <a:tc>
                  <a:txBody>
                    <a:bodyPr/>
                    <a:lstStyle/>
                    <a:p>
                      <a:pPr algn="r"/>
                      <a:r>
                        <a:rPr kumimoji="1" lang="en-US" altLang="ja-JP" dirty="0"/>
                        <a:t>68,268</a:t>
                      </a:r>
                    </a:p>
                  </a:txBody>
                  <a:tcPr/>
                </a:tc>
                <a:tc>
                  <a:txBody>
                    <a:bodyPr/>
                    <a:lstStyle/>
                    <a:p>
                      <a:pPr algn="r"/>
                      <a:r>
                        <a:rPr kumimoji="1" lang="en-US" altLang="ja-JP" dirty="0"/>
                        <a:t>1,026,937</a:t>
                      </a:r>
                    </a:p>
                  </a:txBody>
                  <a:tcPr/>
                </a:tc>
                <a:extLst>
                  <a:ext uri="{0D108BD9-81ED-4DB2-BD59-A6C34878D82A}">
                    <a16:rowId xmlns:a16="http://schemas.microsoft.com/office/drawing/2014/main" val="3069292310"/>
                  </a:ext>
                </a:extLst>
              </a:tr>
              <a:tr h="38712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利用率</a:t>
                      </a:r>
                      <a:r>
                        <a:rPr kumimoji="1" lang="en-US" altLang="ja-JP" dirty="0"/>
                        <a:t>20%</a:t>
                      </a:r>
                      <a:r>
                        <a:rPr kumimoji="1" lang="ja-JP" altLang="en-US" dirty="0"/>
                        <a:t>、費用</a:t>
                      </a:r>
                      <a:r>
                        <a:rPr kumimoji="1" lang="en-US" altLang="ja-JP" dirty="0"/>
                        <a:t>1</a:t>
                      </a:r>
                      <a:r>
                        <a:rPr lang="ja-JP" altLang="en-US" dirty="0"/>
                        <a:t>万円／年</a:t>
                      </a:r>
                      <a:endParaRPr kumimoji="1" lang="ja-JP" altLang="en-US" dirty="0"/>
                    </a:p>
                  </a:txBody>
                  <a:tcPr/>
                </a:tc>
                <a:tc>
                  <a:txBody>
                    <a:bodyPr/>
                    <a:lstStyle/>
                    <a:p>
                      <a:pPr algn="r"/>
                      <a:r>
                        <a:rPr kumimoji="1" lang="en-US" altLang="ja-JP" dirty="0"/>
                        <a:t>1,273,710</a:t>
                      </a:r>
                    </a:p>
                  </a:txBody>
                  <a:tcPr/>
                </a:tc>
                <a:tc>
                  <a:txBody>
                    <a:bodyPr/>
                    <a:lstStyle/>
                    <a:p>
                      <a:pPr algn="r"/>
                      <a:r>
                        <a:rPr kumimoji="1" lang="en-US" altLang="ja-JP" dirty="0"/>
                        <a:t>643,627</a:t>
                      </a:r>
                    </a:p>
                  </a:txBody>
                  <a:tcPr/>
                </a:tc>
                <a:tc>
                  <a:txBody>
                    <a:bodyPr/>
                    <a:lstStyle/>
                    <a:p>
                      <a:pPr algn="r"/>
                      <a:r>
                        <a:rPr kumimoji="1" lang="en-US" altLang="ja-JP" dirty="0"/>
                        <a:t>136,536</a:t>
                      </a:r>
                    </a:p>
                  </a:txBody>
                  <a:tcPr/>
                </a:tc>
                <a:tc>
                  <a:txBody>
                    <a:bodyPr/>
                    <a:lstStyle/>
                    <a:p>
                      <a:pPr algn="r"/>
                      <a:r>
                        <a:rPr kumimoji="1" lang="en-US" altLang="ja-JP" dirty="0"/>
                        <a:t>2,053,873</a:t>
                      </a:r>
                    </a:p>
                  </a:txBody>
                  <a:tcPr/>
                </a:tc>
                <a:extLst>
                  <a:ext uri="{0D108BD9-81ED-4DB2-BD59-A6C34878D82A}">
                    <a16:rowId xmlns:a16="http://schemas.microsoft.com/office/drawing/2014/main" val="207549749"/>
                  </a:ext>
                </a:extLst>
              </a:tr>
            </a:tbl>
          </a:graphicData>
        </a:graphic>
      </p:graphicFrame>
      <p:sp>
        <p:nvSpPr>
          <p:cNvPr id="10" name="文本框 9">
            <a:extLst>
              <a:ext uri="{FF2B5EF4-FFF2-40B4-BE49-F238E27FC236}">
                <a16:creationId xmlns:a16="http://schemas.microsoft.com/office/drawing/2014/main" id="{A021B0EE-F84A-4D31-AE84-903DD624189B}"/>
              </a:ext>
            </a:extLst>
          </p:cNvPr>
          <p:cNvSpPr txBox="1"/>
          <p:nvPr/>
        </p:nvSpPr>
        <p:spPr>
          <a:xfrm>
            <a:off x="356560" y="2918691"/>
            <a:ext cx="6893985" cy="1200329"/>
          </a:xfrm>
          <a:prstGeom prst="rect">
            <a:avLst/>
          </a:prstGeom>
          <a:noFill/>
        </p:spPr>
        <p:txBody>
          <a:bodyPr wrap="square" rtlCol="0">
            <a:spAutoFit/>
          </a:bodyPr>
          <a:lstStyle/>
          <a:p>
            <a:r>
              <a:rPr lang="ja-JP" altLang="en-US" dirty="0"/>
              <a:t>投資について</a:t>
            </a:r>
            <a:endParaRPr lang="en-US" altLang="ja-JP" dirty="0"/>
          </a:p>
          <a:p>
            <a:pPr marL="285750" indent="-285750">
              <a:buFont typeface="Wingdings" panose="05000000000000000000" pitchFamily="2" charset="2"/>
              <a:buChar char="l"/>
            </a:pPr>
            <a:r>
              <a:rPr kumimoji="1" lang="ja-JP" altLang="en-US" dirty="0"/>
              <a:t>初期投資総額約</a:t>
            </a:r>
            <a:r>
              <a:rPr kumimoji="1" lang="en-US" altLang="ja-JP" dirty="0"/>
              <a:t>3</a:t>
            </a:r>
            <a:r>
              <a:rPr kumimoji="1" lang="ja-JP" altLang="en-US" dirty="0"/>
              <a:t>億円～</a:t>
            </a:r>
            <a:r>
              <a:rPr kumimoji="1" lang="en-US" altLang="ja-JP" dirty="0"/>
              <a:t>5</a:t>
            </a:r>
            <a:r>
              <a:rPr kumimoji="1" lang="ja-JP" altLang="en-US" dirty="0"/>
              <a:t>億円（機能・規模によって）</a:t>
            </a:r>
            <a:endParaRPr kumimoji="1" lang="en-US" altLang="ja-JP" dirty="0"/>
          </a:p>
          <a:p>
            <a:pPr marL="285750" indent="-285750">
              <a:buFont typeface="Wingdings" panose="05000000000000000000" pitchFamily="2" charset="2"/>
              <a:buChar char="l"/>
            </a:pPr>
            <a:r>
              <a:rPr lang="ja-JP" altLang="en-US" dirty="0"/>
              <a:t>初版開発期間</a:t>
            </a:r>
            <a:r>
              <a:rPr lang="en-US" altLang="ja-JP" dirty="0"/>
              <a:t>3</a:t>
            </a:r>
            <a:r>
              <a:rPr lang="ja-JP" altLang="en-US" dirty="0"/>
              <a:t>年（デモ版は</a:t>
            </a:r>
            <a:r>
              <a:rPr lang="en-US" altLang="ja-JP" dirty="0"/>
              <a:t>1</a:t>
            </a:r>
            <a:r>
              <a:rPr lang="ja-JP" altLang="en-US" dirty="0"/>
              <a:t>年以後、一部機能は利用可能）</a:t>
            </a:r>
            <a:endParaRPr lang="en-US" altLang="ja-JP" dirty="0"/>
          </a:p>
          <a:p>
            <a:pPr marL="285750" indent="-285750">
              <a:buFont typeface="Wingdings" panose="05000000000000000000" pitchFamily="2" charset="2"/>
              <a:buChar char="l"/>
            </a:pPr>
            <a:r>
              <a:rPr kumimoji="1" lang="ja-JP" altLang="en-US" dirty="0"/>
              <a:t>スクラム開発、</a:t>
            </a:r>
            <a:r>
              <a:rPr kumimoji="1" lang="en-US" altLang="ja-JP" dirty="0"/>
              <a:t>OKR</a:t>
            </a:r>
            <a:r>
              <a:rPr kumimoji="1" lang="ja-JP" altLang="en-US" dirty="0"/>
              <a:t>目標管理</a:t>
            </a:r>
          </a:p>
        </p:txBody>
      </p:sp>
      <p:pic>
        <p:nvPicPr>
          <p:cNvPr id="12" name="图片 11">
            <a:extLst>
              <a:ext uri="{FF2B5EF4-FFF2-40B4-BE49-F238E27FC236}">
                <a16:creationId xmlns:a16="http://schemas.microsoft.com/office/drawing/2014/main" id="{CE3B1776-D239-4DF8-84EB-2801E4037A03}"/>
              </a:ext>
            </a:extLst>
          </p:cNvPr>
          <p:cNvPicPr>
            <a:picLocks noChangeAspect="1"/>
          </p:cNvPicPr>
          <p:nvPr/>
        </p:nvPicPr>
        <p:blipFill>
          <a:blip r:embed="rId2"/>
          <a:stretch>
            <a:fillRect/>
          </a:stretch>
        </p:blipFill>
        <p:spPr>
          <a:xfrm>
            <a:off x="7844464" y="2918691"/>
            <a:ext cx="3990975" cy="3400425"/>
          </a:xfrm>
          <a:prstGeom prst="rect">
            <a:avLst/>
          </a:prstGeom>
        </p:spPr>
      </p:pic>
    </p:spTree>
    <p:extLst>
      <p:ext uri="{BB962C8B-B14F-4D97-AF65-F5344CB8AC3E}">
        <p14:creationId xmlns:p14="http://schemas.microsoft.com/office/powerpoint/2010/main" val="365397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2E3BE5A-8C7C-4EA9-97C6-16B6E057B2E5}"/>
              </a:ext>
            </a:extLst>
          </p:cNvPr>
          <p:cNvSpPr>
            <a:spLocks noGrp="1"/>
          </p:cNvSpPr>
          <p:nvPr>
            <p:ph type="title"/>
          </p:nvPr>
        </p:nvSpPr>
        <p:spPr>
          <a:xfrm>
            <a:off x="316983" y="-16805"/>
            <a:ext cx="11540249" cy="492443"/>
          </a:xfrm>
        </p:spPr>
        <p:txBody>
          <a:bodyPr/>
          <a:lstStyle/>
          <a:p>
            <a:r>
              <a:rPr lang="ja-JP" altLang="en-US" dirty="0"/>
              <a:t>人事総合管理サービス料金プラン</a:t>
            </a:r>
            <a:endParaRPr lang="zh-CN" altLang="en-US" dirty="0"/>
          </a:p>
        </p:txBody>
      </p:sp>
      <p:sp>
        <p:nvSpPr>
          <p:cNvPr id="2" name="文本占位符 1">
            <a:extLst>
              <a:ext uri="{FF2B5EF4-FFF2-40B4-BE49-F238E27FC236}">
                <a16:creationId xmlns:a16="http://schemas.microsoft.com/office/drawing/2014/main" id="{460F25DE-6276-4450-B593-E80EA4D4D802}"/>
              </a:ext>
            </a:extLst>
          </p:cNvPr>
          <p:cNvSpPr>
            <a:spLocks noGrp="1"/>
          </p:cNvSpPr>
          <p:nvPr>
            <p:ph type="body" idx="1"/>
          </p:nvPr>
        </p:nvSpPr>
        <p:spPr/>
        <p:txBody>
          <a:bodyPr/>
          <a:lstStyle/>
          <a:p>
            <a:endParaRPr lang="zh-CN" altLang="en-US"/>
          </a:p>
        </p:txBody>
      </p:sp>
      <p:graphicFrame>
        <p:nvGraphicFramePr>
          <p:cNvPr id="6" name="表格 6">
            <a:extLst>
              <a:ext uri="{FF2B5EF4-FFF2-40B4-BE49-F238E27FC236}">
                <a16:creationId xmlns:a16="http://schemas.microsoft.com/office/drawing/2014/main" id="{5B3329DD-B9D7-4C95-A631-BE0A4B7AAED3}"/>
              </a:ext>
            </a:extLst>
          </p:cNvPr>
          <p:cNvGraphicFramePr>
            <a:graphicFrameLocks noGrp="1"/>
          </p:cNvGraphicFramePr>
          <p:nvPr>
            <p:extLst>
              <p:ext uri="{D42A27DB-BD31-4B8C-83A1-F6EECF244321}">
                <p14:modId xmlns:p14="http://schemas.microsoft.com/office/powerpoint/2010/main" val="1229209708"/>
              </p:ext>
            </p:extLst>
          </p:nvPr>
        </p:nvGraphicFramePr>
        <p:xfrm>
          <a:off x="315152" y="622130"/>
          <a:ext cx="11291631" cy="4450080"/>
        </p:xfrm>
        <a:graphic>
          <a:graphicData uri="http://schemas.openxmlformats.org/drawingml/2006/table">
            <a:tbl>
              <a:tblPr firstRow="1" bandRow="1">
                <a:tableStyleId>{5C22544A-7EE6-4342-B048-85BDC9FD1C3A}</a:tableStyleId>
              </a:tblPr>
              <a:tblGrid>
                <a:gridCol w="3763877">
                  <a:extLst>
                    <a:ext uri="{9D8B030D-6E8A-4147-A177-3AD203B41FA5}">
                      <a16:colId xmlns:a16="http://schemas.microsoft.com/office/drawing/2014/main" val="3175700425"/>
                    </a:ext>
                  </a:extLst>
                </a:gridCol>
                <a:gridCol w="3763877">
                  <a:extLst>
                    <a:ext uri="{9D8B030D-6E8A-4147-A177-3AD203B41FA5}">
                      <a16:colId xmlns:a16="http://schemas.microsoft.com/office/drawing/2014/main" val="2994911932"/>
                    </a:ext>
                  </a:extLst>
                </a:gridCol>
                <a:gridCol w="3763877">
                  <a:extLst>
                    <a:ext uri="{9D8B030D-6E8A-4147-A177-3AD203B41FA5}">
                      <a16:colId xmlns:a16="http://schemas.microsoft.com/office/drawing/2014/main" val="2068065382"/>
                    </a:ext>
                  </a:extLst>
                </a:gridCol>
              </a:tblGrid>
              <a:tr h="370840">
                <a:tc>
                  <a:txBody>
                    <a:bodyPr/>
                    <a:lstStyle/>
                    <a:p>
                      <a:pPr algn="ctr"/>
                      <a:r>
                        <a:rPr lang="ja-JP" altLang="en-US" dirty="0"/>
                        <a:t>会社規模</a:t>
                      </a:r>
                      <a:endParaRPr lang="zh-CN" altLang="en-US" dirty="0"/>
                    </a:p>
                  </a:txBody>
                  <a:tcPr/>
                </a:tc>
                <a:tc>
                  <a:txBody>
                    <a:bodyPr/>
                    <a:lstStyle/>
                    <a:p>
                      <a:r>
                        <a:rPr lang="ja-JP" altLang="en-US" dirty="0"/>
                        <a:t>有料プラン（万円／年）</a:t>
                      </a:r>
                      <a:endParaRPr lang="zh-CN" altLang="en-US" dirty="0"/>
                    </a:p>
                  </a:txBody>
                  <a:tcPr/>
                </a:tc>
                <a:tc>
                  <a:txBody>
                    <a:bodyPr/>
                    <a:lstStyle/>
                    <a:p>
                      <a:r>
                        <a:rPr lang="ja-JP" altLang="en-US"/>
                        <a:t>無料プラン（年）</a:t>
                      </a:r>
                      <a:endParaRPr lang="zh-CN" altLang="en-US" dirty="0"/>
                    </a:p>
                  </a:txBody>
                  <a:tcPr/>
                </a:tc>
                <a:extLst>
                  <a:ext uri="{0D108BD9-81ED-4DB2-BD59-A6C34878D82A}">
                    <a16:rowId xmlns:a16="http://schemas.microsoft.com/office/drawing/2014/main" val="3396925951"/>
                  </a:ext>
                </a:extLst>
              </a:tr>
              <a:tr h="370840">
                <a:tc>
                  <a:txBody>
                    <a:bodyPr/>
                    <a:lstStyle/>
                    <a:p>
                      <a:r>
                        <a:rPr lang="ja-JP" altLang="en-US" dirty="0"/>
                        <a:t>＜５０</a:t>
                      </a:r>
                      <a:endParaRPr lang="zh-CN" altLang="en-US" dirty="0"/>
                    </a:p>
                  </a:txBody>
                  <a:tcPr/>
                </a:tc>
                <a:tc>
                  <a:txBody>
                    <a:bodyPr/>
                    <a:lstStyle/>
                    <a:p>
                      <a:r>
                        <a:rPr lang="ja-JP" altLang="en-US" dirty="0"/>
                        <a:t>１８</a:t>
                      </a:r>
                      <a:endParaRPr lang="zh-CN" altLang="en-US" dirty="0"/>
                    </a:p>
                  </a:txBody>
                  <a:tcPr/>
                </a:tc>
                <a:tc>
                  <a:txBody>
                    <a:bodyPr/>
                    <a:lstStyle/>
                    <a:p>
                      <a:r>
                        <a:rPr lang="ja-JP" altLang="en-US" dirty="0"/>
                        <a:t>人材紹介成約：１名</a:t>
                      </a:r>
                      <a:endParaRPr lang="zh-CN" altLang="en-US" dirty="0"/>
                    </a:p>
                  </a:txBody>
                  <a:tcPr/>
                </a:tc>
                <a:extLst>
                  <a:ext uri="{0D108BD9-81ED-4DB2-BD59-A6C34878D82A}">
                    <a16:rowId xmlns:a16="http://schemas.microsoft.com/office/drawing/2014/main" val="909728633"/>
                  </a:ext>
                </a:extLst>
              </a:tr>
              <a:tr h="370840">
                <a:tc>
                  <a:txBody>
                    <a:bodyPr/>
                    <a:lstStyle/>
                    <a:p>
                      <a:r>
                        <a:rPr lang="ja-JP" altLang="en-US" dirty="0"/>
                        <a:t>５０～１００</a:t>
                      </a:r>
                      <a:endParaRPr lang="zh-CN" altLang="en-US" dirty="0"/>
                    </a:p>
                  </a:txBody>
                  <a:tcPr/>
                </a:tc>
                <a:tc>
                  <a:txBody>
                    <a:bodyPr/>
                    <a:lstStyle/>
                    <a:p>
                      <a:r>
                        <a:rPr lang="ja-JP" altLang="en-US" dirty="0"/>
                        <a:t>３６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人材採用成約：２名</a:t>
                      </a:r>
                      <a:endParaRPr lang="zh-CN" altLang="en-US" dirty="0"/>
                    </a:p>
                  </a:txBody>
                  <a:tcPr/>
                </a:tc>
                <a:extLst>
                  <a:ext uri="{0D108BD9-81ED-4DB2-BD59-A6C34878D82A}">
                    <a16:rowId xmlns:a16="http://schemas.microsoft.com/office/drawing/2014/main" val="3763180314"/>
                  </a:ext>
                </a:extLst>
              </a:tr>
              <a:tr h="370840">
                <a:tc>
                  <a:txBody>
                    <a:bodyPr/>
                    <a:lstStyle/>
                    <a:p>
                      <a:r>
                        <a:rPr lang="ja-JP" altLang="en-US" dirty="0"/>
                        <a:t>１００～２００</a:t>
                      </a:r>
                      <a:endParaRPr lang="zh-CN" altLang="en-US" dirty="0"/>
                    </a:p>
                  </a:txBody>
                  <a:tcPr/>
                </a:tc>
                <a:tc>
                  <a:txBody>
                    <a:bodyPr/>
                    <a:lstStyle/>
                    <a:p>
                      <a:r>
                        <a:rPr lang="ja-JP" altLang="en-US" dirty="0"/>
                        <a:t>６０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人材採用成約：４名</a:t>
                      </a:r>
                      <a:endParaRPr lang="zh-CN" altLang="en-US" dirty="0"/>
                    </a:p>
                  </a:txBody>
                  <a:tcPr/>
                </a:tc>
                <a:extLst>
                  <a:ext uri="{0D108BD9-81ED-4DB2-BD59-A6C34878D82A}">
                    <a16:rowId xmlns:a16="http://schemas.microsoft.com/office/drawing/2014/main" val="2582028058"/>
                  </a:ext>
                </a:extLst>
              </a:tr>
              <a:tr h="370840">
                <a:tc>
                  <a:txBody>
                    <a:bodyPr/>
                    <a:lstStyle/>
                    <a:p>
                      <a:r>
                        <a:rPr lang="ja-JP" altLang="en-US" dirty="0"/>
                        <a:t>２００～３００</a:t>
                      </a:r>
                      <a:endParaRPr lang="zh-CN" altLang="en-US" dirty="0"/>
                    </a:p>
                  </a:txBody>
                  <a:tcPr/>
                </a:tc>
                <a:tc>
                  <a:txBody>
                    <a:bodyPr/>
                    <a:lstStyle/>
                    <a:p>
                      <a:r>
                        <a:rPr lang="ja-JP" altLang="en-US" dirty="0"/>
                        <a:t>１２０</a:t>
                      </a:r>
                      <a:endParaRPr lang="en-US" altLang="ja-JP"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人材採用成約：６名</a:t>
                      </a:r>
                      <a:endParaRPr lang="zh-CN" altLang="en-US" dirty="0"/>
                    </a:p>
                  </a:txBody>
                  <a:tcPr/>
                </a:tc>
                <a:extLst>
                  <a:ext uri="{0D108BD9-81ED-4DB2-BD59-A6C34878D82A}">
                    <a16:rowId xmlns:a16="http://schemas.microsoft.com/office/drawing/2014/main" val="382840514"/>
                  </a:ext>
                </a:extLst>
              </a:tr>
              <a:tr h="370840">
                <a:tc>
                  <a:txBody>
                    <a:bodyPr/>
                    <a:lstStyle/>
                    <a:p>
                      <a:r>
                        <a:rPr lang="ja-JP" altLang="en-US" dirty="0"/>
                        <a:t>３００～５００</a:t>
                      </a:r>
                      <a:endParaRPr lang="zh-CN" altLang="en-US" dirty="0"/>
                    </a:p>
                  </a:txBody>
                  <a:tcPr/>
                </a:tc>
                <a:tc>
                  <a:txBody>
                    <a:bodyPr/>
                    <a:lstStyle/>
                    <a:p>
                      <a:r>
                        <a:rPr lang="ja-JP" altLang="en-US" dirty="0"/>
                        <a:t>１８０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人材採用成約：１２名</a:t>
                      </a:r>
                      <a:endParaRPr lang="zh-CN" altLang="en-US" dirty="0"/>
                    </a:p>
                  </a:txBody>
                  <a:tcPr/>
                </a:tc>
                <a:extLst>
                  <a:ext uri="{0D108BD9-81ED-4DB2-BD59-A6C34878D82A}">
                    <a16:rowId xmlns:a16="http://schemas.microsoft.com/office/drawing/2014/main" val="1093624203"/>
                  </a:ext>
                </a:extLst>
              </a:tr>
              <a:tr h="370840">
                <a:tc>
                  <a:txBody>
                    <a:bodyPr/>
                    <a:lstStyle/>
                    <a:p>
                      <a:r>
                        <a:rPr lang="ja-JP" altLang="en-US" dirty="0"/>
                        <a:t>５００～１０００</a:t>
                      </a:r>
                      <a:endParaRPr lang="zh-CN" altLang="en-US" dirty="0"/>
                    </a:p>
                  </a:txBody>
                  <a:tcPr/>
                </a:tc>
                <a:tc>
                  <a:txBody>
                    <a:bodyPr/>
                    <a:lstStyle/>
                    <a:p>
                      <a:r>
                        <a:rPr lang="ja-JP" altLang="en-US" dirty="0"/>
                        <a:t>２４０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人材採用成約：１８名</a:t>
                      </a:r>
                      <a:endParaRPr lang="zh-CN" altLang="en-US" dirty="0"/>
                    </a:p>
                  </a:txBody>
                  <a:tcPr/>
                </a:tc>
                <a:extLst>
                  <a:ext uri="{0D108BD9-81ED-4DB2-BD59-A6C34878D82A}">
                    <a16:rowId xmlns:a16="http://schemas.microsoft.com/office/drawing/2014/main" val="3907838905"/>
                  </a:ext>
                </a:extLst>
              </a:tr>
              <a:tr h="370840">
                <a:tc>
                  <a:txBody>
                    <a:bodyPr/>
                    <a:lstStyle/>
                    <a:p>
                      <a:r>
                        <a:rPr lang="ja-JP" altLang="en-US" dirty="0"/>
                        <a:t>１０００～２０００</a:t>
                      </a:r>
                      <a:endParaRPr lang="zh-CN" altLang="en-US" dirty="0"/>
                    </a:p>
                  </a:txBody>
                  <a:tcPr/>
                </a:tc>
                <a:tc>
                  <a:txBody>
                    <a:bodyPr/>
                    <a:lstStyle/>
                    <a:p>
                      <a:endParaRPr lang="zh-CN" altLang="en-US"/>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人材採用成約：３６名</a:t>
                      </a:r>
                      <a:endParaRPr lang="zh-CN" altLang="en-US" dirty="0"/>
                    </a:p>
                  </a:txBody>
                  <a:tcPr/>
                </a:tc>
                <a:extLst>
                  <a:ext uri="{0D108BD9-81ED-4DB2-BD59-A6C34878D82A}">
                    <a16:rowId xmlns:a16="http://schemas.microsoft.com/office/drawing/2014/main" val="4187287054"/>
                  </a:ext>
                </a:extLst>
              </a:tr>
              <a:tr h="370840">
                <a:tc>
                  <a:txBody>
                    <a:bodyPr/>
                    <a:lstStyle/>
                    <a:p>
                      <a:r>
                        <a:rPr lang="ja-JP" altLang="en-US" dirty="0"/>
                        <a:t>２０００～３０００</a:t>
                      </a:r>
                      <a:endParaRPr lang="zh-CN" altLang="en-US" dirty="0"/>
                    </a:p>
                  </a:txBody>
                  <a:tcPr/>
                </a:tc>
                <a:tc>
                  <a:txBody>
                    <a:bodyPr/>
                    <a:lstStyle/>
                    <a:p>
                      <a:endParaRPr lang="zh-CN" altLang="en-US"/>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人材採用成約：６０名</a:t>
                      </a:r>
                      <a:endParaRPr lang="zh-CN" altLang="en-US" dirty="0"/>
                    </a:p>
                  </a:txBody>
                  <a:tcPr/>
                </a:tc>
                <a:extLst>
                  <a:ext uri="{0D108BD9-81ED-4DB2-BD59-A6C34878D82A}">
                    <a16:rowId xmlns:a16="http://schemas.microsoft.com/office/drawing/2014/main" val="3461552648"/>
                  </a:ext>
                </a:extLst>
              </a:tr>
              <a:tr h="370840">
                <a:tc>
                  <a:txBody>
                    <a:bodyPr/>
                    <a:lstStyle/>
                    <a:p>
                      <a:r>
                        <a:rPr lang="ja-JP" altLang="en-US" dirty="0"/>
                        <a:t>３０００～５０００</a:t>
                      </a: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人材採用成約：９０名</a:t>
                      </a:r>
                      <a:endParaRPr lang="zh-CN" altLang="en-US" dirty="0"/>
                    </a:p>
                  </a:txBody>
                  <a:tcPr/>
                </a:tc>
                <a:extLst>
                  <a:ext uri="{0D108BD9-81ED-4DB2-BD59-A6C34878D82A}">
                    <a16:rowId xmlns:a16="http://schemas.microsoft.com/office/drawing/2014/main" val="803579043"/>
                  </a:ext>
                </a:extLst>
              </a:tr>
              <a:tr h="370840">
                <a:tc>
                  <a:txBody>
                    <a:bodyPr/>
                    <a:lstStyle/>
                    <a:p>
                      <a:r>
                        <a:rPr lang="ja-JP" altLang="en-US" dirty="0"/>
                        <a:t>５０００～</a:t>
                      </a:r>
                      <a:endParaRPr lang="zh-CN" altLang="en-US" dirty="0"/>
                    </a:p>
                  </a:txBody>
                  <a:tcPr/>
                </a:tc>
                <a:tc>
                  <a:txBody>
                    <a:bodyPr/>
                    <a:lstStyle/>
                    <a:p>
                      <a:endParaRPr lang="zh-CN" altLang="en-US"/>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922477071"/>
                  </a:ext>
                </a:extLst>
              </a:tr>
              <a:tr h="370840">
                <a:tc gridSpan="3">
                  <a:txBody>
                    <a:bodyPr/>
                    <a:lstStyle/>
                    <a:p>
                      <a:r>
                        <a:rPr lang="ja-JP" altLang="en-US" dirty="0"/>
                        <a:t>人材サービス料金は職位によって　精算します。</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779482780"/>
                  </a:ext>
                </a:extLst>
              </a:tr>
            </a:tbl>
          </a:graphicData>
        </a:graphic>
      </p:graphicFrame>
    </p:spTree>
    <p:extLst>
      <p:ext uri="{BB962C8B-B14F-4D97-AF65-F5344CB8AC3E}">
        <p14:creationId xmlns:p14="http://schemas.microsoft.com/office/powerpoint/2010/main" val="19627166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D38535-B24F-46F0-896F-F095404E6014}"/>
              </a:ext>
            </a:extLst>
          </p:cNvPr>
          <p:cNvSpPr>
            <a:spLocks noGrp="1"/>
          </p:cNvSpPr>
          <p:nvPr>
            <p:ph type="title"/>
          </p:nvPr>
        </p:nvSpPr>
        <p:spPr>
          <a:xfrm>
            <a:off x="325875" y="0"/>
            <a:ext cx="11540249" cy="492443"/>
          </a:xfrm>
        </p:spPr>
        <p:txBody>
          <a:bodyPr/>
          <a:lstStyle/>
          <a:p>
            <a:r>
              <a:rPr kumimoji="1" lang="ja-JP" altLang="en-US" dirty="0">
                <a:solidFill>
                  <a:schemeClr val="bg1"/>
                </a:solidFill>
              </a:rPr>
              <a:t>参考資料</a:t>
            </a:r>
          </a:p>
        </p:txBody>
      </p:sp>
      <p:sp>
        <p:nvSpPr>
          <p:cNvPr id="3" name="コンテンツ プレースホルダー 2">
            <a:extLst>
              <a:ext uri="{FF2B5EF4-FFF2-40B4-BE49-F238E27FC236}">
                <a16:creationId xmlns:a16="http://schemas.microsoft.com/office/drawing/2014/main" id="{D7A04B10-9E6D-4463-B91B-9505A916DFC7}"/>
              </a:ext>
            </a:extLst>
          </p:cNvPr>
          <p:cNvSpPr>
            <a:spLocks noGrp="1"/>
          </p:cNvSpPr>
          <p:nvPr>
            <p:ph type="body" idx="1"/>
          </p:nvPr>
        </p:nvSpPr>
        <p:spPr>
          <a:xfrm>
            <a:off x="325875" y="798830"/>
            <a:ext cx="11540249" cy="3046988"/>
          </a:xfrm>
        </p:spPr>
        <p:txBody>
          <a:bodyPr/>
          <a:lstStyle/>
          <a:p>
            <a:pPr marL="285750" indent="-285750">
              <a:buFont typeface="Wingdings" panose="05000000000000000000" pitchFamily="2" charset="2"/>
              <a:buChar char="l"/>
            </a:pPr>
            <a:r>
              <a:rPr lang="ja-JP" altLang="en-US" b="0" i="0" dirty="0">
                <a:solidFill>
                  <a:srgbClr val="000000"/>
                </a:solidFill>
                <a:effectLst/>
                <a:latin typeface="SimSun" panose="02010600030101010101" pitchFamily="2" charset="-122"/>
                <a:ea typeface="SimSun" panose="02010600030101010101" pitchFamily="2" charset="-122"/>
              </a:rPr>
              <a:t>文部科学省</a:t>
            </a:r>
            <a:endParaRPr lang="en-US" altLang="ja-JP" b="0" i="0" dirty="0">
              <a:solidFill>
                <a:srgbClr val="000000"/>
              </a:solidFill>
              <a:effectLst/>
              <a:latin typeface="SimSun" panose="02010600030101010101" pitchFamily="2" charset="-122"/>
              <a:ea typeface="SimSun" panose="02010600030101010101" pitchFamily="2" charset="-122"/>
            </a:endParaRPr>
          </a:p>
          <a:p>
            <a:pPr marL="742950" lvl="1" indent="-285750">
              <a:buFont typeface="Wingdings" panose="05000000000000000000" pitchFamily="2" charset="2"/>
              <a:buChar char="l"/>
            </a:pPr>
            <a:r>
              <a:rPr lang="en-US" altLang="ja-JP" b="0" i="0" dirty="0">
                <a:solidFill>
                  <a:srgbClr val="000000"/>
                </a:solidFill>
                <a:effectLst/>
                <a:latin typeface="SimSun" panose="02010600030101010101" pitchFamily="2" charset="-122"/>
                <a:ea typeface="SimSun" panose="02010600030101010101" pitchFamily="2" charset="-122"/>
              </a:rPr>
              <a:t>GIGA</a:t>
            </a:r>
            <a:r>
              <a:rPr lang="ja-JP" altLang="en-US" b="0" i="0" dirty="0">
                <a:solidFill>
                  <a:srgbClr val="000000"/>
                </a:solidFill>
                <a:effectLst/>
                <a:latin typeface="SimSun" panose="02010600030101010101" pitchFamily="2" charset="-122"/>
                <a:ea typeface="SimSun" panose="02010600030101010101" pitchFamily="2" charset="-122"/>
              </a:rPr>
              <a:t>スクール構想の実現パッケージ</a:t>
            </a:r>
            <a:endParaRPr lang="en-US" altLang="ja-JP" b="0" i="0" dirty="0">
              <a:solidFill>
                <a:srgbClr val="000000"/>
              </a:solidFill>
              <a:effectLst/>
              <a:latin typeface="SimSun" panose="02010600030101010101" pitchFamily="2" charset="-122"/>
              <a:ea typeface="SimSun" panose="02010600030101010101" pitchFamily="2" charset="-122"/>
            </a:endParaRPr>
          </a:p>
          <a:p>
            <a:pPr marL="742950" lvl="1" indent="-285750">
              <a:buFont typeface="Wingdings" panose="05000000000000000000" pitchFamily="2" charset="2"/>
              <a:buChar char="l"/>
            </a:pPr>
            <a:r>
              <a:rPr lang="ja-JP" altLang="en-US" b="0" i="0" dirty="0">
                <a:solidFill>
                  <a:srgbClr val="000000"/>
                </a:solidFill>
                <a:effectLst/>
                <a:latin typeface="SimSun" panose="02010600030101010101" pitchFamily="2" charset="-122"/>
                <a:ea typeface="SimSun" panose="02010600030101010101" pitchFamily="2" charset="-122"/>
              </a:rPr>
              <a:t>教育情報セキュリティポリシーに関するガイドライン</a:t>
            </a:r>
            <a:endParaRPr lang="en-US" altLang="ja-JP" b="0" i="0" dirty="0">
              <a:solidFill>
                <a:srgbClr val="000000"/>
              </a:solidFill>
              <a:effectLst/>
              <a:latin typeface="SimSun" panose="02010600030101010101" pitchFamily="2" charset="-122"/>
              <a:ea typeface="SimSun" panose="02010600030101010101" pitchFamily="2" charset="-122"/>
            </a:endParaRPr>
          </a:p>
          <a:p>
            <a:pPr marL="285750" lvl="1" indent="-285750">
              <a:buFont typeface="Wingdings" panose="05000000000000000000" pitchFamily="2" charset="2"/>
              <a:buChar char="l"/>
            </a:pPr>
            <a:r>
              <a:rPr lang="ja-JP" altLang="en-US" dirty="0">
                <a:solidFill>
                  <a:srgbClr val="000000"/>
                </a:solidFill>
                <a:latin typeface="SimSun" panose="02010600030101010101" pitchFamily="2" charset="-122"/>
                <a:ea typeface="SimSun" panose="02010600030101010101" pitchFamily="2" charset="-122"/>
              </a:rPr>
              <a:t>経済産業省</a:t>
            </a:r>
            <a:endParaRPr lang="en-US" altLang="ja-JP" dirty="0">
              <a:solidFill>
                <a:srgbClr val="000000"/>
              </a:solidFill>
              <a:latin typeface="SimSun" panose="02010600030101010101" pitchFamily="2" charset="-122"/>
              <a:ea typeface="SimSun" panose="02010600030101010101" pitchFamily="2" charset="-122"/>
            </a:endParaRPr>
          </a:p>
          <a:p>
            <a:pPr marL="742950" lvl="2" indent="-285750">
              <a:buFont typeface="Wingdings" panose="05000000000000000000" pitchFamily="2" charset="2"/>
              <a:buChar char="l"/>
            </a:pPr>
            <a:r>
              <a:rPr lang="ja-JP" altLang="en-US" dirty="0">
                <a:solidFill>
                  <a:srgbClr val="000000"/>
                </a:solidFill>
                <a:latin typeface="SimSun" panose="02010600030101010101" pitchFamily="2" charset="-122"/>
                <a:ea typeface="SimSun" panose="02010600030101010101" pitchFamily="2" charset="-122"/>
              </a:rPr>
              <a:t>「未来の教室」ポータル</a:t>
            </a:r>
            <a:r>
              <a:rPr lang="en-US" altLang="ja-JP" dirty="0">
                <a:solidFill>
                  <a:srgbClr val="000000"/>
                </a:solidFill>
                <a:latin typeface="SimSun" panose="02010600030101010101" pitchFamily="2" charset="-122"/>
                <a:ea typeface="SimSun" panose="02010600030101010101" pitchFamily="2" charset="-122"/>
              </a:rPr>
              <a:t>https://www.learning-innovation.go.jp/</a:t>
            </a:r>
          </a:p>
          <a:p>
            <a:pPr marL="742950" lvl="2" indent="-285750">
              <a:buFont typeface="Wingdings" panose="05000000000000000000" pitchFamily="2" charset="2"/>
              <a:buChar char="l"/>
            </a:pPr>
            <a:r>
              <a:rPr lang="ja-JP" altLang="en-US" dirty="0">
                <a:solidFill>
                  <a:srgbClr val="000000"/>
                </a:solidFill>
                <a:latin typeface="SimSun" panose="02010600030101010101" pitchFamily="2" charset="-122"/>
                <a:ea typeface="SimSun" panose="02010600030101010101" pitchFamily="2" charset="-122"/>
              </a:rPr>
              <a:t>企業の戦略的人事機能の強化に関する調査</a:t>
            </a:r>
            <a:endParaRPr lang="en-US" altLang="ja-JP" dirty="0">
              <a:solidFill>
                <a:srgbClr val="000000"/>
              </a:solidFill>
              <a:latin typeface="SimSun" panose="02010600030101010101" pitchFamily="2" charset="-122"/>
              <a:ea typeface="SimSun" panose="02010600030101010101" pitchFamily="2" charset="-122"/>
            </a:endParaRPr>
          </a:p>
          <a:p>
            <a:pPr marL="285750" lvl="1" indent="-285750">
              <a:buFont typeface="Wingdings" panose="05000000000000000000" pitchFamily="2" charset="2"/>
              <a:buChar char="l"/>
            </a:pPr>
            <a:r>
              <a:rPr lang="ja-JP" altLang="en-US" dirty="0">
                <a:solidFill>
                  <a:srgbClr val="000000"/>
                </a:solidFill>
                <a:latin typeface="SimSun" panose="02010600030101010101" pitchFamily="2" charset="-122"/>
                <a:ea typeface="SimSun" panose="02010600030101010101" pitchFamily="2" charset="-122"/>
              </a:rPr>
              <a:t>政府</a:t>
            </a:r>
            <a:r>
              <a:rPr lang="en-US" altLang="ja-JP" dirty="0">
                <a:solidFill>
                  <a:srgbClr val="000000"/>
                </a:solidFill>
                <a:latin typeface="SimSun" panose="02010600030101010101" pitchFamily="2" charset="-122"/>
                <a:ea typeface="SimSun" panose="02010600030101010101" pitchFamily="2" charset="-122"/>
              </a:rPr>
              <a:t>CIO</a:t>
            </a:r>
            <a:r>
              <a:rPr lang="ja-JP" altLang="en-US" dirty="0">
                <a:solidFill>
                  <a:srgbClr val="000000"/>
                </a:solidFill>
                <a:latin typeface="SimSun" panose="02010600030101010101" pitchFamily="2" charset="-122"/>
                <a:ea typeface="SimSun" panose="02010600030101010101" pitchFamily="2" charset="-122"/>
              </a:rPr>
              <a:t>ポータル</a:t>
            </a:r>
            <a:endParaRPr lang="en-US" altLang="ja-JP" dirty="0">
              <a:solidFill>
                <a:srgbClr val="000000"/>
              </a:solidFill>
              <a:latin typeface="SimSun" panose="02010600030101010101" pitchFamily="2" charset="-122"/>
              <a:ea typeface="SimSun" panose="02010600030101010101" pitchFamily="2" charset="-122"/>
            </a:endParaRPr>
          </a:p>
          <a:p>
            <a:pPr marL="742950" lvl="2" indent="-285750">
              <a:buFont typeface="Wingdings" panose="05000000000000000000" pitchFamily="2" charset="2"/>
              <a:buChar char="l"/>
            </a:pPr>
            <a:r>
              <a:rPr lang="en-US" altLang="ja-JP" dirty="0">
                <a:solidFill>
                  <a:srgbClr val="000000"/>
                </a:solidFill>
                <a:latin typeface="SimSun" panose="02010600030101010101" pitchFamily="2" charset="-122"/>
                <a:ea typeface="SimSun" panose="02010600030101010101" pitchFamily="2" charset="-122"/>
              </a:rPr>
              <a:t>GIGA</a:t>
            </a:r>
            <a:r>
              <a:rPr lang="ja-JP" altLang="en-US" dirty="0">
                <a:solidFill>
                  <a:srgbClr val="000000"/>
                </a:solidFill>
                <a:latin typeface="SimSun" panose="02010600030101010101" pitchFamily="2" charset="-122"/>
                <a:ea typeface="SimSun" panose="02010600030101010101" pitchFamily="2" charset="-122"/>
              </a:rPr>
              <a:t>スクール構想など教育のデジタル化の推進に向けた政府全体の取組について</a:t>
            </a:r>
            <a:endParaRPr lang="en-US" altLang="ja-JP" dirty="0">
              <a:solidFill>
                <a:srgbClr val="000000"/>
              </a:solidFill>
              <a:latin typeface="SimSun" panose="02010600030101010101" pitchFamily="2" charset="-122"/>
              <a:ea typeface="SimSun" panose="02010600030101010101" pitchFamily="2" charset="-122"/>
            </a:endParaRPr>
          </a:p>
          <a:p>
            <a:pPr marL="285750" lvl="1" indent="-285750">
              <a:buFont typeface="Wingdings" panose="05000000000000000000" pitchFamily="2" charset="2"/>
              <a:buChar char="l"/>
            </a:pPr>
            <a:r>
              <a:rPr lang="ja-JP" altLang="en-US" dirty="0">
                <a:solidFill>
                  <a:srgbClr val="000000"/>
                </a:solidFill>
                <a:latin typeface="SimSun" panose="02010600030101010101" pitchFamily="2" charset="-122"/>
                <a:ea typeface="SimSun" panose="02010600030101010101" pitchFamily="2" charset="-122"/>
              </a:rPr>
              <a:t>首相官邸</a:t>
            </a:r>
            <a:endParaRPr lang="en-US" altLang="ja-JP" dirty="0">
              <a:solidFill>
                <a:srgbClr val="000000"/>
              </a:solidFill>
              <a:latin typeface="SimSun" panose="02010600030101010101" pitchFamily="2" charset="-122"/>
              <a:ea typeface="SimSun" panose="02010600030101010101" pitchFamily="2" charset="-122"/>
            </a:endParaRPr>
          </a:p>
          <a:p>
            <a:pPr marL="742950" lvl="2" indent="-285750">
              <a:buFont typeface="Wingdings" panose="05000000000000000000" pitchFamily="2" charset="2"/>
              <a:buChar char="l"/>
            </a:pPr>
            <a:r>
              <a:rPr lang="ja-JP" altLang="en-US" dirty="0">
                <a:solidFill>
                  <a:srgbClr val="000000"/>
                </a:solidFill>
                <a:latin typeface="SimSun" panose="02010600030101010101" pitchFamily="2" charset="-122"/>
                <a:ea typeface="SimSun" panose="02010600030101010101" pitchFamily="2" charset="-122"/>
              </a:rPr>
              <a:t>デジタル・ガバメント閣僚会議 </a:t>
            </a:r>
            <a:r>
              <a:rPr lang="en-US" altLang="ja-JP" dirty="0">
                <a:solidFill>
                  <a:srgbClr val="000000"/>
                </a:solidFill>
                <a:latin typeface="SimSun" panose="02010600030101010101" pitchFamily="2" charset="-122"/>
                <a:ea typeface="SimSun" panose="02010600030101010101" pitchFamily="2" charset="-122"/>
              </a:rPr>
              <a:t>https://www.kantei.go.jp/jp/singi/it2/egov/</a:t>
            </a:r>
            <a:endParaRPr lang="ja-JP" altLang="en-US" dirty="0">
              <a:solidFill>
                <a:srgbClr val="000000"/>
              </a:solidFill>
              <a:latin typeface="SimSun" panose="02010600030101010101" pitchFamily="2" charset="-122"/>
              <a:ea typeface="SimSun" panose="02010600030101010101" pitchFamily="2" charset="-122"/>
            </a:endParaRPr>
          </a:p>
          <a:p>
            <a:pPr marL="742950" lvl="2" indent="-285750">
              <a:buFont typeface="Wingdings" panose="05000000000000000000" pitchFamily="2" charset="2"/>
              <a:buChar char="l"/>
            </a:pPr>
            <a:endParaRPr lang="en-US" altLang="ja-JP" dirty="0">
              <a:solidFill>
                <a:srgbClr val="000000"/>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402180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95806ED-0D83-4E9C-9525-CDF6CDB699DC}"/>
              </a:ext>
            </a:extLst>
          </p:cNvPr>
          <p:cNvPicPr>
            <a:picLocks noChangeAspect="1"/>
          </p:cNvPicPr>
          <p:nvPr/>
        </p:nvPicPr>
        <p:blipFill>
          <a:blip r:embed="rId2"/>
          <a:stretch>
            <a:fillRect/>
          </a:stretch>
        </p:blipFill>
        <p:spPr>
          <a:xfrm>
            <a:off x="342899" y="509520"/>
            <a:ext cx="8493343" cy="5686559"/>
          </a:xfrm>
          <a:prstGeom prst="rect">
            <a:avLst/>
          </a:prstGeom>
        </p:spPr>
      </p:pic>
      <p:sp>
        <p:nvSpPr>
          <p:cNvPr id="6" name="文本框 5">
            <a:extLst>
              <a:ext uri="{FF2B5EF4-FFF2-40B4-BE49-F238E27FC236}">
                <a16:creationId xmlns:a16="http://schemas.microsoft.com/office/drawing/2014/main" id="{B95E93D3-2F81-4081-8759-457E4144CCA9}"/>
              </a:ext>
            </a:extLst>
          </p:cNvPr>
          <p:cNvSpPr txBox="1"/>
          <p:nvPr/>
        </p:nvSpPr>
        <p:spPr>
          <a:xfrm>
            <a:off x="8959272" y="999897"/>
            <a:ext cx="3001819" cy="4247317"/>
          </a:xfrm>
          <a:prstGeom prst="rect">
            <a:avLst/>
          </a:prstGeom>
          <a:noFill/>
        </p:spPr>
        <p:txBody>
          <a:bodyPr wrap="square">
            <a:spAutoFit/>
          </a:bodyPr>
          <a:lstStyle/>
          <a:p>
            <a:pPr algn="l" fontAlgn="base"/>
            <a:r>
              <a:rPr lang="ja-JP" altLang="en-US" b="0" i="0" dirty="0">
                <a:solidFill>
                  <a:srgbClr val="000000"/>
                </a:solidFill>
                <a:effectLst/>
                <a:latin typeface="Yu Gothic Medium" panose="020B0500000000000000" pitchFamily="50" charset="-128"/>
                <a:ea typeface="Yu Gothic Medium" panose="020B0500000000000000" pitchFamily="50" charset="-128"/>
              </a:rPr>
              <a:t>◆要素</a:t>
            </a:r>
            <a:r>
              <a:rPr lang="en-US" altLang="ja-JP" b="0" i="0" dirty="0">
                <a:solidFill>
                  <a:srgbClr val="000000"/>
                </a:solidFill>
                <a:effectLst/>
                <a:latin typeface="Yu Gothic Medium" panose="020B0500000000000000" pitchFamily="50" charset="-128"/>
                <a:ea typeface="Yu Gothic Medium" panose="020B0500000000000000" pitchFamily="50" charset="-128"/>
              </a:rPr>
              <a:t>1</a:t>
            </a:r>
            <a:r>
              <a:rPr lang="ja-JP" altLang="en-US" b="0" i="0" dirty="0">
                <a:solidFill>
                  <a:srgbClr val="000000"/>
                </a:solidFill>
                <a:effectLst/>
                <a:latin typeface="Yu Gothic Medium" panose="020B0500000000000000" pitchFamily="50" charset="-128"/>
                <a:ea typeface="Yu Gothic Medium" panose="020B0500000000000000" pitchFamily="50" charset="-128"/>
              </a:rPr>
              <a:t>：</a:t>
            </a:r>
            <a:r>
              <a:rPr lang="en-US" altLang="ja-JP" b="0" i="0" dirty="0">
                <a:solidFill>
                  <a:srgbClr val="000000"/>
                </a:solidFill>
                <a:effectLst/>
                <a:latin typeface="Yu Gothic Medium" panose="020B0500000000000000" pitchFamily="50" charset="-128"/>
                <a:ea typeface="Yu Gothic Medium" panose="020B0500000000000000" pitchFamily="50" charset="-128"/>
              </a:rPr>
              <a:t>Specific</a:t>
            </a:r>
            <a:r>
              <a:rPr lang="ja-JP" altLang="en-US" dirty="0">
                <a:solidFill>
                  <a:srgbClr val="000000"/>
                </a:solidFill>
                <a:latin typeface="Yu Gothic Medium" panose="020B0500000000000000" pitchFamily="50" charset="-128"/>
                <a:ea typeface="Yu Gothic Medium" panose="020B0500000000000000" pitchFamily="50" charset="-128"/>
              </a:rPr>
              <a:t>（具体的な）</a:t>
            </a:r>
            <a:br>
              <a:rPr lang="ja-JP" altLang="en-US" b="0" i="0" dirty="0">
                <a:solidFill>
                  <a:srgbClr val="000000"/>
                </a:solidFill>
                <a:effectLst/>
                <a:latin typeface="Yu Gothic Medium" panose="020B0500000000000000" pitchFamily="50" charset="-128"/>
                <a:ea typeface="Yu Gothic Medium" panose="020B0500000000000000" pitchFamily="50" charset="-128"/>
              </a:rPr>
            </a:br>
            <a:r>
              <a:rPr lang="ja-JP" altLang="en-US" b="0" i="0" dirty="0">
                <a:solidFill>
                  <a:srgbClr val="000000"/>
                </a:solidFill>
                <a:effectLst/>
                <a:latin typeface="Yu Gothic Medium" panose="020B0500000000000000" pitchFamily="50" charset="-128"/>
                <a:ea typeface="Yu Gothic Medium" panose="020B0500000000000000" pitchFamily="50" charset="-128"/>
              </a:rPr>
              <a:t> </a:t>
            </a:r>
          </a:p>
          <a:p>
            <a:pPr algn="l" fontAlgn="base"/>
            <a:r>
              <a:rPr lang="ja-JP" altLang="en-US" b="0" i="0" dirty="0">
                <a:solidFill>
                  <a:srgbClr val="000000"/>
                </a:solidFill>
                <a:effectLst/>
                <a:latin typeface="Yu Gothic Medium" panose="020B0500000000000000" pitchFamily="50" charset="-128"/>
                <a:ea typeface="Yu Gothic Medium" panose="020B0500000000000000" pitchFamily="50" charset="-128"/>
              </a:rPr>
              <a:t>◆要素</a:t>
            </a:r>
            <a:r>
              <a:rPr lang="en-US" altLang="ja-JP" b="0" i="0" dirty="0">
                <a:solidFill>
                  <a:srgbClr val="000000"/>
                </a:solidFill>
                <a:effectLst/>
                <a:latin typeface="Yu Gothic Medium" panose="020B0500000000000000" pitchFamily="50" charset="-128"/>
                <a:ea typeface="Yu Gothic Medium" panose="020B0500000000000000" pitchFamily="50" charset="-128"/>
              </a:rPr>
              <a:t>2</a:t>
            </a:r>
            <a:r>
              <a:rPr lang="ja-JP" altLang="en-US" b="0" i="0" dirty="0">
                <a:solidFill>
                  <a:srgbClr val="000000"/>
                </a:solidFill>
                <a:effectLst/>
                <a:latin typeface="Yu Gothic Medium" panose="020B0500000000000000" pitchFamily="50" charset="-128"/>
                <a:ea typeface="Yu Gothic Medium" panose="020B0500000000000000" pitchFamily="50" charset="-128"/>
              </a:rPr>
              <a:t>：</a:t>
            </a:r>
            <a:r>
              <a:rPr lang="en-US" altLang="ja-JP" b="0" i="0" dirty="0">
                <a:solidFill>
                  <a:srgbClr val="000000"/>
                </a:solidFill>
                <a:effectLst/>
                <a:latin typeface="Yu Gothic Medium" panose="020B0500000000000000" pitchFamily="50" charset="-128"/>
                <a:ea typeface="Yu Gothic Medium" panose="020B0500000000000000" pitchFamily="50" charset="-128"/>
              </a:rPr>
              <a:t>Measurable</a:t>
            </a:r>
            <a:r>
              <a:rPr lang="ja-JP" altLang="en-US" b="0" i="0" dirty="0">
                <a:solidFill>
                  <a:srgbClr val="000000"/>
                </a:solidFill>
                <a:effectLst/>
                <a:latin typeface="Yu Gothic Medium" panose="020B0500000000000000" pitchFamily="50" charset="-128"/>
                <a:ea typeface="Yu Gothic Medium" panose="020B0500000000000000" pitchFamily="50" charset="-128"/>
              </a:rPr>
              <a:t>（測定可能な）</a:t>
            </a:r>
            <a:br>
              <a:rPr lang="ja-JP" altLang="en-US" b="0" i="0" dirty="0">
                <a:solidFill>
                  <a:srgbClr val="000000"/>
                </a:solidFill>
                <a:effectLst/>
                <a:latin typeface="Yu Gothic Medium" panose="020B0500000000000000" pitchFamily="50" charset="-128"/>
                <a:ea typeface="Yu Gothic Medium" panose="020B0500000000000000" pitchFamily="50" charset="-128"/>
              </a:rPr>
            </a:br>
            <a:r>
              <a:rPr lang="ja-JP" altLang="en-US" b="0" i="0" dirty="0">
                <a:solidFill>
                  <a:srgbClr val="000000"/>
                </a:solidFill>
                <a:effectLst/>
                <a:latin typeface="Yu Gothic Medium" panose="020B0500000000000000" pitchFamily="50" charset="-128"/>
                <a:ea typeface="Yu Gothic Medium" panose="020B0500000000000000" pitchFamily="50" charset="-128"/>
              </a:rPr>
              <a:t> </a:t>
            </a:r>
          </a:p>
          <a:p>
            <a:pPr algn="l" fontAlgn="base"/>
            <a:r>
              <a:rPr lang="ja-JP" altLang="en-US" b="0" i="0" dirty="0">
                <a:solidFill>
                  <a:srgbClr val="000000"/>
                </a:solidFill>
                <a:effectLst/>
                <a:latin typeface="Yu Gothic Medium" panose="020B0500000000000000" pitchFamily="50" charset="-128"/>
                <a:ea typeface="Yu Gothic Medium" panose="020B0500000000000000" pitchFamily="50" charset="-128"/>
              </a:rPr>
              <a:t>◆要素</a:t>
            </a:r>
            <a:r>
              <a:rPr lang="en-US" altLang="ja-JP" b="0" i="0" dirty="0">
                <a:solidFill>
                  <a:srgbClr val="000000"/>
                </a:solidFill>
                <a:effectLst/>
                <a:latin typeface="Yu Gothic Medium" panose="020B0500000000000000" pitchFamily="50" charset="-128"/>
                <a:ea typeface="Yu Gothic Medium" panose="020B0500000000000000" pitchFamily="50" charset="-128"/>
              </a:rPr>
              <a:t>3</a:t>
            </a:r>
            <a:r>
              <a:rPr lang="ja-JP" altLang="en-US" b="0" i="0" dirty="0">
                <a:solidFill>
                  <a:srgbClr val="000000"/>
                </a:solidFill>
                <a:effectLst/>
                <a:latin typeface="Yu Gothic Medium" panose="020B0500000000000000" pitchFamily="50" charset="-128"/>
                <a:ea typeface="Yu Gothic Medium" panose="020B0500000000000000" pitchFamily="50" charset="-128"/>
              </a:rPr>
              <a:t>：</a:t>
            </a:r>
            <a:r>
              <a:rPr lang="en-US" altLang="ja-JP" b="0" i="0" dirty="0">
                <a:solidFill>
                  <a:srgbClr val="000000"/>
                </a:solidFill>
                <a:effectLst/>
                <a:latin typeface="Yu Gothic Medium" panose="020B0500000000000000" pitchFamily="50" charset="-128"/>
                <a:ea typeface="Yu Gothic Medium" panose="020B0500000000000000" pitchFamily="50" charset="-128"/>
              </a:rPr>
              <a:t>Achievable</a:t>
            </a:r>
            <a:r>
              <a:rPr lang="ja-JP" altLang="en-US" b="0" i="0" dirty="0">
                <a:solidFill>
                  <a:srgbClr val="000000"/>
                </a:solidFill>
                <a:effectLst/>
                <a:latin typeface="Yu Gothic Medium" panose="020B0500000000000000" pitchFamily="50" charset="-128"/>
                <a:ea typeface="Yu Gothic Medium" panose="020B0500000000000000" pitchFamily="50" charset="-128"/>
              </a:rPr>
              <a:t>（達成可能な）</a:t>
            </a:r>
            <a:br>
              <a:rPr lang="ja-JP" altLang="en-US" b="0" i="0" dirty="0">
                <a:solidFill>
                  <a:srgbClr val="000000"/>
                </a:solidFill>
                <a:effectLst/>
                <a:latin typeface="Yu Gothic Medium" panose="020B0500000000000000" pitchFamily="50" charset="-128"/>
                <a:ea typeface="Yu Gothic Medium" panose="020B0500000000000000" pitchFamily="50" charset="-128"/>
              </a:rPr>
            </a:br>
            <a:r>
              <a:rPr lang="ja-JP" altLang="en-US" b="0" i="0" dirty="0">
                <a:solidFill>
                  <a:srgbClr val="000000"/>
                </a:solidFill>
                <a:effectLst/>
                <a:latin typeface="Yu Gothic Medium" panose="020B0500000000000000" pitchFamily="50" charset="-128"/>
                <a:ea typeface="Yu Gothic Medium" panose="020B0500000000000000" pitchFamily="50" charset="-128"/>
              </a:rPr>
              <a:t> </a:t>
            </a:r>
          </a:p>
          <a:p>
            <a:pPr algn="l" fontAlgn="base"/>
            <a:r>
              <a:rPr lang="ja-JP" altLang="en-US" b="0" i="0" dirty="0">
                <a:solidFill>
                  <a:srgbClr val="000000"/>
                </a:solidFill>
                <a:effectLst/>
                <a:latin typeface="Yu Gothic Medium" panose="020B0500000000000000" pitchFamily="50" charset="-128"/>
                <a:ea typeface="Yu Gothic Medium" panose="020B0500000000000000" pitchFamily="50" charset="-128"/>
              </a:rPr>
              <a:t>◆要素</a:t>
            </a:r>
            <a:r>
              <a:rPr lang="en-US" altLang="ja-JP" b="0" i="0" dirty="0">
                <a:solidFill>
                  <a:srgbClr val="000000"/>
                </a:solidFill>
                <a:effectLst/>
                <a:latin typeface="Yu Gothic Medium" panose="020B0500000000000000" pitchFamily="50" charset="-128"/>
                <a:ea typeface="Yu Gothic Medium" panose="020B0500000000000000" pitchFamily="50" charset="-128"/>
              </a:rPr>
              <a:t>4</a:t>
            </a:r>
            <a:r>
              <a:rPr lang="ja-JP" altLang="en-US" b="0" i="0" dirty="0">
                <a:solidFill>
                  <a:srgbClr val="000000"/>
                </a:solidFill>
                <a:effectLst/>
                <a:latin typeface="Yu Gothic Medium" panose="020B0500000000000000" pitchFamily="50" charset="-128"/>
                <a:ea typeface="Yu Gothic Medium" panose="020B0500000000000000" pitchFamily="50" charset="-128"/>
              </a:rPr>
              <a:t>：</a:t>
            </a:r>
            <a:r>
              <a:rPr lang="en-US" altLang="ja-JP" b="0" i="0" dirty="0">
                <a:solidFill>
                  <a:srgbClr val="000000"/>
                </a:solidFill>
                <a:effectLst/>
                <a:latin typeface="Yu Gothic Medium" panose="020B0500000000000000" pitchFamily="50" charset="-128"/>
                <a:ea typeface="Yu Gothic Medium" panose="020B0500000000000000" pitchFamily="50" charset="-128"/>
              </a:rPr>
              <a:t>Related</a:t>
            </a:r>
            <a:r>
              <a:rPr lang="ja-JP" altLang="en-US" b="0" i="0" dirty="0">
                <a:solidFill>
                  <a:srgbClr val="000000"/>
                </a:solidFill>
                <a:effectLst/>
                <a:latin typeface="Yu Gothic Medium" panose="020B0500000000000000" pitchFamily="50" charset="-128"/>
                <a:ea typeface="Yu Gothic Medium" panose="020B0500000000000000" pitchFamily="50" charset="-128"/>
              </a:rPr>
              <a:t>（現実的な）</a:t>
            </a:r>
            <a:br>
              <a:rPr lang="ja-JP" altLang="en-US" b="0" i="0" dirty="0">
                <a:solidFill>
                  <a:srgbClr val="000000"/>
                </a:solidFill>
                <a:effectLst/>
                <a:latin typeface="Yu Gothic Medium" panose="020B0500000000000000" pitchFamily="50" charset="-128"/>
                <a:ea typeface="Yu Gothic Medium" panose="020B0500000000000000" pitchFamily="50" charset="-128"/>
              </a:rPr>
            </a:br>
            <a:r>
              <a:rPr lang="ja-JP" altLang="en-US" b="0" i="0" dirty="0">
                <a:solidFill>
                  <a:srgbClr val="000000"/>
                </a:solidFill>
                <a:effectLst/>
                <a:latin typeface="Yu Gothic Medium" panose="020B0500000000000000" pitchFamily="50" charset="-128"/>
                <a:ea typeface="Yu Gothic Medium" panose="020B0500000000000000" pitchFamily="50" charset="-128"/>
              </a:rPr>
              <a:t> </a:t>
            </a:r>
          </a:p>
          <a:p>
            <a:pPr algn="l" fontAlgn="base"/>
            <a:r>
              <a:rPr lang="ja-JP" altLang="en-US" b="0" i="0" dirty="0">
                <a:solidFill>
                  <a:srgbClr val="000000"/>
                </a:solidFill>
                <a:effectLst/>
                <a:latin typeface="Yu Gothic Medium" panose="020B0500000000000000" pitchFamily="50" charset="-128"/>
                <a:ea typeface="Yu Gothic Medium" panose="020B0500000000000000" pitchFamily="50" charset="-128"/>
              </a:rPr>
              <a:t>◆要素</a:t>
            </a:r>
            <a:r>
              <a:rPr lang="en-US" altLang="ja-JP" b="0" i="0" dirty="0">
                <a:solidFill>
                  <a:srgbClr val="000000"/>
                </a:solidFill>
                <a:effectLst/>
                <a:latin typeface="Yu Gothic Medium" panose="020B0500000000000000" pitchFamily="50" charset="-128"/>
                <a:ea typeface="Yu Gothic Medium" panose="020B0500000000000000" pitchFamily="50" charset="-128"/>
              </a:rPr>
              <a:t>5</a:t>
            </a:r>
            <a:r>
              <a:rPr lang="ja-JP" altLang="en-US" b="0" i="0" dirty="0">
                <a:solidFill>
                  <a:srgbClr val="000000"/>
                </a:solidFill>
                <a:effectLst/>
                <a:latin typeface="Yu Gothic Medium" panose="020B0500000000000000" pitchFamily="50" charset="-128"/>
                <a:ea typeface="Yu Gothic Medium" panose="020B0500000000000000" pitchFamily="50" charset="-128"/>
              </a:rPr>
              <a:t>：</a:t>
            </a:r>
            <a:r>
              <a:rPr lang="en-US" altLang="ja-JP" b="0" i="0" dirty="0">
                <a:solidFill>
                  <a:srgbClr val="000000"/>
                </a:solidFill>
                <a:effectLst/>
                <a:latin typeface="Yu Gothic Medium" panose="020B0500000000000000" pitchFamily="50" charset="-128"/>
                <a:ea typeface="Yu Gothic Medium" panose="020B0500000000000000" pitchFamily="50" charset="-128"/>
              </a:rPr>
              <a:t>Time-bound</a:t>
            </a:r>
            <a:r>
              <a:rPr lang="ja-JP" altLang="en-US" b="0" i="0" dirty="0">
                <a:solidFill>
                  <a:srgbClr val="000000"/>
                </a:solidFill>
                <a:effectLst/>
                <a:latin typeface="Yu Gothic Medium" panose="020B0500000000000000" pitchFamily="50" charset="-128"/>
                <a:ea typeface="Yu Gothic Medium" panose="020B0500000000000000" pitchFamily="50" charset="-128"/>
              </a:rPr>
              <a:t>（期限が明確な）</a:t>
            </a:r>
            <a:br>
              <a:rPr lang="ja-JP" altLang="en-US" b="0" i="0" dirty="0">
                <a:solidFill>
                  <a:srgbClr val="000000"/>
                </a:solidFill>
                <a:effectLst/>
                <a:latin typeface="Yu Gothic Medium" panose="020B0500000000000000" pitchFamily="50" charset="-128"/>
                <a:ea typeface="Yu Gothic Medium" panose="020B0500000000000000" pitchFamily="50" charset="-128"/>
              </a:rPr>
            </a:br>
            <a:r>
              <a:rPr lang="ja-JP" altLang="en-US" b="0" i="0" dirty="0">
                <a:solidFill>
                  <a:srgbClr val="000000"/>
                </a:solidFill>
                <a:effectLst/>
                <a:latin typeface="Yu Gothic Medium" panose="020B0500000000000000" pitchFamily="50" charset="-128"/>
                <a:ea typeface="Yu Gothic Medium" panose="020B0500000000000000" pitchFamily="50" charset="-128"/>
              </a:rPr>
              <a:t> </a:t>
            </a:r>
            <a:endParaRPr lang="ja-JP" altLang="en-US" dirty="0"/>
          </a:p>
        </p:txBody>
      </p:sp>
      <p:sp>
        <p:nvSpPr>
          <p:cNvPr id="5" name="テキスト ボックス 4">
            <a:extLst>
              <a:ext uri="{FF2B5EF4-FFF2-40B4-BE49-F238E27FC236}">
                <a16:creationId xmlns:a16="http://schemas.microsoft.com/office/drawing/2014/main" id="{D5E7CA48-B979-4B69-AAEF-FD7FD606B03E}"/>
              </a:ext>
            </a:extLst>
          </p:cNvPr>
          <p:cNvSpPr txBox="1"/>
          <p:nvPr/>
        </p:nvSpPr>
        <p:spPr>
          <a:xfrm>
            <a:off x="221673" y="0"/>
            <a:ext cx="6096000" cy="369332"/>
          </a:xfrm>
          <a:prstGeom prst="rect">
            <a:avLst/>
          </a:prstGeom>
          <a:noFill/>
        </p:spPr>
        <p:txBody>
          <a:bodyPr wrap="square">
            <a:spAutoFit/>
          </a:bodyPr>
          <a:lstStyle/>
          <a:p>
            <a:r>
              <a:rPr lang="ja-JP" altLang="en-US" dirty="0">
                <a:solidFill>
                  <a:schemeClr val="bg1"/>
                </a:solidFill>
              </a:rPr>
              <a:t>目標設定の</a:t>
            </a:r>
            <a:r>
              <a:rPr lang="en-US" altLang="ja-JP" dirty="0">
                <a:solidFill>
                  <a:schemeClr val="bg1"/>
                </a:solidFill>
              </a:rPr>
              <a:t>SMART</a:t>
            </a:r>
            <a:r>
              <a:rPr lang="ja-JP" altLang="en-US" dirty="0">
                <a:solidFill>
                  <a:schemeClr val="bg1"/>
                </a:solidFill>
              </a:rPr>
              <a:t>法則</a:t>
            </a:r>
          </a:p>
        </p:txBody>
      </p:sp>
    </p:spTree>
    <p:extLst>
      <p:ext uri="{BB962C8B-B14F-4D97-AF65-F5344CB8AC3E}">
        <p14:creationId xmlns:p14="http://schemas.microsoft.com/office/powerpoint/2010/main" val="2135723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DAD12C-43B5-4DFA-BEAD-2F127BD342EA}"/>
              </a:ext>
            </a:extLst>
          </p:cNvPr>
          <p:cNvSpPr>
            <a:spLocks noGrp="1"/>
          </p:cNvSpPr>
          <p:nvPr>
            <p:ph type="title"/>
          </p:nvPr>
        </p:nvSpPr>
        <p:spPr/>
        <p:txBody>
          <a:bodyPr/>
          <a:lstStyle/>
          <a:p>
            <a:endParaRPr lang="zh-CN" altLang="en-US"/>
          </a:p>
        </p:txBody>
      </p:sp>
      <p:sp>
        <p:nvSpPr>
          <p:cNvPr id="3" name="灯片编号占位符 2"/>
          <p:cNvSpPr>
            <a:spLocks noGrp="1"/>
          </p:cNvSpPr>
          <p:nvPr>
            <p:ph type="sldNum" sz="quarter" idx="7"/>
            <p:custDataLst>
              <p:tags r:id="rId1"/>
            </p:custDataLst>
          </p:nvPr>
        </p:nvSpPr>
        <p:spPr>
          <a:prstGeom prst="rect">
            <a:avLst/>
          </a:prstGeo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第</a:t>
            </a:r>
            <a:fld id="{F4E94A61-BA09-41F3-8A95-6A31F5F4027F}" type="slidenum">
              <a:rPr lang="en-US" altLang="zh-CN" smtClean="0"/>
              <a:pPr/>
              <a:t>40</a:t>
            </a:fld>
            <a:r>
              <a:rPr lang="zh-CN" altLang="en-US"/>
              <a:t>页</a:t>
            </a:r>
            <a:endParaRPr lang="zh-CN" altLang="en-US" dirty="0"/>
          </a:p>
        </p:txBody>
      </p:sp>
      <p:sp>
        <p:nvSpPr>
          <p:cNvPr id="14340" name="矩形 3"/>
          <p:cNvSpPr>
            <a:spLocks noChangeArrowheads="1"/>
          </p:cNvSpPr>
          <p:nvPr>
            <p:custDataLst>
              <p:tags r:id="rId2"/>
            </p:custDataLst>
          </p:nvPr>
        </p:nvSpPr>
        <p:spPr bwMode="auto">
          <a:xfrm>
            <a:off x="3733801" y="2895601"/>
            <a:ext cx="469106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0">
                <a:latin typeface="华文行楷" panose="02010800040101010101" pitchFamily="2" charset="-122"/>
                <a:ea typeface="华文行楷" panose="02010800040101010101" pitchFamily="2" charset="-122"/>
              </a:rPr>
              <a:t>Thank you</a:t>
            </a:r>
            <a:r>
              <a:rPr lang="zh-CN" altLang="en-US" sz="8000">
                <a:latin typeface="华文行楷" panose="02010800040101010101" pitchFamily="2" charset="-122"/>
                <a:ea typeface="华文行楷" panose="02010800040101010101" pitchFamily="2" charset="-122"/>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22E28A-D5E1-4C78-9E3D-2352F3FDA9CD}"/>
              </a:ext>
            </a:extLst>
          </p:cNvPr>
          <p:cNvSpPr txBox="1"/>
          <p:nvPr/>
        </p:nvSpPr>
        <p:spPr>
          <a:xfrm>
            <a:off x="277090" y="4490972"/>
            <a:ext cx="8759502" cy="1376312"/>
          </a:xfrm>
          <a:prstGeom prst="rect">
            <a:avLst/>
          </a:prstGeom>
          <a:solidFill>
            <a:schemeClr val="tx2">
              <a:lumMod val="60000"/>
              <a:lumOff val="40000"/>
            </a:schemeClr>
          </a:solidFill>
          <a:ln w="25400">
            <a:solidFill>
              <a:schemeClr val="tx1"/>
            </a:solidFill>
          </a:ln>
        </p:spPr>
        <p:txBody>
          <a:bodyPr wrap="square" anchor="b">
            <a:noAutofit/>
          </a:bodyPr>
          <a:lstStyle/>
          <a:p>
            <a:pPr algn="ctr"/>
            <a:r>
              <a:rPr lang="en-US" altLang="ja-JP" sz="3200" dirty="0"/>
              <a:t>SMART Life Platform</a:t>
            </a:r>
            <a:endParaRPr lang="ja-JP" altLang="en-US" sz="3200" dirty="0"/>
          </a:p>
        </p:txBody>
      </p:sp>
      <p:sp>
        <p:nvSpPr>
          <p:cNvPr id="4" name="文本框 3">
            <a:extLst>
              <a:ext uri="{FF2B5EF4-FFF2-40B4-BE49-F238E27FC236}">
                <a16:creationId xmlns:a16="http://schemas.microsoft.com/office/drawing/2014/main" id="{1B9EBBF4-F50B-4C39-86B6-935D1F3C3DEA}"/>
              </a:ext>
            </a:extLst>
          </p:cNvPr>
          <p:cNvSpPr txBox="1"/>
          <p:nvPr/>
        </p:nvSpPr>
        <p:spPr>
          <a:xfrm>
            <a:off x="386499" y="4637954"/>
            <a:ext cx="1206631" cy="646331"/>
          </a:xfrm>
          <a:prstGeom prst="rect">
            <a:avLst/>
          </a:prstGeom>
          <a:solidFill>
            <a:schemeClr val="accent1">
              <a:lumMod val="40000"/>
              <a:lumOff val="60000"/>
            </a:schemeClr>
          </a:solidFill>
        </p:spPr>
        <p:txBody>
          <a:bodyPr wrap="square" rtlCol="0">
            <a:spAutoFit/>
          </a:bodyPr>
          <a:lstStyle/>
          <a:p>
            <a:pPr algn="ctr"/>
            <a:r>
              <a:rPr kumimoji="1" lang="ja-JP" altLang="en-US" dirty="0"/>
              <a:t>ユーザー</a:t>
            </a:r>
            <a:endParaRPr kumimoji="1" lang="en-US" altLang="ja-JP" dirty="0"/>
          </a:p>
          <a:p>
            <a:pPr algn="ctr"/>
            <a:r>
              <a:rPr kumimoji="1" lang="ja-JP" altLang="en-US" dirty="0"/>
              <a:t>認証</a:t>
            </a:r>
          </a:p>
        </p:txBody>
      </p:sp>
      <p:sp>
        <p:nvSpPr>
          <p:cNvPr id="5" name="文本框 4">
            <a:extLst>
              <a:ext uri="{FF2B5EF4-FFF2-40B4-BE49-F238E27FC236}">
                <a16:creationId xmlns:a16="http://schemas.microsoft.com/office/drawing/2014/main" id="{1B636838-43F9-4C40-8F24-FAE105072B0C}"/>
              </a:ext>
            </a:extLst>
          </p:cNvPr>
          <p:cNvSpPr txBox="1"/>
          <p:nvPr/>
        </p:nvSpPr>
        <p:spPr>
          <a:xfrm>
            <a:off x="1702539" y="4658270"/>
            <a:ext cx="1206631" cy="646331"/>
          </a:xfrm>
          <a:prstGeom prst="rect">
            <a:avLst/>
          </a:prstGeom>
          <a:solidFill>
            <a:schemeClr val="accent1">
              <a:lumMod val="40000"/>
              <a:lumOff val="60000"/>
            </a:schemeClr>
          </a:solidFill>
        </p:spPr>
        <p:txBody>
          <a:bodyPr wrap="square" rtlCol="0">
            <a:spAutoFit/>
          </a:bodyPr>
          <a:lstStyle/>
          <a:p>
            <a:pPr algn="ctr"/>
            <a:r>
              <a:rPr kumimoji="1" lang="en-US" altLang="ja-JP" dirty="0"/>
              <a:t>OKR</a:t>
            </a:r>
          </a:p>
          <a:p>
            <a:pPr algn="ctr"/>
            <a:r>
              <a:rPr kumimoji="1" lang="ja-JP" altLang="en-US" dirty="0"/>
              <a:t>管理</a:t>
            </a:r>
          </a:p>
        </p:txBody>
      </p:sp>
      <p:sp>
        <p:nvSpPr>
          <p:cNvPr id="6" name="文本框 5">
            <a:extLst>
              <a:ext uri="{FF2B5EF4-FFF2-40B4-BE49-F238E27FC236}">
                <a16:creationId xmlns:a16="http://schemas.microsoft.com/office/drawing/2014/main" id="{849788A9-9EA0-44A5-AF25-EC07BD173DE2}"/>
              </a:ext>
            </a:extLst>
          </p:cNvPr>
          <p:cNvSpPr txBox="1"/>
          <p:nvPr/>
        </p:nvSpPr>
        <p:spPr>
          <a:xfrm>
            <a:off x="3018579" y="4658270"/>
            <a:ext cx="1330392" cy="646331"/>
          </a:xfrm>
          <a:prstGeom prst="rect">
            <a:avLst/>
          </a:prstGeom>
          <a:solidFill>
            <a:schemeClr val="accent1">
              <a:lumMod val="40000"/>
              <a:lumOff val="60000"/>
            </a:schemeClr>
          </a:solidFill>
        </p:spPr>
        <p:txBody>
          <a:bodyPr wrap="square" rtlCol="0">
            <a:spAutoFit/>
          </a:bodyPr>
          <a:lstStyle/>
          <a:p>
            <a:pPr algn="ctr"/>
            <a:r>
              <a:rPr kumimoji="1" lang="ja-JP" altLang="en-US" dirty="0"/>
              <a:t>ライニング</a:t>
            </a:r>
            <a:endParaRPr kumimoji="1" lang="en-US" altLang="ja-JP" dirty="0"/>
          </a:p>
          <a:p>
            <a:pPr algn="ctr"/>
            <a:r>
              <a:rPr kumimoji="1" lang="ja-JP" altLang="en-US" dirty="0"/>
              <a:t>管理</a:t>
            </a:r>
          </a:p>
        </p:txBody>
      </p:sp>
      <p:sp>
        <p:nvSpPr>
          <p:cNvPr id="7" name="文本框 6">
            <a:extLst>
              <a:ext uri="{FF2B5EF4-FFF2-40B4-BE49-F238E27FC236}">
                <a16:creationId xmlns:a16="http://schemas.microsoft.com/office/drawing/2014/main" id="{8ACCC657-88CA-423A-98AB-48F5AAA0FF0C}"/>
              </a:ext>
            </a:extLst>
          </p:cNvPr>
          <p:cNvSpPr txBox="1"/>
          <p:nvPr/>
        </p:nvSpPr>
        <p:spPr>
          <a:xfrm>
            <a:off x="7668705" y="4637953"/>
            <a:ext cx="1206631" cy="646331"/>
          </a:xfrm>
          <a:prstGeom prst="rect">
            <a:avLst/>
          </a:prstGeom>
          <a:solidFill>
            <a:schemeClr val="accent1">
              <a:lumMod val="40000"/>
              <a:lumOff val="60000"/>
            </a:schemeClr>
          </a:solidFill>
        </p:spPr>
        <p:txBody>
          <a:bodyPr wrap="square" rtlCol="0">
            <a:spAutoFit/>
          </a:bodyPr>
          <a:lstStyle/>
          <a:p>
            <a:pPr algn="ctr"/>
            <a:r>
              <a:rPr kumimoji="1" lang="en-US" altLang="ja-JP" dirty="0"/>
              <a:t>SNS</a:t>
            </a:r>
          </a:p>
          <a:p>
            <a:pPr algn="ctr"/>
            <a:r>
              <a:rPr lang="ja-JP" altLang="en-US" dirty="0"/>
              <a:t>サービス</a:t>
            </a:r>
            <a:endParaRPr kumimoji="1" lang="ja-JP" altLang="en-US" dirty="0"/>
          </a:p>
        </p:txBody>
      </p:sp>
      <p:sp>
        <p:nvSpPr>
          <p:cNvPr id="9" name="矩形 8">
            <a:extLst>
              <a:ext uri="{FF2B5EF4-FFF2-40B4-BE49-F238E27FC236}">
                <a16:creationId xmlns:a16="http://schemas.microsoft.com/office/drawing/2014/main" id="{495AF281-6973-459B-AB52-24AEEB5E7766}"/>
              </a:ext>
            </a:extLst>
          </p:cNvPr>
          <p:cNvSpPr/>
          <p:nvPr/>
        </p:nvSpPr>
        <p:spPr>
          <a:xfrm>
            <a:off x="277090" y="1018984"/>
            <a:ext cx="4379751" cy="34719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ja-JP" dirty="0"/>
              <a:t>SaaS</a:t>
            </a:r>
            <a:endParaRPr kumimoji="1" lang="ja-JP" altLang="en-US" dirty="0"/>
          </a:p>
        </p:txBody>
      </p:sp>
      <p:sp>
        <p:nvSpPr>
          <p:cNvPr id="10" name="矩形 9">
            <a:extLst>
              <a:ext uri="{FF2B5EF4-FFF2-40B4-BE49-F238E27FC236}">
                <a16:creationId xmlns:a16="http://schemas.microsoft.com/office/drawing/2014/main" id="{0CA9FEC9-C2A0-4682-A488-EF923363F65D}"/>
              </a:ext>
            </a:extLst>
          </p:cNvPr>
          <p:cNvSpPr/>
          <p:nvPr/>
        </p:nvSpPr>
        <p:spPr>
          <a:xfrm>
            <a:off x="4656841" y="1018985"/>
            <a:ext cx="4379751" cy="34719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ja-JP" dirty="0"/>
              <a:t>Public</a:t>
            </a:r>
            <a:endParaRPr kumimoji="1" lang="ja-JP" altLang="en-US" dirty="0"/>
          </a:p>
        </p:txBody>
      </p:sp>
      <p:sp>
        <p:nvSpPr>
          <p:cNvPr id="11" name="箭头: 左 10">
            <a:extLst>
              <a:ext uri="{FF2B5EF4-FFF2-40B4-BE49-F238E27FC236}">
                <a16:creationId xmlns:a16="http://schemas.microsoft.com/office/drawing/2014/main" id="{C15110AB-76D9-48C5-B22C-6EBFBD28064E}"/>
              </a:ext>
            </a:extLst>
          </p:cNvPr>
          <p:cNvSpPr/>
          <p:nvPr/>
        </p:nvSpPr>
        <p:spPr>
          <a:xfrm>
            <a:off x="9211988" y="4865199"/>
            <a:ext cx="1074656" cy="646331"/>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云形 7">
            <a:extLst>
              <a:ext uri="{FF2B5EF4-FFF2-40B4-BE49-F238E27FC236}">
                <a16:creationId xmlns:a16="http://schemas.microsoft.com/office/drawing/2014/main" id="{EE96592E-BF72-4E44-9108-022A2B9D88EF}"/>
              </a:ext>
            </a:extLst>
          </p:cNvPr>
          <p:cNvSpPr/>
          <p:nvPr/>
        </p:nvSpPr>
        <p:spPr>
          <a:xfrm>
            <a:off x="372463" y="1117716"/>
            <a:ext cx="2329631" cy="121724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GIGA</a:t>
            </a:r>
            <a:r>
              <a:rPr kumimoji="1" lang="ja-JP" altLang="en-US" dirty="0"/>
              <a:t>スクール</a:t>
            </a:r>
            <a:endParaRPr kumimoji="1" lang="en-US" altLang="ja-JP" dirty="0"/>
          </a:p>
          <a:p>
            <a:pPr algn="ctr"/>
            <a:r>
              <a:rPr lang="ja-JP" altLang="en-US" dirty="0"/>
              <a:t>（</a:t>
            </a:r>
            <a:r>
              <a:rPr lang="en-US" altLang="ja-JP" dirty="0"/>
              <a:t>EdTech</a:t>
            </a:r>
            <a:r>
              <a:rPr lang="ja-JP" altLang="en-US" dirty="0"/>
              <a:t>）</a:t>
            </a:r>
            <a:endParaRPr kumimoji="1" lang="ja-JP" altLang="en-US" dirty="0"/>
          </a:p>
        </p:txBody>
      </p:sp>
      <p:sp>
        <p:nvSpPr>
          <p:cNvPr id="12" name="文本框 11">
            <a:extLst>
              <a:ext uri="{FF2B5EF4-FFF2-40B4-BE49-F238E27FC236}">
                <a16:creationId xmlns:a16="http://schemas.microsoft.com/office/drawing/2014/main" id="{E2AF64F4-B2AE-4AB6-864A-F9E1FE033883}"/>
              </a:ext>
            </a:extLst>
          </p:cNvPr>
          <p:cNvSpPr txBox="1"/>
          <p:nvPr/>
        </p:nvSpPr>
        <p:spPr>
          <a:xfrm>
            <a:off x="4652629" y="4658269"/>
            <a:ext cx="1206631" cy="646331"/>
          </a:xfrm>
          <a:prstGeom prst="rect">
            <a:avLst/>
          </a:prstGeom>
          <a:solidFill>
            <a:schemeClr val="accent1">
              <a:lumMod val="40000"/>
              <a:lumOff val="60000"/>
            </a:schemeClr>
          </a:solidFill>
        </p:spPr>
        <p:txBody>
          <a:bodyPr wrap="square" rtlCol="0">
            <a:spAutoFit/>
          </a:bodyPr>
          <a:lstStyle/>
          <a:p>
            <a:pPr algn="ctr"/>
            <a:r>
              <a:rPr lang="ja-JP" altLang="en-US" dirty="0"/>
              <a:t>安全</a:t>
            </a:r>
            <a:endParaRPr kumimoji="1" lang="en-US" altLang="ja-JP" dirty="0"/>
          </a:p>
          <a:p>
            <a:pPr algn="ctr"/>
            <a:r>
              <a:rPr kumimoji="1" lang="ja-JP" altLang="en-US" dirty="0"/>
              <a:t>管理</a:t>
            </a:r>
          </a:p>
        </p:txBody>
      </p:sp>
      <p:sp>
        <p:nvSpPr>
          <p:cNvPr id="13" name="文本框 12">
            <a:extLst>
              <a:ext uri="{FF2B5EF4-FFF2-40B4-BE49-F238E27FC236}">
                <a16:creationId xmlns:a16="http://schemas.microsoft.com/office/drawing/2014/main" id="{2C3DF61C-91D7-4C3F-89BE-7903FBBD703F}"/>
              </a:ext>
            </a:extLst>
          </p:cNvPr>
          <p:cNvSpPr txBox="1"/>
          <p:nvPr/>
        </p:nvSpPr>
        <p:spPr>
          <a:xfrm>
            <a:off x="6034655" y="4658269"/>
            <a:ext cx="1206631" cy="646331"/>
          </a:xfrm>
          <a:prstGeom prst="rect">
            <a:avLst/>
          </a:prstGeom>
          <a:solidFill>
            <a:schemeClr val="accent1">
              <a:lumMod val="40000"/>
              <a:lumOff val="60000"/>
            </a:schemeClr>
          </a:solidFill>
        </p:spPr>
        <p:txBody>
          <a:bodyPr wrap="square" rtlCol="0">
            <a:spAutoFit/>
          </a:bodyPr>
          <a:lstStyle/>
          <a:p>
            <a:pPr algn="ctr"/>
            <a:r>
              <a:rPr kumimoji="1" lang="ja-JP" altLang="en-US" dirty="0"/>
              <a:t>健康</a:t>
            </a:r>
            <a:endParaRPr kumimoji="1" lang="en-US" altLang="ja-JP" dirty="0"/>
          </a:p>
          <a:p>
            <a:pPr algn="ctr"/>
            <a:r>
              <a:rPr kumimoji="1" lang="ja-JP" altLang="en-US" dirty="0"/>
              <a:t>管理</a:t>
            </a:r>
          </a:p>
        </p:txBody>
      </p:sp>
      <p:sp>
        <p:nvSpPr>
          <p:cNvPr id="14" name="云形 13">
            <a:extLst>
              <a:ext uri="{FF2B5EF4-FFF2-40B4-BE49-F238E27FC236}">
                <a16:creationId xmlns:a16="http://schemas.microsoft.com/office/drawing/2014/main" id="{51282D12-976E-4142-80B6-01C0567763C4}"/>
              </a:ext>
            </a:extLst>
          </p:cNvPr>
          <p:cNvSpPr/>
          <p:nvPr/>
        </p:nvSpPr>
        <p:spPr>
          <a:xfrm>
            <a:off x="2636354" y="1656531"/>
            <a:ext cx="1920935" cy="121724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HRMS</a:t>
            </a:r>
          </a:p>
          <a:p>
            <a:pPr algn="ctr"/>
            <a:r>
              <a:rPr lang="ja-JP" altLang="en-US" dirty="0">
                <a:solidFill>
                  <a:schemeClr val="bg1"/>
                </a:solidFill>
                <a:latin typeface="Roboto" panose="02000000000000000000" pitchFamily="2" charset="0"/>
              </a:rPr>
              <a:t>（</a:t>
            </a:r>
            <a:r>
              <a:rPr lang="en-US" altLang="ja-JP" dirty="0">
                <a:solidFill>
                  <a:schemeClr val="bg1"/>
                </a:solidFill>
                <a:latin typeface="Roboto" panose="02000000000000000000" pitchFamily="2" charset="0"/>
              </a:rPr>
              <a:t>HRTech</a:t>
            </a:r>
            <a:r>
              <a:rPr lang="ja-JP" altLang="en-US" dirty="0">
                <a:solidFill>
                  <a:schemeClr val="bg1"/>
                </a:solidFill>
                <a:latin typeface="Roboto" panose="02000000000000000000" pitchFamily="2" charset="0"/>
              </a:rPr>
              <a:t>）</a:t>
            </a:r>
            <a:endParaRPr kumimoji="1" lang="ja-JP" altLang="en-US" dirty="0"/>
          </a:p>
        </p:txBody>
      </p:sp>
      <p:sp>
        <p:nvSpPr>
          <p:cNvPr id="15" name="文本框 14">
            <a:extLst>
              <a:ext uri="{FF2B5EF4-FFF2-40B4-BE49-F238E27FC236}">
                <a16:creationId xmlns:a16="http://schemas.microsoft.com/office/drawing/2014/main" id="{6E608460-AD38-40DE-B96D-A36355E0C396}"/>
              </a:ext>
            </a:extLst>
          </p:cNvPr>
          <p:cNvSpPr txBox="1"/>
          <p:nvPr/>
        </p:nvSpPr>
        <p:spPr>
          <a:xfrm>
            <a:off x="10590302" y="4830417"/>
            <a:ext cx="1319753" cy="646331"/>
          </a:xfrm>
          <a:prstGeom prst="rect">
            <a:avLst/>
          </a:prstGeom>
          <a:noFill/>
        </p:spPr>
        <p:txBody>
          <a:bodyPr wrap="square" rtlCol="0">
            <a:spAutoFit/>
          </a:bodyPr>
          <a:lstStyle/>
          <a:p>
            <a:pPr algn="ctr"/>
            <a:r>
              <a:rPr kumimoji="1" lang="ja-JP" altLang="en-US" dirty="0"/>
              <a:t>基本</a:t>
            </a:r>
            <a:endParaRPr kumimoji="1" lang="en-US" altLang="ja-JP" dirty="0"/>
          </a:p>
          <a:p>
            <a:pPr algn="ctr"/>
            <a:r>
              <a:rPr kumimoji="1" lang="ja-JP" altLang="en-US" dirty="0"/>
              <a:t>サービス</a:t>
            </a:r>
          </a:p>
        </p:txBody>
      </p:sp>
      <p:sp>
        <p:nvSpPr>
          <p:cNvPr id="16" name="箭头: 左 15">
            <a:extLst>
              <a:ext uri="{FF2B5EF4-FFF2-40B4-BE49-F238E27FC236}">
                <a16:creationId xmlns:a16="http://schemas.microsoft.com/office/drawing/2014/main" id="{0495601F-86AF-40F8-AFE9-CE609F7D1296}"/>
              </a:ext>
            </a:extLst>
          </p:cNvPr>
          <p:cNvSpPr/>
          <p:nvPr/>
        </p:nvSpPr>
        <p:spPr>
          <a:xfrm>
            <a:off x="9211988" y="2490281"/>
            <a:ext cx="1074656" cy="646331"/>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文本框 16">
            <a:extLst>
              <a:ext uri="{FF2B5EF4-FFF2-40B4-BE49-F238E27FC236}">
                <a16:creationId xmlns:a16="http://schemas.microsoft.com/office/drawing/2014/main" id="{10A13924-08E9-4143-B988-80EAB60101C1}"/>
              </a:ext>
            </a:extLst>
          </p:cNvPr>
          <p:cNvSpPr txBox="1"/>
          <p:nvPr/>
        </p:nvSpPr>
        <p:spPr>
          <a:xfrm>
            <a:off x="10485748" y="2489087"/>
            <a:ext cx="1514574" cy="646331"/>
          </a:xfrm>
          <a:prstGeom prst="rect">
            <a:avLst/>
          </a:prstGeom>
          <a:noFill/>
        </p:spPr>
        <p:txBody>
          <a:bodyPr wrap="square" rtlCol="0">
            <a:spAutoFit/>
          </a:bodyPr>
          <a:lstStyle/>
          <a:p>
            <a:pPr algn="ctr"/>
            <a:r>
              <a:rPr kumimoji="1" lang="ja-JP" altLang="en-US" dirty="0"/>
              <a:t>カスタマイズ</a:t>
            </a:r>
            <a:endParaRPr kumimoji="1" lang="en-US" altLang="ja-JP" dirty="0"/>
          </a:p>
          <a:p>
            <a:pPr algn="ctr"/>
            <a:r>
              <a:rPr kumimoji="1" lang="ja-JP" altLang="en-US" dirty="0"/>
              <a:t>サービス</a:t>
            </a:r>
          </a:p>
        </p:txBody>
      </p:sp>
      <p:sp>
        <p:nvSpPr>
          <p:cNvPr id="18" name="云形 17">
            <a:extLst>
              <a:ext uri="{FF2B5EF4-FFF2-40B4-BE49-F238E27FC236}">
                <a16:creationId xmlns:a16="http://schemas.microsoft.com/office/drawing/2014/main" id="{6851E514-891C-48F2-B119-C27FA4A49877}"/>
              </a:ext>
            </a:extLst>
          </p:cNvPr>
          <p:cNvSpPr/>
          <p:nvPr/>
        </p:nvSpPr>
        <p:spPr>
          <a:xfrm>
            <a:off x="4811101" y="1151768"/>
            <a:ext cx="2329631" cy="121724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Online Learning</a:t>
            </a:r>
          </a:p>
          <a:p>
            <a:pPr algn="ctr"/>
            <a:r>
              <a:rPr kumimoji="1" lang="ja-JP" altLang="en-US" dirty="0"/>
              <a:t>（</a:t>
            </a:r>
            <a:r>
              <a:rPr kumimoji="1" lang="en-US" altLang="ja-JP" dirty="0"/>
              <a:t>EdTech</a:t>
            </a:r>
            <a:r>
              <a:rPr kumimoji="1" lang="ja-JP" altLang="en-US" dirty="0"/>
              <a:t>）</a:t>
            </a:r>
          </a:p>
        </p:txBody>
      </p:sp>
      <p:sp>
        <p:nvSpPr>
          <p:cNvPr id="19" name="云形 18">
            <a:extLst>
              <a:ext uri="{FF2B5EF4-FFF2-40B4-BE49-F238E27FC236}">
                <a16:creationId xmlns:a16="http://schemas.microsoft.com/office/drawing/2014/main" id="{B8ACDFD0-30B2-4096-A6B3-B61D7BF1BBFB}"/>
              </a:ext>
            </a:extLst>
          </p:cNvPr>
          <p:cNvSpPr/>
          <p:nvPr/>
        </p:nvSpPr>
        <p:spPr>
          <a:xfrm>
            <a:off x="6575938" y="1893174"/>
            <a:ext cx="2329631" cy="121724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0" i="0" dirty="0">
                <a:solidFill>
                  <a:schemeClr val="bg1"/>
                </a:solidFill>
                <a:effectLst/>
                <a:latin typeface="Roboto" panose="02000000000000000000" pitchFamily="2" charset="0"/>
              </a:rPr>
              <a:t>Headhunting</a:t>
            </a:r>
          </a:p>
          <a:p>
            <a:pPr algn="ctr"/>
            <a:r>
              <a:rPr kumimoji="1" lang="ja-JP" altLang="en-US" dirty="0">
                <a:solidFill>
                  <a:schemeClr val="bg1"/>
                </a:solidFill>
                <a:latin typeface="Roboto" panose="02000000000000000000" pitchFamily="2" charset="0"/>
              </a:rPr>
              <a:t>（</a:t>
            </a:r>
            <a:r>
              <a:rPr kumimoji="1" lang="en-US" altLang="ja-JP" dirty="0">
                <a:solidFill>
                  <a:schemeClr val="bg1"/>
                </a:solidFill>
                <a:latin typeface="Roboto" panose="02000000000000000000" pitchFamily="2" charset="0"/>
              </a:rPr>
              <a:t>HRTech</a:t>
            </a:r>
            <a:r>
              <a:rPr kumimoji="1" lang="ja-JP" altLang="en-US" dirty="0">
                <a:solidFill>
                  <a:schemeClr val="bg1"/>
                </a:solidFill>
                <a:latin typeface="Roboto" panose="02000000000000000000" pitchFamily="2" charset="0"/>
              </a:rPr>
              <a:t>）</a:t>
            </a:r>
            <a:endParaRPr kumimoji="1" lang="ja-JP" altLang="en-US" dirty="0">
              <a:solidFill>
                <a:schemeClr val="bg1"/>
              </a:solidFill>
            </a:endParaRPr>
          </a:p>
        </p:txBody>
      </p:sp>
      <p:sp>
        <p:nvSpPr>
          <p:cNvPr id="21" name="文本框 20">
            <a:extLst>
              <a:ext uri="{FF2B5EF4-FFF2-40B4-BE49-F238E27FC236}">
                <a16:creationId xmlns:a16="http://schemas.microsoft.com/office/drawing/2014/main" id="{BB904884-73C1-4651-8FA6-633F745C1AF5}"/>
              </a:ext>
            </a:extLst>
          </p:cNvPr>
          <p:cNvSpPr txBox="1"/>
          <p:nvPr/>
        </p:nvSpPr>
        <p:spPr>
          <a:xfrm>
            <a:off x="277090" y="-120441"/>
            <a:ext cx="6094428" cy="646331"/>
          </a:xfrm>
          <a:prstGeom prst="rect">
            <a:avLst/>
          </a:prstGeom>
          <a:noFill/>
        </p:spPr>
        <p:txBody>
          <a:bodyPr wrap="square">
            <a:spAutoFit/>
          </a:bodyPr>
          <a:lstStyle/>
          <a:p>
            <a:r>
              <a:rPr lang="en-US" altLang="ja-JP" sz="3600" dirty="0">
                <a:solidFill>
                  <a:schemeClr val="bg1"/>
                </a:solidFill>
              </a:rPr>
              <a:t>SMART Life Platform</a:t>
            </a:r>
            <a:endParaRPr lang="ja-JP" altLang="en-US" sz="3600" dirty="0">
              <a:solidFill>
                <a:schemeClr val="bg1"/>
              </a:solidFill>
            </a:endParaRPr>
          </a:p>
        </p:txBody>
      </p:sp>
      <p:sp>
        <p:nvSpPr>
          <p:cNvPr id="20" name="云形 19">
            <a:extLst>
              <a:ext uri="{FF2B5EF4-FFF2-40B4-BE49-F238E27FC236}">
                <a16:creationId xmlns:a16="http://schemas.microsoft.com/office/drawing/2014/main" id="{1B652D36-5827-47A2-8935-25694FED58C1}"/>
              </a:ext>
            </a:extLst>
          </p:cNvPr>
          <p:cNvSpPr/>
          <p:nvPr/>
        </p:nvSpPr>
        <p:spPr>
          <a:xfrm>
            <a:off x="4811100" y="3069182"/>
            <a:ext cx="2329631" cy="121724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Healthcare</a:t>
            </a:r>
          </a:p>
          <a:p>
            <a:pPr algn="ctr"/>
            <a:r>
              <a:rPr kumimoji="1" lang="ja-JP" altLang="en-US" dirty="0">
                <a:solidFill>
                  <a:schemeClr val="bg1"/>
                </a:solidFill>
              </a:rPr>
              <a:t>（５</a:t>
            </a:r>
            <a:r>
              <a:rPr kumimoji="1" lang="en-US" altLang="ja-JP" dirty="0">
                <a:solidFill>
                  <a:schemeClr val="bg1"/>
                </a:solidFill>
              </a:rPr>
              <a:t>G</a:t>
            </a:r>
            <a:r>
              <a:rPr kumimoji="1" lang="ja-JP" altLang="en-US" dirty="0">
                <a:solidFill>
                  <a:schemeClr val="bg1"/>
                </a:solidFill>
              </a:rPr>
              <a:t>、</a:t>
            </a:r>
            <a:r>
              <a:rPr kumimoji="1" lang="en-US" altLang="ja-JP" dirty="0">
                <a:solidFill>
                  <a:schemeClr val="bg1"/>
                </a:solidFill>
              </a:rPr>
              <a:t>IoT</a:t>
            </a:r>
            <a:r>
              <a:rPr kumimoji="1" lang="ja-JP" altLang="en-US" dirty="0">
                <a:solidFill>
                  <a:schemeClr val="bg1"/>
                </a:solidFill>
              </a:rPr>
              <a:t>）</a:t>
            </a:r>
          </a:p>
        </p:txBody>
      </p:sp>
      <p:sp>
        <p:nvSpPr>
          <p:cNvPr id="22" name="云形 19">
            <a:extLst>
              <a:ext uri="{FF2B5EF4-FFF2-40B4-BE49-F238E27FC236}">
                <a16:creationId xmlns:a16="http://schemas.microsoft.com/office/drawing/2014/main" id="{436B3DEB-5A98-48AC-9A1D-37B95A55C003}"/>
              </a:ext>
            </a:extLst>
          </p:cNvPr>
          <p:cNvSpPr/>
          <p:nvPr/>
        </p:nvSpPr>
        <p:spPr>
          <a:xfrm>
            <a:off x="7294990" y="3171453"/>
            <a:ext cx="1661864" cy="121724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Security</a:t>
            </a:r>
          </a:p>
          <a:p>
            <a:pPr algn="ctr"/>
            <a:r>
              <a:rPr kumimoji="1" lang="ja-JP" altLang="en-US" dirty="0">
                <a:solidFill>
                  <a:schemeClr val="bg1"/>
                </a:solidFill>
              </a:rPr>
              <a:t>（５</a:t>
            </a:r>
            <a:r>
              <a:rPr kumimoji="1" lang="en-US" altLang="ja-JP" dirty="0">
                <a:solidFill>
                  <a:schemeClr val="bg1"/>
                </a:solidFill>
              </a:rPr>
              <a:t>G</a:t>
            </a:r>
            <a:r>
              <a:rPr kumimoji="1" lang="ja-JP" altLang="en-US" dirty="0">
                <a:solidFill>
                  <a:schemeClr val="bg1"/>
                </a:solidFill>
              </a:rPr>
              <a:t>）</a:t>
            </a:r>
          </a:p>
        </p:txBody>
      </p:sp>
      <p:sp>
        <p:nvSpPr>
          <p:cNvPr id="23" name="云形 19">
            <a:extLst>
              <a:ext uri="{FF2B5EF4-FFF2-40B4-BE49-F238E27FC236}">
                <a16:creationId xmlns:a16="http://schemas.microsoft.com/office/drawing/2014/main" id="{6659C13B-E18E-4743-952E-020E0F80D04B}"/>
              </a:ext>
            </a:extLst>
          </p:cNvPr>
          <p:cNvSpPr/>
          <p:nvPr/>
        </p:nvSpPr>
        <p:spPr>
          <a:xfrm>
            <a:off x="437893" y="2783555"/>
            <a:ext cx="1661864" cy="121724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Security</a:t>
            </a:r>
          </a:p>
          <a:p>
            <a:pPr algn="ctr"/>
            <a:r>
              <a:rPr kumimoji="1" lang="ja-JP" altLang="en-US" dirty="0">
                <a:solidFill>
                  <a:schemeClr val="bg1"/>
                </a:solidFill>
              </a:rPr>
              <a:t>（５</a:t>
            </a:r>
            <a:r>
              <a:rPr kumimoji="1" lang="en-US" altLang="ja-JP" dirty="0">
                <a:solidFill>
                  <a:schemeClr val="bg1"/>
                </a:solidFill>
              </a:rPr>
              <a:t>G</a:t>
            </a:r>
            <a:r>
              <a:rPr kumimoji="1" lang="ja-JP" altLang="en-US" dirty="0">
                <a:solidFill>
                  <a:schemeClr val="bg1"/>
                </a:solidFill>
              </a:rPr>
              <a:t>）</a:t>
            </a:r>
          </a:p>
        </p:txBody>
      </p:sp>
      <p:sp>
        <p:nvSpPr>
          <p:cNvPr id="24" name="云形 19">
            <a:extLst>
              <a:ext uri="{FF2B5EF4-FFF2-40B4-BE49-F238E27FC236}">
                <a16:creationId xmlns:a16="http://schemas.microsoft.com/office/drawing/2014/main" id="{6575C321-FF4F-405E-B314-85F5AAECE17D}"/>
              </a:ext>
            </a:extLst>
          </p:cNvPr>
          <p:cNvSpPr/>
          <p:nvPr/>
        </p:nvSpPr>
        <p:spPr>
          <a:xfrm>
            <a:off x="2187455" y="3044269"/>
            <a:ext cx="2329631" cy="121724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Healthcare</a:t>
            </a:r>
          </a:p>
          <a:p>
            <a:pPr algn="ctr"/>
            <a:r>
              <a:rPr kumimoji="1" lang="ja-JP" altLang="en-US" dirty="0">
                <a:solidFill>
                  <a:schemeClr val="bg1"/>
                </a:solidFill>
              </a:rPr>
              <a:t>（５</a:t>
            </a:r>
            <a:r>
              <a:rPr kumimoji="1" lang="en-US" altLang="ja-JP" dirty="0">
                <a:solidFill>
                  <a:schemeClr val="bg1"/>
                </a:solidFill>
              </a:rPr>
              <a:t>G</a:t>
            </a:r>
            <a:r>
              <a:rPr kumimoji="1" lang="ja-JP" altLang="en-US" dirty="0">
                <a:solidFill>
                  <a:schemeClr val="bg1"/>
                </a:solidFill>
              </a:rPr>
              <a:t>、</a:t>
            </a:r>
            <a:r>
              <a:rPr kumimoji="1" lang="en-US" altLang="ja-JP" dirty="0">
                <a:solidFill>
                  <a:schemeClr val="bg1"/>
                </a:solidFill>
              </a:rPr>
              <a:t>IoT</a:t>
            </a:r>
            <a:r>
              <a:rPr kumimoji="1" lang="ja-JP" altLang="en-US" dirty="0">
                <a:solidFill>
                  <a:schemeClr val="bg1"/>
                </a:solidFill>
              </a:rPr>
              <a:t>）</a:t>
            </a:r>
          </a:p>
        </p:txBody>
      </p:sp>
    </p:spTree>
    <p:extLst>
      <p:ext uri="{BB962C8B-B14F-4D97-AF65-F5344CB8AC3E}">
        <p14:creationId xmlns:p14="http://schemas.microsoft.com/office/powerpoint/2010/main" val="85395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grpId="0" nodeType="afterEffect">
                                  <p:stCondLst>
                                    <p:cond delay="0"/>
                                  </p:stCondLst>
                                  <p:childTnLst>
                                    <p:animClr clrSpc="rgb" dir="cw">
                                      <p:cBhvr override="childStyle">
                                        <p:cTn id="6" dur="1500" autoRev="1" fill="remove"/>
                                        <p:tgtEl>
                                          <p:spTgt spid="14"/>
                                        </p:tgtEl>
                                        <p:attrNameLst>
                                          <p:attrName>style.color</p:attrName>
                                        </p:attrNameLst>
                                      </p:cBhvr>
                                      <p:to>
                                        <a:schemeClr val="bg1"/>
                                      </p:to>
                                    </p:animClr>
                                    <p:animClr clrSpc="rgb" dir="cw">
                                      <p:cBhvr>
                                        <p:cTn id="7" dur="1500" autoRev="1" fill="remove"/>
                                        <p:tgtEl>
                                          <p:spTgt spid="14"/>
                                        </p:tgtEl>
                                        <p:attrNameLst>
                                          <p:attrName>fillcolor</p:attrName>
                                        </p:attrNameLst>
                                      </p:cBhvr>
                                      <p:to>
                                        <a:schemeClr val="bg1"/>
                                      </p:to>
                                    </p:animClr>
                                    <p:set>
                                      <p:cBhvr>
                                        <p:cTn id="8" dur="1500" autoRev="1" fill="remove"/>
                                        <p:tgtEl>
                                          <p:spTgt spid="14"/>
                                        </p:tgtEl>
                                        <p:attrNameLst>
                                          <p:attrName>fill.type</p:attrName>
                                        </p:attrNameLst>
                                      </p:cBhvr>
                                      <p:to>
                                        <p:strVal val="solid"/>
                                      </p:to>
                                    </p:set>
                                    <p:set>
                                      <p:cBhvr>
                                        <p:cTn id="9" dur="1500" autoRev="1" fill="remove"/>
                                        <p:tgtEl>
                                          <p:spTgt spid="14"/>
                                        </p:tgtEl>
                                        <p:attrNameLst>
                                          <p:attrName>fill.on</p:attrName>
                                        </p:attrNameLst>
                                      </p:cBhvr>
                                      <p:to>
                                        <p:strVal val="true"/>
                                      </p:to>
                                    </p:set>
                                  </p:childTnLst>
                                </p:cTn>
                              </p:par>
                              <p:par>
                                <p:cTn id="10" presetID="27" presetClass="emph" presetSubtype="0" fill="remove" grpId="0" nodeType="withEffect">
                                  <p:stCondLst>
                                    <p:cond delay="0"/>
                                  </p:stCondLst>
                                  <p:childTnLst>
                                    <p:animClr clrSpc="rgb" dir="cw">
                                      <p:cBhvr override="childStyle">
                                        <p:cTn id="11" dur="1500" autoRev="1" fill="remove"/>
                                        <p:tgtEl>
                                          <p:spTgt spid="19"/>
                                        </p:tgtEl>
                                        <p:attrNameLst>
                                          <p:attrName>style.color</p:attrName>
                                        </p:attrNameLst>
                                      </p:cBhvr>
                                      <p:to>
                                        <a:schemeClr val="bg1"/>
                                      </p:to>
                                    </p:animClr>
                                    <p:animClr clrSpc="rgb" dir="cw">
                                      <p:cBhvr>
                                        <p:cTn id="12" dur="1500" autoRev="1" fill="remove"/>
                                        <p:tgtEl>
                                          <p:spTgt spid="19"/>
                                        </p:tgtEl>
                                        <p:attrNameLst>
                                          <p:attrName>fillcolor</p:attrName>
                                        </p:attrNameLst>
                                      </p:cBhvr>
                                      <p:to>
                                        <a:schemeClr val="bg1"/>
                                      </p:to>
                                    </p:animClr>
                                    <p:set>
                                      <p:cBhvr>
                                        <p:cTn id="13" dur="1500" autoRev="1" fill="remove"/>
                                        <p:tgtEl>
                                          <p:spTgt spid="19"/>
                                        </p:tgtEl>
                                        <p:attrNameLst>
                                          <p:attrName>fill.type</p:attrName>
                                        </p:attrNameLst>
                                      </p:cBhvr>
                                      <p:to>
                                        <p:strVal val="solid"/>
                                      </p:to>
                                    </p:set>
                                    <p:set>
                                      <p:cBhvr>
                                        <p:cTn id="14" dur="1500" autoRev="1" fill="remove"/>
                                        <p:tgtEl>
                                          <p:spTgt spid="1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a:extLst>
              <a:ext uri="{FF2B5EF4-FFF2-40B4-BE49-F238E27FC236}">
                <a16:creationId xmlns:a16="http://schemas.microsoft.com/office/drawing/2014/main" id="{069A4478-1187-44ED-A70B-2EB02E90431F}"/>
              </a:ext>
            </a:extLst>
          </p:cNvPr>
          <p:cNvSpPr txBox="1"/>
          <p:nvPr/>
        </p:nvSpPr>
        <p:spPr>
          <a:xfrm>
            <a:off x="359799" y="1072868"/>
            <a:ext cx="4982221" cy="3622729"/>
          </a:xfrm>
          <a:prstGeom prst="rect">
            <a:avLst/>
          </a:prstGeom>
          <a:solidFill>
            <a:schemeClr val="tx2">
              <a:lumMod val="20000"/>
              <a:lumOff val="80000"/>
            </a:schemeClr>
          </a:solidFill>
          <a:ln>
            <a:solidFill>
              <a:schemeClr val="tx1"/>
            </a:solidFill>
          </a:ln>
        </p:spPr>
        <p:txBody>
          <a:bodyPr wrap="square" rtlCol="0" anchor="t">
            <a:noAutofit/>
          </a:bodyPr>
          <a:lstStyle/>
          <a:p>
            <a:pPr algn="ctr"/>
            <a:r>
              <a:rPr kumimoji="1" lang="en-US" altLang="ja-JP" dirty="0"/>
              <a:t>HRTech</a:t>
            </a:r>
            <a:endParaRPr kumimoji="1" lang="ja-JP" altLang="en-US" dirty="0"/>
          </a:p>
        </p:txBody>
      </p:sp>
      <p:sp>
        <p:nvSpPr>
          <p:cNvPr id="2" name="标题 1">
            <a:extLst>
              <a:ext uri="{FF2B5EF4-FFF2-40B4-BE49-F238E27FC236}">
                <a16:creationId xmlns:a16="http://schemas.microsoft.com/office/drawing/2014/main" id="{015AC854-E827-4F4D-98CF-2BD0F75B9BF5}"/>
              </a:ext>
            </a:extLst>
          </p:cNvPr>
          <p:cNvSpPr>
            <a:spLocks noGrp="1"/>
          </p:cNvSpPr>
          <p:nvPr>
            <p:ph type="title"/>
          </p:nvPr>
        </p:nvSpPr>
        <p:spPr>
          <a:xfrm>
            <a:off x="325875" y="1329"/>
            <a:ext cx="11540249" cy="492443"/>
          </a:xfrm>
        </p:spPr>
        <p:txBody>
          <a:bodyPr/>
          <a:lstStyle/>
          <a:p>
            <a:r>
              <a:rPr lang="ja-JP" altLang="en-US" dirty="0">
                <a:solidFill>
                  <a:schemeClr val="bg1"/>
                </a:solidFill>
              </a:rPr>
              <a:t>サービス成長のツリー</a:t>
            </a:r>
          </a:p>
        </p:txBody>
      </p:sp>
      <p:sp>
        <p:nvSpPr>
          <p:cNvPr id="3" name="文本占位符 2">
            <a:extLst>
              <a:ext uri="{FF2B5EF4-FFF2-40B4-BE49-F238E27FC236}">
                <a16:creationId xmlns:a16="http://schemas.microsoft.com/office/drawing/2014/main" id="{F175E0A5-DFCB-4B51-8D15-C2862340E553}"/>
              </a:ext>
            </a:extLst>
          </p:cNvPr>
          <p:cNvSpPr>
            <a:spLocks noGrp="1"/>
          </p:cNvSpPr>
          <p:nvPr>
            <p:ph type="body" idx="1"/>
          </p:nvPr>
        </p:nvSpPr>
        <p:spPr>
          <a:xfrm>
            <a:off x="6366935" y="4128538"/>
            <a:ext cx="5418666" cy="1460553"/>
          </a:xfrm>
        </p:spPr>
        <p:txBody>
          <a:bodyPr/>
          <a:lstStyle/>
          <a:p>
            <a:pPr marL="285750" indent="-285750">
              <a:buFont typeface="Wingdings" panose="05000000000000000000" pitchFamily="2" charset="2"/>
              <a:buChar char="l"/>
            </a:pPr>
            <a:r>
              <a:rPr lang="ja-JP" altLang="en-US" dirty="0"/>
              <a:t>同じユーザー、同じデータサービス</a:t>
            </a:r>
            <a:endParaRPr lang="en-US" altLang="ja-JP" dirty="0"/>
          </a:p>
          <a:p>
            <a:pPr marL="285750" indent="-285750">
              <a:buFont typeface="Wingdings" panose="05000000000000000000" pitchFamily="2" charset="2"/>
              <a:buChar char="l"/>
            </a:pPr>
            <a:r>
              <a:rPr lang="ja-JP" altLang="en-US" dirty="0"/>
              <a:t>データアナリストサービス</a:t>
            </a:r>
            <a:endParaRPr lang="en-US" altLang="ja-JP" dirty="0"/>
          </a:p>
          <a:p>
            <a:pPr marL="285750" indent="-285750">
              <a:buFont typeface="Wingdings" panose="05000000000000000000" pitchFamily="2" charset="2"/>
              <a:buChar char="l"/>
            </a:pPr>
            <a:r>
              <a:rPr lang="ja-JP" altLang="en-US" dirty="0"/>
              <a:t>意思決定支援サービス</a:t>
            </a:r>
            <a:endParaRPr lang="en-US" altLang="ja-JP" dirty="0"/>
          </a:p>
          <a:p>
            <a:pPr marL="285750" indent="-285750">
              <a:buFont typeface="Wingdings" panose="05000000000000000000" pitchFamily="2" charset="2"/>
              <a:buChar char="l"/>
            </a:pPr>
            <a:endParaRPr lang="ja-JP" altLang="en-US" dirty="0"/>
          </a:p>
        </p:txBody>
      </p:sp>
      <p:graphicFrame>
        <p:nvGraphicFramePr>
          <p:cNvPr id="4" name="表 4">
            <a:extLst>
              <a:ext uri="{FF2B5EF4-FFF2-40B4-BE49-F238E27FC236}">
                <a16:creationId xmlns:a16="http://schemas.microsoft.com/office/drawing/2014/main" id="{D4EE410F-5D67-4F03-8AA0-AFE0B2DC17A4}"/>
              </a:ext>
            </a:extLst>
          </p:cNvPr>
          <p:cNvGraphicFramePr>
            <a:graphicFrameLocks noGrp="1"/>
          </p:cNvGraphicFramePr>
          <p:nvPr/>
        </p:nvGraphicFramePr>
        <p:xfrm>
          <a:off x="6366934" y="1275636"/>
          <a:ext cx="5418666"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462086128"/>
                    </a:ext>
                  </a:extLst>
                </a:gridCol>
                <a:gridCol w="2709333">
                  <a:extLst>
                    <a:ext uri="{9D8B030D-6E8A-4147-A177-3AD203B41FA5}">
                      <a16:colId xmlns:a16="http://schemas.microsoft.com/office/drawing/2014/main" val="2079743915"/>
                    </a:ext>
                  </a:extLst>
                </a:gridCol>
              </a:tblGrid>
              <a:tr h="370840">
                <a:tc>
                  <a:txBody>
                    <a:bodyPr/>
                    <a:lstStyle/>
                    <a:p>
                      <a:pPr algn="ctr"/>
                      <a:r>
                        <a:rPr kumimoji="1" lang="ja-JP" altLang="en-US" dirty="0"/>
                        <a:t>サービス名</a:t>
                      </a:r>
                    </a:p>
                  </a:txBody>
                  <a:tcPr/>
                </a:tc>
                <a:tc>
                  <a:txBody>
                    <a:bodyPr/>
                    <a:lstStyle/>
                    <a:p>
                      <a:pPr algn="ctr"/>
                      <a:r>
                        <a:rPr kumimoji="1" lang="ja-JP" altLang="en-US" dirty="0"/>
                        <a:t>ユーザー</a:t>
                      </a:r>
                    </a:p>
                  </a:txBody>
                  <a:tcPr/>
                </a:tc>
                <a:extLst>
                  <a:ext uri="{0D108BD9-81ED-4DB2-BD59-A6C34878D82A}">
                    <a16:rowId xmlns:a16="http://schemas.microsoft.com/office/drawing/2014/main" val="3578316608"/>
                  </a:ext>
                </a:extLst>
              </a:tr>
              <a:tr h="370840">
                <a:tc>
                  <a:txBody>
                    <a:bodyPr/>
                    <a:lstStyle/>
                    <a:p>
                      <a:pPr algn="ctr"/>
                      <a:r>
                        <a:rPr kumimoji="1" lang="en-US" altLang="ja-JP" dirty="0"/>
                        <a:t>EdTech</a:t>
                      </a:r>
                      <a:endParaRPr kumimoji="1" lang="ja-JP" altLang="en-US" dirty="0"/>
                    </a:p>
                  </a:txBody>
                  <a:tcPr/>
                </a:tc>
                <a:tc>
                  <a:txBody>
                    <a:bodyPr/>
                    <a:lstStyle/>
                    <a:p>
                      <a:r>
                        <a:rPr kumimoji="1" lang="en-US" altLang="ja-JP" dirty="0"/>
                        <a:t>6</a:t>
                      </a:r>
                      <a:r>
                        <a:rPr kumimoji="1" lang="ja-JP" altLang="en-US" dirty="0"/>
                        <a:t>歳～</a:t>
                      </a:r>
                      <a:r>
                        <a:rPr kumimoji="1" lang="en-US" altLang="ja-JP" dirty="0"/>
                        <a:t>50</a:t>
                      </a:r>
                      <a:r>
                        <a:rPr kumimoji="1" lang="ja-JP" altLang="en-US" dirty="0"/>
                        <a:t>歳</a:t>
                      </a:r>
                    </a:p>
                  </a:txBody>
                  <a:tcPr/>
                </a:tc>
                <a:extLst>
                  <a:ext uri="{0D108BD9-81ED-4DB2-BD59-A6C34878D82A}">
                    <a16:rowId xmlns:a16="http://schemas.microsoft.com/office/drawing/2014/main" val="1789616783"/>
                  </a:ext>
                </a:extLst>
              </a:tr>
              <a:tr h="370840">
                <a:tc>
                  <a:txBody>
                    <a:bodyPr/>
                    <a:lstStyle/>
                    <a:p>
                      <a:pPr algn="ctr"/>
                      <a:r>
                        <a:rPr kumimoji="1" lang="en-US" altLang="ja-JP" dirty="0"/>
                        <a:t>HRTech</a:t>
                      </a:r>
                      <a:endParaRPr kumimoji="1" lang="ja-JP" altLang="en-US" dirty="0"/>
                    </a:p>
                  </a:txBody>
                  <a:tcPr/>
                </a:tc>
                <a:tc>
                  <a:txBody>
                    <a:bodyPr/>
                    <a:lstStyle/>
                    <a:p>
                      <a:r>
                        <a:rPr kumimoji="1" lang="en-US" altLang="ja-JP" dirty="0"/>
                        <a:t>24</a:t>
                      </a:r>
                      <a:r>
                        <a:rPr kumimoji="1" lang="ja-JP" altLang="en-US" dirty="0"/>
                        <a:t>歳～</a:t>
                      </a:r>
                      <a:r>
                        <a:rPr kumimoji="1" lang="en-US" altLang="ja-JP" dirty="0"/>
                        <a:t>50</a:t>
                      </a:r>
                      <a:r>
                        <a:rPr kumimoji="1" lang="ja-JP" altLang="en-US" dirty="0"/>
                        <a:t>歳</a:t>
                      </a:r>
                    </a:p>
                  </a:txBody>
                  <a:tcPr/>
                </a:tc>
                <a:extLst>
                  <a:ext uri="{0D108BD9-81ED-4DB2-BD59-A6C34878D82A}">
                    <a16:rowId xmlns:a16="http://schemas.microsoft.com/office/drawing/2014/main" val="1082086840"/>
                  </a:ext>
                </a:extLst>
              </a:tr>
              <a:tr h="370840">
                <a:tc>
                  <a:txBody>
                    <a:bodyPr/>
                    <a:lstStyle/>
                    <a:p>
                      <a:pPr algn="ctr"/>
                      <a:r>
                        <a:rPr kumimoji="1" lang="en-US" altLang="ja-JP" dirty="0"/>
                        <a:t>Healthcare</a:t>
                      </a:r>
                    </a:p>
                  </a:txBody>
                  <a:tcPr/>
                </a:tc>
                <a:tc>
                  <a:txBody>
                    <a:bodyPr/>
                    <a:lstStyle/>
                    <a:p>
                      <a:r>
                        <a:rPr kumimoji="1" lang="en-US" altLang="ja-JP" dirty="0"/>
                        <a:t>6</a:t>
                      </a:r>
                      <a:r>
                        <a:rPr kumimoji="1" lang="ja-JP" altLang="en-US" dirty="0"/>
                        <a:t>歳～</a:t>
                      </a:r>
                    </a:p>
                  </a:txBody>
                  <a:tcPr/>
                </a:tc>
                <a:extLst>
                  <a:ext uri="{0D108BD9-81ED-4DB2-BD59-A6C34878D82A}">
                    <a16:rowId xmlns:a16="http://schemas.microsoft.com/office/drawing/2014/main" val="140780478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Security</a:t>
                      </a:r>
                    </a:p>
                  </a:txBody>
                  <a:tcPr/>
                </a:tc>
                <a:tc>
                  <a:txBody>
                    <a:bodyPr/>
                    <a:lstStyle/>
                    <a:p>
                      <a:r>
                        <a:rPr kumimoji="1" lang="en-US" altLang="ja-JP" dirty="0"/>
                        <a:t>6</a:t>
                      </a:r>
                      <a:r>
                        <a:rPr kumimoji="1" lang="ja-JP" altLang="en-US" dirty="0"/>
                        <a:t>歳～</a:t>
                      </a:r>
                    </a:p>
                  </a:txBody>
                  <a:tcPr/>
                </a:tc>
                <a:extLst>
                  <a:ext uri="{0D108BD9-81ED-4DB2-BD59-A6C34878D82A}">
                    <a16:rowId xmlns:a16="http://schemas.microsoft.com/office/drawing/2014/main" val="1607013595"/>
                  </a:ext>
                </a:extLst>
              </a:tr>
            </a:tbl>
          </a:graphicData>
        </a:graphic>
      </p:graphicFrame>
      <p:sp>
        <p:nvSpPr>
          <p:cNvPr id="6" name="テキスト ボックス 5">
            <a:extLst>
              <a:ext uri="{FF2B5EF4-FFF2-40B4-BE49-F238E27FC236}">
                <a16:creationId xmlns:a16="http://schemas.microsoft.com/office/drawing/2014/main" id="{1D70CF49-8EB4-41EE-A341-848CF51CB4AE}"/>
              </a:ext>
            </a:extLst>
          </p:cNvPr>
          <p:cNvSpPr txBox="1"/>
          <p:nvPr/>
        </p:nvSpPr>
        <p:spPr>
          <a:xfrm>
            <a:off x="2238980" y="2473830"/>
            <a:ext cx="1173018" cy="2260613"/>
          </a:xfrm>
          <a:prstGeom prst="rect">
            <a:avLst/>
          </a:prstGeom>
          <a:solidFill>
            <a:schemeClr val="accent3">
              <a:lumMod val="40000"/>
              <a:lumOff val="60000"/>
            </a:schemeClr>
          </a:solidFill>
          <a:ln>
            <a:solidFill>
              <a:schemeClr val="tx1"/>
            </a:solidFill>
          </a:ln>
        </p:spPr>
        <p:txBody>
          <a:bodyPr wrap="square" anchor="ctr">
            <a:noAutofit/>
          </a:bodyPr>
          <a:lstStyle/>
          <a:p>
            <a:pPr algn="ctr"/>
            <a:r>
              <a:rPr lang="en-US" altLang="ja-JP" sz="2400" dirty="0"/>
              <a:t>EdTech</a:t>
            </a:r>
            <a:endParaRPr lang="ja-JP" altLang="en-US" sz="2400" dirty="0"/>
          </a:p>
        </p:txBody>
      </p:sp>
      <p:sp>
        <p:nvSpPr>
          <p:cNvPr id="7" name="テキスト ボックス 6">
            <a:extLst>
              <a:ext uri="{FF2B5EF4-FFF2-40B4-BE49-F238E27FC236}">
                <a16:creationId xmlns:a16="http://schemas.microsoft.com/office/drawing/2014/main" id="{2DEAACBB-B874-4FE4-90D9-0CA5BB2D04B9}"/>
              </a:ext>
            </a:extLst>
          </p:cNvPr>
          <p:cNvSpPr txBox="1"/>
          <p:nvPr/>
        </p:nvSpPr>
        <p:spPr>
          <a:xfrm>
            <a:off x="359799" y="4695598"/>
            <a:ext cx="4982221" cy="1107996"/>
          </a:xfrm>
          <a:prstGeom prst="rect">
            <a:avLst/>
          </a:prstGeom>
          <a:solidFill>
            <a:srgbClr val="92D050"/>
          </a:solidFill>
          <a:ln>
            <a:solidFill>
              <a:schemeClr val="tx1"/>
            </a:solidFill>
          </a:ln>
        </p:spPr>
        <p:txBody>
          <a:bodyPr wrap="square" rtlCol="0" anchor="ctr">
            <a:noAutofit/>
          </a:bodyPr>
          <a:lstStyle/>
          <a:p>
            <a:pPr algn="ctr"/>
            <a:r>
              <a:rPr kumimoji="1" lang="ja-JP" altLang="en-US" dirty="0"/>
              <a:t>データ</a:t>
            </a:r>
          </a:p>
        </p:txBody>
      </p:sp>
      <p:sp>
        <p:nvSpPr>
          <p:cNvPr id="8" name="矢印: 下 7">
            <a:extLst>
              <a:ext uri="{FF2B5EF4-FFF2-40B4-BE49-F238E27FC236}">
                <a16:creationId xmlns:a16="http://schemas.microsoft.com/office/drawing/2014/main" id="{57486532-6481-4733-9DB4-EA1826B237C8}"/>
              </a:ext>
            </a:extLst>
          </p:cNvPr>
          <p:cNvSpPr/>
          <p:nvPr/>
        </p:nvSpPr>
        <p:spPr>
          <a:xfrm>
            <a:off x="2668611" y="3767930"/>
            <a:ext cx="273377" cy="9031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7AAF3E7D-D5CA-4D5E-BED2-60D591EE4C57}"/>
              </a:ext>
            </a:extLst>
          </p:cNvPr>
          <p:cNvSpPr txBox="1"/>
          <p:nvPr/>
        </p:nvSpPr>
        <p:spPr>
          <a:xfrm>
            <a:off x="964493" y="3255967"/>
            <a:ext cx="1265880" cy="1439631"/>
          </a:xfrm>
          <a:prstGeom prst="rect">
            <a:avLst/>
          </a:prstGeom>
          <a:solidFill>
            <a:schemeClr val="accent3">
              <a:lumMod val="20000"/>
              <a:lumOff val="80000"/>
            </a:schemeClr>
          </a:solidFill>
          <a:ln>
            <a:solidFill>
              <a:schemeClr val="tx1"/>
            </a:solidFill>
          </a:ln>
        </p:spPr>
        <p:txBody>
          <a:bodyPr wrap="square" rtlCol="0" anchor="ctr">
            <a:noAutofit/>
          </a:bodyPr>
          <a:lstStyle/>
          <a:p>
            <a:pPr algn="ctr"/>
            <a:r>
              <a:rPr kumimoji="1" lang="en-US" altLang="ja-JP" dirty="0"/>
              <a:t>Security</a:t>
            </a:r>
            <a:endParaRPr kumimoji="1" lang="ja-JP" altLang="en-US" dirty="0"/>
          </a:p>
        </p:txBody>
      </p:sp>
      <p:sp>
        <p:nvSpPr>
          <p:cNvPr id="11" name="矢印: 上 10">
            <a:extLst>
              <a:ext uri="{FF2B5EF4-FFF2-40B4-BE49-F238E27FC236}">
                <a16:creationId xmlns:a16="http://schemas.microsoft.com/office/drawing/2014/main" id="{9F101312-BFD6-4EB9-82E9-B5EDA2B9D1E9}"/>
              </a:ext>
            </a:extLst>
          </p:cNvPr>
          <p:cNvSpPr/>
          <p:nvPr/>
        </p:nvSpPr>
        <p:spPr>
          <a:xfrm>
            <a:off x="1424609" y="4116910"/>
            <a:ext cx="317634" cy="54304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1F16527-350B-4DE0-99AC-82D989328096}"/>
              </a:ext>
            </a:extLst>
          </p:cNvPr>
          <p:cNvSpPr txBox="1"/>
          <p:nvPr/>
        </p:nvSpPr>
        <p:spPr>
          <a:xfrm>
            <a:off x="3415362" y="3235044"/>
            <a:ext cx="1288495" cy="1460554"/>
          </a:xfrm>
          <a:prstGeom prst="rect">
            <a:avLst/>
          </a:prstGeom>
          <a:solidFill>
            <a:schemeClr val="accent5">
              <a:lumMod val="20000"/>
              <a:lumOff val="80000"/>
            </a:schemeClr>
          </a:solidFill>
          <a:ln>
            <a:solidFill>
              <a:schemeClr val="tx1"/>
            </a:solidFill>
          </a:ln>
        </p:spPr>
        <p:txBody>
          <a:bodyPr wrap="square" rtlCol="0" anchor="ctr">
            <a:noAutofit/>
          </a:bodyPr>
          <a:lstStyle/>
          <a:p>
            <a:pPr algn="ctr"/>
            <a:r>
              <a:rPr kumimoji="1" lang="en-US" altLang="ja-JP" dirty="0"/>
              <a:t>HealthCare</a:t>
            </a:r>
            <a:endParaRPr kumimoji="1" lang="ja-JP" altLang="en-US" dirty="0"/>
          </a:p>
        </p:txBody>
      </p:sp>
      <p:sp>
        <p:nvSpPr>
          <p:cNvPr id="13" name="矢印: 上 12">
            <a:extLst>
              <a:ext uri="{FF2B5EF4-FFF2-40B4-BE49-F238E27FC236}">
                <a16:creationId xmlns:a16="http://schemas.microsoft.com/office/drawing/2014/main" id="{B065BEDD-6A42-40F0-AADA-50675464D540}"/>
              </a:ext>
            </a:extLst>
          </p:cNvPr>
          <p:cNvSpPr/>
          <p:nvPr/>
        </p:nvSpPr>
        <p:spPr>
          <a:xfrm>
            <a:off x="3881522" y="4116909"/>
            <a:ext cx="298123" cy="5267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上 14">
            <a:extLst>
              <a:ext uri="{FF2B5EF4-FFF2-40B4-BE49-F238E27FC236}">
                <a16:creationId xmlns:a16="http://schemas.microsoft.com/office/drawing/2014/main" id="{3A1C9D7C-A47C-4CEB-8E2E-809B1DB15D3C}"/>
              </a:ext>
            </a:extLst>
          </p:cNvPr>
          <p:cNvSpPr/>
          <p:nvPr/>
        </p:nvSpPr>
        <p:spPr>
          <a:xfrm>
            <a:off x="4851133" y="2202736"/>
            <a:ext cx="318884" cy="244097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下 16">
            <a:extLst>
              <a:ext uri="{FF2B5EF4-FFF2-40B4-BE49-F238E27FC236}">
                <a16:creationId xmlns:a16="http://schemas.microsoft.com/office/drawing/2014/main" id="{299C2E33-E8C3-46E5-B56A-8AF399118A88}"/>
              </a:ext>
            </a:extLst>
          </p:cNvPr>
          <p:cNvSpPr/>
          <p:nvPr/>
        </p:nvSpPr>
        <p:spPr>
          <a:xfrm>
            <a:off x="502704" y="2111998"/>
            <a:ext cx="318884" cy="25317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3727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par>
                          <p:cTn id="12" fill="hold">
                            <p:stCondLst>
                              <p:cond delay="4000"/>
                            </p:stCondLst>
                            <p:childTnLst>
                              <p:par>
                                <p:cTn id="13" presetID="6"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par>
                          <p:cTn id="16" fill="hold">
                            <p:stCondLst>
                              <p:cond delay="6000"/>
                            </p:stCondLst>
                            <p:childTnLst>
                              <p:par>
                                <p:cTn id="17" presetID="6"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ircle(in)">
                                      <p:cBhvr>
                                        <p:cTn id="19" dur="2000"/>
                                        <p:tgtEl>
                                          <p:spTgt spid="11"/>
                                        </p:tgtEl>
                                      </p:cBhvr>
                                    </p:animEffect>
                                  </p:childTnLst>
                                </p:cTn>
                              </p:par>
                            </p:childTnLst>
                          </p:cTn>
                        </p:par>
                        <p:par>
                          <p:cTn id="20" fill="hold">
                            <p:stCondLst>
                              <p:cond delay="8000"/>
                            </p:stCondLst>
                            <p:childTnLst>
                              <p:par>
                                <p:cTn id="21" presetID="6"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circle(in)">
                                      <p:cBhvr>
                                        <p:cTn id="23" dur="2000"/>
                                        <p:tgtEl>
                                          <p:spTgt spid="10"/>
                                        </p:tgtEl>
                                      </p:cBhvr>
                                    </p:animEffect>
                                  </p:childTnLst>
                                </p:cTn>
                              </p:par>
                            </p:childTnLst>
                          </p:cTn>
                        </p:par>
                        <p:par>
                          <p:cTn id="24" fill="hold">
                            <p:stCondLst>
                              <p:cond delay="10000"/>
                            </p:stCondLst>
                            <p:childTnLst>
                              <p:par>
                                <p:cTn id="25" presetID="6" presetClass="entr" presetSubtype="16"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circle(in)">
                                      <p:cBhvr>
                                        <p:cTn id="27" dur="2000"/>
                                        <p:tgtEl>
                                          <p:spTgt spid="13"/>
                                        </p:tgtEl>
                                      </p:cBhvr>
                                    </p:animEffect>
                                  </p:childTnLst>
                                </p:cTn>
                              </p:par>
                            </p:childTnLst>
                          </p:cTn>
                        </p:par>
                        <p:par>
                          <p:cTn id="28" fill="hold">
                            <p:stCondLst>
                              <p:cond delay="12000"/>
                            </p:stCondLst>
                            <p:childTnLst>
                              <p:par>
                                <p:cTn id="29" presetID="6" presetClass="entr" presetSubtype="16"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circle(in)">
                                      <p:cBhvr>
                                        <p:cTn id="31" dur="2000"/>
                                        <p:tgtEl>
                                          <p:spTgt spid="12"/>
                                        </p:tgtEl>
                                      </p:cBhvr>
                                    </p:animEffect>
                                  </p:childTnLst>
                                </p:cTn>
                              </p:par>
                            </p:childTnLst>
                          </p:cTn>
                        </p:par>
                        <p:par>
                          <p:cTn id="32" fill="hold">
                            <p:stCondLst>
                              <p:cond delay="14000"/>
                            </p:stCondLst>
                            <p:childTnLst>
                              <p:par>
                                <p:cTn id="33" presetID="6" presetClass="entr" presetSubtype="16"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circle(in)">
                                      <p:cBhvr>
                                        <p:cTn id="35" dur="2000"/>
                                        <p:tgtEl>
                                          <p:spTgt spid="15"/>
                                        </p:tgtEl>
                                      </p:cBhvr>
                                    </p:animEffect>
                                  </p:childTnLst>
                                </p:cTn>
                              </p:par>
                            </p:childTnLst>
                          </p:cTn>
                        </p:par>
                        <p:par>
                          <p:cTn id="36" fill="hold">
                            <p:stCondLst>
                              <p:cond delay="16000"/>
                            </p:stCondLst>
                            <p:childTnLst>
                              <p:par>
                                <p:cTn id="37" presetID="6" presetClass="entr" presetSubtype="16"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circle(in)">
                                      <p:cBhvr>
                                        <p:cTn id="39" dur="2000"/>
                                        <p:tgtEl>
                                          <p:spTgt spid="14"/>
                                        </p:tgtEl>
                                      </p:cBhvr>
                                    </p:animEffect>
                                  </p:childTnLst>
                                </p:cTn>
                              </p:par>
                            </p:childTnLst>
                          </p:cTn>
                        </p:par>
                        <p:par>
                          <p:cTn id="40" fill="hold">
                            <p:stCondLst>
                              <p:cond delay="18000"/>
                            </p:stCondLst>
                            <p:childTnLst>
                              <p:par>
                                <p:cTn id="41" presetID="6" presetClass="entr" presetSubtype="16"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circle(in)">
                                      <p:cBhvr>
                                        <p:cTn id="43"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6" grpId="0" animBg="1"/>
      <p:bldP spid="7" grpId="0" animBg="1"/>
      <p:bldP spid="8" grpId="0" animBg="1"/>
      <p:bldP spid="10" grpId="0" animBg="1"/>
      <p:bldP spid="11" grpId="0" animBg="1"/>
      <p:bldP spid="12" grpId="0" animBg="1"/>
      <p:bldP spid="13" grpId="0" animBg="1"/>
      <p:bldP spid="15"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6B188C95-8C40-4384-AF0F-99A1F958B41E}"/>
              </a:ext>
            </a:extLst>
          </p:cNvPr>
          <p:cNvSpPr>
            <a:spLocks noGrp="1"/>
          </p:cNvSpPr>
          <p:nvPr>
            <p:ph type="title"/>
          </p:nvPr>
        </p:nvSpPr>
        <p:spPr/>
        <p:txBody>
          <a:bodyPr/>
          <a:lstStyle/>
          <a:p>
            <a:r>
              <a:rPr lang="ja-JP" altLang="en-US" dirty="0"/>
              <a:t>ビジネスモデル</a:t>
            </a:r>
          </a:p>
        </p:txBody>
      </p:sp>
      <p:sp>
        <p:nvSpPr>
          <p:cNvPr id="4" name="テキスト プレースホルダー 3">
            <a:extLst>
              <a:ext uri="{FF2B5EF4-FFF2-40B4-BE49-F238E27FC236}">
                <a16:creationId xmlns:a16="http://schemas.microsoft.com/office/drawing/2014/main" id="{348B191C-40BE-4AB0-9F45-37D355A4373C}"/>
              </a:ext>
            </a:extLst>
          </p:cNvPr>
          <p:cNvSpPr>
            <a:spLocks noGrp="1"/>
          </p:cNvSpPr>
          <p:nvPr>
            <p:ph type="body" idx="1"/>
          </p:nvPr>
        </p:nvSpPr>
        <p:spPr/>
        <p:txBody>
          <a:bodyPr/>
          <a:lstStyle/>
          <a:p>
            <a:endParaRPr lang="zh-CN" altLang="en-US"/>
          </a:p>
        </p:txBody>
      </p:sp>
      <p:sp>
        <p:nvSpPr>
          <p:cNvPr id="2" name="スライド番号プレースホルダー 1">
            <a:extLst>
              <a:ext uri="{FF2B5EF4-FFF2-40B4-BE49-F238E27FC236}">
                <a16:creationId xmlns:a16="http://schemas.microsoft.com/office/drawing/2014/main" id="{3BED9416-CF65-4B05-92A2-D0162869A6A2}"/>
              </a:ext>
            </a:extLst>
          </p:cNvPr>
          <p:cNvSpPr>
            <a:spLocks noGrp="1"/>
          </p:cNvSpPr>
          <p:nvPr>
            <p:ph type="sldNum" sz="quarter" idx="12"/>
          </p:nvPr>
        </p:nvSpPr>
        <p:spPr/>
        <p:txBody>
          <a:bodyPr/>
          <a:lstStyle/>
          <a:p>
            <a:r>
              <a:rPr lang="zh-CN" altLang="en-US"/>
              <a:t>第</a:t>
            </a:r>
            <a:fld id="{013907DE-7433-469B-952A-942E92E3B273}" type="slidenum">
              <a:rPr lang="en-US" altLang="zh-CN" smtClean="0"/>
              <a:pPr/>
              <a:t>7</a:t>
            </a:fld>
            <a:r>
              <a:rPr lang="zh-CN" altLang="en-US"/>
              <a:t>页</a:t>
            </a:r>
            <a:endParaRPr lang="zh-CN"/>
          </a:p>
        </p:txBody>
      </p:sp>
    </p:spTree>
    <p:extLst>
      <p:ext uri="{BB962C8B-B14F-4D97-AF65-F5344CB8AC3E}">
        <p14:creationId xmlns:p14="http://schemas.microsoft.com/office/powerpoint/2010/main" val="4027574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77CE2F1-E53F-47C0-98A5-4958E847943D}"/>
              </a:ext>
            </a:extLst>
          </p:cNvPr>
          <p:cNvSpPr>
            <a:spLocks noGrp="1"/>
          </p:cNvSpPr>
          <p:nvPr>
            <p:ph type="title"/>
          </p:nvPr>
        </p:nvSpPr>
        <p:spPr/>
        <p:txBody>
          <a:bodyPr/>
          <a:lstStyle/>
          <a:p>
            <a:r>
              <a:rPr lang="en-US" altLang="ja-JP" sz="2800" dirty="0"/>
              <a:t>EdTech</a:t>
            </a:r>
            <a:r>
              <a:rPr lang="ja-JP" altLang="en-US" sz="2800" dirty="0"/>
              <a:t>と</a:t>
            </a:r>
            <a:r>
              <a:rPr lang="en-US" altLang="ja-JP" sz="2800" dirty="0"/>
              <a:t>HRTech</a:t>
            </a:r>
            <a:r>
              <a:rPr lang="ja-JP" altLang="en-US" sz="2800" dirty="0"/>
              <a:t>の人材バンク（人資銀行）ビジネスモデル</a:t>
            </a:r>
          </a:p>
        </p:txBody>
      </p:sp>
      <p:sp>
        <p:nvSpPr>
          <p:cNvPr id="5" name="コンテンツ プレースホルダー 4">
            <a:extLst>
              <a:ext uri="{FF2B5EF4-FFF2-40B4-BE49-F238E27FC236}">
                <a16:creationId xmlns:a16="http://schemas.microsoft.com/office/drawing/2014/main" id="{1FA641A7-804D-48BA-8AB6-970D13E81B77}"/>
              </a:ext>
            </a:extLst>
          </p:cNvPr>
          <p:cNvSpPr>
            <a:spLocks noGrp="1"/>
          </p:cNvSpPr>
          <p:nvPr>
            <p:ph type="body" idx="1"/>
          </p:nvPr>
        </p:nvSpPr>
        <p:spPr/>
        <p:txBody>
          <a:bodyPr/>
          <a:lstStyle/>
          <a:p>
            <a:r>
              <a:rPr lang="ja-JP" altLang="en-US" dirty="0"/>
              <a:t>教育技術（</a:t>
            </a:r>
            <a:r>
              <a:rPr lang="en-US" altLang="ja-JP" dirty="0"/>
              <a:t>EdTech</a:t>
            </a:r>
            <a:r>
              <a:rPr lang="ja-JP" altLang="en-US" dirty="0"/>
              <a:t>）市場の規模は</a:t>
            </a:r>
            <a:r>
              <a:rPr lang="en-US" altLang="ja-JP" dirty="0"/>
              <a:t>200</a:t>
            </a:r>
            <a:r>
              <a:rPr lang="ja-JP" altLang="en-US" dirty="0"/>
              <a:t>万億円以上、まだ　毎年１０％以上を増長しています。</a:t>
            </a:r>
            <a:endParaRPr lang="en-US" altLang="ja-JP" dirty="0"/>
          </a:p>
          <a:p>
            <a:r>
              <a:rPr lang="ja-JP" altLang="en-US" dirty="0"/>
              <a:t>ヒューマンリソース管理技術（</a:t>
            </a:r>
            <a:r>
              <a:rPr lang="en-US" altLang="ja-JP" dirty="0"/>
              <a:t>HRTech</a:t>
            </a:r>
            <a:r>
              <a:rPr lang="ja-JP" altLang="en-US" dirty="0"/>
              <a:t>）市場の規模は</a:t>
            </a:r>
            <a:r>
              <a:rPr lang="en-US" altLang="ja-JP" dirty="0"/>
              <a:t>50</a:t>
            </a:r>
            <a:r>
              <a:rPr lang="ja-JP" altLang="en-US" dirty="0"/>
              <a:t>万億円以上、まだ　毎年９％以上を増長しています。</a:t>
            </a:r>
            <a:endParaRPr lang="en-US" altLang="ja-JP" dirty="0"/>
          </a:p>
          <a:p>
            <a:r>
              <a:rPr lang="en-US" altLang="ja-JP" dirty="0"/>
              <a:t>EdTech</a:t>
            </a:r>
            <a:r>
              <a:rPr lang="ja-JP" altLang="en-US" dirty="0"/>
              <a:t>と</a:t>
            </a:r>
            <a:r>
              <a:rPr lang="en-US" altLang="ja-JP" dirty="0"/>
              <a:t>HRTech</a:t>
            </a:r>
            <a:r>
              <a:rPr lang="ja-JP" altLang="en-US" dirty="0"/>
              <a:t>をを組み合わせ、クラウドやビッグデータ解析、人工知能（</a:t>
            </a:r>
            <a:r>
              <a:rPr lang="en-US" altLang="ja-JP" dirty="0"/>
              <a:t>AI</a:t>
            </a:r>
            <a:r>
              <a:rPr lang="ja-JP" altLang="en-US" dirty="0"/>
              <a:t>）など最先端の</a:t>
            </a:r>
            <a:r>
              <a:rPr lang="en-US" altLang="ja-JP" dirty="0"/>
              <a:t>IT</a:t>
            </a:r>
            <a:r>
              <a:rPr lang="ja-JP" altLang="en-US" dirty="0"/>
              <a:t>関連技術を使って、オンラインライニングと学力分析から、採用・育成・評価・配置、離職リスク予防まで人事関連業務を行う、採用やタレントマネジメント、リーダー育成、評価、給与計算、業務改善など幅広い領域に新しいテクノロジーを導入し、巨大ビジネスに成長する可能性も期待されています。</a:t>
            </a:r>
          </a:p>
        </p:txBody>
      </p:sp>
      <p:sp>
        <p:nvSpPr>
          <p:cNvPr id="3" name="スライド番号プレースホルダー 2">
            <a:extLst>
              <a:ext uri="{FF2B5EF4-FFF2-40B4-BE49-F238E27FC236}">
                <a16:creationId xmlns:a16="http://schemas.microsoft.com/office/drawing/2014/main" id="{897B33A0-7097-4582-8A04-0965D7349869}"/>
              </a:ext>
            </a:extLst>
          </p:cNvPr>
          <p:cNvSpPr>
            <a:spLocks noGrp="1"/>
          </p:cNvSpPr>
          <p:nvPr>
            <p:ph type="sldNum" sz="quarter" idx="7"/>
          </p:nvPr>
        </p:nvSpPr>
        <p:spPr/>
        <p:txBody>
          <a:bodyPr/>
          <a:lstStyle/>
          <a:p>
            <a:r>
              <a:rPr lang="zh-CN" altLang="en-US"/>
              <a:t>第</a:t>
            </a:r>
            <a:fld id="{013907DE-7433-469B-952A-942E92E3B273}" type="slidenum">
              <a:rPr lang="en-US" altLang="zh-CN" smtClean="0"/>
              <a:pPr/>
              <a:t>8</a:t>
            </a:fld>
            <a:r>
              <a:rPr lang="zh-CN" altLang="en-US"/>
              <a:t>页</a:t>
            </a:r>
            <a:endParaRPr lang="zh-CN"/>
          </a:p>
        </p:txBody>
      </p:sp>
    </p:spTree>
    <p:extLst>
      <p:ext uri="{BB962C8B-B14F-4D97-AF65-F5344CB8AC3E}">
        <p14:creationId xmlns:p14="http://schemas.microsoft.com/office/powerpoint/2010/main" val="2232984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6BCADC7-1F86-4522-BFDF-8B00C852CCB5}"/>
              </a:ext>
            </a:extLst>
          </p:cNvPr>
          <p:cNvSpPr>
            <a:spLocks noGrp="1"/>
          </p:cNvSpPr>
          <p:nvPr>
            <p:ph type="title"/>
          </p:nvPr>
        </p:nvSpPr>
        <p:spPr/>
        <p:txBody>
          <a:bodyPr/>
          <a:lstStyle/>
          <a:p>
            <a:r>
              <a:rPr lang="ja-JP" altLang="en-US" dirty="0"/>
              <a:t>グローバルビジネスイノベーション</a:t>
            </a:r>
          </a:p>
        </p:txBody>
      </p:sp>
      <p:sp>
        <p:nvSpPr>
          <p:cNvPr id="5" name="コンテンツ プレースホルダー 4">
            <a:extLst>
              <a:ext uri="{FF2B5EF4-FFF2-40B4-BE49-F238E27FC236}">
                <a16:creationId xmlns:a16="http://schemas.microsoft.com/office/drawing/2014/main" id="{A592EBDD-8E01-47A7-82E0-5C5F033C2441}"/>
              </a:ext>
            </a:extLst>
          </p:cNvPr>
          <p:cNvSpPr>
            <a:spLocks noGrp="1"/>
          </p:cNvSpPr>
          <p:nvPr>
            <p:ph type="body" idx="1"/>
          </p:nvPr>
        </p:nvSpPr>
        <p:spPr/>
        <p:txBody>
          <a:bodyPr/>
          <a:lstStyle/>
          <a:p>
            <a:r>
              <a:rPr lang="ja-JP" altLang="en-US" sz="2000" dirty="0"/>
              <a:t>中国の先進技術、安心な品質とベトナムの低コストを組み合わせてリスクをコントロールし　プロジェクトの利益を確保します。</a:t>
            </a:r>
            <a:endParaRPr lang="en-US" altLang="ja-JP" sz="2000" dirty="0"/>
          </a:p>
          <a:p>
            <a:r>
              <a:rPr lang="ja-JP" altLang="en-US" sz="2000" dirty="0"/>
              <a:t>✔安心な品質　　中国の</a:t>
            </a:r>
            <a:r>
              <a:rPr lang="en-US" altLang="ja-JP" sz="2000" dirty="0"/>
              <a:t>IT</a:t>
            </a:r>
            <a:r>
              <a:rPr lang="ja-JP" altLang="en-US" sz="2000" dirty="0"/>
              <a:t>業界は２５年の日本向けソフトウエア開発経験を積み、高品質の納品とサービスを提供することができます。</a:t>
            </a:r>
            <a:endParaRPr lang="en-US" altLang="ja-JP" sz="2000" dirty="0"/>
          </a:p>
          <a:p>
            <a:r>
              <a:rPr lang="ja-JP" altLang="en-US" sz="2000" dirty="0"/>
              <a:t>✔豊富な人材　　先進技術人材について　まだ</a:t>
            </a:r>
            <a:r>
              <a:rPr lang="en-US" altLang="ja-JP" sz="2000" dirty="0"/>
              <a:t>10</a:t>
            </a:r>
            <a:r>
              <a:rPr lang="ja-JP" altLang="en-US" sz="2000" dirty="0"/>
              <a:t>年以上　２％～５％のニーズを続いています。中国の大学に</a:t>
            </a:r>
            <a:r>
              <a:rPr lang="en-US" altLang="ja-JP" sz="2000" dirty="0"/>
              <a:t>IT</a:t>
            </a:r>
            <a:r>
              <a:rPr lang="ja-JP" altLang="en-US" sz="2000" dirty="0"/>
              <a:t>＋日本語の専門（</a:t>
            </a:r>
            <a:r>
              <a:rPr lang="en-US" altLang="ja-JP" sz="2000" dirty="0"/>
              <a:t>4</a:t>
            </a:r>
            <a:r>
              <a:rPr lang="ja-JP" altLang="en-US" sz="2000" dirty="0"/>
              <a:t>年制）を設立しました。先進技術人材と日本語の</a:t>
            </a:r>
            <a:r>
              <a:rPr lang="en-US" altLang="ja-JP" sz="2000" dirty="0"/>
              <a:t>IT</a:t>
            </a:r>
            <a:r>
              <a:rPr lang="ja-JP" altLang="en-US" sz="2000" dirty="0"/>
              <a:t>人材需給（</a:t>
            </a:r>
            <a:r>
              <a:rPr lang="en-US" altLang="ja-JP" sz="2000" dirty="0"/>
              <a:t>N2</a:t>
            </a:r>
            <a:r>
              <a:rPr lang="ja-JP" altLang="en-US" sz="2000" dirty="0"/>
              <a:t>以上レベル合格）を確保できます。</a:t>
            </a:r>
            <a:endParaRPr lang="en-US" altLang="ja-JP" sz="2000" dirty="0"/>
          </a:p>
          <a:p>
            <a:r>
              <a:rPr lang="ja-JP" altLang="en-US" sz="2000" dirty="0"/>
              <a:t>✔低いコスト　　</a:t>
            </a:r>
            <a:r>
              <a:rPr lang="en-US" altLang="ja-JP" sz="2000" dirty="0"/>
              <a:t>IT</a:t>
            </a:r>
            <a:r>
              <a:rPr lang="ja-JP" altLang="en-US" sz="2000" dirty="0"/>
              <a:t>人材の平均年収について　日本人は</a:t>
            </a:r>
            <a:r>
              <a:rPr lang="en-US" altLang="ja-JP" sz="2000" dirty="0"/>
              <a:t>600</a:t>
            </a:r>
            <a:r>
              <a:rPr lang="ja-JP" altLang="en-US" sz="2000" dirty="0"/>
              <a:t>万円</a:t>
            </a:r>
            <a:r>
              <a:rPr lang="en-US" altLang="ja-JP" sz="2000" dirty="0"/>
              <a:t>/</a:t>
            </a:r>
            <a:r>
              <a:rPr lang="ja-JP" altLang="en-US" sz="2000" dirty="0"/>
              <a:t>年、中国人は</a:t>
            </a:r>
            <a:r>
              <a:rPr lang="en-US" altLang="ja-JP" sz="2000" dirty="0"/>
              <a:t>400</a:t>
            </a:r>
            <a:r>
              <a:rPr lang="ja-JP" altLang="en-US" sz="2000" dirty="0"/>
              <a:t>万円</a:t>
            </a:r>
            <a:r>
              <a:rPr lang="en-US" altLang="ja-JP" sz="2000" dirty="0"/>
              <a:t>/</a:t>
            </a:r>
            <a:r>
              <a:rPr lang="ja-JP" altLang="en-US" sz="2000" dirty="0"/>
              <a:t>年、ベトナム人は　</a:t>
            </a:r>
            <a:r>
              <a:rPr lang="en-US" altLang="ja-JP" sz="2000" dirty="0"/>
              <a:t>200</a:t>
            </a:r>
            <a:r>
              <a:rPr lang="ja-JP" altLang="en-US" sz="2000" dirty="0"/>
              <a:t>万円</a:t>
            </a:r>
            <a:r>
              <a:rPr lang="en-US" altLang="ja-JP" sz="2000" dirty="0"/>
              <a:t>/</a:t>
            </a:r>
            <a:r>
              <a:rPr lang="ja-JP" altLang="en-US" sz="2000" dirty="0"/>
              <a:t>年、中国とベトナムの人材を組み合わせて　開発コストを削減できます。</a:t>
            </a:r>
            <a:endParaRPr lang="en-US" altLang="ja-JP" sz="2000" dirty="0"/>
          </a:p>
          <a:p>
            <a:r>
              <a:rPr lang="ja-JP" altLang="en-US" sz="2000" dirty="0"/>
              <a:t>✔スピード対応　　開発プロセスは　ワォーターフォール型ではなくて　アジャイル型開発になりました。ビジネスニーズによって　機能を早速追加・修正することができます。</a:t>
            </a:r>
            <a:endParaRPr lang="en-US" altLang="ja-JP" sz="2000" dirty="0"/>
          </a:p>
          <a:p>
            <a:r>
              <a:rPr lang="ja-JP" altLang="en-US" sz="2000" dirty="0"/>
              <a:t>✔先進技術の活用　　中国の先進技術人材、オフショア開発人材を活用し、課題を解決し、価値創造と事業共創のグローバルビジネスモデルになります。</a:t>
            </a:r>
          </a:p>
        </p:txBody>
      </p:sp>
      <p:sp>
        <p:nvSpPr>
          <p:cNvPr id="3" name="スライド番号プレースホルダー 2">
            <a:extLst>
              <a:ext uri="{FF2B5EF4-FFF2-40B4-BE49-F238E27FC236}">
                <a16:creationId xmlns:a16="http://schemas.microsoft.com/office/drawing/2014/main" id="{C20F3199-7F17-415B-A6B2-28E0B57AB2C8}"/>
              </a:ext>
            </a:extLst>
          </p:cNvPr>
          <p:cNvSpPr>
            <a:spLocks noGrp="1"/>
          </p:cNvSpPr>
          <p:nvPr>
            <p:ph type="sldNum" sz="quarter" idx="7"/>
          </p:nvPr>
        </p:nvSpPr>
        <p:spPr/>
        <p:txBody>
          <a:bodyPr/>
          <a:lstStyle/>
          <a:p>
            <a:r>
              <a:rPr lang="zh-CN" altLang="en-US"/>
              <a:t>第</a:t>
            </a:r>
            <a:fld id="{013907DE-7433-469B-952A-942E92E3B273}" type="slidenum">
              <a:rPr lang="en-US" altLang="zh-CN" smtClean="0"/>
              <a:pPr/>
              <a:t>9</a:t>
            </a:fld>
            <a:r>
              <a:rPr lang="zh-CN" altLang="en-US"/>
              <a:t>页</a:t>
            </a:r>
            <a:endParaRPr lang="zh-CN"/>
          </a:p>
        </p:txBody>
      </p:sp>
    </p:spTree>
    <p:extLst>
      <p:ext uri="{BB962C8B-B14F-4D97-AF65-F5344CB8AC3E}">
        <p14:creationId xmlns:p14="http://schemas.microsoft.com/office/powerpoint/2010/main" val="1170039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DUMMYTAG" val="&lt;DummyForForceWrite&gt;&lt;/DummyForForceWrite&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PRESENTER_DUMMYTAG" val="&lt;DummyForForceWrite&gt;&lt;/DummyForForceWrite&gt;"/>
  <p:tag name="HTML_SHAPEINFO" val="&lt;ThreeDShapeInfo&gt;&lt;uuid val=&quot;{C88B7AEE-CA7A-49BC-A0B0-02EAB280AA77}&quot;/&gt;&lt;isInvalidForFieldText val=&quot;0&quot;/&gt;&lt;Image&gt;&lt;filename val=&quot;C:\Users\sunsh_q64utuq\AppData\Local\Temp\CP26815248609Session\CPTrustFolder26815248625\PPTImport26815441171\data\asimages\{C88B7AEE-CA7A-49BC-A0B0-02EAB280AA77}_1.png&quot;/&gt;&lt;left val=&quot;93&quot;/&gt;&lt;top val=&quot;662&quot;/&gt;&lt;width val=&quot;215&quot;/&gt;&lt;height val=&quot;40&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ShapeTextInfo&gt;"/>
  <p:tag name="HTML_SHAPEINFO" val="&lt;ThreeDShapeInfo&gt;&lt;uuid val=&quot;{FFE1B1DE-F9C8-46B5-9AA6-3CE20A86A4A8}&quot;/&gt;&lt;isInvalidForFieldText val=&quot;0&quot;/&gt;&lt;Image&gt;&lt;filename val=&quot;C:\Users\sunsh_q64utuq\AppData\Local\Temp\CP26815248609Session\CPTrustFolder26815248625\PPTImport26815441171\data\asimages\{FFE1B1DE-F9C8-46B5-9AA6-3CE20A86A4A8}_13.png&quot;/&gt;&lt;left val=&quot;93&quot;/&gt;&lt;top val=&quot;670&quot;/&gt;&lt;width val=&quot;186&quot;/&gt;&lt;height val=&quot;41&quot;/&gt;&lt;hasText val=&quot;1&quot;/&gt;&lt;/Image&gt;&lt;/ThreeDShape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851686FF-B5A3-4A6C-9672-8A4C9FCDBDC9}&quot;/&gt;&lt;isInvalidForFieldText val=&quot;0&quot;/&gt;&lt;Image&gt;&lt;filename val=&quot;C:\Users\sunsh_q64utuq\AppData\Local\Temp\CP26815248609Session\CPTrustFolder26815248625\PPTImport26815441171\data\asimages\{851686FF-B5A3-4A6C-9672-8A4C9FCDBDC9}_13.png&quot;/&gt;&lt;left val=&quot;336&quot;/&gt;&lt;top val=&quot;276&quot;/&gt;&lt;width val=&quot;598&quot;/&gt;&lt;height val=&quot;225&quot;/&gt;&lt;hasText val=&quot;1&quot;/&gt;&lt;/Image&gt;&lt;/ThreeDShape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4182</Words>
  <Application>Microsoft Office PowerPoint</Application>
  <PresentationFormat>宽屏</PresentationFormat>
  <Paragraphs>860</Paragraphs>
  <Slides>40</Slides>
  <Notes>11</Notes>
  <HiddenSlides>1</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40</vt:i4>
      </vt:variant>
    </vt:vector>
  </HeadingPairs>
  <TitlesOfParts>
    <vt:vector size="59" baseType="lpstr">
      <vt:lpstr>Meiryo</vt:lpstr>
      <vt:lpstr>Meiryo UI</vt:lpstr>
      <vt:lpstr>ＭＳ ゴシック</vt:lpstr>
      <vt:lpstr>ＭＳ ゴシック</vt:lpstr>
      <vt:lpstr>MS Mincho</vt:lpstr>
      <vt:lpstr>ＭＳ Ｐゴシック</vt:lpstr>
      <vt:lpstr>MS PMincho</vt:lpstr>
      <vt:lpstr>MS UI Gothic</vt:lpstr>
      <vt:lpstr>Yu Gothic Medium</vt:lpstr>
      <vt:lpstr>宋体</vt:lpstr>
      <vt:lpstr>宋体</vt:lpstr>
      <vt:lpstr>华文行楷</vt:lpstr>
      <vt:lpstr>Arial</vt:lpstr>
      <vt:lpstr>Calibri</vt:lpstr>
      <vt:lpstr>Gill Sans MT</vt:lpstr>
      <vt:lpstr>Roboto</vt:lpstr>
      <vt:lpstr>Times New Roman</vt:lpstr>
      <vt:lpstr>Wingdings</vt:lpstr>
      <vt:lpstr>Office Theme</vt:lpstr>
      <vt:lpstr> ヒューマンリソースディベロッパー （概要版・編集中）</vt:lpstr>
      <vt:lpstr>PowerPoint 演示文稿</vt:lpstr>
      <vt:lpstr>SMART Life Platform</vt:lpstr>
      <vt:lpstr>PowerPoint 演示文稿</vt:lpstr>
      <vt:lpstr>PowerPoint 演示文稿</vt:lpstr>
      <vt:lpstr>サービス成長のツリー</vt:lpstr>
      <vt:lpstr>ビジネスモデル</vt:lpstr>
      <vt:lpstr>EdTechとHRTechの人材バンク（人資銀行）ビジネスモデル</vt:lpstr>
      <vt:lpstr>グローバルビジネスイノベーション</vt:lpstr>
      <vt:lpstr>生涯支援できるHRDプラットフォーム</vt:lpstr>
      <vt:lpstr>EdTechとHRTechの新事業ビジネスモデル</vt:lpstr>
      <vt:lpstr>PowerPoint 演示文稿</vt:lpstr>
      <vt:lpstr>EdTech</vt:lpstr>
      <vt:lpstr>GIGAスクール構想の実現パッケージ　～令和の時代のスタンダードな学校へ～</vt:lpstr>
      <vt:lpstr>安価な環境整備に向けた調達改革</vt:lpstr>
      <vt:lpstr>学習者用端末の標準仕様</vt:lpstr>
      <vt:lpstr>端末整備のスキームのイメージ（都道府県レベルで共同調達をする場合）</vt:lpstr>
      <vt:lpstr> 教育情報セキュリティポリシーガイドライン改訂の背景について </vt:lpstr>
      <vt:lpstr>日本学生人数：小・中学生</vt:lpstr>
      <vt:lpstr>日本学生人数：大学生</vt:lpstr>
      <vt:lpstr>GIGAスクールを基盤とした令和の日本型学校教育</vt:lpstr>
      <vt:lpstr>「GIGAスクール構想」の実現のためのハード・ソフト・人材一体となった学びの環境整備</vt:lpstr>
      <vt:lpstr>ＧＩＧＡスクール構想の実現</vt:lpstr>
      <vt:lpstr>学びと社会の連携促進事業　令和２年度第３次補正予算額 29.0億円</vt:lpstr>
      <vt:lpstr>人材育成ソリューション</vt:lpstr>
      <vt:lpstr>PowerPoint 演示文稿</vt:lpstr>
      <vt:lpstr>バーチャルスクールの機能</vt:lpstr>
      <vt:lpstr>HRTech</vt:lpstr>
      <vt:lpstr>HRTech</vt:lpstr>
      <vt:lpstr>人材育成例</vt:lpstr>
      <vt:lpstr>人材育成例</vt:lpstr>
      <vt:lpstr>PowerPoint 演示文稿</vt:lpstr>
      <vt:lpstr>PowerPoint 演示文稿</vt:lpstr>
      <vt:lpstr>SWOT</vt:lpstr>
      <vt:lpstr>SWOT</vt:lpstr>
      <vt:lpstr>投資と利益</vt:lpstr>
      <vt:lpstr>投資と利益の予想</vt:lpstr>
      <vt:lpstr>人事総合管理サービス料金プラン</vt:lpstr>
      <vt:lpstr>参考資料</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10</cp:revision>
  <dcterms:created xsi:type="dcterms:W3CDTF">2006-08-31T22:41:38Z</dcterms:created>
  <dcterms:modified xsi:type="dcterms:W3CDTF">2022-07-03T05:53:40Z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TC101671262052</vt:lpwstr>
  </property>
</Properties>
</file>