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49C81-E3F3-474F-96C9-870C67518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B73E9F-BA50-49FC-9A91-0DA57BA1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05AAC-71A4-4617-A0AC-14929C60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FFD7A-5AD4-44FF-BC06-EE642058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B1ECD-B18D-4BB8-A679-D9EF6358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09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6AD83-F037-40BA-9E23-1762442D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C38744-D89A-4E53-83AA-86C62CA7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AE443-7BFA-4117-9B0D-3FE86CD5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371A20-37E3-4B12-B283-614C45F0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93F9B-D2E3-4462-B04A-141E844E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66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C62C48-0EE9-4D76-B4F2-6275E377A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3CF4CF-A90E-40F4-9DB7-4FB27BAB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36AB5D-D077-4F8B-8E57-9BBFB644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5F4E6-9589-47C1-8A33-2BBCDAB3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CF32FD-403E-4D9B-BDCA-9673F74D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6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C442A-CCC4-4208-92AE-1ECBAC1A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909EA-A888-4E21-92FD-8F795F52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64370-9ABC-4982-AD35-0CF1A683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BC517-3523-4239-AF56-512A068A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F7B7C-4FCE-4131-BDEF-0C147EF7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4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1AE8D-D785-4F2E-A7E1-ECF4E9D6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B74220-E503-4026-9E3F-41663861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B5AC1-C402-4852-AB95-BFDC0900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0B953-99A0-41D9-B28C-532B90F5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B6A9A-BAC1-458F-9FF8-006A0371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6FE14-CD88-4FAB-A2BC-197B71CD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9092F-4545-48D7-9A37-65232F26D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C9133-345F-4C35-A736-92E251F3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B26DC7-5121-4CE5-8652-777FF8AE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10655-72C6-4A47-8947-EE37CC9C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E7228-0CBB-487E-A67D-B7B9D4B6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3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E8E92-87DC-457E-9102-28214AD3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239D54-13B7-4CB4-83D6-61E41D5B4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7C8C4A-9573-405F-9337-D551E6C80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B06A4A-B1C0-4AAA-9316-3C0CC2F76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606D3B-E9CB-480A-8D88-94E7DB338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E827AA-793C-445C-89D0-0A95D897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103AFB-D23C-42E3-B88F-A6F46AB0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36CAE2-6C2D-442B-9EED-32DECA51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90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0C79B-C6EF-4F17-90CF-D25DB48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3DC951-9E09-4DE8-A2EB-9E133AE7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AD4F5-A331-409F-864E-D574F074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0DAEA9-4422-4B9D-8321-AA50860A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7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B1CBA4-8137-4F2E-B74E-DB007BEC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2F519F-4E76-48D8-AA8E-3F01AB84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DF1FB-A452-4BC7-964B-0D049A6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23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A1190-51D9-42A9-8AD1-9815B8F8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CD09B-04C2-4CD7-BE4D-52A4E247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61A043-51F8-4B51-9A3A-51FD5AADC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D1E35-8692-466D-8376-02939830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99241F-11AA-449E-BB11-F432F03B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9CF1F7-B2AB-4030-A715-24F63A66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2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B0455-B867-4E2C-B414-8C02A101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69F2DA-8FAE-4922-869C-D3783194C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088D37-2176-4D45-972A-141E8E2B5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C49E77-9F30-4F83-9050-92632A2A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55F1C9-9F3E-47AE-9024-D6A6C730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F84A14-A70C-41A3-BC0C-A33F133F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63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321409-82F4-4497-BB8E-7BCC58DF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063B7-6D26-4410-92E8-97B536B3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B28D2-0F11-48F9-BE3F-7B674794E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DB1C-1E5E-4174-A3AE-A333EC50C7F4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544B7-4019-450F-8B67-F29D91067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96553-FA0A-42F1-A0C6-CB55A2F1E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4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6425DE13-91EE-49C7-B47B-9C3CAB281C2D}"/>
              </a:ext>
            </a:extLst>
          </p:cNvPr>
          <p:cNvSpPr/>
          <p:nvPr/>
        </p:nvSpPr>
        <p:spPr>
          <a:xfrm>
            <a:off x="1149292" y="1694576"/>
            <a:ext cx="805343" cy="2063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ULN2003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(Treiber)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6532AC0-0359-4ACE-B1E2-6575932C909C}"/>
              </a:ext>
            </a:extLst>
          </p:cNvPr>
          <p:cNvSpPr/>
          <p:nvPr/>
        </p:nvSpPr>
        <p:spPr>
          <a:xfrm>
            <a:off x="261257" y="335902"/>
            <a:ext cx="214604" cy="2052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5593BD8-4BDE-4D88-A3D1-B07250C6C62C}"/>
              </a:ext>
            </a:extLst>
          </p:cNvPr>
          <p:cNvSpPr/>
          <p:nvPr/>
        </p:nvSpPr>
        <p:spPr>
          <a:xfrm>
            <a:off x="262099" y="6164424"/>
            <a:ext cx="214604" cy="2052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4F0D5D-9E3C-4BA7-9E02-03ED10149B9B}"/>
              </a:ext>
            </a:extLst>
          </p:cNvPr>
          <p:cNvSpPr txBox="1"/>
          <p:nvPr/>
        </p:nvSpPr>
        <p:spPr>
          <a:xfrm>
            <a:off x="154398" y="58903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12V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119E320-B15B-422F-A2E9-91A7126A7445}"/>
              </a:ext>
            </a:extLst>
          </p:cNvPr>
          <p:cNvSpPr txBox="1"/>
          <p:nvPr/>
        </p:nvSpPr>
        <p:spPr>
          <a:xfrm>
            <a:off x="154398" y="588742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GND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E0D7303-39E6-460F-81F3-99D61D8C1F00}"/>
              </a:ext>
            </a:extLst>
          </p:cNvPr>
          <p:cNvCxnSpPr>
            <a:cxnSpLocks/>
          </p:cNvCxnSpPr>
          <p:nvPr/>
        </p:nvCxnSpPr>
        <p:spPr>
          <a:xfrm flipH="1">
            <a:off x="755009" y="2088859"/>
            <a:ext cx="394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4602FF2-4B8B-4AEC-986D-5EFDEE457EE5}"/>
              </a:ext>
            </a:extLst>
          </p:cNvPr>
          <p:cNvCxnSpPr>
            <a:cxnSpLocks/>
          </p:cNvCxnSpPr>
          <p:nvPr/>
        </p:nvCxnSpPr>
        <p:spPr>
          <a:xfrm flipH="1" flipV="1">
            <a:off x="755009" y="438539"/>
            <a:ext cx="8389" cy="165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9B3BA4B-9E4F-40C0-A688-F4E69791DAA7}"/>
              </a:ext>
            </a:extLst>
          </p:cNvPr>
          <p:cNvCxnSpPr>
            <a:cxnSpLocks/>
          </p:cNvCxnSpPr>
          <p:nvPr/>
        </p:nvCxnSpPr>
        <p:spPr>
          <a:xfrm flipV="1">
            <a:off x="484251" y="6264663"/>
            <a:ext cx="8067204" cy="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5D91298A-EAD1-4F9A-AB71-005FB9A0A50E}"/>
              </a:ext>
            </a:extLst>
          </p:cNvPr>
          <p:cNvSpPr/>
          <p:nvPr/>
        </p:nvSpPr>
        <p:spPr>
          <a:xfrm>
            <a:off x="2383872" y="4600594"/>
            <a:ext cx="1256950" cy="56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LEE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3-Wege-Ventil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3A6D3C8-6E98-4DB4-8174-FC9BC5B82532}"/>
              </a:ext>
            </a:extLst>
          </p:cNvPr>
          <p:cNvSpPr/>
          <p:nvPr/>
        </p:nvSpPr>
        <p:spPr>
          <a:xfrm>
            <a:off x="2497124" y="5166150"/>
            <a:ext cx="95074" cy="378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0084B73-B6B9-49A6-9BD9-D9F875C66B8D}"/>
              </a:ext>
            </a:extLst>
          </p:cNvPr>
          <p:cNvSpPr/>
          <p:nvPr/>
        </p:nvSpPr>
        <p:spPr>
          <a:xfrm>
            <a:off x="2649524" y="5166149"/>
            <a:ext cx="95074" cy="630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C10E303-4FB9-493F-95A7-EAEFB786C42C}"/>
              </a:ext>
            </a:extLst>
          </p:cNvPr>
          <p:cNvSpPr/>
          <p:nvPr/>
        </p:nvSpPr>
        <p:spPr>
          <a:xfrm>
            <a:off x="2801924" y="5166149"/>
            <a:ext cx="95074" cy="378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8F9C2C6-798F-4B46-A5F6-5E8F9EF27CF3}"/>
              </a:ext>
            </a:extLst>
          </p:cNvPr>
          <p:cNvCxnSpPr>
            <a:cxnSpLocks/>
          </p:cNvCxnSpPr>
          <p:nvPr/>
        </p:nvCxnSpPr>
        <p:spPr>
          <a:xfrm>
            <a:off x="1954635" y="2088859"/>
            <a:ext cx="78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8A46E0D-64F5-4057-8A2A-F258FB4937B1}"/>
              </a:ext>
            </a:extLst>
          </p:cNvPr>
          <p:cNvCxnSpPr>
            <a:cxnSpLocks/>
          </p:cNvCxnSpPr>
          <p:nvPr/>
        </p:nvCxnSpPr>
        <p:spPr>
          <a:xfrm>
            <a:off x="2744599" y="2088859"/>
            <a:ext cx="57325" cy="25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CABC17F8-12D9-4A37-B879-9B90252017D0}"/>
              </a:ext>
            </a:extLst>
          </p:cNvPr>
          <p:cNvCxnSpPr>
            <a:cxnSpLocks/>
          </p:cNvCxnSpPr>
          <p:nvPr/>
        </p:nvCxnSpPr>
        <p:spPr>
          <a:xfrm flipH="1">
            <a:off x="771786" y="3429000"/>
            <a:ext cx="377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C70121DF-4D5C-4FAF-943E-D1AE096E4A62}"/>
              </a:ext>
            </a:extLst>
          </p:cNvPr>
          <p:cNvCxnSpPr>
            <a:cxnSpLocks/>
          </p:cNvCxnSpPr>
          <p:nvPr/>
        </p:nvCxnSpPr>
        <p:spPr>
          <a:xfrm>
            <a:off x="1954635" y="2088859"/>
            <a:ext cx="542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AC567BD-E99D-41D4-A16C-54707652E9AD}"/>
              </a:ext>
            </a:extLst>
          </p:cNvPr>
          <p:cNvCxnSpPr>
            <a:cxnSpLocks/>
          </p:cNvCxnSpPr>
          <p:nvPr/>
        </p:nvCxnSpPr>
        <p:spPr>
          <a:xfrm flipV="1">
            <a:off x="771786" y="3429000"/>
            <a:ext cx="1" cy="28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B511FD9D-0C95-45D9-BA03-C6328A42386F}"/>
              </a:ext>
            </a:extLst>
          </p:cNvPr>
          <p:cNvSpPr/>
          <p:nvPr/>
        </p:nvSpPr>
        <p:spPr>
          <a:xfrm>
            <a:off x="4900814" y="1694576"/>
            <a:ext cx="789963" cy="89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LM7805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(Spannungsregler)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CE09BBE-3BEE-4EBB-BA82-EA3AED2FBB8B}"/>
              </a:ext>
            </a:extLst>
          </p:cNvPr>
          <p:cNvSpPr/>
          <p:nvPr/>
        </p:nvSpPr>
        <p:spPr>
          <a:xfrm>
            <a:off x="5027592" y="2594318"/>
            <a:ext cx="95074" cy="378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ABE4BCA7-C4C6-47E6-AA66-6258416FB855}"/>
              </a:ext>
            </a:extLst>
          </p:cNvPr>
          <p:cNvSpPr/>
          <p:nvPr/>
        </p:nvSpPr>
        <p:spPr>
          <a:xfrm>
            <a:off x="5470110" y="2590799"/>
            <a:ext cx="95074" cy="378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F9DAB5A-2120-4321-A7C1-903E18AB0364}"/>
              </a:ext>
            </a:extLst>
          </p:cNvPr>
          <p:cNvSpPr/>
          <p:nvPr/>
        </p:nvSpPr>
        <p:spPr>
          <a:xfrm>
            <a:off x="5249443" y="2590799"/>
            <a:ext cx="95074" cy="378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EB71C15-FC85-441B-9486-0CBC381D6322}"/>
              </a:ext>
            </a:extLst>
          </p:cNvPr>
          <p:cNvCxnSpPr>
            <a:cxnSpLocks/>
          </p:cNvCxnSpPr>
          <p:nvPr/>
        </p:nvCxnSpPr>
        <p:spPr>
          <a:xfrm>
            <a:off x="4236440" y="438539"/>
            <a:ext cx="0" cy="30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874D460-0ED4-4BF1-AA05-2248A3FC2F3F}"/>
              </a:ext>
            </a:extLst>
          </p:cNvPr>
          <p:cNvCxnSpPr>
            <a:cxnSpLocks/>
          </p:cNvCxnSpPr>
          <p:nvPr/>
        </p:nvCxnSpPr>
        <p:spPr>
          <a:xfrm flipH="1">
            <a:off x="4236441" y="3429000"/>
            <a:ext cx="838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109C14E5-7CC2-4733-9361-9C77D006AC03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5075129" y="2973271"/>
            <a:ext cx="0" cy="455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4874C895-FD04-4A73-A703-DFAAA7D40DE1}"/>
              </a:ext>
            </a:extLst>
          </p:cNvPr>
          <p:cNvCxnSpPr>
            <a:cxnSpLocks/>
          </p:cNvCxnSpPr>
          <p:nvPr/>
        </p:nvCxnSpPr>
        <p:spPr>
          <a:xfrm>
            <a:off x="5295795" y="2969752"/>
            <a:ext cx="0" cy="329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5FD2B77C-94FA-42AE-A39B-4B9DDF898F3E}"/>
              </a:ext>
            </a:extLst>
          </p:cNvPr>
          <p:cNvSpPr/>
          <p:nvPr/>
        </p:nvSpPr>
        <p:spPr>
          <a:xfrm>
            <a:off x="7118791" y="1289424"/>
            <a:ext cx="836767" cy="2063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Raspberry Pi Pico</a:t>
            </a:r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82BEB5FD-FE9E-405F-A56A-0B58C3D0C13C}"/>
              </a:ext>
            </a:extLst>
          </p:cNvPr>
          <p:cNvCxnSpPr>
            <a:cxnSpLocks/>
          </p:cNvCxnSpPr>
          <p:nvPr/>
        </p:nvCxnSpPr>
        <p:spPr>
          <a:xfrm flipH="1">
            <a:off x="6518246" y="1668377"/>
            <a:ext cx="600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091CB5BA-4734-4F46-A17B-F687E971AF80}"/>
              </a:ext>
            </a:extLst>
          </p:cNvPr>
          <p:cNvCxnSpPr>
            <a:cxnSpLocks/>
          </p:cNvCxnSpPr>
          <p:nvPr/>
        </p:nvCxnSpPr>
        <p:spPr>
          <a:xfrm flipH="1" flipV="1">
            <a:off x="5519742" y="2962861"/>
            <a:ext cx="10578" cy="47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E4C6358B-B960-47A5-B8EC-6692A163444E}"/>
              </a:ext>
            </a:extLst>
          </p:cNvPr>
          <p:cNvCxnSpPr>
            <a:cxnSpLocks/>
          </p:cNvCxnSpPr>
          <p:nvPr/>
        </p:nvCxnSpPr>
        <p:spPr>
          <a:xfrm>
            <a:off x="6528033" y="1668377"/>
            <a:ext cx="0" cy="176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6050633-F776-48C3-BA90-F0364212CC36}"/>
              </a:ext>
            </a:extLst>
          </p:cNvPr>
          <p:cNvCxnSpPr>
            <a:cxnSpLocks/>
          </p:cNvCxnSpPr>
          <p:nvPr/>
        </p:nvCxnSpPr>
        <p:spPr>
          <a:xfrm flipH="1">
            <a:off x="5517647" y="3429000"/>
            <a:ext cx="1010386" cy="11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8A092C06-BEF0-4FD6-A794-78BB2036AACF}"/>
              </a:ext>
            </a:extLst>
          </p:cNvPr>
          <p:cNvSpPr/>
          <p:nvPr/>
        </p:nvSpPr>
        <p:spPr>
          <a:xfrm>
            <a:off x="10001141" y="1263699"/>
            <a:ext cx="912935" cy="2063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MPU6050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ACC./</a:t>
            </a:r>
            <a:r>
              <a:rPr lang="de-DE" sz="1200" dirty="0" err="1">
                <a:solidFill>
                  <a:schemeClr val="tx1"/>
                </a:solidFill>
              </a:rPr>
              <a:t>Gyro</a:t>
            </a:r>
            <a:r>
              <a:rPr lang="de-DE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74C236F2-F6E6-4AEF-8A86-BCA905629771}"/>
              </a:ext>
            </a:extLst>
          </p:cNvPr>
          <p:cNvCxnSpPr>
            <a:cxnSpLocks/>
          </p:cNvCxnSpPr>
          <p:nvPr/>
        </p:nvCxnSpPr>
        <p:spPr>
          <a:xfrm flipH="1">
            <a:off x="7955558" y="3188183"/>
            <a:ext cx="600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6A2EBA5-DD19-41FD-9ECD-7A08F6D5156A}"/>
              </a:ext>
            </a:extLst>
          </p:cNvPr>
          <p:cNvCxnSpPr>
            <a:cxnSpLocks/>
          </p:cNvCxnSpPr>
          <p:nvPr/>
        </p:nvCxnSpPr>
        <p:spPr>
          <a:xfrm>
            <a:off x="8551455" y="3188183"/>
            <a:ext cx="4649" cy="307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B7BAC450-FB26-461C-8A7E-A7DEAD9472AB}"/>
              </a:ext>
            </a:extLst>
          </p:cNvPr>
          <p:cNvCxnSpPr>
            <a:cxnSpLocks/>
          </p:cNvCxnSpPr>
          <p:nvPr/>
        </p:nvCxnSpPr>
        <p:spPr>
          <a:xfrm>
            <a:off x="7955556" y="2590799"/>
            <a:ext cx="2045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767A988F-3445-43D0-B5D8-32F04F713C6D}"/>
              </a:ext>
            </a:extLst>
          </p:cNvPr>
          <p:cNvCxnSpPr>
            <a:cxnSpLocks/>
          </p:cNvCxnSpPr>
          <p:nvPr/>
        </p:nvCxnSpPr>
        <p:spPr>
          <a:xfrm>
            <a:off x="7955557" y="2780275"/>
            <a:ext cx="2045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3D275-7E19-4264-A926-BDED9FD3DD65}"/>
              </a:ext>
            </a:extLst>
          </p:cNvPr>
          <p:cNvSpPr txBox="1"/>
          <p:nvPr/>
        </p:nvSpPr>
        <p:spPr>
          <a:xfrm>
            <a:off x="8793914" y="254868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I²C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ECB40259-04B0-4865-9570-652945ECBD44}"/>
              </a:ext>
            </a:extLst>
          </p:cNvPr>
          <p:cNvCxnSpPr>
            <a:cxnSpLocks/>
          </p:cNvCxnSpPr>
          <p:nvPr/>
        </p:nvCxnSpPr>
        <p:spPr>
          <a:xfrm>
            <a:off x="7955558" y="1668377"/>
            <a:ext cx="2045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86B8C4CA-FEE1-4169-A246-CDF51391A540}"/>
              </a:ext>
            </a:extLst>
          </p:cNvPr>
          <p:cNvCxnSpPr>
            <a:cxnSpLocks/>
          </p:cNvCxnSpPr>
          <p:nvPr/>
        </p:nvCxnSpPr>
        <p:spPr>
          <a:xfrm>
            <a:off x="7955555" y="2057404"/>
            <a:ext cx="2045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B5A90331-B06A-4C83-8178-2908CD5F9A5A}"/>
              </a:ext>
            </a:extLst>
          </p:cNvPr>
          <p:cNvSpPr txBox="1"/>
          <p:nvPr/>
        </p:nvSpPr>
        <p:spPr>
          <a:xfrm>
            <a:off x="8741676" y="18222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GND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4EE924C9-AD60-4462-A758-C500D0E0E911}"/>
              </a:ext>
            </a:extLst>
          </p:cNvPr>
          <p:cNvSpPr txBox="1"/>
          <p:nvPr/>
        </p:nvSpPr>
        <p:spPr>
          <a:xfrm>
            <a:off x="8738611" y="140988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3,3V</a:t>
            </a: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7E087B3B-D93E-42F8-AA90-627C739DCFC2}"/>
              </a:ext>
            </a:extLst>
          </p:cNvPr>
          <p:cNvCxnSpPr>
            <a:cxnSpLocks/>
          </p:cNvCxnSpPr>
          <p:nvPr/>
        </p:nvCxnSpPr>
        <p:spPr>
          <a:xfrm flipV="1">
            <a:off x="3313651" y="4066469"/>
            <a:ext cx="0" cy="531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60B123F8-59BF-48AA-8A2F-7860B4F8968A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75861" y="438538"/>
            <a:ext cx="37605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0D1C082-42F7-4270-BC1A-3A47BE3EEEF9}"/>
              </a:ext>
            </a:extLst>
          </p:cNvPr>
          <p:cNvCxnSpPr>
            <a:cxnSpLocks/>
          </p:cNvCxnSpPr>
          <p:nvPr/>
        </p:nvCxnSpPr>
        <p:spPr>
          <a:xfrm flipV="1">
            <a:off x="3313651" y="4050691"/>
            <a:ext cx="3473987" cy="2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F51D36C-B16E-4558-A5BE-58BC4FA348E1}"/>
              </a:ext>
            </a:extLst>
          </p:cNvPr>
          <p:cNvCxnSpPr>
            <a:cxnSpLocks/>
          </p:cNvCxnSpPr>
          <p:nvPr/>
        </p:nvCxnSpPr>
        <p:spPr>
          <a:xfrm flipH="1">
            <a:off x="6787638" y="3180160"/>
            <a:ext cx="341886" cy="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69069A0C-34F2-466E-BEC2-E408C4BB1B6A}"/>
              </a:ext>
            </a:extLst>
          </p:cNvPr>
          <p:cNvCxnSpPr>
            <a:cxnSpLocks/>
          </p:cNvCxnSpPr>
          <p:nvPr/>
        </p:nvCxnSpPr>
        <p:spPr>
          <a:xfrm>
            <a:off x="6787638" y="3180160"/>
            <a:ext cx="0" cy="89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AB63CECD-A8B4-4559-8ED1-57137DB476B9}"/>
              </a:ext>
            </a:extLst>
          </p:cNvPr>
          <p:cNvSpPr txBox="1"/>
          <p:nvPr/>
        </p:nvSpPr>
        <p:spPr>
          <a:xfrm>
            <a:off x="2356150" y="4317903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12V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526B99-A2B3-4E78-8F89-2BF0F2BD4E8E}"/>
              </a:ext>
            </a:extLst>
          </p:cNvPr>
          <p:cNvSpPr txBox="1"/>
          <p:nvPr/>
        </p:nvSpPr>
        <p:spPr>
          <a:xfrm>
            <a:off x="7060739" y="3041660"/>
            <a:ext cx="64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3B3A913-5A80-41BC-A75E-8ABD8D3B7D47}"/>
              </a:ext>
            </a:extLst>
          </p:cNvPr>
          <p:cNvSpPr txBox="1"/>
          <p:nvPr/>
        </p:nvSpPr>
        <p:spPr>
          <a:xfrm>
            <a:off x="5988744" y="3803328"/>
            <a:ext cx="817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active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endParaRPr lang="de-DE" sz="1200" dirty="0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476B25E-88BC-4E10-B3BD-C194FEDAA7FF}"/>
              </a:ext>
            </a:extLst>
          </p:cNvPr>
          <p:cNvSpPr/>
          <p:nvPr/>
        </p:nvSpPr>
        <p:spPr>
          <a:xfrm>
            <a:off x="5263392" y="6230445"/>
            <a:ext cx="81125" cy="68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497F1E7-8791-4E87-8802-477EE4D54534}"/>
              </a:ext>
            </a:extLst>
          </p:cNvPr>
          <p:cNvSpPr/>
          <p:nvPr/>
        </p:nvSpPr>
        <p:spPr>
          <a:xfrm>
            <a:off x="714446" y="404320"/>
            <a:ext cx="81125" cy="68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E79E59A-E053-411C-B13A-307C3FFF18A7}"/>
              </a:ext>
            </a:extLst>
          </p:cNvPr>
          <p:cNvSpPr/>
          <p:nvPr/>
        </p:nvSpPr>
        <p:spPr>
          <a:xfrm>
            <a:off x="731223" y="6230445"/>
            <a:ext cx="81125" cy="68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648B039B-3071-4EF7-8A00-0CE03237B6D2}"/>
              </a:ext>
            </a:extLst>
          </p:cNvPr>
          <p:cNvSpPr txBox="1"/>
          <p:nvPr/>
        </p:nvSpPr>
        <p:spPr>
          <a:xfrm>
            <a:off x="5493128" y="2715615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5V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1A248588-DDE3-47F8-970B-5288FDDC320B}"/>
              </a:ext>
            </a:extLst>
          </p:cNvPr>
          <p:cNvSpPr txBox="1"/>
          <p:nvPr/>
        </p:nvSpPr>
        <p:spPr>
          <a:xfrm>
            <a:off x="7060739" y="1556076"/>
            <a:ext cx="64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Vcc</a:t>
            </a:r>
            <a:endParaRPr lang="de-DE" sz="1200" dirty="0"/>
          </a:p>
        </p:txBody>
      </p:sp>
      <p:sp>
        <p:nvSpPr>
          <p:cNvPr id="132" name="Pfeil: nach rechts 131">
            <a:extLst>
              <a:ext uri="{FF2B5EF4-FFF2-40B4-BE49-F238E27FC236}">
                <a16:creationId xmlns:a16="http://schemas.microsoft.com/office/drawing/2014/main" id="{D0453D3D-C6D5-4D70-87BA-03B4CC6D9711}"/>
              </a:ext>
            </a:extLst>
          </p:cNvPr>
          <p:cNvSpPr/>
          <p:nvPr/>
        </p:nvSpPr>
        <p:spPr>
          <a:xfrm>
            <a:off x="2929401" y="5331801"/>
            <a:ext cx="270757" cy="213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87488133-5C47-42FC-8CB1-81281FB93B93}"/>
              </a:ext>
            </a:extLst>
          </p:cNvPr>
          <p:cNvSpPr txBox="1"/>
          <p:nvPr/>
        </p:nvSpPr>
        <p:spPr>
          <a:xfrm>
            <a:off x="3170584" y="5299951"/>
            <a:ext cx="1043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Zum Aktuator</a:t>
            </a:r>
          </a:p>
        </p:txBody>
      </p:sp>
      <p:sp>
        <p:nvSpPr>
          <p:cNvPr id="135" name="Pfeil: nach oben 134">
            <a:extLst>
              <a:ext uri="{FF2B5EF4-FFF2-40B4-BE49-F238E27FC236}">
                <a16:creationId xmlns:a16="http://schemas.microsoft.com/office/drawing/2014/main" id="{E767F33C-00B2-4520-A4A2-4FF5746BA207}"/>
              </a:ext>
            </a:extLst>
          </p:cNvPr>
          <p:cNvSpPr/>
          <p:nvPr/>
        </p:nvSpPr>
        <p:spPr>
          <a:xfrm>
            <a:off x="2614745" y="5822362"/>
            <a:ext cx="192274" cy="3122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4A8DAE03-9B51-4084-85F5-42E41D28EB8D}"/>
              </a:ext>
            </a:extLst>
          </p:cNvPr>
          <p:cNvSpPr txBox="1"/>
          <p:nvPr/>
        </p:nvSpPr>
        <p:spPr>
          <a:xfrm>
            <a:off x="2744598" y="587352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Druckluft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18D08E23-7EBE-4508-87DA-42134B08115E}"/>
              </a:ext>
            </a:extLst>
          </p:cNvPr>
          <p:cNvSpPr txBox="1"/>
          <p:nvPr/>
        </p:nvSpPr>
        <p:spPr>
          <a:xfrm>
            <a:off x="1804695" y="519330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Gesperrt</a:t>
            </a:r>
          </a:p>
        </p:txBody>
      </p:sp>
    </p:spTree>
    <p:extLst>
      <p:ext uri="{BB962C8B-B14F-4D97-AF65-F5344CB8AC3E}">
        <p14:creationId xmlns:p14="http://schemas.microsoft.com/office/powerpoint/2010/main" val="175318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Wolter</dc:creator>
  <cp:lastModifiedBy>Florian Wolter</cp:lastModifiedBy>
  <cp:revision>1</cp:revision>
  <dcterms:created xsi:type="dcterms:W3CDTF">2021-04-25T07:46:23Z</dcterms:created>
  <dcterms:modified xsi:type="dcterms:W3CDTF">2021-04-25T08:24:39Z</dcterms:modified>
</cp:coreProperties>
</file>