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949C81-E3F3-474F-96C9-870C67518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8B73E9F-BA50-49FC-9A91-0DA57BA1D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305AAC-71A4-4617-A0AC-14929C60F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DB1C-1E5E-4174-A3AE-A333EC50C7F4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1FFD7A-5AD4-44FF-BC06-EE642058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2B1ECD-B18D-4BB8-A679-D9EF6358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DF9E-1647-41F7-848F-9FA5FACFA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09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56AD83-F037-40BA-9E23-1762442DB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C38744-D89A-4E53-83AA-86C62CA7B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7AE443-7BFA-4117-9B0D-3FE86CD5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DB1C-1E5E-4174-A3AE-A333EC50C7F4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371A20-37E3-4B12-B283-614C45F0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793F9B-D2E3-4462-B04A-141E844E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DF9E-1647-41F7-848F-9FA5FACFA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766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5C62C48-0EE9-4D76-B4F2-6275E377A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03CF4CF-A90E-40F4-9DB7-4FB27BABF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36AB5D-D077-4F8B-8E57-9BBFB644F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DB1C-1E5E-4174-A3AE-A333EC50C7F4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F5F4E6-9589-47C1-8A33-2BBCDAB39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CF32FD-403E-4D9B-BDCA-9673F74D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DF9E-1647-41F7-848F-9FA5FACFA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36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C442A-CCC4-4208-92AE-1ECBAC1A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E909EA-A888-4E21-92FD-8F795F52D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564370-9ABC-4982-AD35-0CF1A683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DB1C-1E5E-4174-A3AE-A333EC50C7F4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3BC517-3523-4239-AF56-512A068A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BF7B7C-4FCE-4131-BDEF-0C147EF7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DF9E-1647-41F7-848F-9FA5FACFA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44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B1AE8D-D785-4F2E-A7E1-ECF4E9D6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B74220-E503-4026-9E3F-416638612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4B5AC1-C402-4852-AB95-BFDC0900A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DB1C-1E5E-4174-A3AE-A333EC50C7F4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10B953-99A0-41D9-B28C-532B90F53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FB6A9A-BAC1-458F-9FF8-006A03710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DF9E-1647-41F7-848F-9FA5FACFA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56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E6FE14-CD88-4FAB-A2BC-197B71CD0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C9092F-4545-48D7-9A37-65232F26D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FC9133-345F-4C35-A736-92E251F38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B26DC7-5121-4CE5-8652-777FF8AE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DB1C-1E5E-4174-A3AE-A333EC50C7F4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E10655-72C6-4A47-8947-EE37CC9C8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9E7228-0CBB-487E-A67D-B7B9D4B6B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DF9E-1647-41F7-848F-9FA5FACFA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37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1E8E92-87DC-457E-9102-28214AD3E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239D54-13B7-4CB4-83D6-61E41D5B4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7C8C4A-9573-405F-9337-D551E6C80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B06A4A-B1C0-4AAA-9316-3C0CC2F76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7606D3B-E9CB-480A-8D88-94E7DB338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E827AA-793C-445C-89D0-0A95D8977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DB1C-1E5E-4174-A3AE-A333EC50C7F4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F103AFB-D23C-42E3-B88F-A6F46AB06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36CAE2-6C2D-442B-9EED-32DECA51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DF9E-1647-41F7-848F-9FA5FACFA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90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0C79B-C6EF-4F17-90CF-D25DB48D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3DC951-9E09-4DE8-A2EB-9E133AE7A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DB1C-1E5E-4174-A3AE-A333EC50C7F4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2AD4F5-A331-409F-864E-D574F0744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0DAEA9-4422-4B9D-8321-AA50860A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DF9E-1647-41F7-848F-9FA5FACFA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75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B1CBA4-8137-4F2E-B74E-DB007BEC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DB1C-1E5E-4174-A3AE-A333EC50C7F4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D2F519F-4E76-48D8-AA8E-3F01AB84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ADF1FB-A452-4BC7-964B-0D049A687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DF9E-1647-41F7-848F-9FA5FACFA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523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9A1190-51D9-42A9-8AD1-9815B8F82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DCD09B-04C2-4CD7-BE4D-52A4E2475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61A043-51F8-4B51-9A3A-51FD5AADC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ED1E35-8692-466D-8376-02939830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DB1C-1E5E-4174-A3AE-A333EC50C7F4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99241F-11AA-449E-BB11-F432F03B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9CF1F7-B2AB-4030-A715-24F63A66A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DF9E-1647-41F7-848F-9FA5FACFA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29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8B0455-B867-4E2C-B414-8C02A101A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F69F2DA-8FAE-4922-869C-D3783194C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088D37-2176-4D45-972A-141E8E2B5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C49E77-9F30-4F83-9050-92632A2AE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DB1C-1E5E-4174-A3AE-A333EC50C7F4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55F1C9-9F3E-47AE-9024-D6A6C7303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F84A14-A70C-41A3-BC0C-A33F133FE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DF9E-1647-41F7-848F-9FA5FACFA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632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1321409-82F4-4497-BB8E-7BCC58DF5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3063B7-6D26-4410-92E8-97B536B3A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7B28D2-0F11-48F9-BE3F-7B674794E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2DB1C-1E5E-4174-A3AE-A333EC50C7F4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D544B7-4019-450F-8B67-F29D91067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096553-FA0A-42F1-A0C6-CB55A2F1E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6DF9E-1647-41F7-848F-9FA5FACFA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145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6425DE13-91EE-49C7-B47B-9C3CAB281C2D}"/>
              </a:ext>
            </a:extLst>
          </p:cNvPr>
          <p:cNvSpPr/>
          <p:nvPr/>
        </p:nvSpPr>
        <p:spPr>
          <a:xfrm>
            <a:off x="1149292" y="1694576"/>
            <a:ext cx="805343" cy="20636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ULN2003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6532AC0-0359-4ACE-B1E2-6575932C909C}"/>
              </a:ext>
            </a:extLst>
          </p:cNvPr>
          <p:cNvSpPr/>
          <p:nvPr/>
        </p:nvSpPr>
        <p:spPr>
          <a:xfrm>
            <a:off x="261257" y="335902"/>
            <a:ext cx="214604" cy="2052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5593BD8-4BDE-4D88-A3D1-B07250C6C62C}"/>
              </a:ext>
            </a:extLst>
          </p:cNvPr>
          <p:cNvSpPr/>
          <p:nvPr/>
        </p:nvSpPr>
        <p:spPr>
          <a:xfrm>
            <a:off x="262099" y="6164424"/>
            <a:ext cx="214604" cy="2052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E4F0D5D-9E3C-4BA7-9E02-03ED10149B9B}"/>
              </a:ext>
            </a:extLst>
          </p:cNvPr>
          <p:cNvSpPr txBox="1"/>
          <p:nvPr/>
        </p:nvSpPr>
        <p:spPr>
          <a:xfrm>
            <a:off x="154398" y="58903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12V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119E320-B15B-422F-A2E9-91A7126A7445}"/>
              </a:ext>
            </a:extLst>
          </p:cNvPr>
          <p:cNvSpPr txBox="1"/>
          <p:nvPr/>
        </p:nvSpPr>
        <p:spPr>
          <a:xfrm>
            <a:off x="154398" y="588742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GND</a:t>
            </a: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2E0D7303-39E6-460F-81F3-99D61D8C1F00}"/>
              </a:ext>
            </a:extLst>
          </p:cNvPr>
          <p:cNvCxnSpPr>
            <a:cxnSpLocks/>
          </p:cNvCxnSpPr>
          <p:nvPr/>
        </p:nvCxnSpPr>
        <p:spPr>
          <a:xfrm flipH="1">
            <a:off x="755009" y="2088859"/>
            <a:ext cx="3942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D9B3BA4B-9E4F-40C0-A688-F4E69791DAA7}"/>
              </a:ext>
            </a:extLst>
          </p:cNvPr>
          <p:cNvCxnSpPr>
            <a:cxnSpLocks/>
          </p:cNvCxnSpPr>
          <p:nvPr/>
        </p:nvCxnSpPr>
        <p:spPr>
          <a:xfrm flipV="1">
            <a:off x="484251" y="6264663"/>
            <a:ext cx="8067204" cy="2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5D91298A-EAD1-4F9A-AB71-005FB9A0A50E}"/>
              </a:ext>
            </a:extLst>
          </p:cNvPr>
          <p:cNvSpPr/>
          <p:nvPr/>
        </p:nvSpPr>
        <p:spPr>
          <a:xfrm>
            <a:off x="2383872" y="4600594"/>
            <a:ext cx="1256950" cy="5666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LEE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3-Wege-Ventil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83A6D3C8-6E98-4DB4-8174-FC9BC5B82532}"/>
              </a:ext>
            </a:extLst>
          </p:cNvPr>
          <p:cNvSpPr/>
          <p:nvPr/>
        </p:nvSpPr>
        <p:spPr>
          <a:xfrm>
            <a:off x="2497124" y="5166150"/>
            <a:ext cx="95074" cy="3789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0084B73-B6B9-49A6-9BD9-D9F875C66B8D}"/>
              </a:ext>
            </a:extLst>
          </p:cNvPr>
          <p:cNvSpPr/>
          <p:nvPr/>
        </p:nvSpPr>
        <p:spPr>
          <a:xfrm>
            <a:off x="2649524" y="5166149"/>
            <a:ext cx="95074" cy="6306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C10E303-4FB9-493F-95A7-EAEFB786C42C}"/>
              </a:ext>
            </a:extLst>
          </p:cNvPr>
          <p:cNvSpPr/>
          <p:nvPr/>
        </p:nvSpPr>
        <p:spPr>
          <a:xfrm>
            <a:off x="2801924" y="5166149"/>
            <a:ext cx="95074" cy="3789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8F9C2C6-798F-4B46-A5F6-5E8F9EF27CF3}"/>
              </a:ext>
            </a:extLst>
          </p:cNvPr>
          <p:cNvCxnSpPr>
            <a:cxnSpLocks/>
          </p:cNvCxnSpPr>
          <p:nvPr/>
        </p:nvCxnSpPr>
        <p:spPr>
          <a:xfrm>
            <a:off x="1954635" y="2088859"/>
            <a:ext cx="789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08A46E0D-64F5-4057-8A2A-F258FB4937B1}"/>
              </a:ext>
            </a:extLst>
          </p:cNvPr>
          <p:cNvCxnSpPr>
            <a:cxnSpLocks/>
          </p:cNvCxnSpPr>
          <p:nvPr/>
        </p:nvCxnSpPr>
        <p:spPr>
          <a:xfrm>
            <a:off x="2744599" y="2088859"/>
            <a:ext cx="57325" cy="2508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CABC17F8-12D9-4A37-B879-9B90252017D0}"/>
              </a:ext>
            </a:extLst>
          </p:cNvPr>
          <p:cNvCxnSpPr>
            <a:cxnSpLocks/>
          </p:cNvCxnSpPr>
          <p:nvPr/>
        </p:nvCxnSpPr>
        <p:spPr>
          <a:xfrm flipH="1">
            <a:off x="771786" y="3429000"/>
            <a:ext cx="3775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C70121DF-4D5C-4FAF-943E-D1AE096E4A62}"/>
              </a:ext>
            </a:extLst>
          </p:cNvPr>
          <p:cNvCxnSpPr>
            <a:cxnSpLocks/>
          </p:cNvCxnSpPr>
          <p:nvPr/>
        </p:nvCxnSpPr>
        <p:spPr>
          <a:xfrm>
            <a:off x="1954635" y="2088859"/>
            <a:ext cx="542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4AC567BD-E99D-41D4-A16C-54707652E9AD}"/>
              </a:ext>
            </a:extLst>
          </p:cNvPr>
          <p:cNvCxnSpPr>
            <a:cxnSpLocks/>
          </p:cNvCxnSpPr>
          <p:nvPr/>
        </p:nvCxnSpPr>
        <p:spPr>
          <a:xfrm flipV="1">
            <a:off x="771786" y="3429000"/>
            <a:ext cx="1" cy="2838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B511FD9D-0C95-45D9-BA03-C6328A42386F}"/>
              </a:ext>
            </a:extLst>
          </p:cNvPr>
          <p:cNvSpPr/>
          <p:nvPr/>
        </p:nvSpPr>
        <p:spPr>
          <a:xfrm>
            <a:off x="4900814" y="1694576"/>
            <a:ext cx="789963" cy="896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LM7805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(Spannungsregler)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4CE09BBE-3BEE-4EBB-BA82-EA3AED2FBB8B}"/>
              </a:ext>
            </a:extLst>
          </p:cNvPr>
          <p:cNvSpPr/>
          <p:nvPr/>
        </p:nvSpPr>
        <p:spPr>
          <a:xfrm>
            <a:off x="5027592" y="2594318"/>
            <a:ext cx="95074" cy="3789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ABE4BCA7-C4C6-47E6-AA66-6258416FB855}"/>
              </a:ext>
            </a:extLst>
          </p:cNvPr>
          <p:cNvSpPr/>
          <p:nvPr/>
        </p:nvSpPr>
        <p:spPr>
          <a:xfrm>
            <a:off x="5470110" y="2590799"/>
            <a:ext cx="95074" cy="3789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BF9DAB5A-2120-4321-A7C1-903E18AB0364}"/>
              </a:ext>
            </a:extLst>
          </p:cNvPr>
          <p:cNvSpPr/>
          <p:nvPr/>
        </p:nvSpPr>
        <p:spPr>
          <a:xfrm>
            <a:off x="5249443" y="2590799"/>
            <a:ext cx="95074" cy="3789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1EB71C15-FC85-441B-9486-0CBC381D6322}"/>
              </a:ext>
            </a:extLst>
          </p:cNvPr>
          <p:cNvCxnSpPr>
            <a:cxnSpLocks/>
          </p:cNvCxnSpPr>
          <p:nvPr/>
        </p:nvCxnSpPr>
        <p:spPr>
          <a:xfrm>
            <a:off x="4236440" y="438539"/>
            <a:ext cx="0" cy="30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9874D460-0ED4-4BF1-AA05-2248A3FC2F3F}"/>
              </a:ext>
            </a:extLst>
          </p:cNvPr>
          <p:cNvCxnSpPr>
            <a:cxnSpLocks/>
          </p:cNvCxnSpPr>
          <p:nvPr/>
        </p:nvCxnSpPr>
        <p:spPr>
          <a:xfrm flipH="1">
            <a:off x="4236441" y="3429000"/>
            <a:ext cx="838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109C14E5-7CC2-4733-9361-9C77D006AC03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5075129" y="2973271"/>
            <a:ext cx="0" cy="455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4874C895-FD04-4A73-A703-DFAAA7D40DE1}"/>
              </a:ext>
            </a:extLst>
          </p:cNvPr>
          <p:cNvCxnSpPr>
            <a:cxnSpLocks/>
          </p:cNvCxnSpPr>
          <p:nvPr/>
        </p:nvCxnSpPr>
        <p:spPr>
          <a:xfrm>
            <a:off x="5295795" y="2969752"/>
            <a:ext cx="0" cy="3297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>
            <a:extLst>
              <a:ext uri="{FF2B5EF4-FFF2-40B4-BE49-F238E27FC236}">
                <a16:creationId xmlns:a16="http://schemas.microsoft.com/office/drawing/2014/main" id="{5FD2B77C-94FA-42AE-A39B-4B9DDF898F3E}"/>
              </a:ext>
            </a:extLst>
          </p:cNvPr>
          <p:cNvSpPr/>
          <p:nvPr/>
        </p:nvSpPr>
        <p:spPr>
          <a:xfrm>
            <a:off x="7118791" y="1289424"/>
            <a:ext cx="836767" cy="20636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Raspberry Pi Pico</a:t>
            </a:r>
          </a:p>
        </p:txBody>
      </p: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82BEB5FD-FE9E-405F-A56A-0B58C3D0C13C}"/>
              </a:ext>
            </a:extLst>
          </p:cNvPr>
          <p:cNvCxnSpPr>
            <a:cxnSpLocks/>
          </p:cNvCxnSpPr>
          <p:nvPr/>
        </p:nvCxnSpPr>
        <p:spPr>
          <a:xfrm flipH="1">
            <a:off x="6107823" y="1668377"/>
            <a:ext cx="10109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091CB5BA-4734-4F46-A17B-F687E971AF80}"/>
              </a:ext>
            </a:extLst>
          </p:cNvPr>
          <p:cNvCxnSpPr>
            <a:cxnSpLocks/>
          </p:cNvCxnSpPr>
          <p:nvPr/>
        </p:nvCxnSpPr>
        <p:spPr>
          <a:xfrm flipH="1" flipV="1">
            <a:off x="5519742" y="2962861"/>
            <a:ext cx="10578" cy="47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E4C6358B-B960-47A5-B8EC-6692A163444E}"/>
              </a:ext>
            </a:extLst>
          </p:cNvPr>
          <p:cNvCxnSpPr>
            <a:cxnSpLocks/>
          </p:cNvCxnSpPr>
          <p:nvPr/>
        </p:nvCxnSpPr>
        <p:spPr>
          <a:xfrm>
            <a:off x="6107823" y="1668377"/>
            <a:ext cx="0" cy="1760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86050633-F776-48C3-BA90-F0364212CC36}"/>
              </a:ext>
            </a:extLst>
          </p:cNvPr>
          <p:cNvCxnSpPr>
            <a:cxnSpLocks/>
          </p:cNvCxnSpPr>
          <p:nvPr/>
        </p:nvCxnSpPr>
        <p:spPr>
          <a:xfrm flipH="1">
            <a:off x="5517647" y="3434919"/>
            <a:ext cx="590176" cy="5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74C236F2-F6E6-4AEF-8A86-BCA905629771}"/>
              </a:ext>
            </a:extLst>
          </p:cNvPr>
          <p:cNvCxnSpPr>
            <a:cxnSpLocks/>
          </p:cNvCxnSpPr>
          <p:nvPr/>
        </p:nvCxnSpPr>
        <p:spPr>
          <a:xfrm flipH="1">
            <a:off x="7955558" y="3188183"/>
            <a:ext cx="600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76A2EBA5-DD19-41FD-9ECD-7A08F6D5156A}"/>
              </a:ext>
            </a:extLst>
          </p:cNvPr>
          <p:cNvCxnSpPr>
            <a:cxnSpLocks/>
          </p:cNvCxnSpPr>
          <p:nvPr/>
        </p:nvCxnSpPr>
        <p:spPr>
          <a:xfrm>
            <a:off x="8551455" y="3188183"/>
            <a:ext cx="4649" cy="3078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60B123F8-59BF-48AA-8A2F-7860B4F8968A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475861" y="438538"/>
            <a:ext cx="37605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4F51D36C-B16E-4558-A5BE-58BC4FA348E1}"/>
              </a:ext>
            </a:extLst>
          </p:cNvPr>
          <p:cNvCxnSpPr>
            <a:cxnSpLocks/>
          </p:cNvCxnSpPr>
          <p:nvPr/>
        </p:nvCxnSpPr>
        <p:spPr>
          <a:xfrm flipH="1">
            <a:off x="6787638" y="3180160"/>
            <a:ext cx="341886" cy="1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feld 122">
            <a:extLst>
              <a:ext uri="{FF2B5EF4-FFF2-40B4-BE49-F238E27FC236}">
                <a16:creationId xmlns:a16="http://schemas.microsoft.com/office/drawing/2014/main" id="{11526B99-A2B3-4E78-8F89-2BF0F2BD4E8E}"/>
              </a:ext>
            </a:extLst>
          </p:cNvPr>
          <p:cNvSpPr txBox="1"/>
          <p:nvPr/>
        </p:nvSpPr>
        <p:spPr>
          <a:xfrm>
            <a:off x="7060739" y="3041660"/>
            <a:ext cx="648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Out</a:t>
            </a:r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5476B25E-88BC-4E10-B3BD-C194FEDAA7FF}"/>
              </a:ext>
            </a:extLst>
          </p:cNvPr>
          <p:cNvSpPr/>
          <p:nvPr/>
        </p:nvSpPr>
        <p:spPr>
          <a:xfrm>
            <a:off x="5263392" y="6230445"/>
            <a:ext cx="81125" cy="68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8E79E59A-E053-411C-B13A-307C3FFF18A7}"/>
              </a:ext>
            </a:extLst>
          </p:cNvPr>
          <p:cNvSpPr/>
          <p:nvPr/>
        </p:nvSpPr>
        <p:spPr>
          <a:xfrm>
            <a:off x="731223" y="6230445"/>
            <a:ext cx="81125" cy="68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648B039B-3071-4EF7-8A00-0CE03237B6D2}"/>
              </a:ext>
            </a:extLst>
          </p:cNvPr>
          <p:cNvSpPr txBox="1"/>
          <p:nvPr/>
        </p:nvSpPr>
        <p:spPr>
          <a:xfrm>
            <a:off x="5493128" y="2715615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5V</a:t>
            </a: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1A248588-DDE3-47F8-970B-5288FDDC320B}"/>
              </a:ext>
            </a:extLst>
          </p:cNvPr>
          <p:cNvSpPr txBox="1"/>
          <p:nvPr/>
        </p:nvSpPr>
        <p:spPr>
          <a:xfrm>
            <a:off x="7060739" y="1556076"/>
            <a:ext cx="648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Vcc</a:t>
            </a:r>
            <a:endParaRPr lang="de-DE" sz="1200" dirty="0"/>
          </a:p>
        </p:txBody>
      </p:sp>
      <p:sp>
        <p:nvSpPr>
          <p:cNvPr id="132" name="Pfeil: nach rechts 131">
            <a:extLst>
              <a:ext uri="{FF2B5EF4-FFF2-40B4-BE49-F238E27FC236}">
                <a16:creationId xmlns:a16="http://schemas.microsoft.com/office/drawing/2014/main" id="{D0453D3D-C6D5-4D70-87BA-03B4CC6D9711}"/>
              </a:ext>
            </a:extLst>
          </p:cNvPr>
          <p:cNvSpPr/>
          <p:nvPr/>
        </p:nvSpPr>
        <p:spPr>
          <a:xfrm>
            <a:off x="2929401" y="5331801"/>
            <a:ext cx="270757" cy="213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87488133-5C47-42FC-8CB1-81281FB93B93}"/>
              </a:ext>
            </a:extLst>
          </p:cNvPr>
          <p:cNvSpPr txBox="1"/>
          <p:nvPr/>
        </p:nvSpPr>
        <p:spPr>
          <a:xfrm>
            <a:off x="3170584" y="5299951"/>
            <a:ext cx="1043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Zum Aktuator</a:t>
            </a:r>
          </a:p>
        </p:txBody>
      </p:sp>
      <p:sp>
        <p:nvSpPr>
          <p:cNvPr id="135" name="Pfeil: nach oben 134">
            <a:extLst>
              <a:ext uri="{FF2B5EF4-FFF2-40B4-BE49-F238E27FC236}">
                <a16:creationId xmlns:a16="http://schemas.microsoft.com/office/drawing/2014/main" id="{E767F33C-00B2-4520-A4A2-4FF5746BA207}"/>
              </a:ext>
            </a:extLst>
          </p:cNvPr>
          <p:cNvSpPr/>
          <p:nvPr/>
        </p:nvSpPr>
        <p:spPr>
          <a:xfrm>
            <a:off x="2614745" y="5822362"/>
            <a:ext cx="192274" cy="3122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4A8DAE03-9B51-4084-85F5-42E41D28EB8D}"/>
              </a:ext>
            </a:extLst>
          </p:cNvPr>
          <p:cNvSpPr txBox="1"/>
          <p:nvPr/>
        </p:nvSpPr>
        <p:spPr>
          <a:xfrm>
            <a:off x="2744598" y="5873523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Druckluft</a:t>
            </a: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18D08E23-7EBE-4508-87DA-42134B08115E}"/>
              </a:ext>
            </a:extLst>
          </p:cNvPr>
          <p:cNvSpPr txBox="1"/>
          <p:nvPr/>
        </p:nvSpPr>
        <p:spPr>
          <a:xfrm>
            <a:off x="1804695" y="5193301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Gesperrt</a:t>
            </a: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994EB482-8D8C-4976-8AB5-22EDCB11BFB5}"/>
              </a:ext>
            </a:extLst>
          </p:cNvPr>
          <p:cNvCxnSpPr>
            <a:cxnSpLocks/>
          </p:cNvCxnSpPr>
          <p:nvPr/>
        </p:nvCxnSpPr>
        <p:spPr>
          <a:xfrm>
            <a:off x="3340427" y="428363"/>
            <a:ext cx="44974" cy="4172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C58FAB29-5840-49ED-BE1F-5638F65B184B}"/>
              </a:ext>
            </a:extLst>
          </p:cNvPr>
          <p:cNvSpPr txBox="1"/>
          <p:nvPr/>
        </p:nvSpPr>
        <p:spPr>
          <a:xfrm>
            <a:off x="3332773" y="4341407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12V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4F91A4FB-E593-4CC2-9483-C060C4316ECD}"/>
              </a:ext>
            </a:extLst>
          </p:cNvPr>
          <p:cNvSpPr txBox="1"/>
          <p:nvPr/>
        </p:nvSpPr>
        <p:spPr>
          <a:xfrm>
            <a:off x="6256891" y="3170527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Zu ULN2003</a:t>
            </a:r>
          </a:p>
          <a:p>
            <a:endParaRPr lang="de-DE" sz="120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F411A114-EBF9-4E3E-87E3-CE418C87BE41}"/>
              </a:ext>
            </a:extLst>
          </p:cNvPr>
          <p:cNvSpPr txBox="1"/>
          <p:nvPr/>
        </p:nvSpPr>
        <p:spPr>
          <a:xfrm>
            <a:off x="410019" y="1766678"/>
            <a:ext cx="723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Von Pico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4207C2CD-BF90-4407-B24F-8627934146C8}"/>
              </a:ext>
            </a:extLst>
          </p:cNvPr>
          <p:cNvSpPr/>
          <p:nvPr/>
        </p:nvSpPr>
        <p:spPr>
          <a:xfrm>
            <a:off x="9447402" y="1289424"/>
            <a:ext cx="789963" cy="896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FSR400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94E70F8-10B8-4C05-ACB2-4AAFE058ADE0}"/>
              </a:ext>
            </a:extLst>
          </p:cNvPr>
          <p:cNvSpPr/>
          <p:nvPr/>
        </p:nvSpPr>
        <p:spPr>
          <a:xfrm>
            <a:off x="9574180" y="2189166"/>
            <a:ext cx="95074" cy="3789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FA4E25CE-2918-4A40-AFFA-295D00E75F07}"/>
              </a:ext>
            </a:extLst>
          </p:cNvPr>
          <p:cNvSpPr/>
          <p:nvPr/>
        </p:nvSpPr>
        <p:spPr>
          <a:xfrm>
            <a:off x="10016698" y="2185647"/>
            <a:ext cx="95074" cy="672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5E6FF55D-1766-4135-89D4-2C739D4749A4}"/>
              </a:ext>
            </a:extLst>
          </p:cNvPr>
          <p:cNvSpPr txBox="1"/>
          <p:nvPr/>
        </p:nvSpPr>
        <p:spPr>
          <a:xfrm>
            <a:off x="7562159" y="1556075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3,3V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06A2DA0F-AB76-4907-B0F1-15708D9F86C6}"/>
              </a:ext>
            </a:extLst>
          </p:cNvPr>
          <p:cNvSpPr txBox="1"/>
          <p:nvPr/>
        </p:nvSpPr>
        <p:spPr>
          <a:xfrm>
            <a:off x="7508680" y="3041659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GND</a:t>
            </a: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61CC717D-E0B3-440C-8527-0F6B5FADCA9C}"/>
              </a:ext>
            </a:extLst>
          </p:cNvPr>
          <p:cNvCxnSpPr>
            <a:cxnSpLocks/>
          </p:cNvCxnSpPr>
          <p:nvPr/>
        </p:nvCxnSpPr>
        <p:spPr>
          <a:xfrm flipV="1">
            <a:off x="7970098" y="1692917"/>
            <a:ext cx="75035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D2771178-55AD-4E5C-AB02-1B5D0788981D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7955558" y="2858610"/>
            <a:ext cx="2108677" cy="14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F217D5D6-21AF-44BB-A1CB-46FAD7EA276A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8720449" y="2568119"/>
            <a:ext cx="901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EC558734-BD14-423C-9F88-E4583E3FC7F4}"/>
              </a:ext>
            </a:extLst>
          </p:cNvPr>
          <p:cNvCxnSpPr>
            <a:cxnSpLocks/>
          </p:cNvCxnSpPr>
          <p:nvPr/>
        </p:nvCxnSpPr>
        <p:spPr>
          <a:xfrm>
            <a:off x="8720449" y="1692917"/>
            <a:ext cx="0" cy="855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>
            <a:extLst>
              <a:ext uri="{FF2B5EF4-FFF2-40B4-BE49-F238E27FC236}">
                <a16:creationId xmlns:a16="http://schemas.microsoft.com/office/drawing/2014/main" id="{0CB24BB7-3249-42E9-A0A4-08B5F3213657}"/>
              </a:ext>
            </a:extLst>
          </p:cNvPr>
          <p:cNvSpPr/>
          <p:nvPr/>
        </p:nvSpPr>
        <p:spPr>
          <a:xfrm>
            <a:off x="3302126" y="407227"/>
            <a:ext cx="81125" cy="68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59F30261-6237-45C6-9ACA-0C9A47E9D11B}"/>
              </a:ext>
            </a:extLst>
          </p:cNvPr>
          <p:cNvSpPr txBox="1"/>
          <p:nvPr/>
        </p:nvSpPr>
        <p:spPr>
          <a:xfrm>
            <a:off x="7529328" y="2732040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ADC</a:t>
            </a:r>
          </a:p>
        </p:txBody>
      </p:sp>
    </p:spTree>
    <p:extLst>
      <p:ext uri="{BB962C8B-B14F-4D97-AF65-F5344CB8AC3E}">
        <p14:creationId xmlns:p14="http://schemas.microsoft.com/office/powerpoint/2010/main" val="1753186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Breitbild</PresentationFormat>
  <Paragraphs>21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Wolter</dc:creator>
  <cp:lastModifiedBy>Florian Wolter</cp:lastModifiedBy>
  <cp:revision>3</cp:revision>
  <dcterms:created xsi:type="dcterms:W3CDTF">2021-04-25T07:46:23Z</dcterms:created>
  <dcterms:modified xsi:type="dcterms:W3CDTF">2021-05-18T08:59:07Z</dcterms:modified>
</cp:coreProperties>
</file>