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E1317-A034-F42F-C8DE-DB34253D8B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C85212-49D9-2205-0366-DDDD483A4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EA40A2-C4D0-514C-68BA-B001E284D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6F4F8E-4F88-0B46-D887-28F31D9EF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F6F65C-A89F-499A-7220-9FD8470AE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049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BE8BC9-6844-8632-B09E-16D543DDC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7410A1A-731A-0482-8310-6BFB2C9F3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B3549D-16BE-8B33-00F0-84CDE65CD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573D5-ED43-14D6-4553-CC6CBF27F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D44FAF-0CF7-011B-B8E4-D0AB0E4D9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7285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98060B-9243-88C6-DA6B-E5CE9F565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0765A61-DD0E-0974-85E6-7616B9EAF7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AAA315-252F-32FF-5193-D85349C3D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9C46F9-24DE-F265-7F8D-376797593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07C184-C2DF-0D2E-5F34-E0597FBBA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1598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345417-BE90-8A51-F890-BEE8E9140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7E6482-E2D3-6AFA-AA1A-66E6C3A95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15951F-B6A4-DA01-0EC2-3E3E1A73A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862F5A-883F-431B-D691-D93EF8BDC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3F1B2F-E9FF-8BCC-9166-10A6DEED2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582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83E8E1-6C74-9315-3C5F-73227AF90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F00C8C2-B5AA-683C-E0FC-7ADC5E798B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5E81AB-9A99-2230-D5D8-7C2124C37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168858-CDB1-6F62-67FE-EA459D5E1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4F7904-00D0-E8F2-B950-870F249A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425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8D7B83-7BF1-EBDD-6968-FC34CEDCB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C6CFF1-61D1-D11C-993B-9E26DA9B1B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36FF5F-5F5A-3399-1D75-D90160A40B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9283CF-E2DE-9EFF-D208-653A61649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98546E-BC6E-4AE7-0D6D-5F0687670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F114FA-E91E-E9D7-4A0C-8841B8041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8979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2C8AF0-7A3C-FA38-532E-E38AEDC66C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57C6B8-2957-560D-3887-8A4198BBD6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BB5F540-EBC8-33AD-1830-CF68E6408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1D498A3-2432-4712-A482-BD1BA58EF8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DE997C-D836-577D-1EAB-75F058B15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9C4258F-F4DF-9471-BE7B-499597501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87EE1BB-0A5F-2BCF-B49E-35985196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35F4A99-0129-BCD4-A9EF-D29C35A37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364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2C9A66-7624-1ADA-4C39-1FCBAD96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EE3B33-0EBE-EB76-7B84-0AE2B9A72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269C18-AC74-0BF1-20A6-0369BCF65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41F1C7-A146-34AA-CE10-44AB908E7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7484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A50FDF3-670A-16AC-5088-038B1040D0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44E4744-A541-3E53-4726-002E86D64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8B848F-FF51-4354-D0A9-95207064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9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52EBCC-B8CE-0F4E-A36D-A08E6AC96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4BAC7-3FB3-E105-A8DD-D9630D551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FB7E71-AD32-B0B4-0A14-46BBF217C3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765984-105F-28F4-079C-028FF57F5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3923CA-FC2D-4107-566B-64265E651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CF4D74-281B-F01F-9C04-8ECAB7950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033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38771D-F5E0-25C4-AC76-516C804A7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984CEC8-FD0F-0B36-F3F1-8E850EC20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256662-D1B2-E56B-351D-4AA787119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6847A1-C77B-49AD-72D5-1EE434E9C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664422-71C7-E96B-F573-6B269DC7C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468FD7-19AC-3DB6-1D7C-2452E23BA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99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EFACB99-CAEF-6397-8594-4A45451F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06F32B-02D6-850A-C564-C079DADD7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AB60BB-B4D7-ADCB-C84F-EC2D881F7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576387-BE68-4B41-8ACF-7BBDB38B0480}" type="datetimeFigureOut">
              <a:rPr lang="ko-KR" altLang="en-US" smtClean="0"/>
              <a:t>2025-04-17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0B45805-B386-1345-2003-713F473A0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9016DB-A2FF-B837-1119-4A571F318E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62826-AB3B-432F-893D-50D385C327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6928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F6A78BE5-1850-ABE7-E199-E35D02C976BF}"/>
              </a:ext>
            </a:extLst>
          </p:cNvPr>
          <p:cNvSpPr/>
          <p:nvPr/>
        </p:nvSpPr>
        <p:spPr>
          <a:xfrm>
            <a:off x="1340304" y="2124728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Wait</a:t>
            </a:r>
          </a:p>
          <a:p>
            <a:pPr algn="ctr"/>
            <a:r>
              <a:rPr lang="ko-KR" altLang="en-US" sz="900" dirty="0"/>
              <a:t>카운터에서 물건 구매를</a:t>
            </a:r>
            <a:endParaRPr lang="en-US" altLang="ko-KR" sz="900" dirty="0"/>
          </a:p>
          <a:p>
            <a:pPr algn="ctr"/>
            <a:r>
              <a:rPr lang="ko-KR" altLang="en-US" sz="900" dirty="0"/>
              <a:t>대기중인 상태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B9E515CC-E42E-488D-0900-681916868407}"/>
              </a:ext>
            </a:extLst>
          </p:cNvPr>
          <p:cNvSpPr txBox="1"/>
          <p:nvPr/>
        </p:nvSpPr>
        <p:spPr>
          <a:xfrm>
            <a:off x="672583" y="2659265"/>
            <a:ext cx="122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대기열에서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대기 중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A72F00C5-3CAA-A43B-09D5-57ABACC58024}"/>
              </a:ext>
            </a:extLst>
          </p:cNvPr>
          <p:cNvSpPr txBox="1"/>
          <p:nvPr/>
        </p:nvSpPr>
        <p:spPr>
          <a:xfrm>
            <a:off x="2786548" y="2550278"/>
            <a:ext cx="63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구매 완료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73B9DFE-9025-E27D-CDA6-A7DAB7032075}"/>
              </a:ext>
            </a:extLst>
          </p:cNvPr>
          <p:cNvSpPr/>
          <p:nvPr/>
        </p:nvSpPr>
        <p:spPr>
          <a:xfrm>
            <a:off x="3421031" y="2124728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FindSeat</a:t>
            </a:r>
            <a:endParaRPr lang="en-US" altLang="ko-KR" sz="900" dirty="0"/>
          </a:p>
          <a:p>
            <a:pPr algn="ctr"/>
            <a:r>
              <a:rPr lang="ko-KR" altLang="en-US" sz="900" dirty="0"/>
              <a:t>좌석을 찾는 단계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215CECA-10AE-3E8C-3716-5BFC5BCBF804}"/>
              </a:ext>
            </a:extLst>
          </p:cNvPr>
          <p:cNvSpPr/>
          <p:nvPr/>
        </p:nvSpPr>
        <p:spPr>
          <a:xfrm>
            <a:off x="5534997" y="2124728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MoveToSeat</a:t>
            </a:r>
            <a:endParaRPr lang="en-US" altLang="ko-KR" sz="900" dirty="0"/>
          </a:p>
          <a:p>
            <a:pPr algn="ctr"/>
            <a:r>
              <a:rPr lang="ko-KR" altLang="en-US" sz="900" dirty="0"/>
              <a:t>찾은 좌석으로 이동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9101ED5-CAF4-537F-AE01-67FDDB32598E}"/>
              </a:ext>
            </a:extLst>
          </p:cNvPr>
          <p:cNvSpPr/>
          <p:nvPr/>
        </p:nvSpPr>
        <p:spPr>
          <a:xfrm>
            <a:off x="7648963" y="2124728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/>
              <a:t>Eat</a:t>
            </a:r>
            <a:endParaRPr lang="en-US" altLang="ko-KR" sz="900" dirty="0"/>
          </a:p>
          <a:p>
            <a:pPr algn="ctr"/>
            <a:r>
              <a:rPr lang="ko-KR" altLang="en-US" sz="900" dirty="0"/>
              <a:t>착석 후 일정 시간 식사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C64F174-A0DE-4FF7-E5CF-0D745B77FDD5}"/>
              </a:ext>
            </a:extLst>
          </p:cNvPr>
          <p:cNvSpPr/>
          <p:nvPr/>
        </p:nvSpPr>
        <p:spPr>
          <a:xfrm>
            <a:off x="9762929" y="2124728"/>
            <a:ext cx="1446245" cy="7931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Exit</a:t>
            </a:r>
          </a:p>
          <a:p>
            <a:pPr algn="ctr"/>
            <a:r>
              <a:rPr lang="ko-KR" altLang="en-US" sz="900" dirty="0"/>
              <a:t>식사를 마치고 퇴장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FA160AD3-F278-F09B-BEE6-57A82DC240AF}"/>
              </a:ext>
            </a:extLst>
          </p:cNvPr>
          <p:cNvCxnSpPr>
            <a:stCxn id="8" idx="3"/>
            <a:endCxn id="11" idx="1"/>
          </p:cNvCxnSpPr>
          <p:nvPr/>
        </p:nvCxnSpPr>
        <p:spPr>
          <a:xfrm>
            <a:off x="2786549" y="2521279"/>
            <a:ext cx="6344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F7A06EE6-E6C9-63CA-A5E6-DB027AD853CB}"/>
              </a:ext>
            </a:extLst>
          </p:cNvPr>
          <p:cNvCxnSpPr>
            <a:stCxn id="11" idx="3"/>
            <a:endCxn id="13" idx="1"/>
          </p:cNvCxnSpPr>
          <p:nvPr/>
        </p:nvCxnSpPr>
        <p:spPr>
          <a:xfrm>
            <a:off x="4867276" y="2521279"/>
            <a:ext cx="66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5D0F6E1E-6827-C914-35FB-7E1ECE2B28BF}"/>
              </a:ext>
            </a:extLst>
          </p:cNvPr>
          <p:cNvCxnSpPr>
            <a:stCxn id="13" idx="3"/>
            <a:endCxn id="15" idx="1"/>
          </p:cNvCxnSpPr>
          <p:nvPr/>
        </p:nvCxnSpPr>
        <p:spPr>
          <a:xfrm>
            <a:off x="6981242" y="2521279"/>
            <a:ext cx="66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6116A341-AD14-D092-9C96-CBDF89347DD2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>
            <a:off x="9095208" y="2521279"/>
            <a:ext cx="66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1740485-C310-03ED-731D-C52EF6626CFB}"/>
              </a:ext>
            </a:extLst>
          </p:cNvPr>
          <p:cNvSpPr/>
          <p:nvPr/>
        </p:nvSpPr>
        <p:spPr>
          <a:xfrm>
            <a:off x="1340303" y="3592554"/>
            <a:ext cx="1446245" cy="793102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 err="1"/>
              <a:t>CustomerLineController</a:t>
            </a:r>
            <a:endParaRPr lang="ko-KR" altLang="en-US" sz="9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EB2EAC-6973-9C7F-C4B0-50D1122452B3}"/>
              </a:ext>
            </a:extLst>
          </p:cNvPr>
          <p:cNvCxnSpPr>
            <a:stCxn id="32" idx="0"/>
            <a:endCxn id="8" idx="2"/>
          </p:cNvCxnSpPr>
          <p:nvPr/>
        </p:nvCxnSpPr>
        <p:spPr>
          <a:xfrm flipV="1">
            <a:off x="2063426" y="2917830"/>
            <a:ext cx="1" cy="67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610DADC-C40F-5A5D-0C02-10BE2AB727A1}"/>
              </a:ext>
            </a:extLst>
          </p:cNvPr>
          <p:cNvSpPr txBox="1"/>
          <p:nvPr/>
        </p:nvSpPr>
        <p:spPr>
          <a:xfrm>
            <a:off x="2063425" y="3147470"/>
            <a:ext cx="155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 err="1"/>
              <a:t>대기열</a:t>
            </a:r>
            <a:r>
              <a:rPr lang="ko-KR" altLang="en-US" sz="800" b="1" dirty="0"/>
              <a:t> 위치 관리</a:t>
            </a:r>
          </a:p>
        </p:txBody>
      </p:sp>
      <p:cxnSp>
        <p:nvCxnSpPr>
          <p:cNvPr id="40" name="연결선: 꺾임 39">
            <a:extLst>
              <a:ext uri="{FF2B5EF4-FFF2-40B4-BE49-F238E27FC236}">
                <a16:creationId xmlns:a16="http://schemas.microsoft.com/office/drawing/2014/main" id="{CC5A8FE5-FB66-A43E-6B63-A5756EE9257A}"/>
              </a:ext>
            </a:extLst>
          </p:cNvPr>
          <p:cNvCxnSpPr>
            <a:cxnSpLocks/>
          </p:cNvCxnSpPr>
          <p:nvPr/>
        </p:nvCxnSpPr>
        <p:spPr>
          <a:xfrm rot="10800000">
            <a:off x="1320662" y="2441290"/>
            <a:ext cx="536516" cy="217975"/>
          </a:xfrm>
          <a:prstGeom prst="bentConnector3">
            <a:avLst>
              <a:gd name="adj1" fmla="val 16130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연결선: 꺾임 42">
            <a:extLst>
              <a:ext uri="{FF2B5EF4-FFF2-40B4-BE49-F238E27FC236}">
                <a16:creationId xmlns:a16="http://schemas.microsoft.com/office/drawing/2014/main" id="{4F896BB8-3DBA-ECA6-44FE-9C0DF69C100E}"/>
              </a:ext>
            </a:extLst>
          </p:cNvPr>
          <p:cNvCxnSpPr>
            <a:cxnSpLocks/>
            <a:endCxn id="32" idx="3"/>
          </p:cNvCxnSpPr>
          <p:nvPr/>
        </p:nvCxnSpPr>
        <p:spPr>
          <a:xfrm rot="10800000" flipV="1">
            <a:off x="2786549" y="2515003"/>
            <a:ext cx="2397293" cy="1474102"/>
          </a:xfrm>
          <a:prstGeom prst="bentConnector3">
            <a:avLst>
              <a:gd name="adj1" fmla="val -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35B26AE-3808-F06B-C058-A4F05CB460B6}"/>
              </a:ext>
            </a:extLst>
          </p:cNvPr>
          <p:cNvSpPr txBox="1"/>
          <p:nvPr/>
        </p:nvSpPr>
        <p:spPr>
          <a:xfrm>
            <a:off x="4859890" y="2158308"/>
            <a:ext cx="63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 :</a:t>
            </a:r>
          </a:p>
          <a:p>
            <a:r>
              <a:rPr lang="ko-KR" altLang="en-US" sz="800" b="1" dirty="0">
                <a:solidFill>
                  <a:srgbClr val="00B050"/>
                </a:solidFill>
              </a:rPr>
              <a:t>객체 찾음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9CD83EF-8907-4F04-88B6-8026255BCF3D}"/>
              </a:ext>
            </a:extLst>
          </p:cNvPr>
          <p:cNvSpPr txBox="1"/>
          <p:nvPr/>
        </p:nvSpPr>
        <p:spPr>
          <a:xfrm>
            <a:off x="5216735" y="3669213"/>
            <a:ext cx="6344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00B050"/>
                </a:solidFill>
              </a:rPr>
              <a:t>Y</a:t>
            </a:r>
            <a:r>
              <a:rPr lang="ko-KR" altLang="en-US" sz="800" b="1" dirty="0">
                <a:solidFill>
                  <a:srgbClr val="00B050"/>
                </a:solidFill>
              </a:rPr>
              <a:t> </a:t>
            </a:r>
            <a:r>
              <a:rPr lang="en-US" altLang="ko-KR" sz="800" b="1" dirty="0">
                <a:solidFill>
                  <a:srgbClr val="00B050"/>
                </a:solidFill>
              </a:rPr>
              <a:t>:</a:t>
            </a:r>
          </a:p>
          <a:p>
            <a:r>
              <a:rPr lang="en-US" altLang="ko-KR" sz="800" b="1" dirty="0">
                <a:solidFill>
                  <a:srgbClr val="00B050"/>
                </a:solidFill>
              </a:rPr>
              <a:t>Pop</a:t>
            </a:r>
            <a:r>
              <a:rPr lang="ko-KR" altLang="en-US" sz="800" b="1" dirty="0">
                <a:solidFill>
                  <a:srgbClr val="00B050"/>
                </a:solidFill>
              </a:rPr>
              <a:t> 호출</a:t>
            </a:r>
          </a:p>
        </p:txBody>
      </p:sp>
      <p:cxnSp>
        <p:nvCxnSpPr>
          <p:cNvPr id="53" name="연결선: 꺾임 52">
            <a:extLst>
              <a:ext uri="{FF2B5EF4-FFF2-40B4-BE49-F238E27FC236}">
                <a16:creationId xmlns:a16="http://schemas.microsoft.com/office/drawing/2014/main" id="{A1600A54-D75E-4086-3F72-D0A156EB9708}"/>
              </a:ext>
            </a:extLst>
          </p:cNvPr>
          <p:cNvCxnSpPr>
            <a:cxnSpLocks/>
          </p:cNvCxnSpPr>
          <p:nvPr/>
        </p:nvCxnSpPr>
        <p:spPr>
          <a:xfrm rot="5400000">
            <a:off x="3856831" y="2536297"/>
            <a:ext cx="527673" cy="271675"/>
          </a:xfrm>
          <a:prstGeom prst="bentConnector3">
            <a:avLst>
              <a:gd name="adj1" fmla="val 18969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D51A615-FCBB-2756-DD29-920A53062D86}"/>
              </a:ext>
            </a:extLst>
          </p:cNvPr>
          <p:cNvSpPr txBox="1"/>
          <p:nvPr/>
        </p:nvSpPr>
        <p:spPr>
          <a:xfrm>
            <a:off x="4243765" y="2977386"/>
            <a:ext cx="12273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b="1" dirty="0">
                <a:solidFill>
                  <a:srgbClr val="FF0000"/>
                </a:solidFill>
              </a:rPr>
              <a:t>N :</a:t>
            </a:r>
          </a:p>
          <a:p>
            <a:r>
              <a:rPr lang="ko-KR" altLang="en-US" sz="800" b="1" dirty="0">
                <a:solidFill>
                  <a:srgbClr val="FF0000"/>
                </a:solidFill>
              </a:rPr>
              <a:t>객체 찾을 때까지</a:t>
            </a:r>
            <a:endParaRPr lang="en-US" altLang="ko-KR" sz="800" b="1" dirty="0">
              <a:solidFill>
                <a:srgbClr val="FF0000"/>
              </a:solidFill>
            </a:endParaRPr>
          </a:p>
          <a:p>
            <a:r>
              <a:rPr lang="ko-KR" altLang="en-US" sz="800" b="1" dirty="0">
                <a:solidFill>
                  <a:srgbClr val="FF0000"/>
                </a:solidFill>
              </a:rPr>
              <a:t>대기</a:t>
            </a:r>
          </a:p>
        </p:txBody>
      </p: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3F0DAE4A-DC5E-913C-0A12-2F970D34CFB2}"/>
              </a:ext>
            </a:extLst>
          </p:cNvPr>
          <p:cNvCxnSpPr>
            <a:cxnSpLocks/>
          </p:cNvCxnSpPr>
          <p:nvPr/>
        </p:nvCxnSpPr>
        <p:spPr>
          <a:xfrm rot="10800000" flipV="1">
            <a:off x="8076317" y="2911554"/>
            <a:ext cx="2397293" cy="1474102"/>
          </a:xfrm>
          <a:prstGeom prst="bentConnector3">
            <a:avLst>
              <a:gd name="adj1" fmla="val -59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2B60F9A5-1B0C-8DCC-77C3-DA77A0E6D996}"/>
              </a:ext>
            </a:extLst>
          </p:cNvPr>
          <p:cNvSpPr txBox="1"/>
          <p:nvPr/>
        </p:nvSpPr>
        <p:spPr>
          <a:xfrm>
            <a:off x="8319158" y="4083641"/>
            <a:ext cx="15521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일정 위치 도달 시 </a:t>
            </a:r>
            <a:r>
              <a:rPr lang="ko-KR" altLang="en-US" sz="800" b="1" dirty="0" err="1"/>
              <a:t>풀링</a:t>
            </a:r>
            <a:r>
              <a:rPr lang="ko-KR" altLang="en-US" sz="800" b="1" dirty="0"/>
              <a:t> 반환</a:t>
            </a:r>
          </a:p>
        </p:txBody>
      </p:sp>
    </p:spTree>
    <p:extLst>
      <p:ext uri="{BB962C8B-B14F-4D97-AF65-F5344CB8AC3E}">
        <p14:creationId xmlns:p14="http://schemas.microsoft.com/office/powerpoint/2010/main" val="203511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</Words>
  <Application>Microsoft Office PowerPoint</Application>
  <PresentationFormat>와이드스크린</PresentationFormat>
  <Paragraphs>26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명환 곽</dc:creator>
  <cp:lastModifiedBy>명환 곽</cp:lastModifiedBy>
  <cp:revision>64</cp:revision>
  <dcterms:created xsi:type="dcterms:W3CDTF">2025-04-17T05:18:14Z</dcterms:created>
  <dcterms:modified xsi:type="dcterms:W3CDTF">2025-04-17T11:25:07Z</dcterms:modified>
</cp:coreProperties>
</file>