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1317-A034-F42F-C8DE-DB34253D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85212-49D9-2205-0366-DDDD483A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A40A2-C4D0-514C-68BA-B001E284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F4F8E-4F88-0B46-D887-28F31D9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F65C-A89F-499A-7220-9FD8470A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4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8BC9-6844-8632-B09E-16D543D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10A1A-731A-0482-8310-6BFB2C9F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3549D-16BE-8B33-00F0-84CDE65C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73D5-ED43-14D6-4553-CC6CBF27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44FAF-0CF7-011B-B8E4-D0AB0E4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8060B-9243-88C6-DA6B-E5CE9F565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65A61-DD0E-0974-85E6-7616B9EA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AA315-252F-32FF-5193-D85349C3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C46F9-24DE-F265-7F8D-37679759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7C184-C2DF-0D2E-5F34-E0597FBB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9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45417-BE90-8A51-F890-BEE8E914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6482-E2D3-6AFA-AA1A-66E6C3A9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5951F-B6A4-DA01-0EC2-3E3E1A73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2F5A-883F-431B-D691-D93EF8BD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F1B2F-E9FF-8BCC-9166-10A6DEED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8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3E8E1-6C74-9315-3C5F-73227AF9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0C8C2-B5AA-683C-E0FC-7ADC5E79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E81AB-9A99-2230-D5D8-7C2124C3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8858-CDB1-6F62-67FE-EA459D5E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F7904-00D0-E8F2-B950-870F249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D7B83-7BF1-EBDD-6968-FC34CEDC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6CFF1-61D1-D11C-993B-9E26DA9B1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6FF5F-5F5A-3399-1D75-D90160A4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283CF-E2DE-9EFF-D208-653A6164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8546E-BC6E-4AE7-0D6D-5F068767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114FA-E91E-E9D7-4A0C-8841B80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7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C8AF0-7A3C-FA38-532E-E38AEDC6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7C6B8-2957-560D-3887-8A4198BB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5F540-EBC8-33AD-1830-CF68E6408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D498A3-2432-4712-A482-BD1BA58E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DE997C-D836-577D-1EAB-75F058B15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C4258F-F4DF-9471-BE7B-49959750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EE1BB-0A5F-2BCF-B49E-35985196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5F4A99-0129-BCD4-A9EF-D29C35A3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4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C9A66-7624-1ADA-4C39-1FCBAD96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EE3B33-0EBE-EB76-7B84-0AE2B9A7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269C18-AC74-0BF1-20A6-0369BCF6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1F1C7-A146-34AA-CE10-44AB908E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8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50FDF3-670A-16AC-5088-038B1040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4E4744-A541-3E53-4726-002E86D6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B848F-FF51-4354-D0A9-9520706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2EBCC-B8CE-0F4E-A36D-A08E6AC9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4BAC7-3FB3-E105-A8DD-D9630D55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B7E71-AD32-B0B4-0A14-46BBF217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65984-105F-28F4-079C-028FF57F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923CA-FC2D-4107-566B-64265E6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F4D74-281B-F01F-9C04-8ECAB795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771D-F5E0-25C4-AC76-516C804A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4CEC8-FD0F-0B36-F3F1-8E850EC20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56662-D1B2-E56B-351D-4AA78711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847A1-C77B-49AD-72D5-1EE434E9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64422-71C7-E96B-F573-6B269DC7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68FD7-19AC-3DB6-1D7C-2452E23B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ACB99-CAEF-6397-8594-4A45451F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6F32B-02D6-850A-C564-C079DADD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B60BB-B4D7-ADCB-C84F-EC2D881F7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45805-B386-1345-2003-713F473A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016DB-A2FF-B837-1119-4A571F318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2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154CA379-BC40-5873-C888-93572A82C2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022706" y="2241279"/>
            <a:ext cx="713069" cy="265730"/>
          </a:xfrm>
          <a:prstGeom prst="bentConnector3">
            <a:avLst>
              <a:gd name="adj1" fmla="val 167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DF17D0-C790-45E3-886D-F98F448BE9BA}"/>
              </a:ext>
            </a:extLst>
          </p:cNvPr>
          <p:cNvSpPr/>
          <p:nvPr/>
        </p:nvSpPr>
        <p:spPr>
          <a:xfrm>
            <a:off x="1105674" y="1003041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FindWork</a:t>
            </a:r>
            <a:endParaRPr lang="en-US" altLang="ko-KR" sz="1000" dirty="0"/>
          </a:p>
          <a:p>
            <a:pPr algn="ctr"/>
            <a:r>
              <a:rPr lang="ko-KR" altLang="en-US" sz="1000" dirty="0"/>
              <a:t>자원을 캘 객체 찾기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8EC57E-67A2-C7ED-630E-A4AACC7B1E35}"/>
              </a:ext>
            </a:extLst>
          </p:cNvPr>
          <p:cNvSpPr/>
          <p:nvPr/>
        </p:nvSpPr>
        <p:spPr>
          <a:xfrm>
            <a:off x="1105674" y="2360645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MoveToWork</a:t>
            </a:r>
            <a:endParaRPr lang="en-US" altLang="ko-KR" sz="1000" dirty="0"/>
          </a:p>
          <a:p>
            <a:pPr algn="ctr"/>
            <a:r>
              <a:rPr lang="ko-KR" altLang="en-US" sz="1000" dirty="0"/>
              <a:t>찾은 객체로 이동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0EAAE2-D639-52AC-B82B-D806F545D688}"/>
              </a:ext>
            </a:extLst>
          </p:cNvPr>
          <p:cNvSpPr/>
          <p:nvPr/>
        </p:nvSpPr>
        <p:spPr>
          <a:xfrm>
            <a:off x="1105674" y="3718249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Work</a:t>
            </a:r>
          </a:p>
          <a:p>
            <a:pPr algn="ctr"/>
            <a:r>
              <a:rPr lang="ko-KR" altLang="en-US" sz="1000" dirty="0"/>
              <a:t>객체에 따른 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D89932-94B0-EAAD-8397-14256281CC8D}"/>
              </a:ext>
            </a:extLst>
          </p:cNvPr>
          <p:cNvSpPr/>
          <p:nvPr/>
        </p:nvSpPr>
        <p:spPr>
          <a:xfrm>
            <a:off x="3444349" y="3718249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PickUpItems</a:t>
            </a:r>
            <a:endParaRPr lang="en-US" altLang="ko-KR" sz="1000" dirty="0"/>
          </a:p>
          <a:p>
            <a:pPr algn="ctr"/>
            <a:r>
              <a:rPr lang="ko-KR" altLang="en-US" sz="1000" dirty="0"/>
              <a:t>주변 아이템 줍기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A78BE5-1850-ABE7-E199-E35D02C976BF}"/>
              </a:ext>
            </a:extLst>
          </p:cNvPr>
          <p:cNvSpPr/>
          <p:nvPr/>
        </p:nvSpPr>
        <p:spPr>
          <a:xfrm>
            <a:off x="5884314" y="3722914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FindInputStorage</a:t>
            </a:r>
            <a:endParaRPr lang="en-US" altLang="ko-KR" sz="1000" dirty="0"/>
          </a:p>
          <a:p>
            <a:pPr algn="ctr"/>
            <a:r>
              <a:rPr lang="ko-KR" altLang="en-US" sz="1000" dirty="0"/>
              <a:t>아이템 적재할</a:t>
            </a:r>
            <a:endParaRPr lang="en-US" altLang="ko-KR" sz="1000" dirty="0"/>
          </a:p>
          <a:p>
            <a:pPr algn="ctr"/>
            <a:r>
              <a:rPr lang="ko-KR" altLang="en-US" sz="1000" dirty="0"/>
              <a:t>객체 찾기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4A1382-374C-896D-8169-1E7E6D81F324}"/>
              </a:ext>
            </a:extLst>
          </p:cNvPr>
          <p:cNvSpPr/>
          <p:nvPr/>
        </p:nvSpPr>
        <p:spPr>
          <a:xfrm>
            <a:off x="7896617" y="3718249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MoveTo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InputStorage</a:t>
            </a:r>
            <a:endParaRPr lang="en-US" altLang="ko-KR" sz="1000" dirty="0"/>
          </a:p>
          <a:p>
            <a:pPr algn="ctr"/>
            <a:r>
              <a:rPr lang="ko-KR" altLang="en-US" sz="1000" dirty="0"/>
              <a:t>찾은 객체로 이동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5EE2D7-3093-0E1C-47A5-CC4FFF2A4DA7}"/>
              </a:ext>
            </a:extLst>
          </p:cNvPr>
          <p:cNvSpPr/>
          <p:nvPr/>
        </p:nvSpPr>
        <p:spPr>
          <a:xfrm>
            <a:off x="9666320" y="3718249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StoreInputItems</a:t>
            </a:r>
            <a:endParaRPr lang="en-US" altLang="ko-KR" sz="1000" dirty="0"/>
          </a:p>
          <a:p>
            <a:pPr algn="ctr"/>
            <a:r>
              <a:rPr lang="ko-KR" altLang="en-US" sz="1000" dirty="0"/>
              <a:t>적재소에 맞는 아이템 적재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85C1E168-1832-32DE-7502-F4302F164DDB}"/>
              </a:ext>
            </a:extLst>
          </p:cNvPr>
          <p:cNvCxnSpPr>
            <a:cxnSpLocks/>
            <a:stCxn id="7" idx="0"/>
          </p:cNvCxnSpPr>
          <p:nvPr/>
        </p:nvCxnSpPr>
        <p:spPr>
          <a:xfrm rot="16200000" flipV="1">
            <a:off x="2295226" y="1846003"/>
            <a:ext cx="2127381" cy="1617112"/>
          </a:xfrm>
          <a:prstGeom prst="bentConnector3">
            <a:avLst>
              <a:gd name="adj1" fmla="val 99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620E362-0A87-C111-D1A0-A9F6E48CA6A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828796" y="1796143"/>
            <a:ext cx="1" cy="56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B655767-EC28-8125-287E-9C292E63226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828797" y="3153747"/>
            <a:ext cx="0" cy="56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2E07AB2-9218-B2BF-0BF6-40D25685F60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551919" y="4114800"/>
            <a:ext cx="892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17E077-AAD9-9617-E824-ED22B84425BA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890594" y="4114800"/>
            <a:ext cx="993720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F1F272-F783-35D8-A5E5-9E500E408C9F}"/>
              </a:ext>
            </a:extLst>
          </p:cNvPr>
          <p:cNvCxnSpPr>
            <a:cxnSpLocks/>
          </p:cNvCxnSpPr>
          <p:nvPr/>
        </p:nvCxnSpPr>
        <p:spPr>
          <a:xfrm flipV="1">
            <a:off x="7330559" y="4114800"/>
            <a:ext cx="566058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41ABA0-170C-5D50-05B0-2D27DBC13C6E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9342862" y="4114800"/>
            <a:ext cx="323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E71A9C-E7C9-6BFF-3C4E-219CC7E2E1ED}"/>
              </a:ext>
            </a:extLst>
          </p:cNvPr>
          <p:cNvSpPr/>
          <p:nvPr/>
        </p:nvSpPr>
        <p:spPr>
          <a:xfrm>
            <a:off x="5884313" y="1082350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FindOutputStorage</a:t>
            </a:r>
            <a:endParaRPr lang="en-US" altLang="ko-KR" sz="1000" dirty="0"/>
          </a:p>
          <a:p>
            <a:pPr algn="ctr"/>
            <a:r>
              <a:rPr lang="ko-KR" altLang="en-US" sz="1000" dirty="0"/>
              <a:t>적재된 </a:t>
            </a:r>
            <a:r>
              <a:rPr lang="ko-KR" altLang="en-US" sz="1000" dirty="0" err="1"/>
              <a:t>적재소</a:t>
            </a:r>
            <a:endParaRPr lang="en-US" altLang="ko-KR" sz="1000" dirty="0"/>
          </a:p>
          <a:p>
            <a:pPr algn="ctr"/>
            <a:r>
              <a:rPr lang="ko-KR" altLang="en-US" sz="1000" dirty="0"/>
              <a:t>객체 찾기</a:t>
            </a: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1D4120C-B70E-34CE-097C-99C203AAF9FD}"/>
              </a:ext>
            </a:extLst>
          </p:cNvPr>
          <p:cNvCxnSpPr>
            <a:stCxn id="28" idx="0"/>
            <a:endCxn id="4" idx="3"/>
          </p:cNvCxnSpPr>
          <p:nvPr/>
        </p:nvCxnSpPr>
        <p:spPr>
          <a:xfrm rot="16200000" flipH="1" flipV="1">
            <a:off x="4421057" y="-786788"/>
            <a:ext cx="317242" cy="4055517"/>
          </a:xfrm>
          <a:prstGeom prst="bentConnector4">
            <a:avLst>
              <a:gd name="adj1" fmla="val -72059"/>
              <a:gd name="adj2" fmla="val 589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2F90D7-0E9F-B701-B00D-AFB1B00E129B}"/>
              </a:ext>
            </a:extLst>
          </p:cNvPr>
          <p:cNvSpPr/>
          <p:nvPr/>
        </p:nvSpPr>
        <p:spPr>
          <a:xfrm>
            <a:off x="7896616" y="2015413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MoveTo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OutputStorage</a:t>
            </a:r>
            <a:endParaRPr lang="en-US" altLang="ko-KR" sz="1000" dirty="0"/>
          </a:p>
          <a:p>
            <a:pPr algn="ctr"/>
            <a:r>
              <a:rPr lang="ko-KR" altLang="en-US" sz="1000" dirty="0"/>
              <a:t>찾은 객체로 이동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5F00471-58C5-E5CC-9B59-F7A0B8CD55CC}"/>
              </a:ext>
            </a:extLst>
          </p:cNvPr>
          <p:cNvSpPr/>
          <p:nvPr/>
        </p:nvSpPr>
        <p:spPr>
          <a:xfrm>
            <a:off x="9666318" y="2020078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StoreOutputItems</a:t>
            </a:r>
            <a:endParaRPr lang="en-US" altLang="ko-KR" sz="1000" dirty="0"/>
          </a:p>
          <a:p>
            <a:pPr algn="ctr"/>
            <a:r>
              <a:rPr lang="ko-KR" altLang="en-US" sz="1000" dirty="0"/>
              <a:t>적재소에 적재된</a:t>
            </a:r>
            <a:endParaRPr lang="en-US" altLang="ko-KR" sz="1000" dirty="0"/>
          </a:p>
          <a:p>
            <a:pPr algn="ctr"/>
            <a:r>
              <a:rPr lang="ko-KR" altLang="en-US" sz="1000" dirty="0"/>
              <a:t>아이템 적재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48A2FF4-08EA-74DE-8895-48724EA18468}"/>
              </a:ext>
            </a:extLst>
          </p:cNvPr>
          <p:cNvCxnSpPr>
            <a:stCxn id="10" idx="0"/>
            <a:endCxn id="28" idx="2"/>
          </p:cNvCxnSpPr>
          <p:nvPr/>
        </p:nvCxnSpPr>
        <p:spPr>
          <a:xfrm rot="16200000" flipV="1">
            <a:off x="7577042" y="905847"/>
            <a:ext cx="1842797" cy="3782007"/>
          </a:xfrm>
          <a:prstGeom prst="bentConnector3">
            <a:avLst>
              <a:gd name="adj1" fmla="val 15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589FFC83-B453-DEB2-30E3-85BA8B19F2F5}"/>
              </a:ext>
            </a:extLst>
          </p:cNvPr>
          <p:cNvCxnSpPr>
            <a:stCxn id="28" idx="3"/>
            <a:endCxn id="41" idx="1"/>
          </p:cNvCxnSpPr>
          <p:nvPr/>
        </p:nvCxnSpPr>
        <p:spPr>
          <a:xfrm>
            <a:off x="7330558" y="1478901"/>
            <a:ext cx="566058" cy="933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FF374E9-CC6E-DD8D-8271-C125D8D1D2A4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9342861" y="2411964"/>
            <a:ext cx="323457" cy="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2810D1A-131F-4E31-FA2E-85459D1FFE13}"/>
              </a:ext>
            </a:extLst>
          </p:cNvPr>
          <p:cNvSpPr txBox="1"/>
          <p:nvPr/>
        </p:nvSpPr>
        <p:spPr>
          <a:xfrm>
            <a:off x="4157362" y="3292966"/>
            <a:ext cx="145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거리 내 아이템 없음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E53CE3-A545-1081-ADA2-15E218694589}"/>
              </a:ext>
            </a:extLst>
          </p:cNvPr>
          <p:cNvSpPr txBox="1"/>
          <p:nvPr/>
        </p:nvSpPr>
        <p:spPr>
          <a:xfrm>
            <a:off x="4944631" y="4141079"/>
            <a:ext cx="12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아이템 찾음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7ABEA0E2-B7CE-2DDF-A3DC-0EB20C7D44E8}"/>
              </a:ext>
            </a:extLst>
          </p:cNvPr>
          <p:cNvCxnSpPr>
            <a:cxnSpLocks/>
          </p:cNvCxnSpPr>
          <p:nvPr/>
        </p:nvCxnSpPr>
        <p:spPr>
          <a:xfrm rot="10800000">
            <a:off x="1105674" y="1348277"/>
            <a:ext cx="536516" cy="217975"/>
          </a:xfrm>
          <a:prstGeom prst="bentConnector3">
            <a:avLst>
              <a:gd name="adj1" fmla="val 16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30286F5-42F8-F423-C986-C54E7B265A72}"/>
              </a:ext>
            </a:extLst>
          </p:cNvPr>
          <p:cNvSpPr txBox="1"/>
          <p:nvPr/>
        </p:nvSpPr>
        <p:spPr>
          <a:xfrm>
            <a:off x="1825683" y="1853416"/>
            <a:ext cx="12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객체 찾음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E76B34-A789-645E-78AC-0E3D43C1F477}"/>
              </a:ext>
            </a:extLst>
          </p:cNvPr>
          <p:cNvSpPr txBox="1"/>
          <p:nvPr/>
        </p:nvSpPr>
        <p:spPr>
          <a:xfrm>
            <a:off x="434455" y="1497562"/>
            <a:ext cx="80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객체 없음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6FBCB187-9BC5-5988-E4CE-EEDA2F4C0EFB}"/>
              </a:ext>
            </a:extLst>
          </p:cNvPr>
          <p:cNvCxnSpPr>
            <a:cxnSpLocks/>
          </p:cNvCxnSpPr>
          <p:nvPr/>
        </p:nvCxnSpPr>
        <p:spPr>
          <a:xfrm rot="10800000">
            <a:off x="1116753" y="4032091"/>
            <a:ext cx="536516" cy="217975"/>
          </a:xfrm>
          <a:prstGeom prst="bentConnector3">
            <a:avLst>
              <a:gd name="adj1" fmla="val 16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CA02305-CBE5-E9FB-687E-D4715F5E13E9}"/>
              </a:ext>
            </a:extLst>
          </p:cNvPr>
          <p:cNvSpPr txBox="1"/>
          <p:nvPr/>
        </p:nvSpPr>
        <p:spPr>
          <a:xfrm>
            <a:off x="2564167" y="4141079"/>
            <a:ext cx="12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en-US" altLang="ko-KR" sz="800" b="1" dirty="0" err="1">
                <a:solidFill>
                  <a:srgbClr val="00B050"/>
                </a:solidFill>
              </a:rPr>
              <a:t>IsDead</a:t>
            </a:r>
            <a:r>
              <a:rPr lang="en-US" altLang="ko-KR" sz="800" b="1" dirty="0">
                <a:solidFill>
                  <a:srgbClr val="00B050"/>
                </a:solidFill>
              </a:rPr>
              <a:t> == true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AE1BDB-8D25-9F75-434D-A3C5AB21C596}"/>
              </a:ext>
            </a:extLst>
          </p:cNvPr>
          <p:cNvSpPr txBox="1"/>
          <p:nvPr/>
        </p:nvSpPr>
        <p:spPr>
          <a:xfrm>
            <a:off x="185837" y="4180414"/>
            <a:ext cx="145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en-US" altLang="ko-KR" sz="800" b="1" dirty="0" err="1">
                <a:solidFill>
                  <a:srgbClr val="FF0000"/>
                </a:solidFill>
              </a:rPr>
              <a:t>IsDead</a:t>
            </a:r>
            <a:r>
              <a:rPr lang="en-US" altLang="ko-KR" sz="800" b="1" dirty="0">
                <a:solidFill>
                  <a:srgbClr val="FF0000"/>
                </a:solidFill>
              </a:rPr>
              <a:t> == false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0E84B38-794D-3115-E974-32723B53749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14172" y="4244138"/>
            <a:ext cx="310953" cy="238707"/>
          </a:xfrm>
          <a:prstGeom prst="bentConnector3">
            <a:avLst>
              <a:gd name="adj1" fmla="val 254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9E3FAE6-E604-986D-3915-D4EBD15095AB}"/>
              </a:ext>
            </a:extLst>
          </p:cNvPr>
          <p:cNvSpPr txBox="1"/>
          <p:nvPr/>
        </p:nvSpPr>
        <p:spPr>
          <a:xfrm>
            <a:off x="5884313" y="4602745"/>
            <a:ext cx="80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객체 없음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6A5634A-E6B8-8FD4-43B0-C70DF0EBE727}"/>
              </a:ext>
            </a:extLst>
          </p:cNvPr>
          <p:cNvSpPr txBox="1"/>
          <p:nvPr/>
        </p:nvSpPr>
        <p:spPr>
          <a:xfrm>
            <a:off x="7297796" y="4155143"/>
            <a:ext cx="12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객체 찾음</a:t>
            </a: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2CA0CC0-A95A-B4DF-F0B6-946C1836A1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99189" y="4223372"/>
            <a:ext cx="310953" cy="238707"/>
          </a:xfrm>
          <a:prstGeom prst="bentConnector3">
            <a:avLst>
              <a:gd name="adj1" fmla="val 254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9E515CC-E42E-488D-0900-681916868407}"/>
              </a:ext>
            </a:extLst>
          </p:cNvPr>
          <p:cNvSpPr txBox="1"/>
          <p:nvPr/>
        </p:nvSpPr>
        <p:spPr>
          <a:xfrm>
            <a:off x="9852972" y="4935744"/>
            <a:ext cx="122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적재소에 적재할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아이템 존재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72F00C5-3CAA-A43B-09D5-57ABACC58024}"/>
              </a:ext>
            </a:extLst>
          </p:cNvPr>
          <p:cNvSpPr txBox="1"/>
          <p:nvPr/>
        </p:nvSpPr>
        <p:spPr>
          <a:xfrm>
            <a:off x="10389440" y="3425022"/>
            <a:ext cx="155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적재소에 적재할 아이템 없음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064A416-2549-6E96-26E7-156A5DAF2C60}"/>
              </a:ext>
            </a:extLst>
          </p:cNvPr>
          <p:cNvSpPr txBox="1"/>
          <p:nvPr/>
        </p:nvSpPr>
        <p:spPr>
          <a:xfrm>
            <a:off x="5387454" y="502941"/>
            <a:ext cx="1446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적재 가능한 </a:t>
            </a:r>
            <a:r>
              <a:rPr lang="ko-KR" altLang="en-US" sz="800" b="1" dirty="0" err="1">
                <a:solidFill>
                  <a:srgbClr val="FF0000"/>
                </a:solidFill>
              </a:rPr>
              <a:t>적재소</a:t>
            </a:r>
            <a:r>
              <a:rPr lang="ko-KR" altLang="en-US" sz="800" b="1" dirty="0">
                <a:solidFill>
                  <a:srgbClr val="FF0000"/>
                </a:solidFill>
              </a:rPr>
              <a:t> 없음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2D7D47A-16EA-F63A-010E-408FAEEB460C}"/>
              </a:ext>
            </a:extLst>
          </p:cNvPr>
          <p:cNvSpPr txBox="1"/>
          <p:nvPr/>
        </p:nvSpPr>
        <p:spPr>
          <a:xfrm>
            <a:off x="7330558" y="1126053"/>
            <a:ext cx="155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적재 가능한 </a:t>
            </a:r>
            <a:r>
              <a:rPr lang="ko-KR" altLang="en-US" sz="800" b="1" dirty="0" err="1">
                <a:solidFill>
                  <a:srgbClr val="00B050"/>
                </a:solidFill>
              </a:rPr>
              <a:t>적재소</a:t>
            </a:r>
            <a:r>
              <a:rPr lang="ko-KR" altLang="en-US" sz="800" b="1" dirty="0">
                <a:solidFill>
                  <a:srgbClr val="00B050"/>
                </a:solidFill>
              </a:rPr>
              <a:t> 있음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C659601-5C7A-1A05-538D-E0C5E001680F}"/>
              </a:ext>
            </a:extLst>
          </p:cNvPr>
          <p:cNvSpPr txBox="1"/>
          <p:nvPr/>
        </p:nvSpPr>
        <p:spPr>
          <a:xfrm>
            <a:off x="10136001" y="1041470"/>
            <a:ext cx="122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적재소에 적재 가능한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아이템 존재</a:t>
            </a:r>
          </a:p>
        </p:txBody>
      </p: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A2F375E5-FAD4-2740-2FBD-F6FA88BF1AB7}"/>
              </a:ext>
            </a:extLst>
          </p:cNvPr>
          <p:cNvCxnSpPr>
            <a:stCxn id="42" idx="3"/>
          </p:cNvCxnSpPr>
          <p:nvPr/>
        </p:nvCxnSpPr>
        <p:spPr>
          <a:xfrm>
            <a:off x="11112563" y="2416629"/>
            <a:ext cx="828977" cy="398417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76F3AC8E-A26A-24E5-763D-015E5637D82E}"/>
              </a:ext>
            </a:extLst>
          </p:cNvPr>
          <p:cNvCxnSpPr>
            <a:cxnSpLocks/>
          </p:cNvCxnSpPr>
          <p:nvPr/>
        </p:nvCxnSpPr>
        <p:spPr>
          <a:xfrm rot="10800000">
            <a:off x="7016622" y="4518968"/>
            <a:ext cx="4924918" cy="1881832"/>
          </a:xfrm>
          <a:prstGeom prst="bentConnector3">
            <a:avLst>
              <a:gd name="adj1" fmla="val 100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4489C4A-EB21-D590-D465-108FC144E46C}"/>
              </a:ext>
            </a:extLst>
          </p:cNvPr>
          <p:cNvSpPr txBox="1"/>
          <p:nvPr/>
        </p:nvSpPr>
        <p:spPr>
          <a:xfrm>
            <a:off x="11059639" y="1954963"/>
            <a:ext cx="155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적재소에 적재 가능한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ko-KR" altLang="en-US" sz="800" b="1" dirty="0">
                <a:solidFill>
                  <a:srgbClr val="00B050"/>
                </a:solidFill>
              </a:rPr>
              <a:t>아이템 없음</a:t>
            </a:r>
          </a:p>
        </p:txBody>
      </p:sp>
    </p:spTree>
    <p:extLst>
      <p:ext uri="{BB962C8B-B14F-4D97-AF65-F5344CB8AC3E}">
        <p14:creationId xmlns:p14="http://schemas.microsoft.com/office/powerpoint/2010/main" val="203511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121</Words>
  <Application>Microsoft Office PowerPoint</Application>
  <PresentationFormat>와이드스크린</PresentationFormat>
  <Paragraphs>56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명환 곽</dc:creator>
  <cp:lastModifiedBy>명환 곽</cp:lastModifiedBy>
  <cp:revision>42</cp:revision>
  <dcterms:created xsi:type="dcterms:W3CDTF">2025-04-17T05:18:14Z</dcterms:created>
  <dcterms:modified xsi:type="dcterms:W3CDTF">2025-04-17T05:44:47Z</dcterms:modified>
</cp:coreProperties>
</file>