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1317-A034-F42F-C8DE-DB34253D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85212-49D9-2205-0366-DDDD483A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40A2-C4D0-514C-68BA-B001E284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F4F8E-4F88-0B46-D887-28F31D9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F65C-A89F-499A-7220-9FD8470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8BC9-6844-8632-B09E-16D543D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10A1A-731A-0482-8310-6BFB2C9F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3549D-16BE-8B33-00F0-84CDE65C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73D5-ED43-14D6-4553-CC6CBF2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44FAF-0CF7-011B-B8E4-D0AB0E4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8060B-9243-88C6-DA6B-E5CE9F56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65A61-DD0E-0974-85E6-7616B9EA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AA315-252F-32FF-5193-D85349C3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C46F9-24DE-F265-7F8D-3767975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C184-C2DF-0D2E-5F34-E0597FB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45417-BE90-8A51-F890-BEE8E91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82-E2D3-6AFA-AA1A-66E6C3A9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951F-B6A4-DA01-0EC2-3E3E1A7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2F5A-883F-431B-D691-D93EF8B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F1B2F-E9FF-8BCC-9166-10A6DEE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E8E1-6C74-9315-3C5F-73227AF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0C8C2-B5AA-683C-E0FC-7ADC5E79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E81AB-9A99-2230-D5D8-7C2124C3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8858-CDB1-6F62-67FE-EA459D5E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F7904-00D0-E8F2-B950-870F249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7B83-7BF1-EBDD-6968-FC34CEDC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6CFF1-61D1-D11C-993B-9E26DA9B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6FF5F-5F5A-3399-1D75-D90160A4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83CF-E2DE-9EFF-D208-653A6164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8546E-BC6E-4AE7-0D6D-5F068767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114FA-E91E-E9D7-4A0C-8841B80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8AF0-7A3C-FA38-532E-E38AEDC6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7C6B8-2957-560D-3887-8A4198BB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5F540-EBC8-33AD-1830-CF68E640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98A3-2432-4712-A482-BD1BA58E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E997C-D836-577D-1EAB-75F058B1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4258F-F4DF-9471-BE7B-49959750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EE1BB-0A5F-2BCF-B49E-35985196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5F4A99-0129-BCD4-A9EF-D29C35A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C9A66-7624-1ADA-4C39-1FCBAD96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EE3B33-0EBE-EB76-7B84-0AE2B9A7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269C18-AC74-0BF1-20A6-0369BCF6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1F1C7-A146-34AA-CE10-44AB908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0FDF3-670A-16AC-5088-038B1040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4E4744-A541-3E53-4726-002E86D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B848F-FF51-4354-D0A9-9520706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2EBCC-B8CE-0F4E-A36D-A08E6AC9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BAC7-3FB3-E105-A8DD-D9630D55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B7E71-AD32-B0B4-0A14-46BBF217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65984-105F-28F4-079C-028FF57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923CA-FC2D-4107-566B-64265E6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F4D74-281B-F01F-9C04-8ECAB795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771D-F5E0-25C4-AC76-516C804A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4CEC8-FD0F-0B36-F3F1-8E850EC20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56662-D1B2-E56B-351D-4AA78711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847A1-C77B-49AD-72D5-1EE434E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64422-71C7-E96B-F573-6B269DC7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68FD7-19AC-3DB6-1D7C-2452E23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ACB99-CAEF-6397-8594-4A45451F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6F32B-02D6-850A-C564-C079DADD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60BB-B4D7-ADCB-C84F-EC2D881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6387-BE68-4B41-8ACF-7BBDB38B0480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45805-B386-1345-2003-713F473A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016DB-A2FF-B837-1119-4A571F31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6A78BE5-1850-ABE7-E199-E35D02C976BF}"/>
              </a:ext>
            </a:extLst>
          </p:cNvPr>
          <p:cNvSpPr/>
          <p:nvPr/>
        </p:nvSpPr>
        <p:spPr>
          <a:xfrm>
            <a:off x="1638884" y="329370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Idle</a:t>
            </a:r>
          </a:p>
          <a:p>
            <a:pPr algn="ctr"/>
            <a:r>
              <a:rPr lang="ko-KR" altLang="en-US" sz="900" dirty="0"/>
              <a:t>기본 대기 상태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E515CC-E42E-488D-0900-681916868407}"/>
              </a:ext>
            </a:extLst>
          </p:cNvPr>
          <p:cNvSpPr txBox="1"/>
          <p:nvPr/>
        </p:nvSpPr>
        <p:spPr>
          <a:xfrm>
            <a:off x="1876831" y="2272205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경계할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 범위 내에 없음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2F00C5-3CAA-A43B-09D5-57ABACC58024}"/>
              </a:ext>
            </a:extLst>
          </p:cNvPr>
          <p:cNvSpPr txBox="1"/>
          <p:nvPr/>
        </p:nvSpPr>
        <p:spPr>
          <a:xfrm>
            <a:off x="3079490" y="3690257"/>
            <a:ext cx="11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경계할 객체가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경계 범위 내에 있음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21F3141-3237-5836-7AAA-E0A3257D173F}"/>
              </a:ext>
            </a:extLst>
          </p:cNvPr>
          <p:cNvCxnSpPr/>
          <p:nvPr/>
        </p:nvCxnSpPr>
        <p:spPr>
          <a:xfrm rot="5400000" flipH="1" flipV="1">
            <a:off x="2180235" y="3366025"/>
            <a:ext cx="461665" cy="317027"/>
          </a:xfrm>
          <a:prstGeom prst="bentConnector3">
            <a:avLst>
              <a:gd name="adj1" fmla="val 22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8A51AB-6638-4A40-7B13-339673CFEB4A}"/>
              </a:ext>
            </a:extLst>
          </p:cNvPr>
          <p:cNvSpPr/>
          <p:nvPr/>
        </p:nvSpPr>
        <p:spPr>
          <a:xfrm>
            <a:off x="4183991" y="329370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Alert</a:t>
            </a:r>
          </a:p>
          <a:p>
            <a:pPr algn="ctr"/>
            <a:r>
              <a:rPr lang="ko-KR" altLang="en-US" sz="900" dirty="0"/>
              <a:t>경계 상태</a:t>
            </a:r>
            <a:endParaRPr lang="en-US" altLang="ko-KR" sz="9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FB7FBB-8BAC-D6B1-A704-ED85088A1394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085129" y="3690257"/>
            <a:ext cx="109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A17450-8073-9E8F-ACDB-A3F938AEABEB}"/>
              </a:ext>
            </a:extLst>
          </p:cNvPr>
          <p:cNvSpPr/>
          <p:nvPr/>
        </p:nvSpPr>
        <p:spPr>
          <a:xfrm>
            <a:off x="6729098" y="329370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MoveToAttack</a:t>
            </a:r>
            <a:endParaRPr lang="en-US" altLang="ko-KR" sz="900" dirty="0"/>
          </a:p>
          <a:p>
            <a:pPr algn="ctr"/>
            <a:r>
              <a:rPr lang="ko-KR" altLang="en-US" sz="900" dirty="0"/>
              <a:t>공격할 객체를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쫒아가는</a:t>
            </a:r>
            <a:r>
              <a:rPr lang="ko-KR" altLang="en-US" sz="900" dirty="0"/>
              <a:t> 상태</a:t>
            </a:r>
            <a:endParaRPr lang="en-US" altLang="ko-KR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48BFAD-4326-101B-2431-E010A1A6F946}"/>
              </a:ext>
            </a:extLst>
          </p:cNvPr>
          <p:cNvCxnSpPr/>
          <p:nvPr/>
        </p:nvCxnSpPr>
        <p:spPr>
          <a:xfrm flipH="1">
            <a:off x="3104176" y="3524538"/>
            <a:ext cx="107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632FFB-51A4-04F4-DA5F-8BC3E2074DC5}"/>
              </a:ext>
            </a:extLst>
          </p:cNvPr>
          <p:cNvSpPr txBox="1"/>
          <p:nvPr/>
        </p:nvSpPr>
        <p:spPr>
          <a:xfrm>
            <a:off x="3067542" y="3041883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경계할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 범위 내에 없음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A217FD-9A3F-8C78-A2EF-79CC65ECB10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630236" y="3690257"/>
            <a:ext cx="109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34E842-4FC2-0624-E07B-1C4F6FB26C33}"/>
              </a:ext>
            </a:extLst>
          </p:cNvPr>
          <p:cNvSpPr txBox="1"/>
          <p:nvPr/>
        </p:nvSpPr>
        <p:spPr>
          <a:xfrm>
            <a:off x="5630236" y="3690257"/>
            <a:ext cx="118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공격할 객체가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공격 탐지 범위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내에 있음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14EBD54-FF74-BDC9-32C3-99C6DF6C3038}"/>
              </a:ext>
            </a:extLst>
          </p:cNvPr>
          <p:cNvCxnSpPr/>
          <p:nvPr/>
        </p:nvCxnSpPr>
        <p:spPr>
          <a:xfrm rot="5400000" flipH="1" flipV="1">
            <a:off x="4662013" y="3375459"/>
            <a:ext cx="461665" cy="317027"/>
          </a:xfrm>
          <a:prstGeom prst="bentConnector3">
            <a:avLst>
              <a:gd name="adj1" fmla="val 22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799036-11AC-59E8-7296-B07B09B5DAAC}"/>
              </a:ext>
            </a:extLst>
          </p:cNvPr>
          <p:cNvSpPr txBox="1"/>
          <p:nvPr/>
        </p:nvSpPr>
        <p:spPr>
          <a:xfrm>
            <a:off x="4402891" y="2265211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경계할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 범위 내에 있음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8E13E0-A7D8-9B7F-E693-FBFFE9950472}"/>
              </a:ext>
            </a:extLst>
          </p:cNvPr>
          <p:cNvCxnSpPr/>
          <p:nvPr/>
        </p:nvCxnSpPr>
        <p:spPr>
          <a:xfrm flipH="1">
            <a:off x="5630236" y="3503548"/>
            <a:ext cx="109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5EBB8D-3422-94E6-6654-2A3B6875D2CD}"/>
              </a:ext>
            </a:extLst>
          </p:cNvPr>
          <p:cNvSpPr txBox="1"/>
          <p:nvPr/>
        </p:nvSpPr>
        <p:spPr>
          <a:xfrm>
            <a:off x="5601700" y="2875407"/>
            <a:ext cx="122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경계할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공격 탐지 범위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내에 없음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05203F7-7B5E-8E32-B9EE-5509998BB77C}"/>
              </a:ext>
            </a:extLst>
          </p:cNvPr>
          <p:cNvCxnSpPr/>
          <p:nvPr/>
        </p:nvCxnSpPr>
        <p:spPr>
          <a:xfrm rot="5400000" flipH="1" flipV="1">
            <a:off x="7271361" y="3375459"/>
            <a:ext cx="461665" cy="317027"/>
          </a:xfrm>
          <a:prstGeom prst="bentConnector3">
            <a:avLst>
              <a:gd name="adj1" fmla="val 22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E6EF47-82E9-057A-692B-92AA9EDF8C07}"/>
              </a:ext>
            </a:extLst>
          </p:cNvPr>
          <p:cNvSpPr txBox="1"/>
          <p:nvPr/>
        </p:nvSpPr>
        <p:spPr>
          <a:xfrm>
            <a:off x="7047034" y="2142101"/>
            <a:ext cx="122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쫓는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공격 탐지 범위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내에 있음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6D8525-3DDD-29F8-F4B3-1073C58CB63E}"/>
              </a:ext>
            </a:extLst>
          </p:cNvPr>
          <p:cNvSpPr/>
          <p:nvPr/>
        </p:nvSpPr>
        <p:spPr>
          <a:xfrm>
            <a:off x="9274205" y="329370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MoveToAttack</a:t>
            </a:r>
            <a:endParaRPr lang="en-US" altLang="ko-KR" sz="900" dirty="0"/>
          </a:p>
          <a:p>
            <a:pPr algn="ctr"/>
            <a:r>
              <a:rPr lang="ko-KR" altLang="en-US" sz="900" dirty="0"/>
              <a:t>공격할 객체를</a:t>
            </a:r>
            <a:endParaRPr lang="en-US" altLang="ko-KR" sz="900" dirty="0"/>
          </a:p>
          <a:p>
            <a:pPr algn="ctr"/>
            <a:r>
              <a:rPr lang="ko-KR" altLang="en-US" sz="900" dirty="0" err="1"/>
              <a:t>쫒아가는</a:t>
            </a:r>
            <a:r>
              <a:rPr lang="ko-KR" altLang="en-US" sz="900" dirty="0"/>
              <a:t> 상태</a:t>
            </a:r>
            <a:endParaRPr lang="en-US" altLang="ko-KR" sz="9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E9AC06E-E9AC-41BA-13AA-FF7B36638882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>
            <a:off x="8175343" y="3690257"/>
            <a:ext cx="109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FABB83-B72B-7217-4F90-BA391221F38F}"/>
              </a:ext>
            </a:extLst>
          </p:cNvPr>
          <p:cNvCxnSpPr/>
          <p:nvPr/>
        </p:nvCxnSpPr>
        <p:spPr>
          <a:xfrm flipH="1">
            <a:off x="8175343" y="3460182"/>
            <a:ext cx="1098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AA30083-7C51-9881-4EFC-F68AE3A36D55}"/>
              </a:ext>
            </a:extLst>
          </p:cNvPr>
          <p:cNvCxnSpPr/>
          <p:nvPr/>
        </p:nvCxnSpPr>
        <p:spPr>
          <a:xfrm rot="5400000" flipH="1" flipV="1">
            <a:off x="9766494" y="3375459"/>
            <a:ext cx="461665" cy="317027"/>
          </a:xfrm>
          <a:prstGeom prst="bentConnector3">
            <a:avLst>
              <a:gd name="adj1" fmla="val 2238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31A5E0-4AF4-6B3A-55C3-107004DA9503}"/>
              </a:ext>
            </a:extLst>
          </p:cNvPr>
          <p:cNvSpPr txBox="1"/>
          <p:nvPr/>
        </p:nvSpPr>
        <p:spPr>
          <a:xfrm>
            <a:off x="9469247" y="2203655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 err="1">
                <a:solidFill>
                  <a:srgbClr val="FF0000"/>
                </a:solidFill>
              </a:rPr>
              <a:t>쫒는</a:t>
            </a:r>
            <a:r>
              <a:rPr lang="ko-KR" altLang="en-US" sz="800" b="1" dirty="0">
                <a:solidFill>
                  <a:srgbClr val="FF0000"/>
                </a:solidFill>
              </a:rPr>
              <a:t>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공격 사거리 내에 있음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81AF9A-B0A9-3C9C-EEAC-BD90F604D309}"/>
              </a:ext>
            </a:extLst>
          </p:cNvPr>
          <p:cNvSpPr txBox="1"/>
          <p:nvPr/>
        </p:nvSpPr>
        <p:spPr>
          <a:xfrm>
            <a:off x="8174999" y="2869032"/>
            <a:ext cx="1227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쫓는 객체가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공격 사거리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밖에 있음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663B67-F9DF-7B57-A4C3-9E523C9C6DF3}"/>
              </a:ext>
            </a:extLst>
          </p:cNvPr>
          <p:cNvSpPr txBox="1"/>
          <p:nvPr/>
        </p:nvSpPr>
        <p:spPr>
          <a:xfrm>
            <a:off x="8197624" y="3690257"/>
            <a:ext cx="118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쫓는 객체가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공격 사거리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내에 있음</a:t>
            </a:r>
            <a:endParaRPr lang="en-US" altLang="ko-KR" sz="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100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명환 곽</dc:creator>
  <cp:lastModifiedBy>명환 곽</cp:lastModifiedBy>
  <cp:revision>81</cp:revision>
  <dcterms:created xsi:type="dcterms:W3CDTF">2025-04-17T05:18:14Z</dcterms:created>
  <dcterms:modified xsi:type="dcterms:W3CDTF">2025-04-21T06:14:36Z</dcterms:modified>
</cp:coreProperties>
</file>