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E1317-A034-F42F-C8DE-DB34253D8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C85212-49D9-2205-0366-DDDD483A4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A40A2-C4D0-514C-68BA-B001E284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F4F8E-4F88-0B46-D887-28F31D9E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6F65C-A89F-499A-7220-9FD8470A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04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E8BC9-6844-8632-B09E-16D543DD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410A1A-731A-0482-8310-6BFB2C9F3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3549D-16BE-8B33-00F0-84CDE65C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573D5-ED43-14D6-4553-CC6CBF27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44FAF-0CF7-011B-B8E4-D0AB0E4D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8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98060B-9243-88C6-DA6B-E5CE9F565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765A61-DD0E-0974-85E6-7616B9EAF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AA315-252F-32FF-5193-D85349C3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C46F9-24DE-F265-7F8D-37679759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7C184-C2DF-0D2E-5F34-E0597FBB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9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45417-BE90-8A51-F890-BEE8E914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E6482-E2D3-6AFA-AA1A-66E6C3A9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5951F-B6A4-DA01-0EC2-3E3E1A73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62F5A-883F-431B-D691-D93EF8BD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F1B2F-E9FF-8BCC-9166-10A6DEED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58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3E8E1-6C74-9315-3C5F-73227AF9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00C8C2-B5AA-683C-E0FC-7ADC5E798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E81AB-9A99-2230-D5D8-7C2124C3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68858-CDB1-6F62-67FE-EA459D5E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F7904-00D0-E8F2-B950-870F249A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5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D7B83-7BF1-EBDD-6968-FC34CEDC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6CFF1-61D1-D11C-993B-9E26DA9B1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36FF5F-5F5A-3399-1D75-D90160A40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9283CF-E2DE-9EFF-D208-653A6164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98546E-BC6E-4AE7-0D6D-5F068767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F114FA-E91E-E9D7-4A0C-8841B804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7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C8AF0-7A3C-FA38-532E-E38AEDC6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57C6B8-2957-560D-3887-8A4198BBD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5F540-EBC8-33AD-1830-CF68E6408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D498A3-2432-4712-A482-BD1BA58EF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DE997C-D836-577D-1EAB-75F058B15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C4258F-F4DF-9471-BE7B-49959750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7EE1BB-0A5F-2BCF-B49E-35985196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5F4A99-0129-BCD4-A9EF-D29C35A3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64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C9A66-7624-1ADA-4C39-1FCBAD96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EE3B33-0EBE-EB76-7B84-0AE2B9A7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269C18-AC74-0BF1-20A6-0369BCF6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41F1C7-A146-34AA-CE10-44AB908E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48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50FDF3-670A-16AC-5088-038B1040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4E4744-A541-3E53-4726-002E86D6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8B848F-FF51-4354-D0A9-95207064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9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2EBCC-B8CE-0F4E-A36D-A08E6AC9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4BAC7-3FB3-E105-A8DD-D9630D55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FB7E71-AD32-B0B4-0A14-46BBF217C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765984-105F-28F4-079C-028FF57F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3923CA-FC2D-4107-566B-64265E65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CF4D74-281B-F01F-9C04-8ECAB795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0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8771D-F5E0-25C4-AC76-516C804A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84CEC8-FD0F-0B36-F3F1-8E850EC20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256662-D1B2-E56B-351D-4AA787119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847A1-C77B-49AD-72D5-1EE434E9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664422-71C7-E96B-F573-6B269DC7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468FD7-19AC-3DB6-1D7C-2452E23B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9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FACB99-CAEF-6397-8594-4A45451F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06F32B-02D6-850A-C564-C079DADD7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B60BB-B4D7-ADCB-C84F-EC2D881F7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76387-BE68-4B41-8ACF-7BBDB38B0480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45805-B386-1345-2003-713F473A0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016DB-A2FF-B837-1119-4A571F318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92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9DF17D0-C790-45E3-886D-F98F448BE9BA}"/>
              </a:ext>
            </a:extLst>
          </p:cNvPr>
          <p:cNvSpPr/>
          <p:nvPr/>
        </p:nvSpPr>
        <p:spPr>
          <a:xfrm>
            <a:off x="1562873" y="1598096"/>
            <a:ext cx="1446245" cy="793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FindHunt</a:t>
            </a:r>
            <a:endParaRPr lang="en-US" altLang="ko-KR" sz="900" dirty="0"/>
          </a:p>
          <a:p>
            <a:pPr algn="ctr"/>
            <a:r>
              <a:rPr lang="ko-KR" altLang="en-US" sz="900" dirty="0"/>
              <a:t>사냥할 사냥감 찾기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10E298-1475-57D6-806D-9C600E414D97}"/>
              </a:ext>
            </a:extLst>
          </p:cNvPr>
          <p:cNvSpPr/>
          <p:nvPr/>
        </p:nvSpPr>
        <p:spPr>
          <a:xfrm>
            <a:off x="4150745" y="1598096"/>
            <a:ext cx="1446245" cy="793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MoveToHunt</a:t>
            </a:r>
            <a:endParaRPr lang="en-US" altLang="ko-KR" sz="900" dirty="0"/>
          </a:p>
          <a:p>
            <a:pPr algn="ctr"/>
            <a:r>
              <a:rPr lang="ko-KR" altLang="en-US" sz="900" dirty="0"/>
              <a:t>사냥감을 향해 이동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2DE4ABB-025D-AD14-3FDB-C91154831404}"/>
              </a:ext>
            </a:extLst>
          </p:cNvPr>
          <p:cNvSpPr/>
          <p:nvPr/>
        </p:nvSpPr>
        <p:spPr>
          <a:xfrm>
            <a:off x="6738617" y="1598096"/>
            <a:ext cx="1446245" cy="793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Hunt</a:t>
            </a:r>
          </a:p>
          <a:p>
            <a:pPr algn="ctr"/>
            <a:r>
              <a:rPr lang="ko-KR" altLang="en-US" sz="900" dirty="0"/>
              <a:t>사냥 시작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F9F7BF-A425-CC24-9E5B-7757FF35CF87}"/>
              </a:ext>
            </a:extLst>
          </p:cNvPr>
          <p:cNvSpPr/>
          <p:nvPr/>
        </p:nvSpPr>
        <p:spPr>
          <a:xfrm>
            <a:off x="9326489" y="3095202"/>
            <a:ext cx="1446245" cy="793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PickUpItems</a:t>
            </a:r>
            <a:endParaRPr lang="en-US" altLang="ko-KR" sz="900" dirty="0"/>
          </a:p>
          <a:p>
            <a:pPr algn="ctr"/>
            <a:r>
              <a:rPr lang="ko-KR" altLang="en-US" sz="900" dirty="0"/>
              <a:t>사냥감 주변 아이템 줍기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AF3106-57F6-35CD-A13E-B6EB4869EF34}"/>
              </a:ext>
            </a:extLst>
          </p:cNvPr>
          <p:cNvSpPr/>
          <p:nvPr/>
        </p:nvSpPr>
        <p:spPr>
          <a:xfrm>
            <a:off x="6738615" y="4452165"/>
            <a:ext cx="1446245" cy="793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FindInputStorage</a:t>
            </a:r>
            <a:endParaRPr lang="en-US" altLang="ko-KR" sz="900" dirty="0"/>
          </a:p>
          <a:p>
            <a:pPr algn="ctr"/>
            <a:r>
              <a:rPr lang="ko-KR" altLang="en-US" sz="900" dirty="0"/>
              <a:t>아이템 적재할</a:t>
            </a:r>
            <a:endParaRPr lang="en-US" altLang="ko-KR" sz="900" dirty="0"/>
          </a:p>
          <a:p>
            <a:pPr algn="ctr"/>
            <a:r>
              <a:rPr lang="ko-KR" altLang="en-US" sz="900" dirty="0"/>
              <a:t>객체 찾기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3E1A4D-BAC9-30ED-F838-A774EB22D003}"/>
              </a:ext>
            </a:extLst>
          </p:cNvPr>
          <p:cNvSpPr/>
          <p:nvPr/>
        </p:nvSpPr>
        <p:spPr>
          <a:xfrm>
            <a:off x="4150744" y="4452165"/>
            <a:ext cx="1446245" cy="793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MoveTo</a:t>
            </a:r>
            <a:endParaRPr lang="en-US" altLang="ko-KR" sz="900" dirty="0"/>
          </a:p>
          <a:p>
            <a:pPr algn="ctr"/>
            <a:r>
              <a:rPr lang="en-US" altLang="ko-KR" sz="900" dirty="0" err="1"/>
              <a:t>InputStorage</a:t>
            </a:r>
            <a:endParaRPr lang="en-US" altLang="ko-KR" sz="900" dirty="0"/>
          </a:p>
          <a:p>
            <a:pPr algn="ctr"/>
            <a:r>
              <a:rPr lang="ko-KR" altLang="en-US" sz="900" dirty="0"/>
              <a:t>찾은 객체로 이동</a:t>
            </a:r>
            <a:endParaRPr lang="en-US" altLang="ko-KR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E54E959-4B7B-5547-0558-E93D3825E455}"/>
              </a:ext>
            </a:extLst>
          </p:cNvPr>
          <p:cNvSpPr/>
          <p:nvPr/>
        </p:nvSpPr>
        <p:spPr>
          <a:xfrm>
            <a:off x="1562873" y="4452165"/>
            <a:ext cx="1446245" cy="793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StoreInputItems</a:t>
            </a:r>
            <a:endParaRPr lang="en-US" altLang="ko-KR" sz="900" dirty="0"/>
          </a:p>
          <a:p>
            <a:pPr algn="ctr"/>
            <a:r>
              <a:rPr lang="ko-KR" altLang="en-US" sz="900" dirty="0"/>
              <a:t>적재소에 맞는 아이템</a:t>
            </a:r>
            <a:endParaRPr lang="en-US" altLang="ko-KR" sz="900" dirty="0"/>
          </a:p>
          <a:p>
            <a:pPr algn="ctr"/>
            <a:r>
              <a:rPr lang="ko-KR" altLang="en-US" sz="900" dirty="0"/>
              <a:t>적재</a:t>
            </a:r>
            <a:endParaRPr lang="en-US" altLang="ko-KR" sz="900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AB8C2936-95E4-1AD3-E716-20F1B11B8B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62873" y="1882588"/>
            <a:ext cx="779927" cy="224118"/>
          </a:xfrm>
          <a:prstGeom prst="bentConnector3">
            <a:avLst>
              <a:gd name="adj1" fmla="val 1614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0CFA038-A2A5-E4DE-C85C-A51ED3ED2EEA}"/>
              </a:ext>
            </a:extLst>
          </p:cNvPr>
          <p:cNvSpPr txBox="1"/>
          <p:nvPr/>
        </p:nvSpPr>
        <p:spPr>
          <a:xfrm>
            <a:off x="972337" y="2106706"/>
            <a:ext cx="805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N :</a:t>
            </a:r>
          </a:p>
          <a:p>
            <a:r>
              <a:rPr lang="ko-KR" altLang="en-US" sz="800" b="1" dirty="0">
                <a:solidFill>
                  <a:srgbClr val="FF0000"/>
                </a:solidFill>
              </a:rPr>
              <a:t>객체 없음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4C3D21F-54DE-0654-02CB-3AB445D24CAD}"/>
              </a:ext>
            </a:extLst>
          </p:cNvPr>
          <p:cNvCxnSpPr>
            <a:stCxn id="4" idx="3"/>
            <a:endCxn id="2" idx="1"/>
          </p:cNvCxnSpPr>
          <p:nvPr/>
        </p:nvCxnSpPr>
        <p:spPr>
          <a:xfrm>
            <a:off x="3009118" y="1994647"/>
            <a:ext cx="1141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DA5A0CA-0ED5-E269-1C15-495C355C6AE8}"/>
              </a:ext>
            </a:extLst>
          </p:cNvPr>
          <p:cNvCxnSpPr>
            <a:stCxn id="2" idx="3"/>
          </p:cNvCxnSpPr>
          <p:nvPr/>
        </p:nvCxnSpPr>
        <p:spPr>
          <a:xfrm>
            <a:off x="5596990" y="1994647"/>
            <a:ext cx="1141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5AA15D1B-DF4B-D789-9B50-3450E26CF6CB}"/>
              </a:ext>
            </a:extLst>
          </p:cNvPr>
          <p:cNvCxnSpPr>
            <a:stCxn id="3" idx="3"/>
            <a:endCxn id="11" idx="0"/>
          </p:cNvCxnSpPr>
          <p:nvPr/>
        </p:nvCxnSpPr>
        <p:spPr>
          <a:xfrm>
            <a:off x="8184862" y="1994647"/>
            <a:ext cx="1864750" cy="11005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FF88DFE4-C234-1335-2A2C-4BEE5B93447F}"/>
              </a:ext>
            </a:extLst>
          </p:cNvPr>
          <p:cNvCxnSpPr>
            <a:stCxn id="11" idx="2"/>
            <a:endCxn id="12" idx="3"/>
          </p:cNvCxnSpPr>
          <p:nvPr/>
        </p:nvCxnSpPr>
        <p:spPr>
          <a:xfrm rot="5400000">
            <a:off x="8637030" y="3436134"/>
            <a:ext cx="960412" cy="18647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A8BECC6-7C77-3A32-9E59-34EE5AEF36AF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5596989" y="4848716"/>
            <a:ext cx="1141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86CB9D6-4690-7F3B-FE26-57C1DB42B518}"/>
              </a:ext>
            </a:extLst>
          </p:cNvPr>
          <p:cNvCxnSpPr>
            <a:stCxn id="13" idx="1"/>
            <a:endCxn id="16" idx="3"/>
          </p:cNvCxnSpPr>
          <p:nvPr/>
        </p:nvCxnSpPr>
        <p:spPr>
          <a:xfrm flipH="1">
            <a:off x="3009118" y="4848716"/>
            <a:ext cx="11416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E4B7BA3-B6BD-D115-CECE-0682D423D2B4}"/>
              </a:ext>
            </a:extLst>
          </p:cNvPr>
          <p:cNvCxnSpPr>
            <a:stCxn id="16" idx="0"/>
            <a:endCxn id="4" idx="2"/>
          </p:cNvCxnSpPr>
          <p:nvPr/>
        </p:nvCxnSpPr>
        <p:spPr>
          <a:xfrm flipV="1">
            <a:off x="2285996" y="2391198"/>
            <a:ext cx="0" cy="206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75DA47E-1D6B-8D7D-A15D-811F87EA3AE8}"/>
              </a:ext>
            </a:extLst>
          </p:cNvPr>
          <p:cNvSpPr txBox="1"/>
          <p:nvPr/>
        </p:nvSpPr>
        <p:spPr>
          <a:xfrm>
            <a:off x="3009118" y="2013493"/>
            <a:ext cx="1078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</a:rPr>
              <a:t>Y :</a:t>
            </a:r>
          </a:p>
          <a:p>
            <a:r>
              <a:rPr lang="ko-KR" altLang="en-US" sz="800" b="1" dirty="0">
                <a:solidFill>
                  <a:srgbClr val="00B050"/>
                </a:solidFill>
              </a:rPr>
              <a:t>객체 찾음</a:t>
            </a: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9A357216-16ED-0FAC-A4F0-8C879D22187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52481" y="1599839"/>
            <a:ext cx="284492" cy="281007"/>
          </a:xfrm>
          <a:prstGeom prst="bentConnector3">
            <a:avLst>
              <a:gd name="adj1" fmla="val 276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1E4E723-D760-E203-6768-94A8200B2C27}"/>
              </a:ext>
            </a:extLst>
          </p:cNvPr>
          <p:cNvSpPr txBox="1"/>
          <p:nvPr/>
        </p:nvSpPr>
        <p:spPr>
          <a:xfrm>
            <a:off x="5035231" y="1103874"/>
            <a:ext cx="1446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N :</a:t>
            </a:r>
          </a:p>
          <a:p>
            <a:r>
              <a:rPr lang="ko-KR" altLang="en-US" sz="800" b="1" dirty="0">
                <a:solidFill>
                  <a:srgbClr val="FF0000"/>
                </a:solidFill>
              </a:rPr>
              <a:t>사냥감이 사거리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ko-KR" altLang="en-US" sz="800" b="1" dirty="0">
                <a:solidFill>
                  <a:srgbClr val="FF0000"/>
                </a:solidFill>
              </a:rPr>
              <a:t>밖에 있음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F506A1-ECA6-1B26-157A-48776BC79AB3}"/>
              </a:ext>
            </a:extLst>
          </p:cNvPr>
          <p:cNvSpPr txBox="1"/>
          <p:nvPr/>
        </p:nvSpPr>
        <p:spPr>
          <a:xfrm>
            <a:off x="5596990" y="2023646"/>
            <a:ext cx="107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</a:rPr>
              <a:t>Y :</a:t>
            </a:r>
          </a:p>
          <a:p>
            <a:r>
              <a:rPr lang="ko-KR" altLang="en-US" sz="800" b="1" dirty="0">
                <a:solidFill>
                  <a:srgbClr val="00B050"/>
                </a:solidFill>
              </a:rPr>
              <a:t>사냥감이 사거리</a:t>
            </a:r>
            <a:endParaRPr lang="en-US" altLang="ko-KR" sz="800" b="1" dirty="0">
              <a:solidFill>
                <a:srgbClr val="00B050"/>
              </a:solidFill>
            </a:endParaRPr>
          </a:p>
          <a:p>
            <a:r>
              <a:rPr lang="ko-KR" altLang="en-US" sz="800" b="1" dirty="0">
                <a:solidFill>
                  <a:srgbClr val="00B050"/>
                </a:solidFill>
              </a:rPr>
              <a:t>안에 있음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44BF7240-75CB-2B6E-48DA-5F66FA7996B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19491" y="1614475"/>
            <a:ext cx="284492" cy="281007"/>
          </a:xfrm>
          <a:prstGeom prst="bentConnector3">
            <a:avLst>
              <a:gd name="adj1" fmla="val 276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8186435-E6A9-10BE-B873-3C540B62F7C5}"/>
              </a:ext>
            </a:extLst>
          </p:cNvPr>
          <p:cNvSpPr txBox="1"/>
          <p:nvPr/>
        </p:nvSpPr>
        <p:spPr>
          <a:xfrm>
            <a:off x="7639841" y="1226985"/>
            <a:ext cx="1456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N :</a:t>
            </a:r>
          </a:p>
          <a:p>
            <a:r>
              <a:rPr lang="en-US" altLang="ko-KR" sz="800" b="1" dirty="0" err="1">
                <a:solidFill>
                  <a:srgbClr val="FF0000"/>
                </a:solidFill>
              </a:rPr>
              <a:t>IsDead</a:t>
            </a:r>
            <a:r>
              <a:rPr lang="en-US" altLang="ko-KR" sz="800" b="1" dirty="0">
                <a:solidFill>
                  <a:srgbClr val="FF0000"/>
                </a:solidFill>
              </a:rPr>
              <a:t> == false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A6FAE3-4FD1-8B78-9A51-810538BF529B}"/>
              </a:ext>
            </a:extLst>
          </p:cNvPr>
          <p:cNvSpPr txBox="1"/>
          <p:nvPr/>
        </p:nvSpPr>
        <p:spPr>
          <a:xfrm>
            <a:off x="8184857" y="1610816"/>
            <a:ext cx="123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</a:rPr>
              <a:t>Y :</a:t>
            </a:r>
          </a:p>
          <a:p>
            <a:r>
              <a:rPr lang="en-US" altLang="ko-KR" sz="800" b="1" dirty="0" err="1">
                <a:solidFill>
                  <a:srgbClr val="00B050"/>
                </a:solidFill>
              </a:rPr>
              <a:t>IsDead</a:t>
            </a:r>
            <a:r>
              <a:rPr lang="en-US" altLang="ko-KR" sz="800" b="1" dirty="0">
                <a:solidFill>
                  <a:srgbClr val="00B050"/>
                </a:solidFill>
              </a:rPr>
              <a:t> == true</a:t>
            </a:r>
            <a:endParaRPr lang="ko-KR" altLang="en-US" sz="800" b="1" dirty="0">
              <a:solidFill>
                <a:srgbClr val="00B050"/>
              </a:solidFill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D0C36640-1DD3-4BA0-B71D-51947FA836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240280" y="4985074"/>
            <a:ext cx="310953" cy="238707"/>
          </a:xfrm>
          <a:prstGeom prst="bentConnector3">
            <a:avLst>
              <a:gd name="adj1" fmla="val 254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CD05536-9F9B-B170-B284-82A9472523B6}"/>
              </a:ext>
            </a:extLst>
          </p:cNvPr>
          <p:cNvSpPr txBox="1"/>
          <p:nvPr/>
        </p:nvSpPr>
        <p:spPr>
          <a:xfrm>
            <a:off x="7515110" y="5292461"/>
            <a:ext cx="805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N :</a:t>
            </a:r>
          </a:p>
          <a:p>
            <a:r>
              <a:rPr lang="ko-KR" altLang="en-US" sz="800" b="1" dirty="0">
                <a:solidFill>
                  <a:srgbClr val="FF0000"/>
                </a:solidFill>
              </a:rPr>
              <a:t>객체 없음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EAD781-44B1-F3C1-A6CA-D799A6AA19AE}"/>
              </a:ext>
            </a:extLst>
          </p:cNvPr>
          <p:cNvSpPr txBox="1"/>
          <p:nvPr/>
        </p:nvSpPr>
        <p:spPr>
          <a:xfrm>
            <a:off x="6113426" y="4884139"/>
            <a:ext cx="12394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</a:rPr>
              <a:t>Y :</a:t>
            </a:r>
          </a:p>
          <a:p>
            <a:r>
              <a:rPr lang="ko-KR" altLang="en-US" sz="800" b="1" dirty="0">
                <a:solidFill>
                  <a:srgbClr val="00B050"/>
                </a:solidFill>
              </a:rPr>
              <a:t>객체 찾음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C5EB1B96-D609-5288-AB05-97CF310821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87323" y="4985074"/>
            <a:ext cx="310953" cy="238707"/>
          </a:xfrm>
          <a:prstGeom prst="bentConnector3">
            <a:avLst>
              <a:gd name="adj1" fmla="val 254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D0C20BA-B90E-C1BA-F666-C1A2176A3018}"/>
              </a:ext>
            </a:extLst>
          </p:cNvPr>
          <p:cNvSpPr txBox="1"/>
          <p:nvPr/>
        </p:nvSpPr>
        <p:spPr>
          <a:xfrm>
            <a:off x="2522063" y="5292461"/>
            <a:ext cx="1227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N :</a:t>
            </a:r>
          </a:p>
          <a:p>
            <a:r>
              <a:rPr lang="ko-KR" altLang="en-US" sz="800" b="1" dirty="0">
                <a:solidFill>
                  <a:srgbClr val="FF0000"/>
                </a:solidFill>
              </a:rPr>
              <a:t>적재소에 적재할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ko-KR" altLang="en-US" sz="800" b="1" dirty="0">
                <a:solidFill>
                  <a:srgbClr val="FF0000"/>
                </a:solidFill>
              </a:rPr>
              <a:t>아이템 존재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A3E037-EDC5-E916-4C20-438A3006CBB1}"/>
              </a:ext>
            </a:extLst>
          </p:cNvPr>
          <p:cNvSpPr txBox="1"/>
          <p:nvPr/>
        </p:nvSpPr>
        <p:spPr>
          <a:xfrm>
            <a:off x="2285995" y="4090014"/>
            <a:ext cx="1552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</a:rPr>
              <a:t>Y :</a:t>
            </a:r>
          </a:p>
          <a:p>
            <a:r>
              <a:rPr lang="ko-KR" altLang="en-US" sz="800" b="1" dirty="0">
                <a:solidFill>
                  <a:srgbClr val="00B050"/>
                </a:solidFill>
              </a:rPr>
              <a:t>적재소에 적재할 아이템 없음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F390AA-8137-19DE-91B7-619B485D2B17}"/>
              </a:ext>
            </a:extLst>
          </p:cNvPr>
          <p:cNvSpPr/>
          <p:nvPr/>
        </p:nvSpPr>
        <p:spPr>
          <a:xfrm>
            <a:off x="4153674" y="2940424"/>
            <a:ext cx="1446245" cy="79308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어떤 </a:t>
            </a:r>
            <a:r>
              <a:rPr lang="ko-KR" altLang="en-US" sz="1000" dirty="0" err="1"/>
              <a:t>상태던</a:t>
            </a:r>
            <a:endParaRPr lang="en-US" altLang="ko-KR" sz="1000" dirty="0"/>
          </a:p>
          <a:p>
            <a:pPr algn="ctr"/>
            <a:r>
              <a:rPr lang="ko-KR" altLang="en-US" sz="1000" dirty="0"/>
              <a:t>공격받았을 때</a:t>
            </a:r>
            <a:endParaRPr lang="en-US" altLang="ko-KR" sz="10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7A9B999-09FD-25A6-27C7-285DCC2B9C25}"/>
              </a:ext>
            </a:extLst>
          </p:cNvPr>
          <p:cNvCxnSpPr>
            <a:stCxn id="5" idx="0"/>
            <a:endCxn id="2" idx="2"/>
          </p:cNvCxnSpPr>
          <p:nvPr/>
        </p:nvCxnSpPr>
        <p:spPr>
          <a:xfrm flipH="1" flipV="1">
            <a:off x="4873868" y="2391198"/>
            <a:ext cx="2929" cy="54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8A982E-18EC-64ED-EE66-386AB2577D04}"/>
              </a:ext>
            </a:extLst>
          </p:cNvPr>
          <p:cNvSpPr txBox="1"/>
          <p:nvPr/>
        </p:nvSpPr>
        <p:spPr>
          <a:xfrm>
            <a:off x="4885750" y="2581248"/>
            <a:ext cx="1595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/>
              <a:t>Y :</a:t>
            </a:r>
          </a:p>
          <a:p>
            <a:r>
              <a:rPr lang="ko-KR" altLang="en-US" sz="800" b="1" dirty="0"/>
              <a:t>공격자 객체 정보와 함께 전달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109D93F-8704-96E1-2509-AC516CF605B0}"/>
              </a:ext>
            </a:extLst>
          </p:cNvPr>
          <p:cNvCxnSpPr>
            <a:endCxn id="5" idx="1"/>
          </p:cNvCxnSpPr>
          <p:nvPr/>
        </p:nvCxnSpPr>
        <p:spPr>
          <a:xfrm>
            <a:off x="2522063" y="2391198"/>
            <a:ext cx="1631611" cy="945769"/>
          </a:xfrm>
          <a:prstGeom prst="bentConnector3">
            <a:avLst>
              <a:gd name="adj1" fmla="val -3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50FE964-6A8D-D0D1-F499-FD5BA1A54ECC}"/>
              </a:ext>
            </a:extLst>
          </p:cNvPr>
          <p:cNvCxnSpPr/>
          <p:nvPr/>
        </p:nvCxnSpPr>
        <p:spPr>
          <a:xfrm>
            <a:off x="4754223" y="2391198"/>
            <a:ext cx="0" cy="54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498401AC-01BD-9D41-3DF0-011E0882F2B6}"/>
              </a:ext>
            </a:extLst>
          </p:cNvPr>
          <p:cNvCxnSpPr>
            <a:cxnSpLocks/>
          </p:cNvCxnSpPr>
          <p:nvPr/>
        </p:nvCxnSpPr>
        <p:spPr>
          <a:xfrm flipV="1">
            <a:off x="3009118" y="3630706"/>
            <a:ext cx="1141626" cy="1057835"/>
          </a:xfrm>
          <a:prstGeom prst="bentConnector3">
            <a:avLst>
              <a:gd name="adj1" fmla="val 837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10AC3A7-30CF-508B-BC88-23DF9EC25C7E}"/>
              </a:ext>
            </a:extLst>
          </p:cNvPr>
          <p:cNvCxnSpPr>
            <a:stCxn id="13" idx="0"/>
            <a:endCxn id="5" idx="2"/>
          </p:cNvCxnSpPr>
          <p:nvPr/>
        </p:nvCxnSpPr>
        <p:spPr>
          <a:xfrm flipV="1">
            <a:off x="4873867" y="3733510"/>
            <a:ext cx="2930" cy="718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F123C9D-FB23-BEF1-5F28-B1A85E66A26D}"/>
              </a:ext>
            </a:extLst>
          </p:cNvPr>
          <p:cNvCxnSpPr>
            <a:stCxn id="3" idx="2"/>
          </p:cNvCxnSpPr>
          <p:nvPr/>
        </p:nvCxnSpPr>
        <p:spPr>
          <a:xfrm rot="5400000">
            <a:off x="6177363" y="1810825"/>
            <a:ext cx="704004" cy="18647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386B6DEA-0A4B-8DBD-E9D5-F851CDD49025}"/>
              </a:ext>
            </a:extLst>
          </p:cNvPr>
          <p:cNvCxnSpPr>
            <a:stCxn id="11" idx="1"/>
            <a:endCxn id="5" idx="3"/>
          </p:cNvCxnSpPr>
          <p:nvPr/>
        </p:nvCxnSpPr>
        <p:spPr>
          <a:xfrm rot="10800000">
            <a:off x="5599919" y="3336967"/>
            <a:ext cx="3726570" cy="154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120755FC-AC45-7331-C0DE-BE0CD09D0226}"/>
              </a:ext>
            </a:extLst>
          </p:cNvPr>
          <p:cNvCxnSpPr>
            <a:stCxn id="12" idx="0"/>
          </p:cNvCxnSpPr>
          <p:nvPr/>
        </p:nvCxnSpPr>
        <p:spPr>
          <a:xfrm rot="16200000" flipV="1">
            <a:off x="6118635" y="3109061"/>
            <a:ext cx="821459" cy="18647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11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92</Words>
  <Application>Microsoft Office PowerPoint</Application>
  <PresentationFormat>와이드스크린</PresentationFormat>
  <Paragraphs>44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명환 곽</dc:creator>
  <cp:lastModifiedBy>명환 곽</cp:lastModifiedBy>
  <cp:revision>63</cp:revision>
  <dcterms:created xsi:type="dcterms:W3CDTF">2025-04-17T05:18:14Z</dcterms:created>
  <dcterms:modified xsi:type="dcterms:W3CDTF">2025-04-23T05:45:33Z</dcterms:modified>
</cp:coreProperties>
</file>