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774-E68B-4B57-A000-5F738D244CC0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E0E-8310-4F48-B54B-72488D293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774-E68B-4B57-A000-5F738D244CC0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E0E-8310-4F48-B54B-72488D293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774-E68B-4B57-A000-5F738D244CC0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E0E-8310-4F48-B54B-72488D293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774-E68B-4B57-A000-5F738D244CC0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E0E-8310-4F48-B54B-72488D293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774-E68B-4B57-A000-5F738D244CC0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E0E-8310-4F48-B54B-72488D2935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774-E68B-4B57-A000-5F738D244CC0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E0E-8310-4F48-B54B-72488D293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774-E68B-4B57-A000-5F738D244CC0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E0E-8310-4F48-B54B-72488D293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774-E68B-4B57-A000-5F738D244CC0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E0E-8310-4F48-B54B-72488D293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774-E68B-4B57-A000-5F738D244CC0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E0E-8310-4F48-B54B-72488D293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774-E68B-4B57-A000-5F738D244CC0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3E0E-8310-4F48-B54B-72488D293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D943774-E68B-4B57-A000-5F738D244CC0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5D43E0E-8310-4F48-B54B-72488D2935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D943774-E68B-4B57-A000-5F738D244CC0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43E0E-8310-4F48-B54B-72488D293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ni.com/t5/user/viewprofilepage/user-id/109864" TargetMode="External"/><Relationship Id="rId2" Type="http://schemas.openxmlformats.org/officeDocument/2006/relationships/hyperlink" Target="http://lavag.org/user/11742-mj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vs-tools.co.uk/software/sqlite-api/" TargetMode="External"/><Relationship Id="rId2" Type="http://schemas.openxmlformats.org/officeDocument/2006/relationships/hyperlink" Target="http://lavag.org/files/file/212-sqlite-labvi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ne.ni.com/nips/cds/view/p/lang/en/nid/2093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in </a:t>
            </a:r>
            <a:r>
              <a:rPr lang="en-US" dirty="0" err="1" smtClean="0"/>
              <a:t>LabVIEW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</a:t>
            </a:r>
            <a:r>
              <a:rPr lang="en-US" dirty="0" err="1" smtClean="0"/>
              <a:t>Eggertson</a:t>
            </a:r>
            <a:endParaRPr lang="en-US" dirty="0" smtClean="0"/>
          </a:p>
          <a:p>
            <a:r>
              <a:rPr lang="en-US" dirty="0" smtClean="0"/>
              <a:t>Mass Compilers 03/11/2014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5205984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@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lavag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: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mje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000" dirty="0" smtClean="0">
                <a:solidFill>
                  <a:srgbClr val="FFFFFF"/>
                </a:solidFill>
                <a:hlinkClick r:id="rId3"/>
              </a:rPr>
              <a:t>@</a:t>
            </a:r>
            <a:r>
              <a:rPr lang="en-US" sz="2000" dirty="0" err="1" smtClean="0">
                <a:solidFill>
                  <a:srgbClr val="FFFFFF"/>
                </a:solidFill>
                <a:hlinkClick r:id="rId3"/>
              </a:rPr>
              <a:t>ni</a:t>
            </a:r>
            <a:r>
              <a:rPr lang="en-US" sz="2000" dirty="0" smtClean="0">
                <a:solidFill>
                  <a:srgbClr val="FFFFFF"/>
                </a:solidFill>
                <a:hlinkClick r:id="rId3"/>
              </a:rPr>
              <a:t>: </a:t>
            </a:r>
            <a:r>
              <a:rPr lang="en-US" sz="2000" dirty="0" err="1" smtClean="0">
                <a:solidFill>
                  <a:srgbClr val="FFFFFF"/>
                </a:solidFill>
                <a:hlinkClick r:id="rId3"/>
              </a:rPr>
              <a:t>kegghead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= Structured Query Language</a:t>
            </a:r>
          </a:p>
          <a:p>
            <a:r>
              <a:rPr lang="en-US" dirty="0" smtClean="0"/>
              <a:t>ANSI and ISO standards</a:t>
            </a:r>
          </a:p>
          <a:p>
            <a:r>
              <a:rPr lang="en-US" dirty="0" smtClean="0"/>
              <a:t>Is a syntax for defining and interacting with data in a relational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is a public domain </a:t>
            </a:r>
            <a:r>
              <a:rPr lang="en-US" dirty="0" err="1" smtClean="0"/>
              <a:t>serverless</a:t>
            </a:r>
            <a:r>
              <a:rPr lang="en-US" dirty="0" smtClean="0"/>
              <a:t> SQL relational database engine</a:t>
            </a:r>
          </a:p>
          <a:p>
            <a:pPr lvl="1"/>
            <a:r>
              <a:rPr lang="en-US" dirty="0" smtClean="0"/>
              <a:t>A single library (~ 600 </a:t>
            </a:r>
            <a:r>
              <a:rPr lang="en-US" dirty="0" err="1" smtClean="0"/>
              <a:t>kB</a:t>
            </a:r>
            <a:r>
              <a:rPr lang="en-US" dirty="0" smtClean="0"/>
              <a:t> DLL on Windows)</a:t>
            </a:r>
          </a:p>
          <a:p>
            <a:pPr lvl="1"/>
            <a:r>
              <a:rPr lang="en-US" dirty="0" err="1" smtClean="0"/>
              <a:t>Mutliplatform</a:t>
            </a:r>
            <a:r>
              <a:rPr lang="en-US" dirty="0" smtClean="0"/>
              <a:t> – written in C, self-contained</a:t>
            </a:r>
          </a:p>
          <a:p>
            <a:pPr lvl="1"/>
            <a:r>
              <a:rPr lang="en-US" dirty="0" smtClean="0">
                <a:hlinkClick r:id="rId2"/>
              </a:rPr>
              <a:t>http://www.sqlite.org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in </a:t>
            </a:r>
            <a:r>
              <a:rPr lang="en-US" dirty="0" err="1" smtClean="0"/>
              <a:t>LabVIEW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dirty="0" err="1" smtClean="0"/>
              <a:t>LabVIEW</a:t>
            </a:r>
            <a:r>
              <a:rPr lang="en-US" dirty="0" smtClean="0"/>
              <a:t> – J D Powell, BSD License</a:t>
            </a:r>
          </a:p>
          <a:p>
            <a:pPr lvl="1"/>
            <a:r>
              <a:rPr lang="en-US" dirty="0" smtClean="0">
                <a:hlinkClick r:id="rId2"/>
              </a:rPr>
              <a:t>http://lavag.org/files/file/212-sqlite-labview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SQLite</a:t>
            </a:r>
            <a:r>
              <a:rPr lang="en-US" dirty="0" smtClean="0"/>
              <a:t> API – S </a:t>
            </a:r>
            <a:r>
              <a:rPr lang="en-US" dirty="0" err="1" smtClean="0"/>
              <a:t>Rumbell</a:t>
            </a:r>
            <a:r>
              <a:rPr lang="en-US" dirty="0" smtClean="0"/>
              <a:t>, CC-NC-SA License</a:t>
            </a:r>
          </a:p>
          <a:p>
            <a:pPr lvl="1"/>
            <a:r>
              <a:rPr lang="en-US" dirty="0" smtClean="0">
                <a:hlinkClick r:id="rId3"/>
              </a:rPr>
              <a:t>http://www.lvs-tools.co.uk/software/sqlite-api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SmartSQLView</a:t>
            </a:r>
            <a:r>
              <a:rPr lang="en-US" dirty="0" smtClean="0"/>
              <a:t> – </a:t>
            </a:r>
            <a:r>
              <a:rPr lang="en-US" dirty="0" err="1" smtClean="0"/>
              <a:t>Saphir</a:t>
            </a:r>
            <a:r>
              <a:rPr lang="en-US" dirty="0" smtClean="0"/>
              <a:t>, Commercial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sine.ni.com/nips/cds/view/p/lang/en/nid/209317</a:t>
            </a:r>
            <a:endParaRPr lang="en-US" dirty="0" smtClean="0"/>
          </a:p>
          <a:p>
            <a:r>
              <a:rPr lang="en-US" strike="sngStrike" dirty="0" err="1" smtClean="0"/>
              <a:t>LabVIEW</a:t>
            </a:r>
            <a:r>
              <a:rPr lang="en-US" strike="sngStrike" dirty="0" smtClean="0"/>
              <a:t> Database and Connectivity Toolkit</a:t>
            </a:r>
            <a:endParaRPr lang="en-US" strike="sngStrik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53</TotalTime>
  <Words>114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SQLite in LabVIEW</vt:lpstr>
      <vt:lpstr>Structured Query Language</vt:lpstr>
      <vt:lpstr>SQLite</vt:lpstr>
      <vt:lpstr>SQLite in LabVIEW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in LabVIEW</dc:title>
  <dc:creator>Michael Eggertson</dc:creator>
  <cp:lastModifiedBy>Michael Eggertson</cp:lastModifiedBy>
  <cp:revision>7</cp:revision>
  <dcterms:created xsi:type="dcterms:W3CDTF">2014-03-11T01:25:56Z</dcterms:created>
  <dcterms:modified xsi:type="dcterms:W3CDTF">2014-03-11T02:19:14Z</dcterms:modified>
</cp:coreProperties>
</file>