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5" r:id="rId8"/>
    <p:sldId id="264" r:id="rId9"/>
    <p:sldId id="263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30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26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6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29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56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2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20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82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2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00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98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6B53D-2F1E-4E1C-971A-E77C2EE1B7FD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9384-D19E-4B22-B9D4-04B1E7C55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54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55133" y="1320800"/>
            <a:ext cx="10803467" cy="355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Практическое занятие</a:t>
            </a:r>
          </a:p>
          <a:p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Абстрактные типы данных </a:t>
            </a:r>
            <a:b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«линейный список», стек, дек, очередь.</a:t>
            </a:r>
            <a:b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76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Сортировка линейного списка методом простой вставки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892"/>
            <a:ext cx="12192000" cy="58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Линейные списки специального вида: стек, дек, очередь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47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Сортировка 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методом простой вставки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331"/>
            <a:ext cx="12192000" cy="61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Сортировка 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линейного списка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ОШИБКА!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методом простой вставки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892"/>
            <a:ext cx="12192000" cy="58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50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Сортировка простой вставки: от массива к очереди – 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шаг 1</a:t>
            </a:r>
            <a:endParaRPr lang="ru-RU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198"/>
            <a:ext cx="10493626" cy="6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9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50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Сортировка простой вставки: от массива к очереди – 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шаг 3 </a:t>
            </a:r>
            <a:r>
              <a:rPr lang="en-US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512"/>
            <a:ext cx="12192000" cy="63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9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50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Сортировка простой вставки: от массива к очереди – шаг 1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9" y="506198"/>
            <a:ext cx="10493626" cy="6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Линейные списки специального вида: стек, дек, очередь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008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78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Вячеслав Филатов</dc:creator>
  <cp:lastModifiedBy>Вячеслав Филатов</cp:lastModifiedBy>
  <cp:revision>9</cp:revision>
  <dcterms:created xsi:type="dcterms:W3CDTF">2019-03-14T19:51:48Z</dcterms:created>
  <dcterms:modified xsi:type="dcterms:W3CDTF">2019-03-15T00:34:43Z</dcterms:modified>
</cp:coreProperties>
</file>